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6"/>
  </p:notesMasterIdLst>
  <p:handoutMasterIdLst>
    <p:handoutMasterId r:id="rId67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1297" r:id="rId13"/>
    <p:sldId id="1256" r:id="rId14"/>
    <p:sldId id="784" r:id="rId15"/>
    <p:sldId id="964" r:id="rId16"/>
    <p:sldId id="1053" r:id="rId17"/>
    <p:sldId id="1057" r:id="rId18"/>
    <p:sldId id="1121" r:id="rId19"/>
    <p:sldId id="1148" r:id="rId20"/>
    <p:sldId id="1098" r:id="rId21"/>
    <p:sldId id="1149" r:id="rId22"/>
    <p:sldId id="1122" r:id="rId23"/>
    <p:sldId id="1302" r:id="rId24"/>
    <p:sldId id="1303" r:id="rId25"/>
    <p:sldId id="1304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281" r:id="rId34"/>
    <p:sldId id="1269" r:id="rId35"/>
    <p:sldId id="1251" r:id="rId36"/>
    <p:sldId id="1282" r:id="rId37"/>
    <p:sldId id="1305" r:id="rId38"/>
    <p:sldId id="1283" r:id="rId39"/>
    <p:sldId id="1284" r:id="rId40"/>
    <p:sldId id="1294" r:id="rId41"/>
    <p:sldId id="1306" r:id="rId42"/>
    <p:sldId id="1295" r:id="rId43"/>
    <p:sldId id="1296" r:id="rId44"/>
    <p:sldId id="909" r:id="rId45"/>
    <p:sldId id="976" r:id="rId46"/>
    <p:sldId id="1230" r:id="rId47"/>
    <p:sldId id="1228" r:id="rId48"/>
    <p:sldId id="1229" r:id="rId49"/>
    <p:sldId id="1307" r:id="rId50"/>
    <p:sldId id="1308" r:id="rId51"/>
    <p:sldId id="1309" r:id="rId52"/>
    <p:sldId id="910" r:id="rId53"/>
    <p:sldId id="848" r:id="rId54"/>
    <p:sldId id="916" r:id="rId55"/>
    <p:sldId id="924" r:id="rId56"/>
    <p:sldId id="1210" r:id="rId57"/>
    <p:sldId id="788" r:id="rId58"/>
    <p:sldId id="956" r:id="rId59"/>
    <p:sldId id="1200" r:id="rId60"/>
    <p:sldId id="850" r:id="rId61"/>
    <p:sldId id="789" r:id="rId62"/>
    <p:sldId id="794" r:id="rId63"/>
    <p:sldId id="793" r:id="rId64"/>
    <p:sldId id="930" r:id="rId6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8"/>
      <p:bold r:id="rId69"/>
    </p:embeddedFont>
    <p:embeddedFont>
      <p:font typeface="Dosis" pitchFamily="2" charset="0"/>
      <p:regular r:id="rId70"/>
      <p:bold r:id="rId71"/>
    </p:embeddedFont>
    <p:embeddedFont>
      <p:font typeface="Dosis SemiBold" pitchFamily="2" charset="0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03B4D"/>
    <a:srgbClr val="FFEFB9"/>
    <a:srgbClr val="FFDA6D"/>
    <a:srgbClr val="16AB98"/>
    <a:srgbClr val="ACD7CA"/>
    <a:srgbClr val="196082"/>
    <a:srgbClr val="FC8D00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0" d="100"/>
          <a:sy n="70" d="100"/>
        </p:scale>
        <p:origin x="12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1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2.fntdata"/><Relationship Id="rId77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364ED-4C18-6819-13CA-4B569276F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63BC5F-A571-A8AE-8C8B-B082C82D7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A61FC9-0774-4533-C6C6-70D567764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65BCB0-33D2-4C9E-698E-88A676BBF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86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4F201-3249-AB5B-D99B-A4B22EA61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817A69-704F-6B31-036D-93C5249E1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B3DFB7-318A-CAE4-2B9E-835A78DEA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1FC513-DBA1-50D3-8AD4-904744A0B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3770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0696B-923D-0FFF-FD4F-F46BB5956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8EF72B-CD8B-7150-CF2C-B6AB5B6C0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AD3211B-419C-35E2-C58C-773AE1AF2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54EBC7-D7F1-948A-9F43-B03CE50A3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755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4.png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C66081B-172D-22E2-483F-142D27DF6C6E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1EE4A1E-FC97-3A94-5B15-6D62B0B5A95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EA7B16A-05F2-2B3E-7B27-B74C77A199C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6F17F92-AE15-EDFB-AA64-F11FFE71C0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54942-1CF3-D807-A9CA-9E23916AA84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5450AD-3F16-BD62-1013-2373067EEBE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4D3248-FB51-17EE-F6F4-64E57DF6DBE1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8FB1221-1794-1444-984B-4C29F2F0854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58716D-5348-F551-DDFB-AFA4B45A199A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14FC070-3B5B-47A8-D6BF-5F3F5473976F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F9CF3AB-9E0D-E8AA-6CA8-95B3FE4D827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B792011-2B6B-238B-BC7F-EE757096AD7C}"/>
              </a:ext>
            </a:extLst>
          </p:cNvPr>
          <p:cNvSpPr/>
          <p:nvPr/>
        </p:nvSpPr>
        <p:spPr>
          <a:xfrm>
            <a:off x="6556767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04CD9D6-12EB-BA1F-8104-84D683ED4F38}"/>
              </a:ext>
            </a:extLst>
          </p:cNvPr>
          <p:cNvSpPr/>
          <p:nvPr/>
        </p:nvSpPr>
        <p:spPr>
          <a:xfrm>
            <a:off x="4855558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0" dirty="0"/>
                <a:t>النقود</a:t>
              </a:r>
              <a:r>
                <a:rPr lang="ar-MA" dirty="0"/>
                <a:t> </a:t>
              </a:r>
              <a:r>
                <a:rPr lang="ar-MA" b="0" dirty="0"/>
                <a:t>(1)</a:t>
              </a:r>
              <a:r>
                <a:rPr lang="ar-MA" dirty="0"/>
                <a:t>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+mn-cs"/>
                </a:rPr>
                <a:t>النقود (1)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dirty="0">
                  <a:solidFill>
                    <a:schemeClr val="tx1"/>
                  </a:solidFill>
                </a:rPr>
                <a:t>حساب مجموع عددين على السطر (2)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مجموع عددين على السطر ( 2 )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B7F7EE5-9BB3-11C1-B05A-2F29DC723EF5}"/>
              </a:ext>
            </a:extLst>
          </p:cNvPr>
          <p:cNvGrpSpPr/>
          <p:nvPr/>
        </p:nvGrpSpPr>
        <p:grpSpPr>
          <a:xfrm>
            <a:off x="1557297" y="2386252"/>
            <a:ext cx="6029407" cy="3806419"/>
            <a:chOff x="1710811" y="2195931"/>
            <a:chExt cx="6223820" cy="418706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EDA46C0-87FF-DA49-6E82-12E6588DB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3728" y="2195931"/>
              <a:ext cx="3170903" cy="418706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A5C741-832C-7497-8248-DE78A5F22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0811" y="2195932"/>
              <a:ext cx="3052917" cy="4187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من رقمين  على السطر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7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99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الحالات الممكنة باعتماد المبادلة 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C71114-71B7-8D90-8E42-AC9975D9E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11" y="1921938"/>
            <a:ext cx="6975477" cy="38105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F85061-B7C8-1BC0-1299-194B219EFC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159" y="4395249"/>
            <a:ext cx="519618" cy="5747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F66025-591E-F575-BCF7-703BE74A8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244" y="4477797"/>
            <a:ext cx="466790" cy="4096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0ECD03-8397-7E7E-5B3C-E5814B4B8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7159" y="4473144"/>
            <a:ext cx="519618" cy="5747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D13C9E-C48F-AB12-1FE5-B39099EBB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042" y="4477797"/>
            <a:ext cx="466790" cy="4096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F3AC0B-07D2-E9E5-2170-EE465BDD1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845" y="4395249"/>
            <a:ext cx="466790" cy="40963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C676EE-A772-907A-25D7-8329FC511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081" y="4913144"/>
            <a:ext cx="466790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6655640-D6E3-F278-2270-9831E2751809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962728-412F-FBBA-4E39-2AC6C257D5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5C14194-1572-7631-20B6-7BB9D791E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52887" y="35006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1A9517C-9616-8705-199D-F6DA8028AE8D}"/>
                </a:ext>
              </a:extLst>
            </p:cNvPr>
            <p:cNvSpPr txBox="1"/>
            <p:nvPr/>
          </p:nvSpPr>
          <p:spPr>
            <a:xfrm>
              <a:off x="2050979" y="352104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711B843-3B57-D3EF-038B-CFAE7C31C189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1D2A95B-8FA8-3A86-0B3E-82C5D31BF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6067A6C-FAEB-3E77-A2F5-A243B8B2EF5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0FBD3BB-6271-A4DF-E569-808B7AF30E7E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21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C134D0-EE3A-BE26-B597-2C06BCBE7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52" y="1644283"/>
            <a:ext cx="3400900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193235" y="4487116"/>
            <a:ext cx="2869808" cy="7266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 العددين ذهنيا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FF5C3A-B94B-20D9-8A3E-BB190E40B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4" y="1904017"/>
            <a:ext cx="7557025" cy="18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7A9D83-FA90-7081-77FA-614CA0367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4" y="1904017"/>
            <a:ext cx="7557025" cy="18986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567075" y="1904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D0C09D-26AF-CEF6-63C4-36CABBFB4152}"/>
              </a:ext>
            </a:extLst>
          </p:cNvPr>
          <p:cNvSpPr txBox="1"/>
          <p:nvPr/>
        </p:nvSpPr>
        <p:spPr>
          <a:xfrm>
            <a:off x="7517602" y="1904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5FB7FD-187F-DD2E-A8D3-57582607DFF2}"/>
              </a:ext>
            </a:extLst>
          </p:cNvPr>
          <p:cNvSpPr txBox="1"/>
          <p:nvPr/>
        </p:nvSpPr>
        <p:spPr>
          <a:xfrm>
            <a:off x="3567075" y="295659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37402C-80D5-C437-0860-374C5D57A62B}"/>
              </a:ext>
            </a:extLst>
          </p:cNvPr>
          <p:cNvSpPr txBox="1"/>
          <p:nvPr/>
        </p:nvSpPr>
        <p:spPr>
          <a:xfrm>
            <a:off x="7617346" y="295659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591BBBB-AD95-2728-F6E4-14E6BCF64B32}"/>
              </a:ext>
            </a:extLst>
          </p:cNvPr>
          <p:cNvGrpSpPr/>
          <p:nvPr/>
        </p:nvGrpSpPr>
        <p:grpSpPr>
          <a:xfrm>
            <a:off x="1286603" y="2239768"/>
            <a:ext cx="5659642" cy="2671446"/>
            <a:chOff x="2050978" y="2221113"/>
            <a:chExt cx="4930735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E9B3B70-BD6B-B074-B797-A390F0689FF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00B645-F36E-AA26-BF5E-F6A46A7A0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4617" y="409483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B62706-AD44-03FB-3AF9-EE218243D044}"/>
                </a:ext>
              </a:extLst>
            </p:cNvPr>
            <p:cNvSpPr txBox="1"/>
            <p:nvPr/>
          </p:nvSpPr>
          <p:spPr>
            <a:xfrm>
              <a:off x="2050978" y="3553083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660EB89F-0EED-53CE-751A-35BD99EC2D3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7A035B3-D9E1-B61C-A3B7-32E37CF529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0CB4406-3F4C-AA69-FEE1-B37F79665BCE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9E8239C-CD00-ADC8-2753-9489B7B939EB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احسبوا  مجموع العددين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على السطر </a:t>
            </a:r>
            <a:endParaRPr kumimoji="0" lang="ar-MA" sz="18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DF8715-C3A8-5108-89AB-0FEDFE46D3B7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+ 5 = …</a:t>
            </a: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18 = 5 + 13 . من يشرح لنا كيف توصل إلى الجواب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A4E9B9-AA15-5166-DE8F-4733F8A20668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39950-0E26-ECFE-B9D9-55DAA22FB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CB4DBEB-8AE8-8DE9-BCF7-61C6F1F5B1A2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احسبوا  مجموع العددين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على السطر </a:t>
            </a:r>
            <a:endParaRPr kumimoji="0" lang="ar-MA" sz="18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988385-2C3F-FDA8-6446-6756AF4A4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7C223A-14E2-97A5-720D-96D4356B5C8B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 + 3 = …</a:t>
            </a:r>
          </a:p>
        </p:txBody>
      </p:sp>
    </p:spTree>
    <p:extLst>
      <p:ext uri="{BB962C8B-B14F-4D97-AF65-F5344CB8AC3E}">
        <p14:creationId xmlns:p14="http://schemas.microsoft.com/office/powerpoint/2010/main" val="287192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90185-7F7E-A87A-4CB9-45D4BB8D6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7A9126-35EC-BEB0-7A7C-36904EF5CA2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837073-01B0-88A8-00D8-D8A4FD3D3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A45724-E78D-598F-D492-B8DC418A78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43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620BF-3D98-1C43-C975-B1DCE94DA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030F9D-4BC1-E967-A87C-D34197540352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37 = 3 + 34 . من يشرح لنا كيف توصل إلى الجواب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454BD8-DB64-1E04-700C-928198200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2938AC-9295-F59A-A4DC-017B5C3FA4B3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400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على السطر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نحسب مجموع عددين من رقمين على السطر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1_P4_SEM4_S3_V1">
            <a:hlinkClick r:id="" action="ppaction://media"/>
            <a:extLst>
              <a:ext uri="{FF2B5EF4-FFF2-40B4-BE49-F238E27FC236}">
                <a16:creationId xmlns:a16="http://schemas.microsoft.com/office/drawing/2014/main" id="{8BED6B79-FDCB-7262-CAD5-89524E55C5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7240" y="1874812"/>
            <a:ext cx="7409896" cy="463118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مجموع عددين من رقمين على السطر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5A2F68-76D1-9FAB-402F-C7F77FC97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2002839"/>
            <a:ext cx="6245475" cy="350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مجموع العددين .23 و14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421676-E13A-F40F-1DEF-E2A9240E3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25" y="3018246"/>
            <a:ext cx="5619750" cy="9715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954D7C-2ED4-21FC-F6CD-24739CF3E075}"/>
              </a:ext>
            </a:extLst>
          </p:cNvPr>
          <p:cNvSpPr txBox="1"/>
          <p:nvPr/>
        </p:nvSpPr>
        <p:spPr>
          <a:xfrm>
            <a:off x="1946790" y="31661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402B15-972F-3FA5-E11A-EB8D4280BD35}"/>
              </a:ext>
            </a:extLst>
          </p:cNvPr>
          <p:cNvSpPr txBox="1"/>
          <p:nvPr/>
        </p:nvSpPr>
        <p:spPr>
          <a:xfrm>
            <a:off x="3079429" y="3132617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286EBC-480E-79C0-1FA4-0E4056274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634" y="3072482"/>
            <a:ext cx="6245475" cy="13721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48BB2A-3F65-BD1E-8210-39FE1914A4B2}"/>
              </a:ext>
            </a:extLst>
          </p:cNvPr>
          <p:cNvSpPr txBox="1"/>
          <p:nvPr/>
        </p:nvSpPr>
        <p:spPr>
          <a:xfrm>
            <a:off x="1637074" y="321910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E5EF03-97CF-8FB6-F0EA-C3B8A24A5A18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28773A-8432-51A5-97BF-EF63E1DEAF70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4F93D2-6721-B01E-C547-8E28AFAF552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6783DB0-2745-FD76-3B1B-9A909D4FF0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EBB-DF03-611D-0749-E4A6D13A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99BF64-3DF2-4C6F-4E63-9E6F9F5C50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اجمعوا الوحدات و اكتبوا النتيجة على الألواح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1DFF74-A2A6-92FE-0A1C-9A359D709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2C3452-A6F0-E59D-0E77-476F13778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F1A4559-9358-AB40-8F6A-89C7DD0B45F4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830A92A-CAAC-E8B9-1C23-7A4ACF56DB7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54D7BD9-3ED1-B6E4-CA61-F7F3F2EA6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D7B8A0D-F1B9-7374-41DA-2E2D1D026F7F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8E1DD92-7488-D19A-5C9C-4853295E17B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F2F9448-52B4-5399-0B56-927D49C17E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D530500-21A1-4BA2-35FB-0CFB6A447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634" y="3072482"/>
            <a:ext cx="6245475" cy="137215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521C16E-E42D-910B-CC1C-B9F4BE778920}"/>
              </a:ext>
            </a:extLst>
          </p:cNvPr>
          <p:cNvSpPr txBox="1"/>
          <p:nvPr/>
        </p:nvSpPr>
        <p:spPr>
          <a:xfrm>
            <a:off x="1637074" y="321910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0709A89-2622-247D-7C15-10E74EC33B55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C7B1CB0-BBED-8465-F8D2-ABE4607BA23E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2C297EF-9A78-8026-1877-3A9F9E653EA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DC2452B-A8AD-450F-1B37-3E73A17762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413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79050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: 3 زائد 4 تساوي 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4E87453-A1F5-F3DC-0AA0-B10717E86AC2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1BD3583-6DE1-4FE7-B4CC-55F0EDE94BE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A77FFE3-30DD-9E46-3C38-A1EF01E38E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E0A3527-3FDE-A727-CA87-0E7B07968A11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AB2CE1-DB6D-7C85-3542-A8AC15D969F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A736D78-6199-D666-76DD-F452DE354B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5A49ADE-A5A9-47A3-681F-0674C2B50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634" y="3072482"/>
            <a:ext cx="6245475" cy="137215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1470552-C0B8-5316-187D-B8FBE8F41125}"/>
              </a:ext>
            </a:extLst>
          </p:cNvPr>
          <p:cNvSpPr txBox="1"/>
          <p:nvPr/>
        </p:nvSpPr>
        <p:spPr>
          <a:xfrm>
            <a:off x="1637074" y="321910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7337DC-7E16-CC74-FB3F-2D3EFBA8BAE9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D17C05-16C8-CBDD-1932-DA61A058FAE5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4A87D19-3593-4AA1-4F44-20BD1D819F8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17FD7E86-45BD-ED55-CFCD-865802483D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EA0EEFF-BA4D-0328-37A1-6307072CB228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85-22DB-5498-EEC3-B9513680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567E0C34-20F0-FBA5-D77A-9961931F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845" y="2669260"/>
            <a:ext cx="6210732" cy="1805008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B46292-9471-CA78-2363-6F1826784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E7F55C-BD9C-BECE-CF41-D4A84F809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9" name="ZoneTexte 2">
            <a:extLst>
              <a:ext uri="{FF2B5EF4-FFF2-40B4-BE49-F238E27FC236}">
                <a16:creationId xmlns:a16="http://schemas.microsoft.com/office/drawing/2014/main" id="{470BDD63-73C0-3ED6-AB30-7061BFC9B618}"/>
              </a:ext>
            </a:extLst>
          </p:cNvPr>
          <p:cNvSpPr txBox="1"/>
          <p:nvPr/>
        </p:nvSpPr>
        <p:spPr>
          <a:xfrm>
            <a:off x="101600" y="79050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ذا نفعل في الخطوة الثانية ؟ 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37BDF67-CE06-A6DD-1C04-9421E914BE50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CAAF605-C63D-62AA-8EE2-2A1821AB5E5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AC77D9A-E54C-8CB9-F65E-AD604E6CFB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5E1FBC8-B042-C3DE-4E85-7AEF62BBE1D1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F008A14-C62E-9164-9C9D-EA867595494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C026DBE4-7E1A-50AF-BE63-8E454D786F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7A0F1AE0-410D-6BE6-286F-2249474174FD}"/>
              </a:ext>
            </a:extLst>
          </p:cNvPr>
          <p:cNvSpPr txBox="1"/>
          <p:nvPr/>
        </p:nvSpPr>
        <p:spPr>
          <a:xfrm>
            <a:off x="1530026" y="323385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4A30B2B-02E8-CFBE-183F-BB71BE5632DE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EEA9C65-812E-61D0-77FD-43AD9B23C0AF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106E083-F487-6A45-DF1F-15DB5C8278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42C50C4-8FE2-7769-7E88-3435CAEC55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93F071AC-7E3D-B5D3-91CE-CFEF19EB8567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350142A-670B-F06D-1B00-0144F3E0E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917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43FFD-1D2E-48DF-A73F-162DA3E64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DAFF1986-86AD-5DAC-BC11-CDF73A54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845" y="2669260"/>
            <a:ext cx="6210732" cy="1805008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3AE9DB-736E-760C-E849-6C8B990E7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EB9954-8BD9-BCE6-CD67-A71F7A128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9" name="ZoneTexte 2">
            <a:extLst>
              <a:ext uri="{FF2B5EF4-FFF2-40B4-BE49-F238E27FC236}">
                <a16:creationId xmlns:a16="http://schemas.microsoft.com/office/drawing/2014/main" id="{AC73B963-6E15-CF51-66DB-084C1134D487}"/>
              </a:ext>
            </a:extLst>
          </p:cNvPr>
          <p:cNvSpPr txBox="1"/>
          <p:nvPr/>
        </p:nvSpPr>
        <p:spPr>
          <a:xfrm>
            <a:off x="101600" y="79050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اجمعوا العشرات و اكتبوا النتيجة على الألواح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12AF0E2-2A77-E8D3-4EE9-CA2A5EC6FEA0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E78ECE4-4FD7-5FC9-A6BA-6514FE6278B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F6309FE-C3D8-A242-F308-AF91257E7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7C0EC16-D152-E449-994A-F2C0F409B17A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228D4D4-9701-C419-F57E-62055A8F623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984290B-BF22-10F8-D578-50E4BE6868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FCBA5DD3-B377-450B-B423-70F63C166B8B}"/>
              </a:ext>
            </a:extLst>
          </p:cNvPr>
          <p:cNvSpPr txBox="1"/>
          <p:nvPr/>
        </p:nvSpPr>
        <p:spPr>
          <a:xfrm>
            <a:off x="1530026" y="323385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67D885-6623-C072-CD4B-B645CD989C5A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F04524A-EDD3-7E5F-DD96-40992BEC865C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9AB5F2-2CF6-9E99-CCF8-44B85C1D247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66E9A4E-B58E-4E0F-C6B6-AB3491E590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F43B561A-BFE3-F4D8-48B0-57B35524D8DC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92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F4BBE-5875-DCDC-9064-AC4458A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A2D62-6FDA-C49A-E288-86C1978ED59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AC81E-DB2C-B9BE-FA81-37BC0063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B72A5-B838-5C60-5BAD-0373F56757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2690C-2FE3-E87A-F8AC-7D1E188E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F61A6A-21E9-F013-1A22-DF02EF45011C}"/>
              </a:ext>
            </a:extLst>
          </p:cNvPr>
          <p:cNvSpPr txBox="1"/>
          <p:nvPr/>
        </p:nvSpPr>
        <p:spPr>
          <a:xfrm>
            <a:off x="101600" y="80524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:عشرتان  زائد عشرة واحدة  تساوي  3عشرات  أي  30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EE819F-2FF9-CDC3-EA8F-7784E4D7C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BFD936-DED0-A98F-20BE-9F8CEA94F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A9708A-A705-9F39-FD9E-A1FDD1575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845" y="2669260"/>
            <a:ext cx="6210732" cy="180500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A94B8C1-4D52-0331-6E3B-04D0E1B5EC5A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2DA5B0F-34AD-60FA-1988-08F9929C562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0C87C063-3D5C-989C-F27B-327D7AA630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A9E1BA-3B85-FB18-7C0D-D0E0CDFD36E4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379E8AA-8392-3E26-92A8-7B87A8793DC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49DD7DA-3433-5BCE-A744-7DFFCAA8F1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5881623-02A8-C7F5-F4EB-742A3C21DEFF}"/>
              </a:ext>
            </a:extLst>
          </p:cNvPr>
          <p:cNvSpPr txBox="1"/>
          <p:nvPr/>
        </p:nvSpPr>
        <p:spPr>
          <a:xfrm>
            <a:off x="1530026" y="323385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8F9CB34-C3B0-1CA4-0D02-86F611539705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C2A9CA9-FF17-41EE-13AF-6A55A2C40E6B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649E2D7-C027-DBA6-FF46-049EC41CE65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AB61787-C5A6-5DE7-D4B6-6E7775FFC2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82DA8AFA-6491-FC33-A333-1EF2F11F75E4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B1EEA0-0AF5-6408-CE41-9486C5FD8C63}"/>
              </a:ext>
            </a:extLst>
          </p:cNvPr>
          <p:cNvSpPr txBox="1"/>
          <p:nvPr/>
        </p:nvSpPr>
        <p:spPr>
          <a:xfrm>
            <a:off x="4195918" y="32260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CE025-269A-AB73-1BC4-1C869181F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37E01B1-50CA-E232-EFAE-42CC6EB7992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AE66F7-B198-A763-C48C-7D516C3E6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6CD4DB-6086-FA79-A87C-C69AF5AC8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AADC5-BC83-502A-089F-D4F6EA563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822BC9-9DEE-FEFE-C00C-1D7A405AE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845" y="2669260"/>
            <a:ext cx="6210732" cy="1805008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C6C6989-8D5B-5264-348B-3DE50C79E2EB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2D2F36-98B8-A718-FA54-2E76936527B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BDCC647-948D-971E-BBFA-89C3FC3727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5D4CBB5-16F2-FB03-8A1E-D89527B210FE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D92A57-DD98-9182-0AB2-A663058A143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03107389-0D18-BBCB-DC7D-0F3CC9F718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B9733-C163-AEBA-A314-D08CD3A91270}"/>
              </a:ext>
            </a:extLst>
          </p:cNvPr>
          <p:cNvSpPr txBox="1"/>
          <p:nvPr/>
        </p:nvSpPr>
        <p:spPr>
          <a:xfrm>
            <a:off x="1530026" y="323385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AFBFE92-D134-75CF-9B7E-2FA1DA19A7B9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D739C61-912E-FF99-09EA-3404C942D870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B3555DD-FB88-7FB0-C2DA-4DE954D8564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6334E814-1013-1910-650D-5CF66FD272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7DCA73D0-0BA5-C3E8-5442-91FF919DD4E7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0A7DE19-33BF-9249-BEE9-794443203CEA}"/>
              </a:ext>
            </a:extLst>
          </p:cNvPr>
          <p:cNvSpPr txBox="1"/>
          <p:nvPr/>
        </p:nvSpPr>
        <p:spPr>
          <a:xfrm>
            <a:off x="4195918" y="32260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54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6F8B7-6162-69B1-C1ED-C38FB16F3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2F19F3-7544-68D9-668D-808A8F942BF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العدد   المكون من 30 و7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F8BD5E-9E9A-C594-C298-05713B632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CD8ACE-0A34-876E-3ED2-F40E6E974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7467A9-474D-B572-C446-04EE4E7A9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845" y="2669260"/>
            <a:ext cx="6210732" cy="1805008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5CD20F-63D1-F1DA-DECE-3C6EF2B98C75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A60BB3-59F0-1178-F51E-BF764CDA180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F622155-79E4-6D89-4FDB-419AA3CD4B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BED93DF-F142-5855-2C81-F99B80D5527F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3D13D29-F697-A82B-AC6C-8074A3626C0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63C88F97-1902-7DA2-1426-B025F9BB76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A8BF13AF-4E9E-64DB-BBA6-A0B2F550237E}"/>
              </a:ext>
            </a:extLst>
          </p:cNvPr>
          <p:cNvSpPr txBox="1"/>
          <p:nvPr/>
        </p:nvSpPr>
        <p:spPr>
          <a:xfrm>
            <a:off x="1530026" y="323385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CCC5990-68DB-E31F-08EC-D3BE23F7DE7B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420B0FC-32F6-3EC0-FF95-5C1735BDEBFB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DDAFEA7-C991-6276-3397-FC29AB8464C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F26DD9A1-82E1-88D6-75D9-06BFC62F32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D798EEEA-C7CE-3E1B-B990-5F085F577361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BA312DD-EDCD-537C-39D4-6642A7121691}"/>
              </a:ext>
            </a:extLst>
          </p:cNvPr>
          <p:cNvSpPr txBox="1"/>
          <p:nvPr/>
        </p:nvSpPr>
        <p:spPr>
          <a:xfrm>
            <a:off x="4195918" y="32260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15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A033E-5B00-045B-89FD-236F669D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8277F59-2525-E2F6-6313-460A9E76245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7A9C8C-6527-0537-9C46-9456F03F0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740EAA-F7C2-9FFC-0920-A2DF99CFCFF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92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4C6C7-135F-05C5-C15C-EC20C68C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226E66-8858-2DA1-1C01-A5F3704C0CD6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المحصل عليه هو 37 ، إذن 23 زائد 14 تساوي 37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FE26FB-D641-0CA0-6FA3-3EE020954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BE03D1-8224-57FB-65D3-0C0E89C5C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64DE69-8D46-2D3E-CE0C-B71729015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845" y="2669260"/>
            <a:ext cx="6210732" cy="180500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7433A0-D46E-D2F5-6329-EC168C975677}"/>
              </a:ext>
            </a:extLst>
          </p:cNvPr>
          <p:cNvGrpSpPr/>
          <p:nvPr/>
        </p:nvGrpSpPr>
        <p:grpSpPr>
          <a:xfrm>
            <a:off x="5808258" y="1595048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D4C45E4-DF0C-DBA0-B85F-EE94725AB5C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E11451A-7B6E-EF06-E250-26056F51AC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DA23441-5E8D-ABBB-8257-061D6EFCD0B0}"/>
              </a:ext>
            </a:extLst>
          </p:cNvPr>
          <p:cNvGrpSpPr/>
          <p:nvPr/>
        </p:nvGrpSpPr>
        <p:grpSpPr>
          <a:xfrm>
            <a:off x="825206" y="1590888"/>
            <a:ext cx="2160652" cy="463607"/>
            <a:chOff x="2895873" y="1827488"/>
            <a:chExt cx="2537702" cy="463607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A4C0424-E6CF-7AAC-F40F-F074A09C0B6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أركب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B2B9E74-635C-32CE-630C-E0D0336E3B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38CA8E4A-C3AA-47A5-62FB-3CD997849612}"/>
              </a:ext>
            </a:extLst>
          </p:cNvPr>
          <p:cNvSpPr txBox="1"/>
          <p:nvPr/>
        </p:nvSpPr>
        <p:spPr>
          <a:xfrm>
            <a:off x="1530026" y="323385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5AC77F9-0FF7-AC38-1943-748CB49E49F0}"/>
              </a:ext>
            </a:extLst>
          </p:cNvPr>
          <p:cNvSpPr txBox="1"/>
          <p:nvPr/>
        </p:nvSpPr>
        <p:spPr>
          <a:xfrm>
            <a:off x="288385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9573476-E79D-5E54-8EB5-2AD760B21A15}"/>
              </a:ext>
            </a:extLst>
          </p:cNvPr>
          <p:cNvGrpSpPr/>
          <p:nvPr/>
        </p:nvGrpSpPr>
        <p:grpSpPr>
          <a:xfrm>
            <a:off x="3316732" y="1590888"/>
            <a:ext cx="2160652" cy="463607"/>
            <a:chOff x="2895873" y="1827488"/>
            <a:chExt cx="2537702" cy="463607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CE8028-5198-5970-2DEA-F3267C0C58F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F1AA7FB-4345-D07B-DA78-086394E0FE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7B803961-86CD-067E-E73D-F586313D240C}"/>
              </a:ext>
            </a:extLst>
          </p:cNvPr>
          <p:cNvSpPr txBox="1"/>
          <p:nvPr/>
        </p:nvSpPr>
        <p:spPr>
          <a:xfrm>
            <a:off x="5692877" y="323385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855ABF6-75FD-68C5-6554-B4465C46343E}"/>
              </a:ext>
            </a:extLst>
          </p:cNvPr>
          <p:cNvSpPr txBox="1"/>
          <p:nvPr/>
        </p:nvSpPr>
        <p:spPr>
          <a:xfrm>
            <a:off x="4195918" y="32260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24E55AC-006D-6F5A-EC82-F65B246FE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157" y="3508908"/>
            <a:ext cx="342348" cy="19019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EF9D8B9-282A-BF34-92A4-7B52891946AF}"/>
              </a:ext>
            </a:extLst>
          </p:cNvPr>
          <p:cNvSpPr txBox="1"/>
          <p:nvPr/>
        </p:nvSpPr>
        <p:spPr>
          <a:xfrm>
            <a:off x="6906054" y="321523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01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احسبوا المجموع على الألواح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1BAE24-5991-9405-A34C-9A9087E21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125" y="2943225"/>
            <a:ext cx="5619750" cy="971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803CF5F-D217-AB0F-1189-E84F65D50918}"/>
              </a:ext>
            </a:extLst>
          </p:cNvPr>
          <p:cNvSpPr txBox="1"/>
          <p:nvPr/>
        </p:nvSpPr>
        <p:spPr>
          <a:xfrm>
            <a:off x="1983783" y="3046842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8FC1FB1-2425-90E1-3A83-D52AC4AC4895}"/>
              </a:ext>
            </a:extLst>
          </p:cNvPr>
          <p:cNvSpPr txBox="1"/>
          <p:nvPr/>
        </p:nvSpPr>
        <p:spPr>
          <a:xfrm>
            <a:off x="3108539" y="304684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32CDA2-5B1A-1261-12D8-98AEB0057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940" y="2751306"/>
            <a:ext cx="5646120" cy="164091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D599A0F-9712-131C-AC57-2C1EDD6492AF}"/>
              </a:ext>
            </a:extLst>
          </p:cNvPr>
          <p:cNvSpPr txBox="1"/>
          <p:nvPr/>
        </p:nvSpPr>
        <p:spPr>
          <a:xfrm>
            <a:off x="1778729" y="324859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F4C6D2-2DE8-242F-5CD0-21BDFA983DC5}"/>
              </a:ext>
            </a:extLst>
          </p:cNvPr>
          <p:cNvSpPr txBox="1"/>
          <p:nvPr/>
        </p:nvSpPr>
        <p:spPr>
          <a:xfrm>
            <a:off x="3005300" y="324859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C30A36-63DF-0F44-AD1A-059F94032B58}"/>
              </a:ext>
            </a:extLst>
          </p:cNvPr>
          <p:cNvSpPr txBox="1"/>
          <p:nvPr/>
        </p:nvSpPr>
        <p:spPr>
          <a:xfrm>
            <a:off x="5604389" y="32057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AB0A7F9-BD0F-D32E-D012-AB44B947AEC4}"/>
              </a:ext>
            </a:extLst>
          </p:cNvPr>
          <p:cNvSpPr txBox="1"/>
          <p:nvPr/>
        </p:nvSpPr>
        <p:spPr>
          <a:xfrm>
            <a:off x="4274582" y="32057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256840-2820-DC65-63AB-B19D6E1DABFE}"/>
              </a:ext>
            </a:extLst>
          </p:cNvPr>
          <p:cNvSpPr txBox="1"/>
          <p:nvPr/>
        </p:nvSpPr>
        <p:spPr>
          <a:xfrm>
            <a:off x="6654898" y="32057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CB8AF-71FD-7128-434E-9E4E5D72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5A29305-6889-BB20-4801-E14A8AC29BF8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احسبوا المجموع على الألواح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1AC8E7-4554-F0F3-CD7D-9B24C4CA8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ED533D-BA34-63DC-AE51-96EEC3276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125" y="2943225"/>
            <a:ext cx="5619750" cy="971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B94F982-51D3-06E3-ED4D-50D1852D209A}"/>
              </a:ext>
            </a:extLst>
          </p:cNvPr>
          <p:cNvSpPr txBox="1"/>
          <p:nvPr/>
        </p:nvSpPr>
        <p:spPr>
          <a:xfrm>
            <a:off x="1983783" y="3046842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31FF05D-9B73-5B98-C19B-18515A8F6BDC}"/>
              </a:ext>
            </a:extLst>
          </p:cNvPr>
          <p:cNvSpPr txBox="1"/>
          <p:nvPr/>
        </p:nvSpPr>
        <p:spPr>
          <a:xfrm>
            <a:off x="3108539" y="304684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97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7536F-F866-8A91-AA09-F79619EF3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83230F-9119-174D-6715-814C8550170A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174B33-4BF8-D315-C46D-9D4D982B2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334C70-C16B-FC87-788E-5EB4D13A6C3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0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49713-6FAC-1450-AB44-0384F0D98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FA4758-89D5-25DB-549B-FC893AAF0210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754155-6C34-D464-D7F4-D750D1150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191ABA-951A-AEFE-EEE8-C53F25F01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940" y="2751306"/>
            <a:ext cx="5646120" cy="164091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162E4AF-D9C6-7C66-AACC-B426AD986947}"/>
              </a:ext>
            </a:extLst>
          </p:cNvPr>
          <p:cNvSpPr txBox="1"/>
          <p:nvPr/>
        </p:nvSpPr>
        <p:spPr>
          <a:xfrm>
            <a:off x="1778729" y="324859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C8ADD3-C35D-13C2-BD4A-027EDA82CE36}"/>
              </a:ext>
            </a:extLst>
          </p:cNvPr>
          <p:cNvSpPr txBox="1"/>
          <p:nvPr/>
        </p:nvSpPr>
        <p:spPr>
          <a:xfrm>
            <a:off x="3005300" y="324859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B7A8E3C-F424-A014-CBF4-9D0E7B54E255}"/>
              </a:ext>
            </a:extLst>
          </p:cNvPr>
          <p:cNvSpPr txBox="1"/>
          <p:nvPr/>
        </p:nvSpPr>
        <p:spPr>
          <a:xfrm>
            <a:off x="5604389" y="32057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49E260A-0294-2C35-ADB1-5B3AD6331125}"/>
              </a:ext>
            </a:extLst>
          </p:cNvPr>
          <p:cNvSpPr txBox="1"/>
          <p:nvPr/>
        </p:nvSpPr>
        <p:spPr>
          <a:xfrm>
            <a:off x="4274582" y="32057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55C5A30-8497-CB32-1724-4CE059B27F52}"/>
              </a:ext>
            </a:extLst>
          </p:cNvPr>
          <p:cNvSpPr txBox="1"/>
          <p:nvPr/>
        </p:nvSpPr>
        <p:spPr>
          <a:xfrm>
            <a:off x="6654898" y="3205708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25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101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874EF90-2AA6-0E1A-12B3-54E7D6A7ABE2}"/>
              </a:ext>
            </a:extLst>
          </p:cNvPr>
          <p:cNvGrpSpPr/>
          <p:nvPr/>
        </p:nvGrpSpPr>
        <p:grpSpPr>
          <a:xfrm>
            <a:off x="1414194" y="1754367"/>
            <a:ext cx="6029407" cy="3806419"/>
            <a:chOff x="1710811" y="2195931"/>
            <a:chExt cx="6223820" cy="418706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291ED9-3DB2-748E-3BE9-443E332B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3728" y="2195931"/>
              <a:ext cx="3170903" cy="418706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D9B3022-9552-DA10-0D4B-E8FFFAE6B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0811" y="2195932"/>
              <a:ext cx="3052917" cy="4187060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475276" y="1874888"/>
            <a:ext cx="2768360" cy="155411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EBB0EB-001F-8F8F-EF3D-2521BBDC73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60" y="2264290"/>
            <a:ext cx="5581367" cy="241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440A53-6BAF-6520-7AD5-BC59C8BD2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65" y="2545768"/>
            <a:ext cx="4265744" cy="239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 للتصحيح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D5AC03-0D24-503B-1A4A-306BC1E72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58" y="2157159"/>
            <a:ext cx="7428799" cy="32123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A85451-C839-145C-8C8D-49E5AD8D2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165" y="3400783"/>
            <a:ext cx="228632" cy="1333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9640A9-17BB-5DC1-DE43-FB951B0281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855" y="3429000"/>
            <a:ext cx="228632" cy="1333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CF5A75-CF62-0D15-8BE1-9B9EACE15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857" y="3495684"/>
            <a:ext cx="228632" cy="13336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842ABF-1439-F4CE-EA9C-DC8FD6C066D5}"/>
              </a:ext>
            </a:extLst>
          </p:cNvPr>
          <p:cNvSpPr txBox="1"/>
          <p:nvPr/>
        </p:nvSpPr>
        <p:spPr>
          <a:xfrm>
            <a:off x="6001949" y="3167390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fr-FR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529903-AE33-9F4A-9C1C-AA88FDD2E0AB}"/>
              </a:ext>
            </a:extLst>
          </p:cNvPr>
          <p:cNvSpPr txBox="1"/>
          <p:nvPr/>
        </p:nvSpPr>
        <p:spPr>
          <a:xfrm>
            <a:off x="6856577" y="3156155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F570A8-55C2-4798-841B-2D3780339769}"/>
              </a:ext>
            </a:extLst>
          </p:cNvPr>
          <p:cNvSpPr txBox="1"/>
          <p:nvPr/>
        </p:nvSpPr>
        <p:spPr>
          <a:xfrm>
            <a:off x="7415575" y="3156155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3E0579-0951-AE45-00D5-6B0DAB6B45E0}"/>
              </a:ext>
            </a:extLst>
          </p:cNvPr>
          <p:cNvSpPr txBox="1"/>
          <p:nvPr/>
        </p:nvSpPr>
        <p:spPr>
          <a:xfrm>
            <a:off x="3218641" y="4355690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7AB2A2-23AE-B36A-970A-449A19CA832C}"/>
              </a:ext>
            </a:extLst>
          </p:cNvPr>
          <p:cNvSpPr txBox="1"/>
          <p:nvPr/>
        </p:nvSpPr>
        <p:spPr>
          <a:xfrm>
            <a:off x="2452504" y="4355690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92B142E-4114-94C9-55BA-B54A568BBBDB}"/>
              </a:ext>
            </a:extLst>
          </p:cNvPr>
          <p:cNvSpPr txBox="1"/>
          <p:nvPr/>
        </p:nvSpPr>
        <p:spPr>
          <a:xfrm>
            <a:off x="3851996" y="4355690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8E8257-12BC-376C-B182-B1D990B7451F}"/>
              </a:ext>
            </a:extLst>
          </p:cNvPr>
          <p:cNvSpPr txBox="1"/>
          <p:nvPr/>
        </p:nvSpPr>
        <p:spPr>
          <a:xfrm>
            <a:off x="6856577" y="4362938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590C2E-18BB-9B91-9579-7093C111D516}"/>
              </a:ext>
            </a:extLst>
          </p:cNvPr>
          <p:cNvSpPr txBox="1"/>
          <p:nvPr/>
        </p:nvSpPr>
        <p:spPr>
          <a:xfrm>
            <a:off x="6001949" y="4362938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fr-FR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CDC482A-B856-AFFD-979F-832E727B3783}"/>
              </a:ext>
            </a:extLst>
          </p:cNvPr>
          <p:cNvSpPr txBox="1"/>
          <p:nvPr/>
        </p:nvSpPr>
        <p:spPr>
          <a:xfrm>
            <a:off x="7415575" y="4357765"/>
            <a:ext cx="55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5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101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95986E-F946-1CAA-0693-54451D708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194" y="1754368"/>
            <a:ext cx="2957553" cy="38064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29653" y="3170903"/>
            <a:ext cx="2526633" cy="1017639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BE5929-190F-1AC1-C30C-F75200515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6" y="2406525"/>
            <a:ext cx="7557025" cy="247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0A20DF-961B-A56F-8C22-6EFCBB567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326" y="2406525"/>
            <a:ext cx="7557025" cy="24727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B29F84-4C02-B10A-1292-74B5378F0CB4}"/>
              </a:ext>
            </a:extLst>
          </p:cNvPr>
          <p:cNvSpPr txBox="1"/>
          <p:nvPr/>
        </p:nvSpPr>
        <p:spPr>
          <a:xfrm>
            <a:off x="3595511" y="3006710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58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3D431E-197A-DB3F-DF81-A69ABE32F319}"/>
              </a:ext>
            </a:extLst>
          </p:cNvPr>
          <p:cNvSpPr txBox="1"/>
          <p:nvPr/>
        </p:nvSpPr>
        <p:spPr>
          <a:xfrm>
            <a:off x="6686400" y="2977261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D6EA42-DF49-D4ED-EFED-EAE9D6791DF7}"/>
              </a:ext>
            </a:extLst>
          </p:cNvPr>
          <p:cNvSpPr txBox="1"/>
          <p:nvPr/>
        </p:nvSpPr>
        <p:spPr>
          <a:xfrm>
            <a:off x="5984028" y="3006710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BAB769-E9D7-1363-333B-77FC6F93BBFA}"/>
              </a:ext>
            </a:extLst>
          </p:cNvPr>
          <p:cNvSpPr txBox="1"/>
          <p:nvPr/>
        </p:nvSpPr>
        <p:spPr>
          <a:xfrm>
            <a:off x="7364541" y="2977261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592040-0C0C-562E-EFA1-AC1E9D4924BB}"/>
              </a:ext>
            </a:extLst>
          </p:cNvPr>
          <p:cNvSpPr txBox="1"/>
          <p:nvPr/>
        </p:nvSpPr>
        <p:spPr>
          <a:xfrm>
            <a:off x="2900981" y="4058725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25438F-8144-06CD-44DE-9E69BDDDA5B8}"/>
              </a:ext>
            </a:extLst>
          </p:cNvPr>
          <p:cNvSpPr txBox="1"/>
          <p:nvPr/>
        </p:nvSpPr>
        <p:spPr>
          <a:xfrm>
            <a:off x="2183630" y="4058725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F9A513-2574-6DD4-ACE5-74F9E72754C5}"/>
              </a:ext>
            </a:extLst>
          </p:cNvPr>
          <p:cNvSpPr txBox="1"/>
          <p:nvPr/>
        </p:nvSpPr>
        <p:spPr>
          <a:xfrm>
            <a:off x="3595511" y="4058725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99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8441AB-79E6-BD1A-1232-9E486E44961F}"/>
              </a:ext>
            </a:extLst>
          </p:cNvPr>
          <p:cNvSpPr txBox="1"/>
          <p:nvPr/>
        </p:nvSpPr>
        <p:spPr>
          <a:xfrm>
            <a:off x="6686399" y="4088224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DD89D08-F0C9-0EB5-F5E4-102E4E12AB3A}"/>
              </a:ext>
            </a:extLst>
          </p:cNvPr>
          <p:cNvSpPr txBox="1"/>
          <p:nvPr/>
        </p:nvSpPr>
        <p:spPr>
          <a:xfrm>
            <a:off x="5991869" y="4058773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893FE45-2965-BFC0-AA07-52AB23986531}"/>
              </a:ext>
            </a:extLst>
          </p:cNvPr>
          <p:cNvSpPr txBox="1"/>
          <p:nvPr/>
        </p:nvSpPr>
        <p:spPr>
          <a:xfrm>
            <a:off x="7374026" y="4088272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95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100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و101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7E4DB4-083E-E88D-911C-5F8C8610D8CD}"/>
              </a:ext>
            </a:extLst>
          </p:cNvPr>
          <p:cNvGrpSpPr/>
          <p:nvPr/>
        </p:nvGrpSpPr>
        <p:grpSpPr>
          <a:xfrm>
            <a:off x="1414194" y="1754367"/>
            <a:ext cx="6029407" cy="3806419"/>
            <a:chOff x="1710811" y="2195931"/>
            <a:chExt cx="6223820" cy="418706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36774F-F983-9BBD-EE57-9E6106239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3728" y="2195931"/>
              <a:ext cx="3170903" cy="418706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61EBCDA-E331-0DB7-E7F6-AF51F7FA4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0811" y="2195932"/>
              <a:ext cx="3052917" cy="4187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22797</TotalTime>
  <Words>869</Words>
  <Application>Microsoft Office PowerPoint</Application>
  <PresentationFormat>Affichage à l'écran (4:3)</PresentationFormat>
  <Paragraphs>300</Paragraphs>
  <Slides>60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60</vt:i4>
      </vt:variant>
    </vt:vector>
  </HeadingPairs>
  <TitlesOfParts>
    <vt:vector size="74" baseType="lpstr">
      <vt:lpstr>Arial</vt:lpstr>
      <vt:lpstr>Aptos</vt:lpstr>
      <vt:lpstr>Effra CC Arbc</vt:lpstr>
      <vt:lpstr>Dosis</vt:lpstr>
      <vt:lpstr>Dosis SemiBold</vt:lpstr>
      <vt:lpstr>Wingdings</vt:lpstr>
      <vt:lpstr>Calibri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286</cp:revision>
  <cp:lastPrinted>2025-08-13T10:11:39Z</cp:lastPrinted>
  <dcterms:created xsi:type="dcterms:W3CDTF">2025-08-01T12:31:49Z</dcterms:created>
  <dcterms:modified xsi:type="dcterms:W3CDTF">2026-04-19T15:43:19Z</dcterms:modified>
</cp:coreProperties>
</file>