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1"/>
  </p:notesMasterIdLst>
  <p:handoutMasterIdLst>
    <p:handoutMasterId r:id="rId72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1297" r:id="rId13"/>
    <p:sldId id="1256" r:id="rId14"/>
    <p:sldId id="1298" r:id="rId15"/>
    <p:sldId id="784" r:id="rId16"/>
    <p:sldId id="964" r:id="rId17"/>
    <p:sldId id="1053" r:id="rId18"/>
    <p:sldId id="1057" r:id="rId19"/>
    <p:sldId id="1121" r:id="rId20"/>
    <p:sldId id="1148" r:id="rId21"/>
    <p:sldId id="1098" r:id="rId22"/>
    <p:sldId id="1149" r:id="rId23"/>
    <p:sldId id="1122" r:id="rId24"/>
    <p:sldId id="1275" r:id="rId25"/>
    <p:sldId id="1276" r:id="rId26"/>
    <p:sldId id="1277" r:id="rId27"/>
    <p:sldId id="1292" r:id="rId28"/>
    <p:sldId id="1278" r:id="rId29"/>
    <p:sldId id="1279" r:id="rId30"/>
    <p:sldId id="1280" r:id="rId31"/>
    <p:sldId id="1293" r:id="rId32"/>
    <p:sldId id="786" r:id="rId33"/>
    <p:sldId id="751" r:id="rId34"/>
    <p:sldId id="828" r:id="rId35"/>
    <p:sldId id="890" r:id="rId36"/>
    <p:sldId id="787" r:id="rId37"/>
    <p:sldId id="740" r:id="rId38"/>
    <p:sldId id="1091" r:id="rId39"/>
    <p:sldId id="1281" r:id="rId40"/>
    <p:sldId id="1269" r:id="rId41"/>
    <p:sldId id="1251" r:id="rId42"/>
    <p:sldId id="1282" r:id="rId43"/>
    <p:sldId id="1283" r:id="rId44"/>
    <p:sldId id="1284" r:id="rId45"/>
    <p:sldId id="1294" r:id="rId46"/>
    <p:sldId id="1295" r:id="rId47"/>
    <p:sldId id="1296" r:id="rId48"/>
    <p:sldId id="909" r:id="rId49"/>
    <p:sldId id="976" r:id="rId50"/>
    <p:sldId id="1230" r:id="rId51"/>
    <p:sldId id="1228" r:id="rId52"/>
    <p:sldId id="1229" r:id="rId53"/>
    <p:sldId id="1299" r:id="rId54"/>
    <p:sldId id="1300" r:id="rId55"/>
    <p:sldId id="1301" r:id="rId56"/>
    <p:sldId id="910" r:id="rId57"/>
    <p:sldId id="848" r:id="rId58"/>
    <p:sldId id="916" r:id="rId59"/>
    <p:sldId id="924" r:id="rId60"/>
    <p:sldId id="1210" r:id="rId61"/>
    <p:sldId id="1291" r:id="rId62"/>
    <p:sldId id="788" r:id="rId63"/>
    <p:sldId id="956" r:id="rId64"/>
    <p:sldId id="1200" r:id="rId65"/>
    <p:sldId id="850" r:id="rId66"/>
    <p:sldId id="789" r:id="rId67"/>
    <p:sldId id="794" r:id="rId68"/>
    <p:sldId id="793" r:id="rId69"/>
    <p:sldId id="930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Dosis SemiBold" pitchFamily="2" charset="0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ACD7CA"/>
    <a:srgbClr val="FCC302"/>
    <a:srgbClr val="FFEFB9"/>
    <a:srgbClr val="FFDA6D"/>
    <a:srgbClr val="196082"/>
    <a:srgbClr val="103B4D"/>
    <a:srgbClr val="FC8D00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0" d="100"/>
          <a:sy n="70" d="100"/>
        </p:scale>
        <p:origin x="12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2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5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1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4.fntdata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1:41:22.325"/>
    </inkml:context>
    <inkml:brush xml:id="br0">
      <inkml:brushProperty name="width" value="0.07938" units="cm"/>
      <inkml:brushProperty name="height" value="0.07938" units="cm"/>
      <inkml:brushProperty name="color" value="#E71224"/>
    </inkml:brush>
  </inkml:definitions>
  <inkml:trace contextRef="#ctx0" brushRef="#br0">536 371 24575,'1'-2'0,"0"0"0,0 1 0,-1-1 0,1 0 0,0 0 0,1 0 0,-1 0 0,0 1 0,0-1 0,1 1 0,-1-1 0,1 1 0,0-1 0,-1 1 0,1 0 0,3-2 0,34-19 0,-37 21 0,30-14 0,0 2 0,1 1 0,0 2 0,57-10 0,81-21 0,-155 37 0,0-1 0,0-1 0,0-1 0,25-14 0,23-11 0,-18 14 0,-14 3 0,0 3 0,1 0 0,1 2 0,65-10 0,40-1 0,-85 12 0,84-5 0,691 12 0,-388 5 0,-424-3 0,2-1 0,0 0 0,0 2 0,-1 0 0,1 1 0,-1 1 0,1 1 0,-1 0 0,0 2 0,19 7 0,-12 2 0,0 0 0,0 2 0,-2 0 0,0 2 0,-1 1 0,35 39 0,-47-50 0,1 0 0,0 0 0,1-1 0,0-1 0,1 0 0,-1-1 0,1 0 0,25 7 0,-21-7 0,1 0 0,-2 2 0,1 0 0,24 16 0,81 76 0,-106-88 0,-1 1 0,17 20 0,-21-21 0,1 0 0,0-1 0,0-1 0,22 15 0,-21-18 0,0 0 0,0 0 0,-1 1 0,0 0 0,0 1 0,-1 0 0,0 1 0,0 0 0,17 23 0,-17-18 0,7 9 0,-2 0 0,0 1 0,-1 1 0,-2 0 0,14 37 0,55 193 0,-78-246 0,1 0 0,0 0 0,0-1 0,1 0 0,0 0 0,12 13 0,17 26 0,-26-28 0,-1 0 0,-1 1 0,0 0 0,-2 0 0,0 0 0,-2 0 0,2 44 0,9 41 0,-2-14 0,-3 0 0,-7 171 0,-4-135 0,5-96 0,0 1 0,2 0 0,2-1 0,17 50 0,-13-47 0,-2 1 0,-1 0 0,5 53 0,-14 98 0,2 37 0,1-212 0,0-1 0,0 0 0,1 0 0,1-1 0,0 1 0,0-1 0,1 1 0,0-1 0,12 17 0,6 4 0,43 43 0,-41-47 0,32 44 0,64 127 0,-115-185 0,0 0 0,-1 0 0,-1 1 0,0 0 0,-1 0 0,0 0 0,1 19 0,11 48 0,-2-35 0,-1-9 0,-1 0 0,-2 1 0,-2 0 0,3 56 0,-9 531 0,-4-266 0,3-354 0,1 1 0,-1 0 0,-1 0 0,1 0 0,-1-1 0,0 1 0,0 0 0,-1-1 0,1 1 0,-1-1 0,-1 1 0,1-1 0,-1 0 0,0 0 0,0 0 0,0 0 0,-1-1 0,1 1 0,-1-1 0,0 0 0,-1 0 0,1 0 0,-1-1 0,1 0 0,-1 1 0,0-2 0,0 1 0,-1 0 0,1-1 0,0 0 0,-7 1 0,-8 3 0,1-1 0,-1-1 0,-37 3 0,-37 8 0,11-1 0,67-13 0,1 1 0,0 1 0,0 0 0,1 0 0,-1 2 0,1 0 0,-1 1 0,-14 8 0,-6 6 0,-1-2 0,-1-1 0,0-2 0,-1-1 0,-1-2 0,0-2 0,0-1 0,-1-2 0,-63 2 0,63-5 0,-58 12 0,60-8 0,-72 5 0,74-12 0,-1 3 0,-70 16 0,47-11 0,0-2 0,0-2 0,-116-8 0,56 0 0,-659 3 0,753 2 0,0 1 0,0 0 0,-28 9 0,23-5 0,-52 6 0,-385-9 0,240-7 0,-591 3 0,810 0 0,0 0 0,0-1 0,0 1 0,1-2 0,-1 1 0,0-1 0,1-1 0,0 1 0,-1-1 0,-13-8 0,18 8 0,-1 0 0,1-1 0,0 0 0,0 0 0,0 0 0,1 0 0,0 0 0,-1-1 0,1 1 0,1-1 0,-1 0 0,1 0 0,0 0 0,0 0 0,0-1 0,1 1 0,0 0 0,-1-8 0,-63-296 0,56 256 0,3 0 0,2 0 0,2 0 0,6-61 0,-1 4 0,-3-627 0,-2 715 0,-1 1 0,0 0 0,-2 0 0,0 1 0,-2-1 0,-12-28 0,7 17 0,-12-47 0,-19-126 0,28 126 0,5 26 0,2 0 0,-2-57 0,6 51 0,-12-66 0,-3-38 0,18 133 0,1 17 0,0 0 0,-1 0 0,0 0 0,-1 0 0,-1 0 0,0 0 0,0 1 0,-9-19 0,1 6 0,1 0 0,1-1 0,1-1 0,1 1 0,2-1 0,-5-54 0,10-173 0,4 116 0,-4-476 0,3 575 0,2 1 0,1 0 0,1 0 0,3 1 0,1 0 0,2 1 0,21-45 0,-26 59 0,-1 0 0,-1 0 0,-1-1 0,-2 0 0,0 0 0,0-26 0,0 4 0,-2 39 0,-1-1 0,1 1 0,1 0 0,-1 0 0,1-1 0,0 1 0,0 0 0,1 0 0,0 1 0,0-1 0,0 1 0,1-1 0,-1 1 0,1 0 0,8-8 0,1 3 0,1 0 0,0 1 0,0 0 0,25-10 0,-22 11 0,13-9-455,0-1 0,39-31 0,-31 21-6371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1:41:36.907"/>
    </inkml:context>
    <inkml:brush xml:id="br0">
      <inkml:brushProperty name="width" value="0.07938" units="cm"/>
      <inkml:brushProperty name="height" value="0.07938" units="cm"/>
      <inkml:brushProperty name="color" value="#E71224"/>
    </inkml:brush>
  </inkml:definitions>
  <inkml:trace contextRef="#ctx0" brushRef="#br0">418 131 24575,'-13'0'0,"1"0"0,-1 1 0,1 1 0,-1 0 0,1 0 0,0 1 0,0 1 0,0 0 0,1 1 0,-1 0 0,1 1 0,0 0 0,0 0 0,1 2 0,0-1 0,0 1 0,1 0 0,0 1 0,0 0 0,1 1 0,0 0 0,1 0 0,0 0 0,1 1 0,-9 19 0,-38 63 0,35-65 0,1 0 0,-13 33 0,25-45 0,0 0 0,1 1 0,0 0 0,1 0 0,0 28 0,5 90 0,1-61 0,1 1745 0,-7-958 0,2-744 0,4 135 0,-2-245 0,0 0 0,0-1 0,1 1 0,0 0 0,1 0 0,-1-1 0,1 1 0,1-1 0,-1 0 0,1 0 0,5 6 0,7 7 0,34 32 0,-1-3 0,293 306 0,-276-304 0,-24-20 0,-19-15 0,0-1 0,2-1 0,0-2 0,0 0 0,1-1 0,27 6 0,-25-8 0,0 1 0,0 1 0,-2 2 0,1 1 0,28 18 0,-44-24 0,1 0 0,0-1 0,1 0 0,-1 0 0,1-2 0,1 0 0,-1 0 0,0-1 0,28 2 0,7-2 0,73-6 0,-43 1 0,-2 2 0,-36 2 0,0-3 0,0-1 0,66-11 0,-94 10 0,-1 0 0,0 0 0,0-1 0,-1-1 0,1 0 0,-1 0 0,0-1 0,0 0 0,-1-1 0,0 0 0,0 0 0,0-1 0,-1 0 0,0-1 0,-1 1 0,0-2 0,8-12 0,71-107 0,-48 76 0,7-5 0,3 2 0,94-85 0,-28 29 0,-106 105 0,0 1 0,1 0 0,0 0 0,0 0 0,0 1 0,0 1 0,18-7 0,30-16 0,-10 3 0,1 1 0,78-25 0,18-7 0,69-59 0,-176 95 0,-2-2 0,0-1 0,-2-1 0,0-2 0,-2-2 0,49-52 0,-62 62 0,1 1 0,0 1 0,1 1 0,1 0 0,0 2 0,0 0 0,25-8 0,45-26 0,-75 36 0,-1-1 0,25-23 0,-27 22 0,1 1 0,1 0 0,17-11 0,26-7 0,-33 17 0,-1 0 0,25-19 0,-40 25 0,-1-1 0,-1 1 0,1-2 0,-1 1 0,0-1 0,-1 0 0,0 0 0,0-1 0,5-11 0,-2 1 0,0 0 0,-2-1 0,0 0 0,-1 0 0,-1-1 0,-1 0 0,-1 1 0,-1-1 0,0-30 0,-5-689 0,3 731 0,0 0 0,0 0 0,-1 1 0,-1-1 0,-2-13 0,2 19 0,1-1 0,-1 0 0,0 1 0,0-1 0,0 1 0,-1 0 0,1 0 0,-1-1 0,1 2 0,-1-1 0,0 0 0,0 0 0,0 1 0,-5-3 0,-18-13 0,2-2 0,0 0 0,-38-43 0,38 37 0,-1 1 0,-44-33 0,22 28 0,-59-28 0,60 35 0,-66-46 0,-83-77 0,162 119 0,-57-59 0,65 59 0,-2 2 0,0 0 0,-38-24 0,0 3 0,39 26 0,0 2 0,-2 1 0,-39-18 0,-2 13 0,56 20 0,1-2 0,-1 0 0,1 0 0,0-1 0,0 0 0,1-1 0,-1 0 0,-13-11 0,-10-9 0,-1 1 0,-1 3 0,-60-28 0,76 39 0,0-1 0,0-1 0,-36-30 0,49 37 0,1-1 0,0 0 0,0 0 0,0-1 0,1 0 0,0 0 0,1-1 0,0 1 0,0-1 0,1 0 0,0-1 0,-3-11 0,1-6 0,-1 1 0,-1 0 0,-15-31 0,17 45 0,-1-1 0,0 1 0,-1 1 0,-1-1 0,1 1 0,-2 1 0,0 0 0,-11-10 0,-97-82 0,46 38 0,-102-70 0,146 118 0,0 1 0,0 2 0,-1 1 0,-1 1 0,-52-11 0,31 14 0,-1 2 0,1 3 0,-1 1 0,-56 7 0,-12-1 0,-290-4-1365,369 0-5461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1:44:43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1:45:06.0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1271 87 24575,'56'1'0,"-23"0"0,1-1 0,-1-1 0,0-2 0,49-11 0,71-14 0,-26 6 0,-66 13 0,0 2 0,1 3 0,107 7 0,-46 0 0,-44-6 0,-46 1 0,-1 2 0,1 0 0,0 2 0,37 8 0,-63-9 0,-1 1 0,0 1 0,1-1 0,-1 1 0,0 0 0,0 0 0,0 1 0,-1-1 0,1 1 0,-1 1 0,0-1 0,0 1 0,0 0 0,-1 0 0,1 0 0,-1 1 0,-1-1 0,1 1 0,-1 0 0,0 0 0,0 0 0,-1 1 0,0-1 0,3 10 0,0 13 0,-1 1 0,-1-1 0,-2 1 0,-2 42 0,1 19 0,5-55 0,1-1 0,2-1 0,2 1 0,20 47 0,6 25 0,-15-15 0,-18-68 0,2-1 0,1 1 0,1-1 0,17 39 0,9 12 0,-27-57 0,1 1 0,1-1 0,1-1 0,0 0 0,2 0 0,18 24 0,33 13 0,-47-42 0,-1 0 0,0 1 0,12 16 0,-20-21 0,0 0 0,0-1 0,0 1 0,1-1 0,0 0 0,0-1 0,0 1 0,1-1 0,0-1 0,0 0 0,10 4 0,-9-4 0,1 1 0,0 0 0,-1 0 0,0 1 0,0 0 0,0 1 0,-1 0 0,0 0 0,-1 1 0,1 0 0,10 16 0,0 3 0,-2 1 0,20 50 0,-33-71 0,1-1 0,-1 0 0,1 0 0,0 0 0,0-1 0,0 1 0,1-1 0,0 0 0,0 0 0,0-1 0,0 0 0,1 0 0,0 0 0,0 0 0,12 5 0,2-2 0,0-1 0,1-1 0,38 5 0,15 4 0,-57-10 0,0 0 0,0 0 0,-1 2 0,1 0 0,-1 1 0,-1 1 0,1 0 0,-1 1 0,-1 1 0,1 0 0,-2 1 0,15 14 0,45 63 0,-53-62 0,0-2 0,44 41 0,-42-44 0,-1 1 0,29 38 0,6 6 0,-25-25 0,-25-32 0,1 0 0,0 0 0,14 14 0,-12-14 0,0 0 0,0 0 0,-1 1 0,0 0 0,-1 1 0,0 0 0,-1 0 0,0 0 0,0 1 0,-2 0 0,1 0 0,-2 0 0,5 20 0,-3 7 0,-2 1 0,-2-1 0,-3 42 0,0-20 0,1 432 0,2-487 0,-1 1 0,0-1 0,0 1 0,-1-1 0,0 1 0,0-1 0,-1 1 0,1-1 0,-1 0 0,-1 0 0,1 0 0,-1 0 0,0 0 0,0-1 0,-1 1 0,0-1 0,0 0 0,0 0 0,0 0 0,-1 0 0,0-1 0,0 0 0,0 0 0,-1 0 0,1-1 0,-1 0 0,-9 5 0,-19 5 0,0-2 0,-46 10 0,79-21 0,-8 3 0,-1 0 0,1 1 0,0 0 0,1 1 0,-1 0 0,-11 9 0,11-8 0,0 0 0,-1 0 0,1-1 0,-21 8 0,-8 0 0,-2-2 0,1-2 0,-1-1 0,-75 4 0,86-10 0,1 2 0,-47 10 0,43-7 0,-53 5 0,-383-8 0,240-7 0,204 5 0,0 2 0,1 0 0,-1 1 0,1 2 0,0 0 0,-40 19 0,-18 5 0,43-20 0,1-3 0,-1-1 0,-52 3 0,47-6 0,-52 14 0,68-11 0,-1-2 0,-29 3 0,-438-5 0,254-6 0,-292 3 0,513 0 0,1-2 0,-1 0 0,1-1 0,0-1 0,0-1 0,0-1 0,-32-14 0,0-6 0,-66-44 0,66 38 0,5 4 0,1-3 0,-67-57 0,99 76 0,1-1 0,1 1 0,0-2 0,0 1 0,2-2 0,0 1 0,0-1 0,2-1 0,0 1 0,0-1 0,2-1 0,-7-27 0,-4-32 0,6 31 0,2-1 0,-5-75 0,15-658 0,-2 766 0,1 0 0,1 1 0,0-1 0,1 1 0,0 0 0,1-1 0,0 1 0,1 1 0,0-1 0,1 1 0,0 0 0,1 0 0,14-17 0,-7 5 0,-1 0 0,-1 0 0,14-45 0,-16 42 0,1 0 0,1 0 0,17-27 0,0 11 0,-15 23 0,0-2 0,0 1 0,-2-2 0,-1 0 0,-1 0 0,14-46 0,-15 33 0,-5 12 0,2 0 0,0 0 0,2 1 0,0 0 0,1 0 0,19-30 0,-20 38 0,-1 0 0,0 0 0,-1 0 0,-1-1 0,0 0 0,-1 0 0,3-18 0,-5 19 0,1 1 0,0-1 0,1 1 0,1-1 0,0 1 0,1 1 0,0-1 0,1 1 0,9-14 0,236-250 0,-231 251 0,-1 0 0,-1-1 0,-1 0 0,24-50 0,-29 45 0,2 1 0,1 1 0,2 1 0,1 0 0,1 1 0,1 1 0,32-30 0,-47 49-85,0 1 0,-1-1-1,0 0 1,0-1 0,-1 1-1,0-1 1,0 0 0,-1 0-1,0 0 1,0 0 0,-1-1-1,0 1 1,-1-1 0,0 1-1,1-17 1,-1 0-6741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1:46:25.6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330 290 24575,'-6'0'0,"1"1"0,0-1 0,-1 1 0,1 1 0,0-1 0,0 1 0,0-1 0,0 2 0,0-1 0,0 0 0,1 1 0,-1 0 0,1 0 0,0 0 0,-1 1 0,2-1 0,-1 1 0,0 0 0,1 0 0,-1 1 0,-2 5 0,-7 11 0,2 1 0,0 0 0,-11 36 0,3-10 0,-29 56 0,-20 50 0,60-131 0,1 0 0,1 1 0,2-1 0,0 1 0,-1 25 0,4 428 0,4-215 0,-3 1254 0,0-1504 0,1 1 0,1-1 0,0 0 0,0 0 0,1 0 0,1 0 0,0 0 0,0 0 0,1-1 0,1 0 0,9 15 0,5 14 0,-18-34 0,1 0 0,0 0 0,0 0 0,0-1 0,1 1 0,-1-1 0,1 1 0,1-1 0,-1-1 0,1 1 0,0 0 0,0-1 0,0 0 0,6 3 0,40 19 0,94 33 0,-106-45 0,20 4 0,107 20 0,-19-5 0,-106-24 0,1-1 0,0-2 0,46 0 0,132-8 0,-80-1 0,1908 3 0,-2038 0 0,0 0 0,0-1 0,0 0 0,0-1 0,0 0 0,-1-1 0,1 0 0,15-7 0,-5-2 0,0 0 0,27-22 0,-40 29 0,17-10 0,-1 1 0,2 1 0,51-19 0,28-14 0,-65 25 0,0 2 0,53-17 0,-77 29 0,0-1 0,-1 0 0,0-1 0,-1 0 0,0-1 0,0-1 0,-1 0 0,12-14 0,3-2 0,-12 10 0,-2 0 0,1-1 0,-2 0 0,-1-1 0,0 0 0,-1-1 0,7-22 0,-12 31 0,1 0 0,0 1 0,0 0 0,1 0 0,11-12 0,-10 13 0,0-2 0,0 1 0,9-18 0,8-26 0,-2-1 0,-3-1 0,-2 0 0,-3-1 0,14-105 0,-24 93 0,-2 27 0,9-56 0,-9 84 0,0 1 0,1-1 0,1 1 0,0 0 0,1 0 0,0 0 0,1 1 0,9-12 0,-3 6 0,-1 0 0,-1 0 0,0-1 0,-2 0 0,0-1 0,-1 0 0,-1 0 0,5-24 0,-10 39 0,-1 0 0,1 0 0,0 0 0,0 0 0,0 1 0,1-1 0,0 0 0,0 1 0,0 0 0,0 0 0,1 0 0,0 0 0,-1 0 0,7-4 0,6-2 0,0 0 0,31-14 0,25-16 0,-11-7 0,-29 21 0,2 1 0,66-36 0,-56 35 0,-1-1 0,-2-2 0,-1-2 0,63-63 0,14-11 0,-103 94 0,0-1 0,-1-1 0,0 0 0,-1-1 0,16-24 0,-22 28 0,-1 0 0,0 0 0,-1-1 0,0 0 0,0 1 0,-1-2 0,-1 1 0,0 0 0,0 0 0,-1-13 0,-2-279 0,-2 112 0,3 180 0,-1 1 0,0 0 0,0-1 0,-1 1 0,0 0 0,-1 0 0,0 0 0,-1 1 0,0-1 0,0 1 0,-1 0 0,-1 0 0,-7-11 0,-1 4 0,-1 0 0,0 0 0,-1 2 0,-1 0 0,-25-16 0,-112-93 0,142 117 0,1 0 0,-1 1 0,0 0 0,0 1 0,0 1 0,0 0 0,-1 0 0,-20-1 0,-31-8 0,26 5 0,0 1 0,-48-2 0,42 5 0,-55-11 0,36 3 0,1 2 0,-72 0 0,-130 11 0,89 1 0,-1177-3 0,1331-2 0,1 0 0,-1-2 0,1 0 0,-1-1 0,1-2 0,-36-15 0,-10-4 0,44 19 0,-122-36 0,79 27 0,37 9 0,0 0 0,-54-4 0,-435 9 0,255 5 0,-230-3 0,472 1 0,-1 2 0,1 0 0,-1 1 0,1 2 0,1 0 0,-1 0 0,1 2 0,0 1 0,-26 16 0,-3-1 0,37-20 31,1 0-1,-1 0 0,-22 3 1,23-5-403,-1 0 0,1 1 1,-21 8-1,6 5-6454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B764E-E917-6DDC-7B8D-31A788CFB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8926E4-9929-5941-3FD5-8F36C5932E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E4587B-44C1-7EB6-3C03-AF433D9A7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750A45-C960-64B3-618F-EC4CBA23B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032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6C864-3052-BE8B-C2B1-E7BEB092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584A2C-9430-4FE8-6F58-50FC04A8D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C9313F-7D86-7146-A895-BE877545F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D1F4B4-13EE-A191-30C1-186691DC0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323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36EF3-FAE4-1D4C-4E4B-A9FBAD0F5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7A18FC-E0CE-43B3-47EF-4EEDBBA22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BD1C66-CDF9-53DE-AB87-9740BDF3E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6B7E52-6087-D3ED-335D-4D8AF8426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0467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96608-3B5D-C0FC-E428-59632E22C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141D41-0E46-0DB6-0093-BDC4ADCB2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A8D06D-AA35-5E93-0A56-6FD330CB8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33598B-2048-23F7-B251-B158FC547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2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30E7E-BAAE-FD20-6080-5B36B861A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CFAD3E-0D00-1367-AAD6-E93351E6D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1080AA-64A6-8F60-9957-484214A00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249DCC-9C9D-8600-73AB-05BCABEF88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3499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6482-F49A-6321-4A22-8C6DE5344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F6FA89-CA99-05C5-DC15-CC27FE89F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93985F-6AF7-8A5C-2260-ABF6B4798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8EEECF-CF29-3DEE-976A-B084B858CA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1334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76C0D-6C51-A6B9-1285-6D943B2F6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6000FE-2982-08D7-6908-CD4CE3167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6F85CB-1E75-C20A-2F6F-771261100E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808353-ABBB-E118-203D-F373990D36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8672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F7DBE-A81E-9174-4B25-916005A33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74BEF-461E-92F7-A4FC-3EB7CDB9BE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ECA450-BD21-BBB0-5CB5-28860A760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B1C075-DF88-C38E-8698-27E3C7519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17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customXml" Target="../ink/ink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customXml" Target="../ink/ink3.xml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customXml" Target="../ink/ink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43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33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3.png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038D7E8-CD45-48E8-9D9B-AD6955D667AB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0E5B43F-B33D-296D-1312-E48615870ED9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C66081B-172D-22E2-483F-142D27DF6C6E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1EE4A1E-FC97-3A94-5B15-6D62B0B5A95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EA7B16A-05F2-2B3E-7B27-B74C77A199C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dirty="0"/>
                <a:t>النقود (1)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+mn-cs"/>
                </a:rPr>
                <a:t>النقود (1)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(4)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15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حساب مجموع عددين على السطر (2)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النقود(2)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E3683D-14F1-824F-568C-DA38C3E91B56}"/>
              </a:ext>
            </a:extLst>
          </p:cNvPr>
          <p:cNvGrpSpPr/>
          <p:nvPr/>
        </p:nvGrpSpPr>
        <p:grpSpPr>
          <a:xfrm>
            <a:off x="1725176" y="2299488"/>
            <a:ext cx="5693648" cy="3821736"/>
            <a:chOff x="1180627" y="2108402"/>
            <a:chExt cx="6889314" cy="420390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83FDD73-F9B3-8353-8AC4-43498459A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8568" y="2108403"/>
              <a:ext cx="3391373" cy="4203908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3CF3D12-C1E7-4826-7EEB-F403C9917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0627" y="2108402"/>
              <a:ext cx="3497941" cy="42039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و مبادلة الأوراق و القطع النقدية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87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الصفحة 97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FF945A-8550-B73F-6654-A166148A0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1842488"/>
            <a:ext cx="6870023" cy="33794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77A3D6CD-175C-20E3-CF2A-73D9DFFAC680}"/>
                  </a:ext>
                </a:extLst>
              </p14:cNvPr>
              <p14:cNvContentPartPr/>
              <p14:nvPr/>
            </p14:nvContentPartPr>
            <p14:xfrm>
              <a:off x="1561448" y="2638591"/>
              <a:ext cx="1801800" cy="196380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77A3D6CD-175C-20E3-CF2A-73D9DFFAC68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47408" y="2624551"/>
                <a:ext cx="1829880" cy="19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5554A5DC-2DC5-E200-1DEF-B6F81F428110}"/>
                  </a:ext>
                </a:extLst>
              </p14:cNvPr>
              <p14:cNvContentPartPr/>
              <p14:nvPr/>
            </p14:nvContentPartPr>
            <p14:xfrm>
              <a:off x="4701728" y="2651551"/>
              <a:ext cx="1464120" cy="171648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5554A5DC-2DC5-E200-1DEF-B6F81F4281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87688" y="2637511"/>
                <a:ext cx="1492560" cy="174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375ED-62E1-A78E-DB59-F1C1D5834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A4A4773-2AEF-5AED-605D-1F9FBD07B78C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 النشاط رقم 5 الصفحة 97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DB5A5A-0CEE-38B0-2611-5B835BEAD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6BD7B3-FB33-77A0-81AD-94A44C479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307458"/>
            <a:ext cx="7557025" cy="25675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C26DCC08-8EFF-7280-E25B-709B62B72DDC}"/>
                  </a:ext>
                </a:extLst>
              </p14:cNvPr>
              <p14:cNvContentPartPr/>
              <p14:nvPr/>
            </p14:nvContentPartPr>
            <p14:xfrm>
              <a:off x="4055528" y="3229351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C26DCC08-8EFF-7280-E25B-709B62B72D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46528" y="322035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1A9C9E5-9411-1E6C-87EE-BC95A8EEB0CE}"/>
                  </a:ext>
                </a:extLst>
              </p14:cNvPr>
              <p14:cNvContentPartPr/>
              <p14:nvPr/>
            </p14:nvContentPartPr>
            <p14:xfrm>
              <a:off x="3641888" y="3198031"/>
              <a:ext cx="1580760" cy="136008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F1A9C9E5-9411-1E6C-87EE-BC95A8EEB0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32888" y="3189391"/>
                <a:ext cx="1598400" cy="137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4D2CECA6-76AC-2452-53B2-49A50CE50983}"/>
                  </a:ext>
                </a:extLst>
              </p14:cNvPr>
              <p14:cNvContentPartPr/>
              <p14:nvPr/>
            </p14:nvContentPartPr>
            <p14:xfrm>
              <a:off x="6075128" y="3169591"/>
              <a:ext cx="2008440" cy="133020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4D2CECA6-76AC-2452-53B2-49A50CE5098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66128" y="3160951"/>
                <a:ext cx="2026080" cy="134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221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6655640-D6E3-F278-2270-9831E2751809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7962728-412F-FBBA-4E39-2AC6C257D5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5C14194-1572-7631-20B6-7BB9D791E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52887" y="3500641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1A9517C-9616-8705-199D-F6DA8028AE8D}"/>
                </a:ext>
              </a:extLst>
            </p:cNvPr>
            <p:cNvSpPr txBox="1"/>
            <p:nvPr/>
          </p:nvSpPr>
          <p:spPr>
            <a:xfrm>
              <a:off x="2050979" y="3521040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711B843-3B57-D3EF-038B-CFAE7C31C189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21D2A95B-8FA8-3A86-0B3E-82C5D31BF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6067A6C-FAEB-3E77-A2F5-A243B8B2EF5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0FBD3BB-6271-A4DF-E569-808B7AF30E7E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21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C134D0-EE3A-BE26-B597-2C06BCBE7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52" y="1644283"/>
            <a:ext cx="3400900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300798" y="3539450"/>
            <a:ext cx="2869808" cy="10325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 العددين ذهنيا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65A723-BB78-9830-08FC-5C0EDFD7E6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989" y="1797571"/>
            <a:ext cx="6870023" cy="250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608387-3BE3-D69B-9EA2-D9EBBE563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797571"/>
            <a:ext cx="6870023" cy="25031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640817" y="179757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92828CC-E9DC-D3FB-554D-21717A9B2792}"/>
              </a:ext>
            </a:extLst>
          </p:cNvPr>
          <p:cNvSpPr txBox="1"/>
          <p:nvPr/>
        </p:nvSpPr>
        <p:spPr>
          <a:xfrm>
            <a:off x="7238060" y="175332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6734F7-FBE3-C0C2-54AE-3F72852C5AA1}"/>
              </a:ext>
            </a:extLst>
          </p:cNvPr>
          <p:cNvSpPr txBox="1"/>
          <p:nvPr/>
        </p:nvSpPr>
        <p:spPr>
          <a:xfrm>
            <a:off x="3742692" y="271934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6C819C-1441-BAED-4249-42411726BCC6}"/>
              </a:ext>
            </a:extLst>
          </p:cNvPr>
          <p:cNvSpPr txBox="1"/>
          <p:nvPr/>
        </p:nvSpPr>
        <p:spPr>
          <a:xfrm>
            <a:off x="7259900" y="268984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B2D91E-91D2-E730-979B-4B2388634C27}"/>
              </a:ext>
            </a:extLst>
          </p:cNvPr>
          <p:cNvSpPr txBox="1"/>
          <p:nvPr/>
        </p:nvSpPr>
        <p:spPr>
          <a:xfrm>
            <a:off x="3729305" y="365443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0681045-F425-EA12-C803-344A0F2C1652}"/>
              </a:ext>
            </a:extLst>
          </p:cNvPr>
          <p:cNvSpPr txBox="1"/>
          <p:nvPr/>
        </p:nvSpPr>
        <p:spPr>
          <a:xfrm>
            <a:off x="7274648" y="365586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4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591BBBB-AD95-2728-F6E4-14E6BCF64B32}"/>
              </a:ext>
            </a:extLst>
          </p:cNvPr>
          <p:cNvGrpSpPr/>
          <p:nvPr/>
        </p:nvGrpSpPr>
        <p:grpSpPr>
          <a:xfrm>
            <a:off x="1286603" y="2239768"/>
            <a:ext cx="5659642" cy="2671446"/>
            <a:chOff x="2050978" y="2221113"/>
            <a:chExt cx="4930735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E9B3B70-BD6B-B074-B797-A390F0689FF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00B645-F36E-AA26-BF5E-F6A46A7A0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4617" y="409483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B62706-AD44-03FB-3AF9-EE218243D044}"/>
                </a:ext>
              </a:extLst>
            </p:cNvPr>
            <p:cNvSpPr txBox="1"/>
            <p:nvPr/>
          </p:nvSpPr>
          <p:spPr>
            <a:xfrm>
              <a:off x="2050978" y="3553083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660EB89F-0EED-53CE-751A-35BD99EC2D3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7A035B3-D9E1-B61C-A3B7-32E37CF529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0CB4406-3F4C-AA69-FEE1-B37F79665BCE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9E8239C-CD00-ADC8-2753-9489B7B939EB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احسبوا قيمة هذه النقود </a:t>
            </a:r>
            <a:endParaRPr kumimoji="0" lang="ar-MA" sz="180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AF62CC4-D287-791C-24EB-F8C506ADF99B}"/>
              </a:ext>
            </a:extLst>
          </p:cNvPr>
          <p:cNvGrpSpPr/>
          <p:nvPr/>
        </p:nvGrpSpPr>
        <p:grpSpPr>
          <a:xfrm>
            <a:off x="2683593" y="2036447"/>
            <a:ext cx="3776814" cy="1827625"/>
            <a:chOff x="1154880" y="1829975"/>
            <a:chExt cx="3776814" cy="182762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E438DBE-7A9D-A0D1-5DAC-9EDFFFC8D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4880" y="1915231"/>
              <a:ext cx="3648584" cy="1543265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AD76BAD-D65D-3444-76BF-F5AE81D4ACA1}"/>
                </a:ext>
              </a:extLst>
            </p:cNvPr>
            <p:cNvSpPr/>
            <p:nvPr/>
          </p:nvSpPr>
          <p:spPr>
            <a:xfrm>
              <a:off x="1283110" y="1829975"/>
              <a:ext cx="3648584" cy="1827625"/>
            </a:xfrm>
            <a:prstGeom prst="roundRect">
              <a:avLst/>
            </a:prstGeom>
            <a:noFill/>
            <a:ln w="38100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النقود هي : 5 دراهم زائد  5 دراهم أي 10 دراهم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CEAFBB-CA78-5CB0-0AB2-24880AF874A5}"/>
              </a:ext>
            </a:extLst>
          </p:cNvPr>
          <p:cNvSpPr txBox="1"/>
          <p:nvPr/>
        </p:nvSpPr>
        <p:spPr>
          <a:xfrm>
            <a:off x="3716594" y="3967314"/>
            <a:ext cx="1710813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BA7618E-2625-F6B0-B4EF-38A5D9F52EB0}"/>
              </a:ext>
            </a:extLst>
          </p:cNvPr>
          <p:cNvSpPr/>
          <p:nvPr/>
        </p:nvSpPr>
        <p:spPr>
          <a:xfrm>
            <a:off x="2811823" y="2036447"/>
            <a:ext cx="3648584" cy="1827625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C533A5-6D4E-16E2-02A9-85F5362861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3593" y="2121703"/>
            <a:ext cx="3648584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BECB1-6FF7-C8A3-803B-980D47030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A362589-BC5E-E532-B70A-BEDE614D9E1F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 قيمة هذه القطعة النقدية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5A2FAD-5E6D-38C5-D4D8-5F2E5DFE7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0A23FF-2CEC-8B81-C255-E4D000A3D5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8043" y="1836291"/>
            <a:ext cx="1720756" cy="163471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2A3F1AC-42C6-B6B4-23B0-119507D1932D}"/>
              </a:ext>
            </a:extLst>
          </p:cNvPr>
          <p:cNvSpPr/>
          <p:nvPr/>
        </p:nvSpPr>
        <p:spPr>
          <a:xfrm>
            <a:off x="3333370" y="1778353"/>
            <a:ext cx="2477260" cy="1827625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2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24E81-4D3B-A805-4488-9E1A29D26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658BBB-BDA0-B9F5-1845-C9EA19A3BE00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4E55B1-8060-B3E8-4224-EB474D8EC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1076F9-7E88-E812-BCDE-F82287B7CA6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3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A320E-566E-76FC-1918-02242C889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20674E7-1CDD-B384-1E01-F03A7DBDB26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القطعة النقدية  هي 10 دراهم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1FF2F1-081A-49E9-57AE-C3D898427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BCCD6C-58AC-00EF-7218-15AF913FD81B}"/>
              </a:ext>
            </a:extLst>
          </p:cNvPr>
          <p:cNvSpPr txBox="1"/>
          <p:nvPr/>
        </p:nvSpPr>
        <p:spPr>
          <a:xfrm>
            <a:off x="3716594" y="3893574"/>
            <a:ext cx="1710813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AC3489E-2FEA-9054-6025-AF7A696BDE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8043" y="1851037"/>
            <a:ext cx="1720756" cy="163471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904D424-9F4F-FCBD-7D0D-0BADA4EE6795}"/>
              </a:ext>
            </a:extLst>
          </p:cNvPr>
          <p:cNvSpPr/>
          <p:nvPr/>
        </p:nvSpPr>
        <p:spPr>
          <a:xfrm>
            <a:off x="3333370" y="1793099"/>
            <a:ext cx="2477260" cy="1827625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4937281-96B0-527C-5F22-05E4F8F94A7A}"/>
              </a:ext>
            </a:extLst>
          </p:cNvPr>
          <p:cNvSpPr/>
          <p:nvPr/>
        </p:nvSpPr>
        <p:spPr>
          <a:xfrm>
            <a:off x="4538421" y="2193348"/>
            <a:ext cx="798947" cy="950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17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639B7-FA93-07FA-E7AC-9293CD20A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353E560-4753-E0CF-C053-1A48BBEAC116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إذن هذه النقود لها نفس القيمة: 10 دراهم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يمكن مبادلة قطعة نقدية من فئة 10 دراهم بِقِطعتين من فئة 5 دراهم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889AE3-9097-6063-1D69-01696CFE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864885B-BD43-4C71-D4ED-3B4A763307EF}"/>
              </a:ext>
            </a:extLst>
          </p:cNvPr>
          <p:cNvGrpSpPr/>
          <p:nvPr/>
        </p:nvGrpSpPr>
        <p:grpSpPr>
          <a:xfrm>
            <a:off x="756662" y="2449401"/>
            <a:ext cx="3776814" cy="1827625"/>
            <a:chOff x="1154880" y="1829975"/>
            <a:chExt cx="3776814" cy="182762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D0B2E49-8F3A-D79C-6176-6E3DC5AF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4880" y="1915231"/>
              <a:ext cx="3648584" cy="1543265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232372D-BCC2-52A4-F603-2FC92DB23B5E}"/>
                </a:ext>
              </a:extLst>
            </p:cNvPr>
            <p:cNvSpPr/>
            <p:nvPr/>
          </p:nvSpPr>
          <p:spPr>
            <a:xfrm>
              <a:off x="1283110" y="1829975"/>
              <a:ext cx="3648584" cy="1827625"/>
            </a:xfrm>
            <a:prstGeom prst="roundRect">
              <a:avLst/>
            </a:prstGeom>
            <a:noFill/>
            <a:ln w="38100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CF19671-6557-993F-4561-473976EEBA1D}"/>
              </a:ext>
            </a:extLst>
          </p:cNvPr>
          <p:cNvGrpSpPr/>
          <p:nvPr/>
        </p:nvGrpSpPr>
        <p:grpSpPr>
          <a:xfrm>
            <a:off x="4842377" y="2405742"/>
            <a:ext cx="3648584" cy="1827625"/>
            <a:chOff x="4842377" y="2405742"/>
            <a:chExt cx="3648584" cy="182762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CDD328-11AF-3EE7-1F3D-064BB59EC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3369" y="2457952"/>
              <a:ext cx="1720756" cy="1634719"/>
            </a:xfrm>
            <a:prstGeom prst="rect">
              <a:avLst/>
            </a:prstGeom>
          </p:spPr>
        </p:pic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284E4D4-1D46-702A-BE80-C9C5FBDCD5FF}"/>
                </a:ext>
              </a:extLst>
            </p:cNvPr>
            <p:cNvSpPr/>
            <p:nvPr/>
          </p:nvSpPr>
          <p:spPr>
            <a:xfrm>
              <a:off x="4842377" y="2405742"/>
              <a:ext cx="3648584" cy="1827625"/>
            </a:xfrm>
            <a:prstGeom prst="roundRect">
              <a:avLst/>
            </a:prstGeom>
            <a:noFill/>
            <a:ln w="38100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5643FDB4-046E-136B-DA87-44F117C1548F}"/>
              </a:ext>
            </a:extLst>
          </p:cNvPr>
          <p:cNvSpPr txBox="1"/>
          <p:nvPr/>
        </p:nvSpPr>
        <p:spPr>
          <a:xfrm>
            <a:off x="1639574" y="4539680"/>
            <a:ext cx="1710813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EF4985-F65E-42FA-86D0-34CE042EF35E}"/>
              </a:ext>
            </a:extLst>
          </p:cNvPr>
          <p:cNvSpPr txBox="1"/>
          <p:nvPr/>
        </p:nvSpPr>
        <p:spPr>
          <a:xfrm>
            <a:off x="5793614" y="4539680"/>
            <a:ext cx="1710813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4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47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6EEF-7CE9-EE91-4A1A-27DEAC74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7408A56-C0F3-B655-BED6-FBDBC88F884C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قيمة هذه النقود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B96443-9711-A895-8771-42855BDEF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96D661B-3480-7A17-EF90-6622F3DC7B40}"/>
              </a:ext>
            </a:extLst>
          </p:cNvPr>
          <p:cNvGrpSpPr/>
          <p:nvPr/>
        </p:nvGrpSpPr>
        <p:grpSpPr>
          <a:xfrm>
            <a:off x="2934930" y="1663886"/>
            <a:ext cx="3266098" cy="2601079"/>
            <a:chOff x="3171575" y="2121086"/>
            <a:chExt cx="3258053" cy="26010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9138D2B-8E3B-AFF4-D882-A162B8E473BE}"/>
                </a:ext>
              </a:extLst>
            </p:cNvPr>
            <p:cNvSpPr/>
            <p:nvPr/>
          </p:nvSpPr>
          <p:spPr>
            <a:xfrm>
              <a:off x="3171575" y="2121086"/>
              <a:ext cx="3258053" cy="2601079"/>
            </a:xfrm>
            <a:prstGeom prst="roundRect">
              <a:avLst/>
            </a:prstGeom>
            <a:noFill/>
            <a:ln w="38100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73056B9-BDE4-DC8A-C18E-BAFECE41E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2330" y="2328979"/>
              <a:ext cx="2637767" cy="2170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777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78D1C-E9F3-7FC1-8C5A-4F926975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EB8977-D444-57E4-436C-36684BC4398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D3FD5A-1C91-A9B2-1FA6-C707A85D8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879669-90CF-4A89-2E63-E5138E78A7E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17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056CE-24E1-DC20-5B70-BE5A03D5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D85029-5DEE-B966-FB21-5B66F4314F97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النقود هي 5 دراهم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D25AFC-05C6-29ED-A73D-D86BD1FCB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DFA21D3-F34F-0A93-B1A2-B21EF68E9B60}"/>
              </a:ext>
            </a:extLst>
          </p:cNvPr>
          <p:cNvGrpSpPr/>
          <p:nvPr/>
        </p:nvGrpSpPr>
        <p:grpSpPr>
          <a:xfrm>
            <a:off x="2934930" y="1663886"/>
            <a:ext cx="3266098" cy="2601079"/>
            <a:chOff x="3171575" y="2121086"/>
            <a:chExt cx="3258053" cy="260107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71D8158-7539-2CE9-1C94-E4CF43777638}"/>
                </a:ext>
              </a:extLst>
            </p:cNvPr>
            <p:cNvSpPr/>
            <p:nvPr/>
          </p:nvSpPr>
          <p:spPr>
            <a:xfrm>
              <a:off x="3171575" y="2121086"/>
              <a:ext cx="3258053" cy="2601079"/>
            </a:xfrm>
            <a:prstGeom prst="roundRect">
              <a:avLst/>
            </a:prstGeom>
            <a:noFill/>
            <a:ln w="38100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C8E8E2C-380F-6D0A-B314-42ED00863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92330" y="2328979"/>
              <a:ext cx="2637767" cy="2170539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F045F624-5C39-763F-C350-FDDD327DC910}"/>
              </a:ext>
            </a:extLst>
          </p:cNvPr>
          <p:cNvSpPr txBox="1"/>
          <p:nvPr/>
        </p:nvSpPr>
        <p:spPr>
          <a:xfrm>
            <a:off x="3712572" y="4416557"/>
            <a:ext cx="1710813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34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D5F9D-D3A3-E6E7-D1B3-CB32D0336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38FC427-EBA0-7936-4BB5-E4450339B74A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إذن هذه النقود لها نفس القيمة: 5 دراهم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يمكن  مبادلة قطعة من فئة 5 دراهم بقطعتين من فئة درهمين و قطعة من فئة درهم واحد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22B822-C3AB-81B6-0B76-5A11E5A40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C8A904B-FD0F-1CBE-90A8-B2F8C74289C6}"/>
              </a:ext>
            </a:extLst>
          </p:cNvPr>
          <p:cNvGrpSpPr/>
          <p:nvPr/>
        </p:nvGrpSpPr>
        <p:grpSpPr>
          <a:xfrm>
            <a:off x="914399" y="2047342"/>
            <a:ext cx="3030125" cy="2373482"/>
            <a:chOff x="3171575" y="2121086"/>
            <a:chExt cx="3258053" cy="260107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DDD5FA-7D55-2AAB-F1E4-9975BE6CFF99}"/>
                </a:ext>
              </a:extLst>
            </p:cNvPr>
            <p:cNvSpPr/>
            <p:nvPr/>
          </p:nvSpPr>
          <p:spPr>
            <a:xfrm>
              <a:off x="3171575" y="2121086"/>
              <a:ext cx="3258053" cy="2601079"/>
            </a:xfrm>
            <a:prstGeom prst="roundRect">
              <a:avLst/>
            </a:prstGeom>
            <a:noFill/>
            <a:ln w="38100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2933FA9-AC32-24B2-FE8C-77DA8A48B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92330" y="2328979"/>
              <a:ext cx="2637767" cy="2170539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A9B775E-0B64-40C4-D798-1476DD5037BD}"/>
              </a:ext>
            </a:extLst>
          </p:cNvPr>
          <p:cNvGrpSpPr/>
          <p:nvPr/>
        </p:nvGrpSpPr>
        <p:grpSpPr>
          <a:xfrm>
            <a:off x="4808156" y="2047342"/>
            <a:ext cx="3030125" cy="2373482"/>
            <a:chOff x="4808156" y="1663886"/>
            <a:chExt cx="3030125" cy="237348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EC4830A-CA77-A53C-3DDA-DD26F97BD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27743" y="1817892"/>
              <a:ext cx="1790950" cy="1991003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4D3D391-478A-E72D-8AEA-A39B6AE588B5}"/>
                </a:ext>
              </a:extLst>
            </p:cNvPr>
            <p:cNvSpPr/>
            <p:nvPr/>
          </p:nvSpPr>
          <p:spPr>
            <a:xfrm>
              <a:off x="4808156" y="1663886"/>
              <a:ext cx="3030125" cy="2373482"/>
            </a:xfrm>
            <a:prstGeom prst="roundRect">
              <a:avLst/>
            </a:prstGeom>
            <a:noFill/>
            <a:ln w="38100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8F118F11-B552-C44D-B12C-131835F360D3}"/>
              </a:ext>
            </a:extLst>
          </p:cNvPr>
          <p:cNvSpPr txBox="1"/>
          <p:nvPr/>
        </p:nvSpPr>
        <p:spPr>
          <a:xfrm>
            <a:off x="1574054" y="4610526"/>
            <a:ext cx="171081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2A853F4-728D-C78C-B4AD-35B2815F3952}"/>
              </a:ext>
            </a:extLst>
          </p:cNvPr>
          <p:cNvSpPr txBox="1"/>
          <p:nvPr/>
        </p:nvSpPr>
        <p:spPr>
          <a:xfrm>
            <a:off x="5427743" y="4610526"/>
            <a:ext cx="1710813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39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ومبادلة النقود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نبادل القطع و الأوراق النقدية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1_P4_SEM4_L2_V1VF">
            <a:hlinkClick r:id="" action="ppaction://media"/>
            <a:extLst>
              <a:ext uri="{FF2B5EF4-FFF2-40B4-BE49-F238E27FC236}">
                <a16:creationId xmlns:a16="http://schemas.microsoft.com/office/drawing/2014/main" id="{F8872BFD-4B4F-1A44-1C0A-DD78ACB1CD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7161" y="1746503"/>
            <a:ext cx="7351036" cy="482629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1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مبادلة القطع والنقدية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F85170-940B-31E3-2C5F-CCE6378F7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263" y="2127456"/>
            <a:ext cx="6245475" cy="339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أحدد النقود التي لها نفس قيمة ورقة نقدية من فئة 20 درهما  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سننجز هذا النشاط  خطوة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F0A53B-A32C-3797-E9A5-0923776DB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353" y="1671944"/>
            <a:ext cx="2454945" cy="138135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72804DF-C79B-04D5-6AAE-E6FFD86438ED}"/>
              </a:ext>
            </a:extLst>
          </p:cNvPr>
          <p:cNvSpPr/>
          <p:nvPr/>
        </p:nvSpPr>
        <p:spPr>
          <a:xfrm>
            <a:off x="3194671" y="1611347"/>
            <a:ext cx="2754658" cy="1519489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6A0FE14-A8EF-5D94-6437-ACC1AA6EF9F9}"/>
              </a:ext>
            </a:extLst>
          </p:cNvPr>
          <p:cNvGrpSpPr/>
          <p:nvPr/>
        </p:nvGrpSpPr>
        <p:grpSpPr>
          <a:xfrm>
            <a:off x="3489911" y="4001730"/>
            <a:ext cx="2138516" cy="1425677"/>
            <a:chOff x="6091084" y="3908323"/>
            <a:chExt cx="2138516" cy="141603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D53DD4-5AA1-5083-4996-4A5167B90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5785" y="4246303"/>
              <a:ext cx="816098" cy="77973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44ED51-6D16-11C1-0FFD-4BBE660DF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24790" y="4246302"/>
              <a:ext cx="816098" cy="779739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9F6D6C9-4419-6E93-FE4D-8FC3DC462AA2}"/>
                </a:ext>
              </a:extLst>
            </p:cNvPr>
            <p:cNvSpPr/>
            <p:nvPr/>
          </p:nvSpPr>
          <p:spPr>
            <a:xfrm>
              <a:off x="6091084" y="3908323"/>
              <a:ext cx="2138516" cy="1416030"/>
            </a:xfrm>
            <a:prstGeom prst="roundRect">
              <a:avLst/>
            </a:prstGeom>
            <a:noFill/>
            <a:ln w="28575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2DE286D-16B6-9D10-E4D2-0CE70B70F23F}"/>
              </a:ext>
            </a:extLst>
          </p:cNvPr>
          <p:cNvSpPr/>
          <p:nvPr/>
        </p:nvSpPr>
        <p:spPr>
          <a:xfrm>
            <a:off x="6243484" y="4001731"/>
            <a:ext cx="2138516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9F8EAE1-E685-C928-7B7C-F0388764D7B9}"/>
              </a:ext>
            </a:extLst>
          </p:cNvPr>
          <p:cNvGrpSpPr/>
          <p:nvPr/>
        </p:nvGrpSpPr>
        <p:grpSpPr>
          <a:xfrm>
            <a:off x="736338" y="4009114"/>
            <a:ext cx="2138516" cy="1418293"/>
            <a:chOff x="6091084" y="3908323"/>
            <a:chExt cx="2138516" cy="1418293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D0DA1D9-374C-BA4C-08DD-3B5CFCBF5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29101" y="4223907"/>
              <a:ext cx="816098" cy="779739"/>
            </a:xfrm>
            <a:prstGeom prst="rect">
              <a:avLst/>
            </a:prstGeom>
          </p:spPr>
        </p:pic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1226E2-4D0A-CD38-1474-717294CDF350}"/>
                </a:ext>
              </a:extLst>
            </p:cNvPr>
            <p:cNvSpPr/>
            <p:nvPr/>
          </p:nvSpPr>
          <p:spPr>
            <a:xfrm>
              <a:off x="6091084" y="3908323"/>
              <a:ext cx="2138516" cy="1418293"/>
            </a:xfrm>
            <a:prstGeom prst="roundRect">
              <a:avLst/>
            </a:prstGeom>
            <a:noFill/>
            <a:ln w="28575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E937398-3E1A-A774-C262-240DA246E1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3615" y="4068832"/>
            <a:ext cx="675797" cy="63906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695DC3A-FBB4-750C-350F-EC82C4A7CE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9826" y="4748120"/>
            <a:ext cx="675797" cy="63906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935F85B-05E7-457F-BF1A-A616C4DCA21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2358" y="4068831"/>
            <a:ext cx="675797" cy="63906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F8B47A1-FAB6-0974-F5E1-2EF4979E2D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848" y="4734539"/>
            <a:ext cx="675797" cy="63906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07A5C52-A07A-D585-44A2-1C3FD6E9F6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4543" y="4395032"/>
            <a:ext cx="675797" cy="639069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39077DA2-8667-C7CA-2548-5D40F4F01E41}"/>
              </a:ext>
            </a:extLst>
          </p:cNvPr>
          <p:cNvSpPr txBox="1"/>
          <p:nvPr/>
        </p:nvSpPr>
        <p:spPr>
          <a:xfrm>
            <a:off x="4027644" y="3190608"/>
            <a:ext cx="1088712" cy="51077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1C49C3-19AC-B8A8-744A-7FBDFFF486B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69DB7-7F15-23E5-AF87-2D3B0718E2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A45754-3AFF-9AAA-F720-AB8990691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9CABF9-B278-DAEB-69B9-142FEF8FF61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036E9CF-7D50-ACB6-9720-3DDA8EFA667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A1F57F3-FBAA-9591-DC8B-8E90DDA4A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2C31D8-122E-93FC-D3D4-93C330065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076" y="2268193"/>
            <a:ext cx="2028880" cy="1141615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88990C7-F17C-F11E-1112-0DAA2813F221}"/>
              </a:ext>
            </a:extLst>
          </p:cNvPr>
          <p:cNvSpPr/>
          <p:nvPr/>
        </p:nvSpPr>
        <p:spPr>
          <a:xfrm>
            <a:off x="3259394" y="2197509"/>
            <a:ext cx="2330245" cy="1282985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81F753-D7AB-E0E0-8AE2-1A8CB34FE14D}"/>
              </a:ext>
            </a:extLst>
          </p:cNvPr>
          <p:cNvGrpSpPr/>
          <p:nvPr/>
        </p:nvGrpSpPr>
        <p:grpSpPr>
          <a:xfrm>
            <a:off x="3402557" y="4180090"/>
            <a:ext cx="1882048" cy="1425677"/>
            <a:chOff x="6199835" y="3908325"/>
            <a:chExt cx="1882048" cy="141603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69ECCBD-59C4-0BE9-ECC2-9F79E6BE6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89706" y="4246301"/>
              <a:ext cx="816098" cy="77973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0ED4A48-3DE0-AFFD-08EE-19140F95A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8711" y="4246300"/>
              <a:ext cx="816098" cy="779739"/>
            </a:xfrm>
            <a:prstGeom prst="rect">
              <a:avLst/>
            </a:prstGeom>
          </p:spPr>
        </p:pic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B64A53F-CCB3-3B40-311E-4670F341F4AF}"/>
                </a:ext>
              </a:extLst>
            </p:cNvPr>
            <p:cNvSpPr/>
            <p:nvPr/>
          </p:nvSpPr>
          <p:spPr>
            <a:xfrm>
              <a:off x="6199835" y="3908325"/>
              <a:ext cx="1882048" cy="1416030"/>
            </a:xfrm>
            <a:prstGeom prst="roundRect">
              <a:avLst/>
            </a:prstGeom>
            <a:noFill/>
            <a:ln w="28575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10A4ADF-683D-594F-E429-9FDD897A5563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41B9F0A-3218-4FFC-7BEA-81554BBBCA74}"/>
              </a:ext>
            </a:extLst>
          </p:cNvPr>
          <p:cNvGrpSpPr/>
          <p:nvPr/>
        </p:nvGrpSpPr>
        <p:grpSpPr>
          <a:xfrm>
            <a:off x="544609" y="4183780"/>
            <a:ext cx="1845250" cy="1418293"/>
            <a:chOff x="6091084" y="3908323"/>
            <a:chExt cx="1845250" cy="1418293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29B5D71-351B-7517-7828-D66A8F767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29101" y="4223907"/>
              <a:ext cx="816098" cy="779739"/>
            </a:xfrm>
            <a:prstGeom prst="rect">
              <a:avLst/>
            </a:prstGeom>
          </p:spPr>
        </p:pic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2F7E4F4-BD3A-B541-79D9-B782839FE4A3}"/>
                </a:ext>
              </a:extLst>
            </p:cNvPr>
            <p:cNvSpPr/>
            <p:nvPr/>
          </p:nvSpPr>
          <p:spPr>
            <a:xfrm>
              <a:off x="6091084" y="3908323"/>
              <a:ext cx="1845250" cy="1418293"/>
            </a:xfrm>
            <a:prstGeom prst="roundRect">
              <a:avLst/>
            </a:prstGeom>
            <a:noFill/>
            <a:ln w="28575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7CED58D-7BFC-9E33-9780-4B35EE6CC76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7303" y="4247188"/>
            <a:ext cx="675797" cy="63906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6C372A5-AAFF-406C-A762-A643E83310C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039" y="4926476"/>
            <a:ext cx="675797" cy="63906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54115E8-97AC-0618-52B0-467EDD98905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247188"/>
            <a:ext cx="675797" cy="63906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57AD471-C796-7347-A8EA-4A2991038AE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912894"/>
            <a:ext cx="675797" cy="63906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295AC98-54D5-2BDF-4DC0-E5518BC2A7B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8724" y="4606941"/>
            <a:ext cx="675797" cy="6390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7E0987E-44F7-E758-A572-7C40E54193F6}"/>
              </a:ext>
            </a:extLst>
          </p:cNvPr>
          <p:cNvSpPr txBox="1"/>
          <p:nvPr/>
        </p:nvSpPr>
        <p:spPr>
          <a:xfrm>
            <a:off x="4027644" y="3480492"/>
            <a:ext cx="1088712" cy="51077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CEBB-DF03-611D-0749-E4A6D13A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99BF64-3DF2-4C6F-4E63-9E6F9F5C504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هذه النقود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1DFF74-A2A6-92FE-0A1C-9A359D709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2C3452-A6F0-E59D-0E77-476F13778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DE0571A-BE41-A17E-AFA6-B3B61995B7E6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FD53966-6060-BFAF-B390-4A662F2077B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74CB8CC-E46B-C545-AAEA-C17E2856E2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22976C9-CD22-859E-810B-45629EBD7130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46058B4-7608-0E0A-719F-0793E1541AC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25936CB-0783-F44A-CC95-F5E88F4B9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65B3B4D-3DE3-24A1-31AE-E47111ED1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076" y="1973227"/>
            <a:ext cx="2028880" cy="114161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7F26EA3-D076-311F-15CD-34E1DA42CA4B}"/>
              </a:ext>
            </a:extLst>
          </p:cNvPr>
          <p:cNvSpPr/>
          <p:nvPr/>
        </p:nvSpPr>
        <p:spPr>
          <a:xfrm>
            <a:off x="3259394" y="1902543"/>
            <a:ext cx="2330245" cy="1282985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6A6F52-B321-3FC7-643A-11238F90DB9B}"/>
              </a:ext>
            </a:extLst>
          </p:cNvPr>
          <p:cNvGrpSpPr/>
          <p:nvPr/>
        </p:nvGrpSpPr>
        <p:grpSpPr>
          <a:xfrm>
            <a:off x="3402557" y="4180090"/>
            <a:ext cx="1882048" cy="1425677"/>
            <a:chOff x="6199835" y="3908325"/>
            <a:chExt cx="1882048" cy="141603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B989E78-8C0B-F2DF-084C-3F1D19376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89706" y="4246301"/>
              <a:ext cx="816098" cy="77973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87EA0A0-55BA-33D3-AF7F-62C896201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8711" y="4246300"/>
              <a:ext cx="816098" cy="779739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E215175-A2F0-BA2A-C989-F386AAD2BBB5}"/>
                </a:ext>
              </a:extLst>
            </p:cNvPr>
            <p:cNvSpPr/>
            <p:nvPr/>
          </p:nvSpPr>
          <p:spPr>
            <a:xfrm>
              <a:off x="6199835" y="3908325"/>
              <a:ext cx="1882048" cy="1416030"/>
            </a:xfrm>
            <a:prstGeom prst="roundRect">
              <a:avLst/>
            </a:prstGeom>
            <a:noFill/>
            <a:ln w="28575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0BD7399-4181-7FB0-D27C-279749CE049A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BF6DCEAD-8EB5-82E6-7D37-AF3514423B6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7303" y="4247188"/>
            <a:ext cx="675797" cy="63906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7A2CF72-3A45-976F-9D6E-CFD68918777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039" y="4926476"/>
            <a:ext cx="675797" cy="63906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8BFA63B-DCBB-1078-127D-D78DCF1D33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247188"/>
            <a:ext cx="675797" cy="63906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3300120-24C3-1975-9A2E-52F114CAB18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912894"/>
            <a:ext cx="675797" cy="639069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00D331DB-71D1-4671-51D7-022774FC6FE4}"/>
              </a:ext>
            </a:extLst>
          </p:cNvPr>
          <p:cNvGrpSpPr/>
          <p:nvPr/>
        </p:nvGrpSpPr>
        <p:grpSpPr>
          <a:xfrm>
            <a:off x="544609" y="4183780"/>
            <a:ext cx="1845250" cy="1418293"/>
            <a:chOff x="544609" y="4183780"/>
            <a:chExt cx="1845250" cy="1418293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DF02503-E58E-DD5B-454C-60FAE28422C4}"/>
                </a:ext>
              </a:extLst>
            </p:cNvPr>
            <p:cNvGrpSpPr/>
            <p:nvPr/>
          </p:nvGrpSpPr>
          <p:grpSpPr>
            <a:xfrm>
              <a:off x="544609" y="4183780"/>
              <a:ext cx="1845250" cy="1418293"/>
              <a:chOff x="6091084" y="3908323"/>
              <a:chExt cx="1845250" cy="1418293"/>
            </a:xfrm>
          </p:grpSpPr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52573999-E631-ED30-84D4-D76D58DF9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329101" y="4223907"/>
                <a:ext cx="816098" cy="779739"/>
              </a:xfrm>
              <a:prstGeom prst="rect">
                <a:avLst/>
              </a:prstGeom>
            </p:spPr>
          </p:pic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E52B037F-9335-10DA-59D9-382034D9E7D5}"/>
                  </a:ext>
                </a:extLst>
              </p:cNvPr>
              <p:cNvSpPr/>
              <p:nvPr/>
            </p:nvSpPr>
            <p:spPr>
              <a:xfrm>
                <a:off x="6091084" y="3908323"/>
                <a:ext cx="1845250" cy="1418293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183FB00F-7EB1-AB34-6FD6-4B0238E86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98724" y="4606941"/>
              <a:ext cx="675797" cy="639069"/>
            </a:xfrm>
            <a:prstGeom prst="rect">
              <a:avLst/>
            </a:prstGeom>
          </p:spPr>
        </p:pic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8827BA7C-41C9-345A-6086-BE88463D39CC}"/>
              </a:ext>
            </a:extLst>
          </p:cNvPr>
          <p:cNvSpPr txBox="1"/>
          <p:nvPr/>
        </p:nvSpPr>
        <p:spPr>
          <a:xfrm>
            <a:off x="4027644" y="3243784"/>
            <a:ext cx="1088712" cy="510778"/>
          </a:xfrm>
          <a:prstGeom prst="roundRect">
            <a:avLst/>
          </a:prstGeom>
          <a:solidFill>
            <a:srgbClr val="ACD7CA"/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Flèche : bas 45">
            <a:extLst>
              <a:ext uri="{FF2B5EF4-FFF2-40B4-BE49-F238E27FC236}">
                <a16:creationId xmlns:a16="http://schemas.microsoft.com/office/drawing/2014/main" id="{864A22CC-2990-AFCE-148C-D71DBAEF8064}"/>
              </a:ext>
            </a:extLst>
          </p:cNvPr>
          <p:cNvSpPr/>
          <p:nvPr/>
        </p:nvSpPr>
        <p:spPr>
          <a:xfrm rot="19725731">
            <a:off x="687414" y="3417758"/>
            <a:ext cx="443155" cy="6658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3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79050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: قيمة هذه النقود هو  15 درهما ، ليس لها نفس قيمة 20 درهما إذن   لا يمكن مبادلتهما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28B1F41-2467-5698-6AD2-DEBC66A49126}"/>
              </a:ext>
            </a:extLst>
          </p:cNvPr>
          <p:cNvSpPr txBox="1"/>
          <p:nvPr/>
        </p:nvSpPr>
        <p:spPr>
          <a:xfrm>
            <a:off x="922878" y="5669171"/>
            <a:ext cx="1088712" cy="510778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45B0215C-0A2C-8A73-B0AE-33AC31630ADB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76442F17-D770-AEF5-7839-DCF46611210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DB7A21E4-DE74-0B4C-BF04-8F06B91B76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843FA759-7BB4-8EEF-38F7-34B181A765F9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0AA81BE6-262F-AFF2-82D0-7EAC3ADC75A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9F6CB112-6D38-31F4-D106-54225482DE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7" name="Image 56">
            <a:extLst>
              <a:ext uri="{FF2B5EF4-FFF2-40B4-BE49-F238E27FC236}">
                <a16:creationId xmlns:a16="http://schemas.microsoft.com/office/drawing/2014/main" id="{03AB0010-1768-4BF3-2210-2D2FDEC12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076" y="1973227"/>
            <a:ext cx="2028880" cy="1141615"/>
          </a:xfrm>
          <a:prstGeom prst="rect">
            <a:avLst/>
          </a:prstGeom>
        </p:spPr>
      </p:pic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07778201-088C-D0B1-A048-0EBD25847610}"/>
              </a:ext>
            </a:extLst>
          </p:cNvPr>
          <p:cNvSpPr/>
          <p:nvPr/>
        </p:nvSpPr>
        <p:spPr>
          <a:xfrm>
            <a:off x="3259394" y="1902543"/>
            <a:ext cx="2330245" cy="1282985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89DF3CFF-19B6-24F1-2C0E-481F7A40E9BB}"/>
              </a:ext>
            </a:extLst>
          </p:cNvPr>
          <p:cNvGrpSpPr/>
          <p:nvPr/>
        </p:nvGrpSpPr>
        <p:grpSpPr>
          <a:xfrm>
            <a:off x="3402557" y="4180090"/>
            <a:ext cx="1882048" cy="1425677"/>
            <a:chOff x="6199835" y="3908325"/>
            <a:chExt cx="1882048" cy="1416030"/>
          </a:xfrm>
        </p:grpSpPr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A333D5E2-E71F-0CCE-718F-CE30A436D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89706" y="4246301"/>
              <a:ext cx="816098" cy="779739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30C5F73D-E85B-447C-579B-B2A9089B9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8711" y="4246300"/>
              <a:ext cx="816098" cy="779739"/>
            </a:xfrm>
            <a:prstGeom prst="rect">
              <a:avLst/>
            </a:prstGeom>
          </p:spPr>
        </p:pic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8B4E9A8B-B27E-493D-BA1A-4A9DF3DAEF26}"/>
                </a:ext>
              </a:extLst>
            </p:cNvPr>
            <p:cNvSpPr/>
            <p:nvPr/>
          </p:nvSpPr>
          <p:spPr>
            <a:xfrm>
              <a:off x="6199835" y="3908325"/>
              <a:ext cx="1882048" cy="1416030"/>
            </a:xfrm>
            <a:prstGeom prst="roundRect">
              <a:avLst/>
            </a:prstGeom>
            <a:noFill/>
            <a:ln w="28575">
              <a:solidFill>
                <a:srgbClr val="16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37C99D7D-F7BB-297E-29C7-DF5820E619A6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54B051C1-E55C-F8A9-EF35-C541793C28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7303" y="4247188"/>
            <a:ext cx="675797" cy="639069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AE9B0BED-0A5B-18F5-0CA4-1C8A5F4B2F8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039" y="4926476"/>
            <a:ext cx="675797" cy="639069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666B736F-140B-7066-7F20-F4ECDCE428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247188"/>
            <a:ext cx="675797" cy="639069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4F1E9998-F13E-E874-1575-22D669C97B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912894"/>
            <a:ext cx="675797" cy="639069"/>
          </a:xfrm>
          <a:prstGeom prst="rect">
            <a:avLst/>
          </a:prstGeom>
        </p:spPr>
      </p:pic>
      <p:grpSp>
        <p:nvGrpSpPr>
          <p:cNvPr id="68" name="Groupe 67">
            <a:extLst>
              <a:ext uri="{FF2B5EF4-FFF2-40B4-BE49-F238E27FC236}">
                <a16:creationId xmlns:a16="http://schemas.microsoft.com/office/drawing/2014/main" id="{61E00889-95DB-19CD-0CCF-D91DD62AC3FB}"/>
              </a:ext>
            </a:extLst>
          </p:cNvPr>
          <p:cNvGrpSpPr/>
          <p:nvPr/>
        </p:nvGrpSpPr>
        <p:grpSpPr>
          <a:xfrm>
            <a:off x="544609" y="4183780"/>
            <a:ext cx="1845250" cy="1418293"/>
            <a:chOff x="544609" y="4183780"/>
            <a:chExt cx="1845250" cy="1418293"/>
          </a:xfrm>
        </p:grpSpPr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5757E617-E00E-4A4F-F195-4BA0FEE8C8CD}"/>
                </a:ext>
              </a:extLst>
            </p:cNvPr>
            <p:cNvGrpSpPr/>
            <p:nvPr/>
          </p:nvGrpSpPr>
          <p:grpSpPr>
            <a:xfrm>
              <a:off x="544609" y="4183780"/>
              <a:ext cx="1845250" cy="1418293"/>
              <a:chOff x="6091084" y="3908323"/>
              <a:chExt cx="1845250" cy="1418293"/>
            </a:xfrm>
          </p:grpSpPr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718F8BEE-1581-D9DA-6677-3F0416F60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329101" y="4223907"/>
                <a:ext cx="816098" cy="779739"/>
              </a:xfrm>
              <a:prstGeom prst="rect">
                <a:avLst/>
              </a:prstGeom>
            </p:spPr>
          </p:pic>
          <p:sp>
            <p:nvSpPr>
              <p:cNvPr id="72" name="Rectangle : coins arrondis 71">
                <a:extLst>
                  <a:ext uri="{FF2B5EF4-FFF2-40B4-BE49-F238E27FC236}">
                    <a16:creationId xmlns:a16="http://schemas.microsoft.com/office/drawing/2014/main" id="{B33168E4-1151-C119-3914-5CF65D27D6CA}"/>
                  </a:ext>
                </a:extLst>
              </p:cNvPr>
              <p:cNvSpPr/>
              <p:nvPr/>
            </p:nvSpPr>
            <p:spPr>
              <a:xfrm>
                <a:off x="6091084" y="3908323"/>
                <a:ext cx="1845250" cy="1418293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78169C55-A6D8-2D21-BF15-351AC3C49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98724" y="4606941"/>
              <a:ext cx="675797" cy="639069"/>
            </a:xfrm>
            <a:prstGeom prst="rect">
              <a:avLst/>
            </a:prstGeom>
          </p:spPr>
        </p:pic>
      </p:grpSp>
      <p:sp>
        <p:nvSpPr>
          <p:cNvPr id="73" name="ZoneTexte 72">
            <a:extLst>
              <a:ext uri="{FF2B5EF4-FFF2-40B4-BE49-F238E27FC236}">
                <a16:creationId xmlns:a16="http://schemas.microsoft.com/office/drawing/2014/main" id="{88B6011C-3CC5-2CAA-9CFE-862104C5B7BF}"/>
              </a:ext>
            </a:extLst>
          </p:cNvPr>
          <p:cNvSpPr txBox="1"/>
          <p:nvPr/>
        </p:nvSpPr>
        <p:spPr>
          <a:xfrm>
            <a:off x="4027644" y="3243784"/>
            <a:ext cx="1088712" cy="510778"/>
          </a:xfrm>
          <a:prstGeom prst="roundRect">
            <a:avLst/>
          </a:prstGeom>
          <a:solidFill>
            <a:srgbClr val="ACD7CA"/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Flèche : bas 73">
            <a:extLst>
              <a:ext uri="{FF2B5EF4-FFF2-40B4-BE49-F238E27FC236}">
                <a16:creationId xmlns:a16="http://schemas.microsoft.com/office/drawing/2014/main" id="{07263364-36CA-7EEF-7853-19107A247338}"/>
              </a:ext>
            </a:extLst>
          </p:cNvPr>
          <p:cNvSpPr/>
          <p:nvPr/>
        </p:nvSpPr>
        <p:spPr>
          <a:xfrm rot="19725731">
            <a:off x="687414" y="3417758"/>
            <a:ext cx="443155" cy="6658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6F85-22DB-5498-EEC3-B9513680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B46292-9471-CA78-2363-6F1826784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E7F55C-BD9C-BECE-CF41-D4A84F809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9" name="ZoneTexte 2">
            <a:extLst>
              <a:ext uri="{FF2B5EF4-FFF2-40B4-BE49-F238E27FC236}">
                <a16:creationId xmlns:a16="http://schemas.microsoft.com/office/drawing/2014/main" id="{470BDD63-73C0-3ED6-AB30-7061BFC9B618}"/>
              </a:ext>
            </a:extLst>
          </p:cNvPr>
          <p:cNvSpPr txBox="1"/>
          <p:nvPr/>
        </p:nvSpPr>
        <p:spPr>
          <a:xfrm>
            <a:off x="101600" y="79050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هذه النقود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B19CA5-58B8-9D9A-E514-272808C728F4}"/>
              </a:ext>
            </a:extLst>
          </p:cNvPr>
          <p:cNvSpPr txBox="1"/>
          <p:nvPr/>
        </p:nvSpPr>
        <p:spPr>
          <a:xfrm>
            <a:off x="922878" y="5669171"/>
            <a:ext cx="1088712" cy="510778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5ED29BB-0D9F-C034-BBA3-8844F3191334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CAC2481-2877-9196-A0C2-3A08CDCE99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F8E90EB-194E-C269-1BE7-F6BE80BA9B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AD4AACC-E0CB-17A2-BE32-EB30EF63AEBA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A784F2F-712E-A667-CA97-2AA14A1ECF0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DFA3BF1E-514C-FD9A-AE1B-5D5E84AB0D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A75780D-EB65-902B-4C39-AE9215DC5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076" y="1973227"/>
            <a:ext cx="2028880" cy="1141615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931A847-5C1A-4543-A153-4500112ECC39}"/>
              </a:ext>
            </a:extLst>
          </p:cNvPr>
          <p:cNvSpPr/>
          <p:nvPr/>
        </p:nvSpPr>
        <p:spPr>
          <a:xfrm>
            <a:off x="3259394" y="1902543"/>
            <a:ext cx="2330245" cy="1282985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B03AE85-5ACE-4F6B-14C3-996B52E6E7FD}"/>
              </a:ext>
            </a:extLst>
          </p:cNvPr>
          <p:cNvGrpSpPr/>
          <p:nvPr/>
        </p:nvGrpSpPr>
        <p:grpSpPr>
          <a:xfrm>
            <a:off x="3402557" y="4180090"/>
            <a:ext cx="1882048" cy="1425677"/>
            <a:chOff x="6199835" y="3908325"/>
            <a:chExt cx="1882048" cy="1416030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900D50BD-D3B2-7267-4582-D30F2F338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89706" y="4246301"/>
              <a:ext cx="816098" cy="779739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7E5AF623-346F-236A-9838-637F2BAD9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8711" y="4246300"/>
              <a:ext cx="816098" cy="779739"/>
            </a:xfrm>
            <a:prstGeom prst="rect">
              <a:avLst/>
            </a:prstGeom>
          </p:spPr>
        </p:pic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83CCAC7E-CFD8-6F70-F587-A1D8DE9C6403}"/>
                </a:ext>
              </a:extLst>
            </p:cNvPr>
            <p:cNvSpPr/>
            <p:nvPr/>
          </p:nvSpPr>
          <p:spPr>
            <a:xfrm>
              <a:off x="6199835" y="3908325"/>
              <a:ext cx="1882048" cy="141603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A6FC8A65-F03F-F785-D773-ED2D51230228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AF914259-3E84-BEA5-D955-2D146997E2C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7303" y="4247188"/>
            <a:ext cx="675797" cy="639069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5C3AC4AD-0E5B-EA71-33EF-847147FB81E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039" y="4926476"/>
            <a:ext cx="675797" cy="63906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9592C3AD-0427-AA3D-4D8A-B46A1BC40A0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247188"/>
            <a:ext cx="675797" cy="63906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BEF13730-8FD9-E247-5012-9AF07E5CB62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912894"/>
            <a:ext cx="675797" cy="639069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0A81C934-EDE6-DF70-0920-683B662256CB}"/>
              </a:ext>
            </a:extLst>
          </p:cNvPr>
          <p:cNvGrpSpPr/>
          <p:nvPr/>
        </p:nvGrpSpPr>
        <p:grpSpPr>
          <a:xfrm>
            <a:off x="544609" y="4183780"/>
            <a:ext cx="1845250" cy="1418293"/>
            <a:chOff x="544609" y="4183780"/>
            <a:chExt cx="1845250" cy="1418293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DDC78788-389C-0B50-C9A9-B2E3C70C9464}"/>
                </a:ext>
              </a:extLst>
            </p:cNvPr>
            <p:cNvGrpSpPr/>
            <p:nvPr/>
          </p:nvGrpSpPr>
          <p:grpSpPr>
            <a:xfrm>
              <a:off x="544609" y="4183780"/>
              <a:ext cx="1845250" cy="1418293"/>
              <a:chOff x="6091084" y="3908323"/>
              <a:chExt cx="1845250" cy="1418293"/>
            </a:xfrm>
          </p:grpSpPr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25CDD71F-3340-8223-5955-3B3F46CDD6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329101" y="4223907"/>
                <a:ext cx="816098" cy="779739"/>
              </a:xfrm>
              <a:prstGeom prst="rect">
                <a:avLst/>
              </a:prstGeom>
            </p:spPr>
          </p:pic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13572716-794C-C3AF-4613-ABBFDFA12780}"/>
                  </a:ext>
                </a:extLst>
              </p:cNvPr>
              <p:cNvSpPr/>
              <p:nvPr/>
            </p:nvSpPr>
            <p:spPr>
              <a:xfrm>
                <a:off x="6091084" y="3908323"/>
                <a:ext cx="1845250" cy="1418293"/>
              </a:xfrm>
              <a:prstGeom prst="roundRect">
                <a:avLst/>
              </a:prstGeom>
              <a:noFill/>
              <a:ln w="28575">
                <a:solidFill>
                  <a:srgbClr val="16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6F76E611-9295-F297-F87E-639766DA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98724" y="4606941"/>
              <a:ext cx="675797" cy="639069"/>
            </a:xfrm>
            <a:prstGeom prst="rect">
              <a:avLst/>
            </a:prstGeom>
          </p:spPr>
        </p:pic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BF306926-2DF1-BBD8-9994-789446D4DDEE}"/>
              </a:ext>
            </a:extLst>
          </p:cNvPr>
          <p:cNvSpPr txBox="1"/>
          <p:nvPr/>
        </p:nvSpPr>
        <p:spPr>
          <a:xfrm>
            <a:off x="4027644" y="3243784"/>
            <a:ext cx="1088712" cy="510778"/>
          </a:xfrm>
          <a:prstGeom prst="roundRect">
            <a:avLst/>
          </a:prstGeom>
          <a:solidFill>
            <a:srgbClr val="ACD7CA"/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Flèche : bas 54">
            <a:extLst>
              <a:ext uri="{FF2B5EF4-FFF2-40B4-BE49-F238E27FC236}">
                <a16:creationId xmlns:a16="http://schemas.microsoft.com/office/drawing/2014/main" id="{2CD781AC-0DF2-4B65-3F9E-E54FE6BB4806}"/>
              </a:ext>
            </a:extLst>
          </p:cNvPr>
          <p:cNvSpPr/>
          <p:nvPr/>
        </p:nvSpPr>
        <p:spPr>
          <a:xfrm rot="19725731">
            <a:off x="3126390" y="3429617"/>
            <a:ext cx="443155" cy="6658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17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F4BBE-5875-DCDC-9064-AC4458A9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FA2D62-6FDA-C49A-E288-86C1978ED59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AC81E-DB2C-B9BE-FA81-37BC0063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7B72A5-B838-5C60-5BAD-0373F56757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2690C-2FE3-E87A-F8AC-7D1E188E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F61A6A-21E9-F013-1A22-DF02EF45011C}"/>
              </a:ext>
            </a:extLst>
          </p:cNvPr>
          <p:cNvSpPr txBox="1"/>
          <p:nvPr/>
        </p:nvSpPr>
        <p:spPr>
          <a:xfrm>
            <a:off x="101600" y="80524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قيمة النقود هي 20 درهما ، لها نفس قيمة ورقة 20 درهما إذن يمكن مبادلتهما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ألون البطاقة بنفس اللون الأزرق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EE819F-2FF9-CDC3-EA8F-7784E4D7C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BFD936-DED0-A98F-20BE-9F8CEA94F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F007875-A17E-5328-2860-9797DD77740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CE96CA5-0612-FE7E-F279-97C03D7657B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74DDED3-2EFB-F20F-093A-2E48829859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F58BCA-F162-D53E-2E91-1603C1C52402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FC285C-D31A-70CA-C2A9-E5624284549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02CBDBC7-83DE-515C-5F64-2CFBBB897F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B82274BB-F571-61FD-80C6-93112E8941FF}"/>
              </a:ext>
            </a:extLst>
          </p:cNvPr>
          <p:cNvSpPr txBox="1"/>
          <p:nvPr/>
        </p:nvSpPr>
        <p:spPr>
          <a:xfrm>
            <a:off x="922878" y="5662268"/>
            <a:ext cx="1088712" cy="510778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fr-FR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466D0F9-871F-819B-CC48-B02E0464905B}"/>
              </a:ext>
            </a:extLst>
          </p:cNvPr>
          <p:cNvSpPr txBox="1"/>
          <p:nvPr/>
        </p:nvSpPr>
        <p:spPr>
          <a:xfrm>
            <a:off x="3791070" y="5662268"/>
            <a:ext cx="1088712" cy="51077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81BAB8-2F36-7D01-3A51-9C87A6672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076" y="1973227"/>
            <a:ext cx="2028880" cy="114161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4818CA4-6E58-E7FB-8AF7-A1FAFE7283FF}"/>
              </a:ext>
            </a:extLst>
          </p:cNvPr>
          <p:cNvSpPr/>
          <p:nvPr/>
        </p:nvSpPr>
        <p:spPr>
          <a:xfrm>
            <a:off x="3259394" y="1902543"/>
            <a:ext cx="2330245" cy="1282985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F43C31-917C-88FB-9E48-95D40249DE80}"/>
              </a:ext>
            </a:extLst>
          </p:cNvPr>
          <p:cNvGrpSpPr/>
          <p:nvPr/>
        </p:nvGrpSpPr>
        <p:grpSpPr>
          <a:xfrm>
            <a:off x="3402557" y="4180090"/>
            <a:ext cx="1882048" cy="1425677"/>
            <a:chOff x="6199835" y="3908325"/>
            <a:chExt cx="1882048" cy="141603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910548-5C86-DDD0-46EE-E31A747A9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89706" y="4246301"/>
              <a:ext cx="816098" cy="77973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B02AF1-9479-CB0C-F298-A2061E1F3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8711" y="4246300"/>
              <a:ext cx="816098" cy="779739"/>
            </a:xfrm>
            <a:prstGeom prst="rect">
              <a:avLst/>
            </a:prstGeom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68E681D-6EBE-278E-E93C-81448763E525}"/>
                </a:ext>
              </a:extLst>
            </p:cNvPr>
            <p:cNvSpPr/>
            <p:nvPr/>
          </p:nvSpPr>
          <p:spPr>
            <a:xfrm>
              <a:off x="6199835" y="3908325"/>
              <a:ext cx="1882048" cy="141603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C843B89-6401-3CA3-82B8-9A3C56BFE38E}"/>
              </a:ext>
            </a:extLst>
          </p:cNvPr>
          <p:cNvGrpSpPr/>
          <p:nvPr/>
        </p:nvGrpSpPr>
        <p:grpSpPr>
          <a:xfrm>
            <a:off x="544609" y="4183780"/>
            <a:ext cx="1845250" cy="1418293"/>
            <a:chOff x="544609" y="4183780"/>
            <a:chExt cx="1845250" cy="1418293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F6392BEC-F277-DD30-EE73-F8FB781A7C86}"/>
                </a:ext>
              </a:extLst>
            </p:cNvPr>
            <p:cNvGrpSpPr/>
            <p:nvPr/>
          </p:nvGrpSpPr>
          <p:grpSpPr>
            <a:xfrm>
              <a:off x="544609" y="4183780"/>
              <a:ext cx="1845250" cy="1418293"/>
              <a:chOff x="6091084" y="3908323"/>
              <a:chExt cx="1845250" cy="1418293"/>
            </a:xfrm>
          </p:grpSpPr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CCD30F1C-67F0-88BF-717B-4CD235A746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329101" y="4223907"/>
                <a:ext cx="816098" cy="779739"/>
              </a:xfrm>
              <a:prstGeom prst="rect">
                <a:avLst/>
              </a:prstGeom>
            </p:spPr>
          </p:pic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402BA843-B154-7842-D032-345366760B74}"/>
                  </a:ext>
                </a:extLst>
              </p:cNvPr>
              <p:cNvSpPr/>
              <p:nvPr/>
            </p:nvSpPr>
            <p:spPr>
              <a:xfrm>
                <a:off x="6091084" y="3908323"/>
                <a:ext cx="1845250" cy="1418293"/>
              </a:xfrm>
              <a:prstGeom prst="roundRect">
                <a:avLst/>
              </a:prstGeom>
              <a:noFill/>
              <a:ln w="28575">
                <a:solidFill>
                  <a:srgbClr val="16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AE86F9BD-4C2D-BA86-65C2-0462DB859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98724" y="4606941"/>
              <a:ext cx="675797" cy="639069"/>
            </a:xfrm>
            <a:prstGeom prst="rect">
              <a:avLst/>
            </a:prstGeom>
          </p:spPr>
        </p:pic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88BC5C37-AF11-5FBF-9043-F54C1C177B3A}"/>
              </a:ext>
            </a:extLst>
          </p:cNvPr>
          <p:cNvSpPr txBox="1"/>
          <p:nvPr/>
        </p:nvSpPr>
        <p:spPr>
          <a:xfrm>
            <a:off x="4027644" y="3243784"/>
            <a:ext cx="1088712" cy="510778"/>
          </a:xfrm>
          <a:prstGeom prst="roundRect">
            <a:avLst/>
          </a:prstGeom>
          <a:solidFill>
            <a:srgbClr val="ACD7CA"/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Flèche : bas 45">
            <a:extLst>
              <a:ext uri="{FF2B5EF4-FFF2-40B4-BE49-F238E27FC236}">
                <a16:creationId xmlns:a16="http://schemas.microsoft.com/office/drawing/2014/main" id="{013B8147-38D4-47B0-0A9D-EA4FF5C7DECC}"/>
              </a:ext>
            </a:extLst>
          </p:cNvPr>
          <p:cNvSpPr/>
          <p:nvPr/>
        </p:nvSpPr>
        <p:spPr>
          <a:xfrm rot="19725731">
            <a:off x="3126390" y="3429617"/>
            <a:ext cx="443155" cy="6658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C3CD7151-9A70-26BA-40DA-EE37E15C6AB5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A95A0B60-AF41-C6B9-DBD2-D145203C7A8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7303" y="4247188"/>
            <a:ext cx="675797" cy="639069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3D589795-4123-6842-E230-DF9350AF48B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039" y="4926476"/>
            <a:ext cx="675797" cy="639069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374AF36F-F30B-D826-C957-E44E94F91AE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247188"/>
            <a:ext cx="675797" cy="639069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A49E4AE7-BE42-86F2-B148-7F3D28D6411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912894"/>
            <a:ext cx="675797" cy="63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CE025-269A-AB73-1BC4-1C869181F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37E01B1-50CA-E232-EFAE-42CC6EB7992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هذه النقود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AE66F7-B198-A763-C48C-7D516C3E6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B6CD4DB-6086-FA79-A87C-C69AF5AC8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D0A2031-E61F-C6A6-6201-6D5BB1F788B9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0E1686-65CC-27AB-3F81-AEDE00AA27A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5ADADC2-ECB0-66FF-32BC-C5E47A222C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B245A07-F54B-653B-31E4-152218C951A5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546699E-8242-55E7-2B34-D4936A63D98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D2A6FD8-5E34-8491-744E-8739B8BDAD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E653D97-B80C-2E1C-71AA-76CE0A0913E3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8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5E9729E-0676-F3EF-84DB-D7710E3D01B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8CA39348-97D0-B41A-2F6E-ADFA41C39B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5F7126C-DEA9-92F1-39CB-F2B06C6CE8C8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8B4EFE3-4E8A-1652-D8BC-8A554D27970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2BB90FDF-49CE-2755-B2F5-5F9C17E111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E4210C1-5D5D-FF18-AF89-E2B9701858D5}"/>
              </a:ext>
            </a:extLst>
          </p:cNvPr>
          <p:cNvSpPr txBox="1"/>
          <p:nvPr/>
        </p:nvSpPr>
        <p:spPr>
          <a:xfrm>
            <a:off x="922878" y="5662268"/>
            <a:ext cx="1088712" cy="510778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fr-FR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E9F2B3-3651-6FA8-AE3E-0B5ACABD070E}"/>
              </a:ext>
            </a:extLst>
          </p:cNvPr>
          <p:cNvSpPr txBox="1"/>
          <p:nvPr/>
        </p:nvSpPr>
        <p:spPr>
          <a:xfrm>
            <a:off x="3791070" y="5662268"/>
            <a:ext cx="1088712" cy="51077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AB7AAC40-AEF0-54A7-492C-BC88F211C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076" y="1973227"/>
            <a:ext cx="2028880" cy="1141615"/>
          </a:xfrm>
          <a:prstGeom prst="rect">
            <a:avLst/>
          </a:prstGeom>
        </p:spPr>
      </p:pic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15AF0382-EAE9-2AF2-1BDA-B7EB824AF35F}"/>
              </a:ext>
            </a:extLst>
          </p:cNvPr>
          <p:cNvSpPr/>
          <p:nvPr/>
        </p:nvSpPr>
        <p:spPr>
          <a:xfrm>
            <a:off x="3259394" y="1902543"/>
            <a:ext cx="2330245" cy="1282985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51E7215-4029-B522-1F26-89E6EA399957}"/>
              </a:ext>
            </a:extLst>
          </p:cNvPr>
          <p:cNvGrpSpPr/>
          <p:nvPr/>
        </p:nvGrpSpPr>
        <p:grpSpPr>
          <a:xfrm>
            <a:off x="3451433" y="4520367"/>
            <a:ext cx="1757093" cy="785052"/>
            <a:chOff x="6248711" y="4246300"/>
            <a:chExt cx="1757093" cy="779740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D5202377-E76C-4197-6252-8430BA348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89706" y="4246301"/>
              <a:ext cx="816098" cy="779739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E5A2E5EC-E8F5-499D-0EF6-138BD7CB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8711" y="4246300"/>
              <a:ext cx="816098" cy="779739"/>
            </a:xfrm>
            <a:prstGeom prst="rect">
              <a:avLst/>
            </a:prstGeom>
          </p:spPr>
        </p:pic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3D5750E7-16FB-1639-9CC6-DB18D965E4E2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6B53E6DB-0145-5674-391D-449CDE7AA6F3}"/>
              </a:ext>
            </a:extLst>
          </p:cNvPr>
          <p:cNvGrpSpPr/>
          <p:nvPr/>
        </p:nvGrpSpPr>
        <p:grpSpPr>
          <a:xfrm>
            <a:off x="544609" y="4183780"/>
            <a:ext cx="1845250" cy="1418293"/>
            <a:chOff x="544609" y="4183780"/>
            <a:chExt cx="1845250" cy="1418293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44397EA4-E0B4-1047-3C77-055812A8CA86}"/>
                </a:ext>
              </a:extLst>
            </p:cNvPr>
            <p:cNvGrpSpPr/>
            <p:nvPr/>
          </p:nvGrpSpPr>
          <p:grpSpPr>
            <a:xfrm>
              <a:off x="544609" y="4183780"/>
              <a:ext cx="1845250" cy="1418293"/>
              <a:chOff x="6091084" y="3908323"/>
              <a:chExt cx="1845250" cy="1418293"/>
            </a:xfrm>
          </p:grpSpPr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93F8792C-3AF7-E197-B970-136815295C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329101" y="4223907"/>
                <a:ext cx="816098" cy="779739"/>
              </a:xfrm>
              <a:prstGeom prst="rect">
                <a:avLst/>
              </a:prstGeom>
            </p:spPr>
          </p:pic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D1996980-07F3-3090-842C-B802F92112D7}"/>
                  </a:ext>
                </a:extLst>
              </p:cNvPr>
              <p:cNvSpPr/>
              <p:nvPr/>
            </p:nvSpPr>
            <p:spPr>
              <a:xfrm>
                <a:off x="6091084" y="3908323"/>
                <a:ext cx="1845250" cy="1418293"/>
              </a:xfrm>
              <a:prstGeom prst="roundRect">
                <a:avLst/>
              </a:prstGeom>
              <a:noFill/>
              <a:ln w="28575">
                <a:solidFill>
                  <a:srgbClr val="16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69A521CF-86B3-9EEC-DD24-AA52E6E6A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98724" y="4606941"/>
              <a:ext cx="675797" cy="639069"/>
            </a:xfrm>
            <a:prstGeom prst="rect">
              <a:avLst/>
            </a:prstGeom>
          </p:spPr>
        </p:pic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769A3CC6-517C-452B-A198-29993FC6ADD3}"/>
              </a:ext>
            </a:extLst>
          </p:cNvPr>
          <p:cNvSpPr txBox="1"/>
          <p:nvPr/>
        </p:nvSpPr>
        <p:spPr>
          <a:xfrm>
            <a:off x="4027644" y="3243784"/>
            <a:ext cx="1088712" cy="510778"/>
          </a:xfrm>
          <a:prstGeom prst="roundRect">
            <a:avLst/>
          </a:prstGeom>
          <a:solidFill>
            <a:srgbClr val="ACD7CA"/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Flèche : bas 54">
            <a:extLst>
              <a:ext uri="{FF2B5EF4-FFF2-40B4-BE49-F238E27FC236}">
                <a16:creationId xmlns:a16="http://schemas.microsoft.com/office/drawing/2014/main" id="{9850BCA4-E665-874A-4F7C-6222C9683931}"/>
              </a:ext>
            </a:extLst>
          </p:cNvPr>
          <p:cNvSpPr/>
          <p:nvPr/>
        </p:nvSpPr>
        <p:spPr>
          <a:xfrm rot="19725731">
            <a:off x="6075724" y="3514684"/>
            <a:ext cx="443155" cy="6658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8EAA3C9E-8AED-F708-9225-F43DE3B7EF65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9253CDCC-2B55-4DC0-1585-77AF3D3EEDB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7303" y="4247188"/>
            <a:ext cx="675797" cy="639069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D7889A00-D269-6A95-22D0-CA6AB709297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039" y="4926476"/>
            <a:ext cx="675797" cy="63906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B299EE0D-564E-6B1F-EA1B-344221AA4A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247188"/>
            <a:ext cx="675797" cy="639069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44D651EA-54D0-D42C-CDB8-D19DC1AD9CB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912894"/>
            <a:ext cx="675797" cy="639069"/>
          </a:xfrm>
          <a:prstGeom prst="rect">
            <a:avLst/>
          </a:prstGeom>
        </p:spPr>
      </p:pic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3A9DAE59-B606-950A-4BE9-2A3E2A6C2B05}"/>
              </a:ext>
            </a:extLst>
          </p:cNvPr>
          <p:cNvSpPr/>
          <p:nvPr/>
        </p:nvSpPr>
        <p:spPr>
          <a:xfrm>
            <a:off x="3402557" y="4180090"/>
            <a:ext cx="1882048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6AB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54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A033E-5B00-045B-89FD-236F669D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8277F59-2525-E2F6-6313-460A9E762453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7A9C8C-6527-0537-9C46-9456F03F0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740EAA-F7C2-9FFC-0920-A2DF99CFCFF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92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4C6C7-135F-05C5-C15C-EC20C68C8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226E66-8858-2DA1-1C01-A5F3704C0CD6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قيمة هذه النقود  هي 20 درهما ، يمكن مبادلتها بورقة نقدية من فئة 20 درهما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ألون البطاقة بنفس اللون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FE26FB-D641-0CA0-6FA3-3EE020954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BE03D1-8224-57FB-65D3-0C0E89C5C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6AEF3B9-D46E-97CD-0DB7-F0F6BFD266AD}"/>
              </a:ext>
            </a:extLst>
          </p:cNvPr>
          <p:cNvSpPr txBox="1"/>
          <p:nvPr/>
        </p:nvSpPr>
        <p:spPr>
          <a:xfrm>
            <a:off x="6676937" y="5667566"/>
            <a:ext cx="1088712" cy="51077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3482775-6A8B-AB8C-8188-35617F26749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8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B1B7581-B515-4F84-FB48-239ED15F8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819339B-79DA-5F31-E731-80F8BE3565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7FBC5CE-94B1-7D85-83A5-E3E953AB9ACD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D91113E-7BF9-7EBF-6347-4CBBBF46FEC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7D817FE-F32E-CA52-376D-626D07CBAF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07465A4-B4F3-2094-7510-F4BFF84E92A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E4A5720-C84C-7CF2-C53D-D9F6FA545BD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قيمة النقود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606AB59-78BE-B188-9F75-2C4A48B3E3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330824B-5BC1-9BF3-42B5-1451548A416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45E2869-E5BE-A8A4-FC4D-7DFC205ECD8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أبادل التي لها نفس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0B43418D-4546-6C73-E5B6-E026D97CD1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35023399-B582-440D-87EE-4E45573BF871}"/>
              </a:ext>
            </a:extLst>
          </p:cNvPr>
          <p:cNvSpPr txBox="1"/>
          <p:nvPr/>
        </p:nvSpPr>
        <p:spPr>
          <a:xfrm>
            <a:off x="922878" y="5667566"/>
            <a:ext cx="1088712" cy="510778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fr-FR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8F1915D-D09D-7702-DE64-3736F1EF4634}"/>
              </a:ext>
            </a:extLst>
          </p:cNvPr>
          <p:cNvSpPr txBox="1"/>
          <p:nvPr/>
        </p:nvSpPr>
        <p:spPr>
          <a:xfrm>
            <a:off x="3791070" y="5667566"/>
            <a:ext cx="1088712" cy="51077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A61A4E90-6585-C50B-7934-C7EF2F3F9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076" y="1973227"/>
            <a:ext cx="2028880" cy="1141615"/>
          </a:xfrm>
          <a:prstGeom prst="rect">
            <a:avLst/>
          </a:prstGeom>
        </p:spPr>
      </p:pic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1790F915-E6B4-9D91-2F86-1737E2889706}"/>
              </a:ext>
            </a:extLst>
          </p:cNvPr>
          <p:cNvSpPr/>
          <p:nvPr/>
        </p:nvSpPr>
        <p:spPr>
          <a:xfrm>
            <a:off x="3259394" y="1902543"/>
            <a:ext cx="2330245" cy="1282985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65DDA67-D8D8-FEC3-DF56-5F590047A8FF}"/>
              </a:ext>
            </a:extLst>
          </p:cNvPr>
          <p:cNvGrpSpPr/>
          <p:nvPr/>
        </p:nvGrpSpPr>
        <p:grpSpPr>
          <a:xfrm>
            <a:off x="3451433" y="4520367"/>
            <a:ext cx="1757093" cy="785052"/>
            <a:chOff x="6248711" y="4246300"/>
            <a:chExt cx="1757093" cy="779740"/>
          </a:xfrm>
        </p:grpSpPr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A582AD8A-972D-C174-E4D6-9A6037ABF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89706" y="4246301"/>
              <a:ext cx="816098" cy="779739"/>
            </a:xfrm>
            <a:prstGeom prst="rect">
              <a:avLst/>
            </a:prstGeom>
          </p:spPr>
        </p:pic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D3F53248-48C1-B4A4-58EC-B61FCF617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8711" y="4246300"/>
              <a:ext cx="816098" cy="779739"/>
            </a:xfrm>
            <a:prstGeom prst="rect">
              <a:avLst/>
            </a:prstGeom>
          </p:spPr>
        </p:pic>
      </p:grp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A16EFAAE-E442-5C5D-584D-FAAA45A23ADD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0EFCB166-B557-5B73-A345-8F026BBE2E6D}"/>
              </a:ext>
            </a:extLst>
          </p:cNvPr>
          <p:cNvGrpSpPr/>
          <p:nvPr/>
        </p:nvGrpSpPr>
        <p:grpSpPr>
          <a:xfrm>
            <a:off x="544609" y="4183780"/>
            <a:ext cx="1845250" cy="1418293"/>
            <a:chOff x="544609" y="4183780"/>
            <a:chExt cx="1845250" cy="1418293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21B0F189-F4EF-352F-51FD-E0A7A0B5710A}"/>
                </a:ext>
              </a:extLst>
            </p:cNvPr>
            <p:cNvGrpSpPr/>
            <p:nvPr/>
          </p:nvGrpSpPr>
          <p:grpSpPr>
            <a:xfrm>
              <a:off x="544609" y="4183780"/>
              <a:ext cx="1845250" cy="1418293"/>
              <a:chOff x="6091084" y="3908323"/>
              <a:chExt cx="1845250" cy="1418293"/>
            </a:xfrm>
          </p:grpSpPr>
          <p:pic>
            <p:nvPicPr>
              <p:cNvPr id="57" name="Image 56">
                <a:extLst>
                  <a:ext uri="{FF2B5EF4-FFF2-40B4-BE49-F238E27FC236}">
                    <a16:creationId xmlns:a16="http://schemas.microsoft.com/office/drawing/2014/main" id="{72927477-7842-8ECF-405B-1830D13068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329101" y="4223907"/>
                <a:ext cx="816098" cy="779739"/>
              </a:xfrm>
              <a:prstGeom prst="rect">
                <a:avLst/>
              </a:prstGeom>
            </p:spPr>
          </p:pic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B6177708-D2DF-999F-F56F-5FA8B2AB9328}"/>
                  </a:ext>
                </a:extLst>
              </p:cNvPr>
              <p:cNvSpPr/>
              <p:nvPr/>
            </p:nvSpPr>
            <p:spPr>
              <a:xfrm>
                <a:off x="6091084" y="3908323"/>
                <a:ext cx="1845250" cy="1418293"/>
              </a:xfrm>
              <a:prstGeom prst="roundRect">
                <a:avLst/>
              </a:prstGeom>
              <a:noFill/>
              <a:ln w="28575">
                <a:solidFill>
                  <a:srgbClr val="16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82CAC03C-51D9-078E-666D-E05065B17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98724" y="4606941"/>
              <a:ext cx="675797" cy="639069"/>
            </a:xfrm>
            <a:prstGeom prst="rect">
              <a:avLst/>
            </a:prstGeom>
          </p:spPr>
        </p:pic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C9F7E10E-5E38-0854-AE1D-D0610CA4884D}"/>
              </a:ext>
            </a:extLst>
          </p:cNvPr>
          <p:cNvSpPr txBox="1"/>
          <p:nvPr/>
        </p:nvSpPr>
        <p:spPr>
          <a:xfrm>
            <a:off x="4027644" y="3243784"/>
            <a:ext cx="1088712" cy="510778"/>
          </a:xfrm>
          <a:prstGeom prst="roundRect">
            <a:avLst/>
          </a:prstGeom>
          <a:solidFill>
            <a:srgbClr val="ACD7CA"/>
          </a:solidFill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Flèche : bas 59">
            <a:extLst>
              <a:ext uri="{FF2B5EF4-FFF2-40B4-BE49-F238E27FC236}">
                <a16:creationId xmlns:a16="http://schemas.microsoft.com/office/drawing/2014/main" id="{10A54D28-D0AD-6F2E-50D2-0264624C3D88}"/>
              </a:ext>
            </a:extLst>
          </p:cNvPr>
          <p:cNvSpPr/>
          <p:nvPr/>
        </p:nvSpPr>
        <p:spPr>
          <a:xfrm rot="19725731">
            <a:off x="6075724" y="3514684"/>
            <a:ext cx="443155" cy="6658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3F240B70-5DF1-5B9A-656C-04CA743A6BB0}"/>
              </a:ext>
            </a:extLst>
          </p:cNvPr>
          <p:cNvSpPr/>
          <p:nvPr/>
        </p:nvSpPr>
        <p:spPr>
          <a:xfrm>
            <a:off x="6297303" y="4180088"/>
            <a:ext cx="1711071" cy="14256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EBA0B2D1-8564-CC7F-B649-BA089831F5F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7303" y="4247188"/>
            <a:ext cx="675797" cy="639069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5BA709F9-6418-25CF-00CD-BE137A5D32D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9039" y="4926476"/>
            <a:ext cx="675797" cy="639069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1689AB22-3535-ADAF-8AE6-014C4ADED23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247188"/>
            <a:ext cx="675797" cy="639069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8F2F6B45-685F-279D-6CF3-F0AD2111628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8861" y="4912894"/>
            <a:ext cx="675797" cy="639069"/>
          </a:xfrm>
          <a:prstGeom prst="rect">
            <a:avLst/>
          </a:prstGeom>
        </p:spPr>
      </p:pic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2A2E6EBA-BF5B-9013-0476-A8834C5B5199}"/>
              </a:ext>
            </a:extLst>
          </p:cNvPr>
          <p:cNvSpPr/>
          <p:nvPr/>
        </p:nvSpPr>
        <p:spPr>
          <a:xfrm>
            <a:off x="3402557" y="4180090"/>
            <a:ext cx="1882048" cy="1425677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6AB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01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اكتبوا على الألواح رقم النقود التي لها نفس قيمة  ورقة نقدية من فئة 20 درهما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905681-0D9F-14C0-B146-AFE2D76EE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681" y="1681743"/>
            <a:ext cx="2028880" cy="114161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9DA4765-A795-F368-E2E3-5FE1EE247E11}"/>
              </a:ext>
            </a:extLst>
          </p:cNvPr>
          <p:cNvSpPr/>
          <p:nvPr/>
        </p:nvSpPr>
        <p:spPr>
          <a:xfrm>
            <a:off x="3285516" y="1434016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3EE2B46-3A45-12C7-C85F-892B17E3E7DD}"/>
              </a:ext>
            </a:extLst>
          </p:cNvPr>
          <p:cNvSpPr/>
          <p:nvPr/>
        </p:nvSpPr>
        <p:spPr>
          <a:xfrm>
            <a:off x="748794" y="3624694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9228F77-5EBA-9D17-D15E-5BC9732EEA20}"/>
              </a:ext>
            </a:extLst>
          </p:cNvPr>
          <p:cNvSpPr/>
          <p:nvPr/>
        </p:nvSpPr>
        <p:spPr>
          <a:xfrm>
            <a:off x="5586440" y="3617320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3F734F-DF13-7B8A-7383-AF261816E73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5408" y="4043328"/>
            <a:ext cx="816098" cy="7850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754C2E-ECB7-F0A6-DCFA-50CB822CA44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7455" y="3723794"/>
            <a:ext cx="675797" cy="63906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D6B294-329F-040D-9859-79AA73770E3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7454" y="4492779"/>
            <a:ext cx="675797" cy="6390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A4C30B-504E-0BB5-58B1-DC23ED3F871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2238" y="3723794"/>
            <a:ext cx="675797" cy="6390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CAD5E0-02D8-BB1B-AF07-04A67A99C9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2032" y="3707728"/>
            <a:ext cx="816098" cy="7850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2715BE-4B6E-0DD0-FC47-8A0747D045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2238" y="4435854"/>
            <a:ext cx="675797" cy="63906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C8A458-95B3-B44F-D3E9-205EA6D2768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2182" y="4515462"/>
            <a:ext cx="675797" cy="639069"/>
          </a:xfrm>
          <a:prstGeom prst="rect">
            <a:avLst/>
          </a:prstGeom>
        </p:spPr>
      </p:pic>
      <p:sp>
        <p:nvSpPr>
          <p:cNvPr id="17" name="Oval 80">
            <a:extLst>
              <a:ext uri="{FF2B5EF4-FFF2-40B4-BE49-F238E27FC236}">
                <a16:creationId xmlns:a16="http://schemas.microsoft.com/office/drawing/2014/main" id="{925F6D96-D5B1-698B-672B-42C5E8E2B02B}"/>
              </a:ext>
            </a:extLst>
          </p:cNvPr>
          <p:cNvSpPr>
            <a:spLocks noChangeAspect="1"/>
          </p:cNvSpPr>
          <p:nvPr/>
        </p:nvSpPr>
        <p:spPr>
          <a:xfrm>
            <a:off x="6799419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E2705F2-A2CD-AD6D-CC81-34572572C31D}"/>
              </a:ext>
            </a:extLst>
          </p:cNvPr>
          <p:cNvSpPr>
            <a:spLocks noChangeAspect="1"/>
          </p:cNvSpPr>
          <p:nvPr/>
        </p:nvSpPr>
        <p:spPr>
          <a:xfrm>
            <a:off x="1768766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رقم2 :قيمة هذه النقود هي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20  </a:t>
            </a:r>
            <a:r>
              <a:rPr lang="fr-FR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dh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، إذن لها نفس قيمة ورقة نقدية من فئة 20 درهما .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8EC86D-3D41-9A0D-7CE5-CF9B97EE9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681" y="1681743"/>
            <a:ext cx="2028880" cy="114161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BE60E0-8EB7-0AEA-AB2E-0B7D71C249C6}"/>
              </a:ext>
            </a:extLst>
          </p:cNvPr>
          <p:cNvSpPr/>
          <p:nvPr/>
        </p:nvSpPr>
        <p:spPr>
          <a:xfrm>
            <a:off x="3285516" y="1434016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497E11-80A1-F850-95FD-E0C9538AF2A5}"/>
              </a:ext>
            </a:extLst>
          </p:cNvPr>
          <p:cNvSpPr/>
          <p:nvPr/>
        </p:nvSpPr>
        <p:spPr>
          <a:xfrm>
            <a:off x="748794" y="3624694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2A4DF92-5023-A0DD-A69B-14A8966139C5}"/>
              </a:ext>
            </a:extLst>
          </p:cNvPr>
          <p:cNvSpPr/>
          <p:nvPr/>
        </p:nvSpPr>
        <p:spPr>
          <a:xfrm>
            <a:off x="5586440" y="3617320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9DF1E-E158-E45F-8526-F63D465F3A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5408" y="4043328"/>
            <a:ext cx="816098" cy="7850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EC9056-B225-306F-0415-39152C66D38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7455" y="3723794"/>
            <a:ext cx="675797" cy="63906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3D133B-8888-CEF3-0ED4-7F108EF9B37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7454" y="4492779"/>
            <a:ext cx="675797" cy="6390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6400B5-2DF3-C688-3A75-7E1A104BCB0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2238" y="3723794"/>
            <a:ext cx="675797" cy="6390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D8A4D5-9FC8-DEFA-A93B-BE1FA75656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2032" y="3707728"/>
            <a:ext cx="816098" cy="7850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4BF729-D352-4E1E-C825-10D1348820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2238" y="4435854"/>
            <a:ext cx="675797" cy="63906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0C3CF9-4701-18D7-68C7-147B5D193B2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2182" y="4515462"/>
            <a:ext cx="675797" cy="639069"/>
          </a:xfrm>
          <a:prstGeom prst="rect">
            <a:avLst/>
          </a:prstGeom>
        </p:spPr>
      </p:pic>
      <p:sp>
        <p:nvSpPr>
          <p:cNvPr id="16" name="Oval 80">
            <a:extLst>
              <a:ext uri="{FF2B5EF4-FFF2-40B4-BE49-F238E27FC236}">
                <a16:creationId xmlns:a16="http://schemas.microsoft.com/office/drawing/2014/main" id="{D2B89B0C-5D79-7AAD-67D9-EE374E61385B}"/>
              </a:ext>
            </a:extLst>
          </p:cNvPr>
          <p:cNvSpPr>
            <a:spLocks noChangeAspect="1"/>
          </p:cNvSpPr>
          <p:nvPr/>
        </p:nvSpPr>
        <p:spPr>
          <a:xfrm>
            <a:off x="6799419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CCD0851-7326-8BB3-2CE4-D85FA930C950}"/>
              </a:ext>
            </a:extLst>
          </p:cNvPr>
          <p:cNvSpPr>
            <a:spLocks noChangeAspect="1"/>
          </p:cNvSpPr>
          <p:nvPr/>
        </p:nvSpPr>
        <p:spPr>
          <a:xfrm>
            <a:off x="1768766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ABE961-4938-C67F-9275-FB312F7A6744}"/>
              </a:ext>
            </a:extLst>
          </p:cNvPr>
          <p:cNvSpPr/>
          <p:nvPr/>
        </p:nvSpPr>
        <p:spPr>
          <a:xfrm>
            <a:off x="643469" y="3302320"/>
            <a:ext cx="2940211" cy="2670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76A8A-DC26-0DF5-98D7-669D684C9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BCA1F47-2F2B-C6C5-E654-A20DE92B66BA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اكتبوا على الألواح رقم النقود التي لها نفس قيمة  50 درهما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3B08DF-98AA-8FB6-4591-985778F7F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9A5449-610E-E56A-263C-E1E8D32D5708}"/>
              </a:ext>
            </a:extLst>
          </p:cNvPr>
          <p:cNvSpPr/>
          <p:nvPr/>
        </p:nvSpPr>
        <p:spPr>
          <a:xfrm>
            <a:off x="3285516" y="1434016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9647155-69CC-F848-203A-42D3DE4479A0}"/>
              </a:ext>
            </a:extLst>
          </p:cNvPr>
          <p:cNvSpPr/>
          <p:nvPr/>
        </p:nvSpPr>
        <p:spPr>
          <a:xfrm>
            <a:off x="748794" y="3624694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040499-CCD2-8081-A643-6F36455ADA0E}"/>
              </a:ext>
            </a:extLst>
          </p:cNvPr>
          <p:cNvSpPr/>
          <p:nvPr/>
        </p:nvSpPr>
        <p:spPr>
          <a:xfrm>
            <a:off x="5586440" y="3617320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1865764-EEE6-E039-114D-C1B8486BC3DE}"/>
              </a:ext>
            </a:extLst>
          </p:cNvPr>
          <p:cNvSpPr>
            <a:spLocks noChangeAspect="1"/>
          </p:cNvSpPr>
          <p:nvPr/>
        </p:nvSpPr>
        <p:spPr>
          <a:xfrm>
            <a:off x="6799419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1C80FED-B9A5-A7CC-803B-EE1420946516}"/>
              </a:ext>
            </a:extLst>
          </p:cNvPr>
          <p:cNvSpPr>
            <a:spLocks noChangeAspect="1"/>
          </p:cNvSpPr>
          <p:nvPr/>
        </p:nvSpPr>
        <p:spPr>
          <a:xfrm>
            <a:off x="1768766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D3B597B-C670-C1AA-7C6C-C02151B092D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6771" y="3660378"/>
            <a:ext cx="741907" cy="71368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4E0664-B13C-6C62-F02E-FBA7DE5E0D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02426" y="4488557"/>
            <a:ext cx="741907" cy="71368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B32B67B-CCD1-0FDC-C470-6321FAC475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6644" y="4528463"/>
            <a:ext cx="741907" cy="71368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4C443E-FE5A-AAE8-AF21-EB02B0317F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72432" y="3692818"/>
            <a:ext cx="674461" cy="64880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0DDD11-3453-5BD7-DB05-51309ECC0CB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2426" y="4145366"/>
            <a:ext cx="614361" cy="58097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76A169F-4953-5987-365A-566349748A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9613" y="3692818"/>
            <a:ext cx="674461" cy="64880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8171C34-A0C2-0200-FD35-D77FAC43E0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5268" y="4520997"/>
            <a:ext cx="674461" cy="64880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9C4905E-56EA-917A-6925-B1736A8BDA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9486" y="4560903"/>
            <a:ext cx="674461" cy="64880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E16B73-4FC4-A225-268E-18AEE028A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631" y="3671571"/>
            <a:ext cx="1524328" cy="85771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2F16764-320B-1ABD-F443-D20B119407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703" y="1666406"/>
            <a:ext cx="2062595" cy="102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2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A4816-ADF1-6CCC-0C6A-27B957586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B3FB033-EA9A-7715-3E8F-E65CD4219D5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38592E-0B21-3D03-C4C0-D356A29A3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CAFF05-D599-FDEA-028E-61499066C88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93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BD4B0-2F9F-6651-571E-B971F311F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5BCED5-D4F9-510F-14F2-3701E877F996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رقم 1 : قيمة هذه النقود هي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50  </a:t>
            </a:r>
            <a:r>
              <a:rPr lang="fr-FR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dh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، إذن لها نفس قيمة ورقة من فئة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درهما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A849A-DBCC-45D6-E246-BCF616F54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2D3C000-A294-625E-EC10-A0C073F903FE}"/>
              </a:ext>
            </a:extLst>
          </p:cNvPr>
          <p:cNvSpPr/>
          <p:nvPr/>
        </p:nvSpPr>
        <p:spPr>
          <a:xfrm>
            <a:off x="3285516" y="1434016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17E940A-3B2F-5DC2-BE56-5A7A46C295F5}"/>
              </a:ext>
            </a:extLst>
          </p:cNvPr>
          <p:cNvSpPr/>
          <p:nvPr/>
        </p:nvSpPr>
        <p:spPr>
          <a:xfrm>
            <a:off x="748794" y="3624694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518B07D-CAA0-DD63-84F7-8254088EEDF6}"/>
              </a:ext>
            </a:extLst>
          </p:cNvPr>
          <p:cNvSpPr/>
          <p:nvPr/>
        </p:nvSpPr>
        <p:spPr>
          <a:xfrm>
            <a:off x="5586440" y="3617320"/>
            <a:ext cx="2536722" cy="1637070"/>
          </a:xfrm>
          <a:prstGeom prst="roundRect">
            <a:avLst/>
          </a:prstGeom>
          <a:noFill/>
          <a:ln w="28575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EC889A94-2C99-A4BE-2549-D2551394680E}"/>
              </a:ext>
            </a:extLst>
          </p:cNvPr>
          <p:cNvSpPr>
            <a:spLocks noChangeAspect="1"/>
          </p:cNvSpPr>
          <p:nvPr/>
        </p:nvSpPr>
        <p:spPr>
          <a:xfrm>
            <a:off x="6799419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C06B33D3-F52D-937B-3E98-95910400B1E2}"/>
              </a:ext>
            </a:extLst>
          </p:cNvPr>
          <p:cNvSpPr>
            <a:spLocks noChangeAspect="1"/>
          </p:cNvSpPr>
          <p:nvPr/>
        </p:nvSpPr>
        <p:spPr>
          <a:xfrm>
            <a:off x="1768766" y="5318351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41CE9AC-97B4-4D84-32FF-B608361570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6771" y="3660378"/>
            <a:ext cx="741907" cy="71368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EBD2DB-D130-168A-3C35-A631D49BD8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02426" y="4488557"/>
            <a:ext cx="741907" cy="71368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D1D09D6-3C7A-79BE-4C75-0D1C92617F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6644" y="4528463"/>
            <a:ext cx="741907" cy="71368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27F2943-CF11-F8AE-7428-EE04253CA3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72432" y="3692818"/>
            <a:ext cx="674461" cy="64880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0631B3-1DC2-2CE3-4108-23F79142A2A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2426" y="4145366"/>
            <a:ext cx="614361" cy="58097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7F4FCAE-2F97-1554-0282-C51C477A78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9613" y="3692818"/>
            <a:ext cx="674461" cy="64880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F184328-3AF7-0A77-4D9F-21FE49A2C3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5268" y="4520997"/>
            <a:ext cx="674461" cy="64880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A3410E8-8202-046C-160A-D6D71D92B1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9486" y="4560903"/>
            <a:ext cx="674461" cy="64880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E0C3BA-364F-8E45-78AF-DB473EC6EE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631" y="3671571"/>
            <a:ext cx="1524328" cy="85771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72E78C4-C9B5-BE66-A413-4D70E8DE1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703" y="1666406"/>
            <a:ext cx="2062595" cy="102153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A4210A3-AE8C-E6C7-CC40-44FD4C1DAC69}"/>
              </a:ext>
            </a:extLst>
          </p:cNvPr>
          <p:cNvSpPr/>
          <p:nvPr/>
        </p:nvSpPr>
        <p:spPr>
          <a:xfrm>
            <a:off x="5328140" y="3225514"/>
            <a:ext cx="2940211" cy="2670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13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98 سنطبق ما تعلمناه  في  النشاط رقم 2؛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135E30-E91E-28DD-2E42-4B0B5EBA75B8}"/>
              </a:ext>
            </a:extLst>
          </p:cNvPr>
          <p:cNvGrpSpPr/>
          <p:nvPr/>
        </p:nvGrpSpPr>
        <p:grpSpPr>
          <a:xfrm>
            <a:off x="1725176" y="1739050"/>
            <a:ext cx="5693648" cy="3821736"/>
            <a:chOff x="1180627" y="2108402"/>
            <a:chExt cx="6889314" cy="420390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982C2E-DD85-4DEC-E8F7-241023DC4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8568" y="2108403"/>
              <a:ext cx="3391373" cy="420390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1128CF-3BC9-976C-989D-7621762F9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0627" y="2108402"/>
              <a:ext cx="3497941" cy="4203909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09039" y="3847823"/>
            <a:ext cx="2768360" cy="155411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DB4C55-453C-94F5-CB9A-038FBEDC44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386" y="1774132"/>
            <a:ext cx="5475314" cy="355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11139A-EF8B-71A1-479E-DD277AB1E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510" y="2464422"/>
            <a:ext cx="4692318" cy="255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  50رهما ----  20 زائد20 تساوي 40 زائد 10 تساوي 50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– 20 -30 – 40 -50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26B678-45A3-A97E-91B0-3E11AFF09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477" y="1673780"/>
            <a:ext cx="6677957" cy="427732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6529903-AE33-9F4A-9C1C-AA88FDD2E0AB}"/>
              </a:ext>
            </a:extLst>
          </p:cNvPr>
          <p:cNvSpPr txBox="1"/>
          <p:nvPr/>
        </p:nvSpPr>
        <p:spPr>
          <a:xfrm>
            <a:off x="3944431" y="2915699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5F27C2-A500-86AF-CE99-DB860291CB6A}"/>
              </a:ext>
            </a:extLst>
          </p:cNvPr>
          <p:cNvSpPr txBox="1"/>
          <p:nvPr/>
        </p:nvSpPr>
        <p:spPr>
          <a:xfrm>
            <a:off x="1855076" y="5457888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F997CC-DA53-01DC-EAB6-3AF5C3E0664C}"/>
              </a:ext>
            </a:extLst>
          </p:cNvPr>
          <p:cNvSpPr txBox="1"/>
          <p:nvPr/>
        </p:nvSpPr>
        <p:spPr>
          <a:xfrm>
            <a:off x="6102148" y="5457888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C3B78-0A33-C43B-D57F-A70C5B805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0EF9595-81A9-C239-86CD-DA8DA945D111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 10 دراهم ---  5 زائد 5 تساوي 10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دراهم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05A8E9-30F7-7BC6-6409-514D2EDEF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67F956-22CD-80B6-C5DD-B914A9CB9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319" y="1673780"/>
            <a:ext cx="6735115" cy="42868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EA93FA5-E998-3817-CFDF-7D6BBEDE3B61}"/>
              </a:ext>
            </a:extLst>
          </p:cNvPr>
          <p:cNvSpPr txBox="1"/>
          <p:nvPr/>
        </p:nvSpPr>
        <p:spPr>
          <a:xfrm>
            <a:off x="3900187" y="2886203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A718BB-ED7B-6D8D-DF30-D4CF3F13C8CD}"/>
              </a:ext>
            </a:extLst>
          </p:cNvPr>
          <p:cNvSpPr txBox="1"/>
          <p:nvPr/>
        </p:nvSpPr>
        <p:spPr>
          <a:xfrm>
            <a:off x="1825580" y="5443140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1F1F31-6B4B-0C41-C089-30B6D4EF5819}"/>
              </a:ext>
            </a:extLst>
          </p:cNvPr>
          <p:cNvSpPr txBox="1"/>
          <p:nvPr/>
        </p:nvSpPr>
        <p:spPr>
          <a:xfrm>
            <a:off x="6072652" y="5457888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lang="fr-FR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DC2616B-6BD1-E560-200A-B6DBF3B2C72E}"/>
              </a:ext>
            </a:extLst>
          </p:cNvPr>
          <p:cNvSpPr txBox="1"/>
          <p:nvPr/>
        </p:nvSpPr>
        <p:spPr>
          <a:xfrm>
            <a:off x="1721580" y="4142245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D1A00C-9360-934B-38B9-449FF6BE0C5A}"/>
              </a:ext>
            </a:extLst>
          </p:cNvPr>
          <p:cNvSpPr txBox="1"/>
          <p:nvPr/>
        </p:nvSpPr>
        <p:spPr>
          <a:xfrm>
            <a:off x="6095241" y="4193972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15DF2F-E2B3-FC0C-DF95-4D590411B3AC}"/>
              </a:ext>
            </a:extLst>
          </p:cNvPr>
          <p:cNvSpPr txBox="1"/>
          <p:nvPr/>
        </p:nvSpPr>
        <p:spPr>
          <a:xfrm>
            <a:off x="3949116" y="5443139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99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ECABFF-1489-EE5B-FEEE-116C8FC5F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5176" y="1739050"/>
            <a:ext cx="2890860" cy="382173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12925" y="2010850"/>
            <a:ext cx="2526633" cy="2015460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C6EFE9-F36F-15C3-D39F-E7B40360C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575" y="1673780"/>
            <a:ext cx="5734850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E678B0-13C8-A1DB-C30A-E5DBE8C7F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264" y="1707210"/>
            <a:ext cx="6249473" cy="4582164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6EB5D954-1CA6-54E8-D66B-45F87F7A97D3}"/>
              </a:ext>
            </a:extLst>
          </p:cNvPr>
          <p:cNvSpPr txBox="1"/>
          <p:nvPr/>
        </p:nvSpPr>
        <p:spPr>
          <a:xfrm>
            <a:off x="4119436" y="4280594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30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541179-0834-B681-7E14-5ED5E00DB9E8}"/>
              </a:ext>
            </a:extLst>
          </p:cNvPr>
          <p:cNvSpPr txBox="1"/>
          <p:nvPr/>
        </p:nvSpPr>
        <p:spPr>
          <a:xfrm>
            <a:off x="2015333" y="5689895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30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B29F84-4C02-B10A-1292-74B5378F0CB4}"/>
              </a:ext>
            </a:extLst>
          </p:cNvPr>
          <p:cNvSpPr txBox="1"/>
          <p:nvPr/>
        </p:nvSpPr>
        <p:spPr>
          <a:xfrm>
            <a:off x="3986704" y="2812088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7D6B03-D96A-7456-0A91-7647E116F0CD}"/>
              </a:ext>
            </a:extLst>
          </p:cNvPr>
          <p:cNvSpPr txBox="1"/>
          <p:nvPr/>
        </p:nvSpPr>
        <p:spPr>
          <a:xfrm>
            <a:off x="6085890" y="4295342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F7D4EF-067F-5D35-EE01-EFBCE921FF93}"/>
              </a:ext>
            </a:extLst>
          </p:cNvPr>
          <p:cNvSpPr txBox="1"/>
          <p:nvPr/>
        </p:nvSpPr>
        <p:spPr>
          <a:xfrm>
            <a:off x="4035448" y="5719391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60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A3DCE4-EC40-328F-9607-6F03D8D261C8}"/>
              </a:ext>
            </a:extLst>
          </p:cNvPr>
          <p:cNvSpPr txBox="1"/>
          <p:nvPr/>
        </p:nvSpPr>
        <p:spPr>
          <a:xfrm>
            <a:off x="6055712" y="2841584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C89184-3F8F-DBC2-6D06-8E8F34F1DD29}"/>
              </a:ext>
            </a:extLst>
          </p:cNvPr>
          <p:cNvSpPr txBox="1"/>
          <p:nvPr/>
        </p:nvSpPr>
        <p:spPr>
          <a:xfrm>
            <a:off x="1889023" y="4280594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DA92C0B-999F-0D6D-AAAB-2B10AF528DFB}"/>
              </a:ext>
            </a:extLst>
          </p:cNvPr>
          <p:cNvSpPr txBox="1"/>
          <p:nvPr/>
        </p:nvSpPr>
        <p:spPr>
          <a:xfrm>
            <a:off x="5981823" y="5719391"/>
            <a:ext cx="820587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15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98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و99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DC9A6C2-C0B3-96C0-7BB2-7963FA4A9278}"/>
              </a:ext>
            </a:extLst>
          </p:cNvPr>
          <p:cNvGrpSpPr/>
          <p:nvPr/>
        </p:nvGrpSpPr>
        <p:grpSpPr>
          <a:xfrm>
            <a:off x="1725176" y="1739050"/>
            <a:ext cx="5693648" cy="3821736"/>
            <a:chOff x="1180627" y="2108402"/>
            <a:chExt cx="6889314" cy="420390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2A40B0E-F4BB-668E-BABD-A81D7402A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8568" y="2108403"/>
              <a:ext cx="3391373" cy="4203908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240A9AA-6479-3836-79B3-29468A694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0627" y="2108402"/>
              <a:ext cx="3497941" cy="42039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22664</TotalTime>
  <Words>1013</Words>
  <Application>Microsoft Office PowerPoint</Application>
  <PresentationFormat>Affichage à l'écran (4:3)</PresentationFormat>
  <Paragraphs>281</Paragraphs>
  <Slides>65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65</vt:i4>
      </vt:variant>
    </vt:vector>
  </HeadingPairs>
  <TitlesOfParts>
    <vt:vector size="79" baseType="lpstr">
      <vt:lpstr>Arial</vt:lpstr>
      <vt:lpstr>Aptos</vt:lpstr>
      <vt:lpstr>Effra CC Arbc</vt:lpstr>
      <vt:lpstr>Dosis</vt:lpstr>
      <vt:lpstr>Dosis SemiBold</vt:lpstr>
      <vt:lpstr>Wingdings</vt:lpstr>
      <vt:lpstr>Calibri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284</cp:revision>
  <cp:lastPrinted>2025-08-13T10:11:39Z</cp:lastPrinted>
  <dcterms:created xsi:type="dcterms:W3CDTF">2025-08-01T12:31:49Z</dcterms:created>
  <dcterms:modified xsi:type="dcterms:W3CDTF">2026-04-19T15:39:21Z</dcterms:modified>
</cp:coreProperties>
</file>