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2"/>
  </p:notesMasterIdLst>
  <p:handoutMasterIdLst>
    <p:handoutMasterId r:id="rId73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1256" r:id="rId14"/>
    <p:sldId id="1257" r:id="rId15"/>
    <p:sldId id="1258" r:id="rId16"/>
    <p:sldId id="964" r:id="rId17"/>
    <p:sldId id="1053" r:id="rId18"/>
    <p:sldId id="1057" r:id="rId19"/>
    <p:sldId id="1259" r:id="rId20"/>
    <p:sldId id="1022" r:id="rId21"/>
    <p:sldId id="1180" r:id="rId22"/>
    <p:sldId id="1181" r:id="rId23"/>
    <p:sldId id="1182" r:id="rId24"/>
    <p:sldId id="1219" r:id="rId25"/>
    <p:sldId id="1220" r:id="rId26"/>
    <p:sldId id="1221" r:id="rId27"/>
    <p:sldId id="786" r:id="rId28"/>
    <p:sldId id="751" r:id="rId29"/>
    <p:sldId id="828" r:id="rId30"/>
    <p:sldId id="890" r:id="rId31"/>
    <p:sldId id="787" r:id="rId32"/>
    <p:sldId id="740" r:id="rId33"/>
    <p:sldId id="1101" r:id="rId34"/>
    <p:sldId id="1124" r:id="rId35"/>
    <p:sldId id="1128" r:id="rId36"/>
    <p:sldId id="1218" r:id="rId37"/>
    <p:sldId id="1136" r:id="rId38"/>
    <p:sldId id="1129" r:id="rId39"/>
    <p:sldId id="1130" r:id="rId40"/>
    <p:sldId id="1142" r:id="rId41"/>
    <p:sldId id="1183" r:id="rId42"/>
    <p:sldId id="1144" r:id="rId43"/>
    <p:sldId id="1184" r:id="rId44"/>
    <p:sldId id="1185" r:id="rId45"/>
    <p:sldId id="1186" r:id="rId46"/>
    <p:sldId id="1187" r:id="rId47"/>
    <p:sldId id="909" r:id="rId48"/>
    <p:sldId id="976" r:id="rId49"/>
    <p:sldId id="1091" r:id="rId50"/>
    <p:sldId id="1145" r:id="rId51"/>
    <p:sldId id="1146" r:id="rId52"/>
    <p:sldId id="1148" r:id="rId53"/>
    <p:sldId id="1149" r:id="rId54"/>
    <p:sldId id="1150" r:id="rId55"/>
    <p:sldId id="1213" r:id="rId56"/>
    <p:sldId id="1155" r:id="rId57"/>
    <p:sldId id="1156" r:id="rId58"/>
    <p:sldId id="910" r:id="rId59"/>
    <p:sldId id="848" r:id="rId60"/>
    <p:sldId id="916" r:id="rId61"/>
    <p:sldId id="924" r:id="rId62"/>
    <p:sldId id="849" r:id="rId63"/>
    <p:sldId id="788" r:id="rId64"/>
    <p:sldId id="956" r:id="rId65"/>
    <p:sldId id="850" r:id="rId66"/>
    <p:sldId id="1021" r:id="rId67"/>
    <p:sldId id="789" r:id="rId68"/>
    <p:sldId id="794" r:id="rId69"/>
    <p:sldId id="793" r:id="rId70"/>
    <p:sldId id="930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993EAE-C74E-4053-89D1-1B856B80495A}">
          <p14:sldIdLst>
            <p14:sldId id="779"/>
            <p14:sldId id="911"/>
            <p14:sldId id="1191"/>
            <p14:sldId id="780"/>
            <p14:sldId id="781"/>
            <p14:sldId id="783"/>
            <p14:sldId id="746"/>
            <p14:sldId id="784"/>
            <p14:sldId id="1256"/>
            <p14:sldId id="1257"/>
            <p14:sldId id="1258"/>
            <p14:sldId id="964"/>
            <p14:sldId id="1053"/>
            <p14:sldId id="1057"/>
            <p14:sldId id="1259"/>
            <p14:sldId id="1022"/>
            <p14:sldId id="1180"/>
            <p14:sldId id="1181"/>
            <p14:sldId id="1182"/>
            <p14:sldId id="1219"/>
            <p14:sldId id="1220"/>
            <p14:sldId id="1221"/>
            <p14:sldId id="786"/>
            <p14:sldId id="751"/>
            <p14:sldId id="828"/>
            <p14:sldId id="890"/>
            <p14:sldId id="787"/>
            <p14:sldId id="740"/>
            <p14:sldId id="1101"/>
            <p14:sldId id="1124"/>
            <p14:sldId id="1128"/>
            <p14:sldId id="1218"/>
            <p14:sldId id="1136"/>
            <p14:sldId id="1129"/>
            <p14:sldId id="1130"/>
            <p14:sldId id="1142"/>
            <p14:sldId id="1183"/>
            <p14:sldId id="1144"/>
            <p14:sldId id="1184"/>
            <p14:sldId id="1185"/>
            <p14:sldId id="1186"/>
            <p14:sldId id="1187"/>
            <p14:sldId id="909"/>
            <p14:sldId id="976"/>
            <p14:sldId id="1091"/>
            <p14:sldId id="1145"/>
            <p14:sldId id="1146"/>
            <p14:sldId id="1148"/>
            <p14:sldId id="1149"/>
            <p14:sldId id="1150"/>
            <p14:sldId id="1213"/>
            <p14:sldId id="1155"/>
            <p14:sldId id="1156"/>
            <p14:sldId id="910"/>
            <p14:sldId id="848"/>
            <p14:sldId id="916"/>
            <p14:sldId id="924"/>
            <p14:sldId id="849"/>
          </p14:sldIdLst>
        </p14:section>
        <p14:section name="Section sans titre" id="{64EBB38B-FBFF-4EAF-99B9-6DDF8CB04467}">
          <p14:sldIdLst>
            <p14:sldId id="788"/>
            <p14:sldId id="956"/>
            <p14:sldId id="850"/>
            <p14:sldId id="1021"/>
            <p14:sldId id="789"/>
            <p14:sldId id="794"/>
            <p14:sldId id="793"/>
            <p14:sldId id="9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1571" autoAdjust="0"/>
  </p:normalViewPr>
  <p:slideViewPr>
    <p:cSldViewPr snapToGrid="0">
      <p:cViewPr varScale="1">
        <p:scale>
          <a:sx n="63" d="100"/>
          <a:sy n="63" d="100"/>
        </p:scale>
        <p:origin x="161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2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104B1-6A31-A544-72A5-03682DB3F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FD5D57-392D-7D30-02B9-15D19FAAD0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453832-0A67-EDBD-4695-48D5DA220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72836A-ED88-9193-798B-98F63E0DC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66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611D0-120D-5026-16CA-CD7B8CFDF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B4B3AD-48C2-B347-E9F7-93F90E465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C4BD1-3BD9-0E3A-2FB3-4F145EEF2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AF8009-D1D2-0C5B-B908-2F9B9B477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33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240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966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8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( الجزء و الكل (3)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    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CCCF18A-F195-3BFB-2460-1F6AB7767E38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041A05-3984-41C1-BC34-84EE8E2FC56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84BCCD78-2EB4-00E8-F357-F97693C6B89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78D646AA-349E-5A77-5E4F-B438C81AA4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قراءة معطيات </a:t>
              </a:r>
              <a:r>
                <a:rPr lang="ar-MA" dirty="0" err="1"/>
                <a:t>مبيان</a:t>
              </a:r>
              <a:r>
                <a:rPr lang="ar-MA" dirty="0"/>
                <a:t> (1) 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5AEAA10-59A4-BEA5-A02D-0D38C0D257B3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6637E4A-CA0F-F94F-5572-11B145F491D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2DFA593F-1E16-6142-2431-92611A096A8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69F494C6-00B3-580E-1E20-929BFF9D780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تصنيف  المعطيات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752658-79E4-382F-0550-83D6994A7F07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6919846-37E6-F531-AEB9-BEE71E479A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88EC0DD9-6B28-FC04-27D6-D0E94867A22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D970AFDD-9126-8C22-46AB-5C6686EDEC8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</a:rPr>
                <a:t>قراءة معطيات </a:t>
              </a:r>
              <a:r>
                <a:rPr lang="ar-MA" sz="1600" b="1" dirty="0" err="1">
                  <a:solidFill>
                    <a:srgbClr val="FFFFFF">
                      <a:lumMod val="65000"/>
                    </a:srgbClr>
                  </a:solidFill>
                </a:rPr>
                <a:t>مبيان</a:t>
              </a: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</a:rPr>
                <a:t> (2)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( الجزء و الكل (3)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1C07055-57FC-03DF-5401-220FCB88B545}"/>
              </a:ext>
            </a:extLst>
          </p:cNvPr>
          <p:cNvGrpSpPr/>
          <p:nvPr/>
        </p:nvGrpSpPr>
        <p:grpSpPr>
          <a:xfrm>
            <a:off x="1808577" y="2460233"/>
            <a:ext cx="5526847" cy="3818406"/>
            <a:chOff x="953550" y="2460233"/>
            <a:chExt cx="5526847" cy="381840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F9030A-EEC1-FBDD-0481-03A609D85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16974" y="2460234"/>
              <a:ext cx="2763423" cy="381840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297E178-9432-5C95-33F8-E89C15631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3550" y="2460233"/>
              <a:ext cx="2763424" cy="3818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614598" y="3638497"/>
            <a:ext cx="7262896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737384" y="3698793"/>
            <a:ext cx="653549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 معطيات مسألة على نموذج الأشرطة و تحديد المطلوب و كتابة المتساوية المناسبة و أكمل عبارة الحل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0F1CAF-6800-AF9A-7E92-E15B8D1FBE8E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B27283-15DF-198B-1E89-474376E6ACE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12E4C3-C251-CD8F-D2F0-EF3014015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4A9BF5C-38E2-D13B-A615-721DF13B2335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BA1FCDEE-4FFE-3585-A232-58C0C26250DB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C6786DF-DC82-BA50-42AC-A93C51B484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251DD46-FCF5-0EA6-5DC8-200614AB01FF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B7D2C05-3F10-6EE7-B6C1-9DC5DA525D78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2 الصفحة 90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83E386-4619-ECE8-DE04-A5EADFE3F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1" y="1886391"/>
            <a:ext cx="7023503" cy="4252207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94AB921-88A5-165F-A6E5-E13446F8CB65}"/>
              </a:ext>
            </a:extLst>
          </p:cNvPr>
          <p:cNvCxnSpPr/>
          <p:nvPr/>
        </p:nvCxnSpPr>
        <p:spPr>
          <a:xfrm>
            <a:off x="2670744" y="3952534"/>
            <a:ext cx="329783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FF63ECC-C66B-FDF0-BC22-0E18A3273B5D}"/>
              </a:ext>
            </a:extLst>
          </p:cNvPr>
          <p:cNvSpPr txBox="1"/>
          <p:nvPr/>
        </p:nvSpPr>
        <p:spPr>
          <a:xfrm>
            <a:off x="2760685" y="5556075"/>
            <a:ext cx="1558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الصَّفْراءُ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16B8F-0DA6-96D5-F741-8737DC10F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EA9C10A-928B-3039-B41F-571AB400C8F1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3 الصفحة 91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84BAD9-BFE2-390A-5D8A-CAFD01508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C85E21-A712-7DCC-428F-EAC7276C6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258" y="1889422"/>
            <a:ext cx="7049484" cy="43128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679EC53-2E59-8847-2C3F-D7317CCF8C64}"/>
              </a:ext>
            </a:extLst>
          </p:cNvPr>
          <p:cNvSpPr txBox="1"/>
          <p:nvPr/>
        </p:nvSpPr>
        <p:spPr>
          <a:xfrm>
            <a:off x="6465754" y="3584171"/>
            <a:ext cx="399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12F520-0E55-1BBA-6C0C-4635A105B2B7}"/>
              </a:ext>
            </a:extLst>
          </p:cNvPr>
          <p:cNvSpPr txBox="1"/>
          <p:nvPr/>
        </p:nvSpPr>
        <p:spPr>
          <a:xfrm>
            <a:off x="6295863" y="4596703"/>
            <a:ext cx="399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ADC65F1B-8A91-3A79-FD3F-0AACB3B13050}"/>
              </a:ext>
            </a:extLst>
          </p:cNvPr>
          <p:cNvCxnSpPr/>
          <p:nvPr/>
        </p:nvCxnSpPr>
        <p:spPr>
          <a:xfrm>
            <a:off x="1543987" y="4462199"/>
            <a:ext cx="329783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07BCAECA-0AA4-FE68-C661-A65332A928DF}"/>
              </a:ext>
            </a:extLst>
          </p:cNvPr>
          <p:cNvSpPr txBox="1"/>
          <p:nvPr/>
        </p:nvSpPr>
        <p:spPr>
          <a:xfrm>
            <a:off x="6086006" y="5509752"/>
            <a:ext cx="1558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سِيمانُ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45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6728C-920D-42FF-5099-4BD9CCD37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1633A0-7970-6B19-E749-B773C49C91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F4DB5D-6BA8-92B3-8D86-97D0C0D83B8F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26BE37-B278-A02A-3146-55AFD6D0508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B9A1091-FC94-6CF3-8EB5-AC6C7A55A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09880" y="356315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C0E4FF6-55D9-F78D-4718-A5FEDFF97AA8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C186247-EA83-B052-41EB-3EFA4FD898B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393140-66A3-8A59-A339-7FB4C31B4B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4B56ABF-D127-7A2E-46AA-DB347B8CC85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5700D02E-0B57-1CA1-7FED-EADCE7C0E84F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016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20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95254358-B990-A0A5-F1E2-EBD183DD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9B251B-1979-3BA8-2024-E67573974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79" y="1569370"/>
            <a:ext cx="3391373" cy="4744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613EFA-4C50-3158-C6DF-DF69BEED0A7B}"/>
              </a:ext>
            </a:extLst>
          </p:cNvPr>
          <p:cNvSpPr/>
          <p:nvPr/>
        </p:nvSpPr>
        <p:spPr>
          <a:xfrm>
            <a:off x="1260147" y="5273640"/>
            <a:ext cx="2840715" cy="73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الفرق على السطر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D2D531-91B9-D931-98CA-B5D1A49F7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137607"/>
            <a:ext cx="7557025" cy="179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BBE5E2-47C9-BCDF-FCFD-DE8B3D30C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137607"/>
            <a:ext cx="7557025" cy="179995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3610951" y="2265811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9FA2C4-08EB-DB96-E11E-29AB20BA7D3D}"/>
              </a:ext>
            </a:extLst>
          </p:cNvPr>
          <p:cNvSpPr txBox="1"/>
          <p:nvPr/>
        </p:nvSpPr>
        <p:spPr>
          <a:xfrm>
            <a:off x="7587840" y="2280800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31F887E-A1E0-5CA6-582D-F17C06A4C732}"/>
              </a:ext>
            </a:extLst>
          </p:cNvPr>
          <p:cNvSpPr txBox="1"/>
          <p:nvPr/>
        </p:nvSpPr>
        <p:spPr>
          <a:xfrm>
            <a:off x="3595961" y="3299874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63673B-EB26-7B81-6F0F-EEED87E31D79}"/>
              </a:ext>
            </a:extLst>
          </p:cNvPr>
          <p:cNvSpPr txBox="1"/>
          <p:nvPr/>
        </p:nvSpPr>
        <p:spPr>
          <a:xfrm>
            <a:off x="7586655" y="3299874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9C9F4-2DB7-C85D-42D0-F3495B2A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77A146-6BDA-9CF7-7884-1D455BCE62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939054C-C756-4A11-8A95-D5E5B0958D0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6CA244-B04A-9B5D-D95A-15993D4BC45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640565C-8C7C-97D3-CD28-B19557498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40669" y="410437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409A13B-3907-350A-92C2-378C5F6AAE6C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1BDDDE9-DC9A-6F73-1C15-74907F62392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9211BB3-3988-AE48-713B-3B8A07F47B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9D99CCC-3ECB-DA71-E610-DB7432E9014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4871FC9-648A-808D-479A-A82726FC3EC9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87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71241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نموذج الأشرطة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ما نبحث عنه: الجزء أو الكل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58821E-5B15-7C0A-8D61-BD1E40192A8D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553A68-AE79-07FA-C3D9-5C9F53E14C47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4DAD7E-13B0-3477-4AE1-0B0618CA7A42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7F5850-F7F5-D85C-EC14-407214860EAF}"/>
              </a:ext>
            </a:extLst>
          </p:cNvPr>
          <p:cNvSpPr txBox="1"/>
          <p:nvPr/>
        </p:nvSpPr>
        <p:spPr>
          <a:xfrm>
            <a:off x="4877273" y="2816084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927776-8580-B99A-8F42-6836BCB0A952}"/>
              </a:ext>
            </a:extLst>
          </p:cNvPr>
          <p:cNvSpPr txBox="1"/>
          <p:nvPr/>
        </p:nvSpPr>
        <p:spPr>
          <a:xfrm>
            <a:off x="4004129" y="2267187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2E2D5D-FE42-B4DF-0AD2-CE5003B002DD}"/>
              </a:ext>
            </a:extLst>
          </p:cNvPr>
          <p:cNvSpPr txBox="1"/>
          <p:nvPr/>
        </p:nvSpPr>
        <p:spPr>
          <a:xfrm>
            <a:off x="3503874" y="2828197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B7E3A2-DA47-C699-2818-E7B41453F34D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5D95811-DAD5-0E0F-22EB-5FB4B0D3D1B8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96CDE53-800B-FDA2-1D5C-1A57886FFED5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1524EDF-7236-A284-CFE4-139B9CB03633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35687"/>
            <a:ext cx="7504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نبحث عن الجزء 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و نستعمل الطرح  7 = 3 – 10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2DCD430-12F7-4282-1CC5-64F0F09A16B5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593A034-05C4-C1BC-E176-DDE2818E30AD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DB7CEDA-4319-4784-6419-DD49733F0F84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04C20-3885-3561-DDA7-7C34F3364312}"/>
              </a:ext>
            </a:extLst>
          </p:cNvPr>
          <p:cNvSpPr/>
          <p:nvPr/>
        </p:nvSpPr>
        <p:spPr>
          <a:xfrm>
            <a:off x="5377528" y="4112156"/>
            <a:ext cx="1880854" cy="1560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957A17-F1DC-509D-7EF8-00CF05C861A8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A9516F-D848-8408-C2B2-2375D71D546E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1A70D8-AECF-90BD-E1C1-DEF194BD3565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86B24FF-8833-C5B5-A6E7-3DED7F3FB21B}"/>
              </a:ext>
            </a:extLst>
          </p:cNvPr>
          <p:cNvSpPr txBox="1"/>
          <p:nvPr/>
        </p:nvSpPr>
        <p:spPr>
          <a:xfrm>
            <a:off x="4877273" y="2816084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E57A974-B39F-F132-6DE6-03D16AC946F8}"/>
              </a:ext>
            </a:extLst>
          </p:cNvPr>
          <p:cNvSpPr txBox="1"/>
          <p:nvPr/>
        </p:nvSpPr>
        <p:spPr>
          <a:xfrm>
            <a:off x="4004129" y="2267187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4E0DFD2-E4A8-3258-5D86-94C86CB8A419}"/>
              </a:ext>
            </a:extLst>
          </p:cNvPr>
          <p:cNvSpPr txBox="1"/>
          <p:nvPr/>
        </p:nvSpPr>
        <p:spPr>
          <a:xfrm>
            <a:off x="3503874" y="2828197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491BCE04-884F-2D24-E762-1DC904499D84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DE8E-02CD-2060-0280-831E73EA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65E74EA-2082-7FB5-7C79-DBCC9F430C83}"/>
              </a:ext>
            </a:extLst>
          </p:cNvPr>
          <p:cNvSpPr txBox="1"/>
          <p:nvPr/>
        </p:nvSpPr>
        <p:spPr>
          <a:xfrm>
            <a:off x="132735" y="71241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نموذج الأشرطة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ما نبحث  عنه: الجزء أو الكل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C60FB-2AED-F02E-C972-348ECA270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6C4ED6-765A-C72C-9AC4-6E8913B46834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37A60-B2F5-2673-47DC-356E271F3301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AADE8-CAC9-6761-8925-6A9E94F0D62D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C2E194-8035-F794-FA06-756D1BDB811D}"/>
              </a:ext>
            </a:extLst>
          </p:cNvPr>
          <p:cNvSpPr txBox="1"/>
          <p:nvPr/>
        </p:nvSpPr>
        <p:spPr>
          <a:xfrm>
            <a:off x="3198601" y="2814545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7EE550-FDDD-298E-5B41-0171F03EF530}"/>
              </a:ext>
            </a:extLst>
          </p:cNvPr>
          <p:cNvSpPr txBox="1"/>
          <p:nvPr/>
        </p:nvSpPr>
        <p:spPr>
          <a:xfrm>
            <a:off x="4877273" y="278400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0BCA4C-ABF0-A585-6333-3CD6E1E0354E}"/>
              </a:ext>
            </a:extLst>
          </p:cNvPr>
          <p:cNvSpPr txBox="1"/>
          <p:nvPr/>
        </p:nvSpPr>
        <p:spPr>
          <a:xfrm>
            <a:off x="4037937" y="230091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C70FFB-69C7-AF96-8AEE-AF4B6EA3718E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9DA26A-5235-8534-8F03-BA3780017236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CC474E0-B0B4-4400-0616-25C7F57250BB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925BCE8-B0CB-3160-84E6-29D1055507B3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223422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1182A-3645-1491-4A30-448364FB9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A6B756-6A1B-0860-9F50-B878C67AC947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3E2FC8-0839-EE49-1541-34B4BE2BC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0A4A0-CB1F-28A0-AB94-469FB8A2844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24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2B11-8FD1-FB54-E33C-7519FB171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FB1D4FB-C12B-6DB3-075F-9E272BE07894}"/>
              </a:ext>
            </a:extLst>
          </p:cNvPr>
          <p:cNvSpPr txBox="1"/>
          <p:nvPr/>
        </p:nvSpPr>
        <p:spPr>
          <a:xfrm>
            <a:off x="0" y="780657"/>
            <a:ext cx="7504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نبحث عن الكل 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لحساب الكل نستعمل الجمع </a:t>
            </a:r>
          </a:p>
          <a:p>
            <a:pPr lvl="0" algn="r">
              <a:defRPr/>
            </a:pP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1ECDFC-D77F-31BB-CB82-550097D40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DC8AAF-D3C3-4E5E-1B70-6FABD9CFB7E3}"/>
              </a:ext>
            </a:extLst>
          </p:cNvPr>
          <p:cNvSpPr/>
          <p:nvPr/>
        </p:nvSpPr>
        <p:spPr>
          <a:xfrm>
            <a:off x="3003619" y="3017501"/>
            <a:ext cx="1989689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A16E65-7657-FC74-8F85-C9FA42BAE6E2}"/>
              </a:ext>
            </a:extLst>
          </p:cNvPr>
          <p:cNvSpPr/>
          <p:nvPr/>
        </p:nvSpPr>
        <p:spPr>
          <a:xfrm>
            <a:off x="4993308" y="3017500"/>
            <a:ext cx="1257364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702AC-F3B3-66E2-527D-AA86B5F87358}"/>
              </a:ext>
            </a:extLst>
          </p:cNvPr>
          <p:cNvSpPr/>
          <p:nvPr/>
        </p:nvSpPr>
        <p:spPr>
          <a:xfrm>
            <a:off x="3003619" y="2503724"/>
            <a:ext cx="3247053" cy="516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2AFEBF-D8F5-86BA-7FEC-4D474C52DA88}"/>
              </a:ext>
            </a:extLst>
          </p:cNvPr>
          <p:cNvSpPr txBox="1"/>
          <p:nvPr/>
        </p:nvSpPr>
        <p:spPr>
          <a:xfrm>
            <a:off x="3198601" y="2814545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A351ED-E408-786D-8B4A-F58D479C7FA4}"/>
              </a:ext>
            </a:extLst>
          </p:cNvPr>
          <p:cNvSpPr txBox="1"/>
          <p:nvPr/>
        </p:nvSpPr>
        <p:spPr>
          <a:xfrm>
            <a:off x="4858613" y="2785606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3D3790-A616-6ED4-50E7-D7D981663FCC}"/>
              </a:ext>
            </a:extLst>
          </p:cNvPr>
          <p:cNvSpPr txBox="1"/>
          <p:nvPr/>
        </p:nvSpPr>
        <p:spPr>
          <a:xfrm>
            <a:off x="4028607" y="2300911"/>
            <a:ext cx="137339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D30EF8-7022-D88F-59C8-D9DD41AB34D3}"/>
              </a:ext>
            </a:extLst>
          </p:cNvPr>
          <p:cNvSpPr txBox="1"/>
          <p:nvPr/>
        </p:nvSpPr>
        <p:spPr>
          <a:xfrm>
            <a:off x="4877273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الْجُزْءُ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A8577D0-D0DF-62FF-7B05-1F9B06E2E9B1}"/>
              </a:ext>
            </a:extLst>
          </p:cNvPr>
          <p:cNvSpPr txBox="1"/>
          <p:nvPr/>
        </p:nvSpPr>
        <p:spPr>
          <a:xfrm>
            <a:off x="1389956" y="4520829"/>
            <a:ext cx="233554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 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9B450741-5A99-E314-84C1-8EA81983E24A}"/>
              </a:ext>
            </a:extLst>
          </p:cNvPr>
          <p:cNvSpPr>
            <a:spLocks noChangeAspect="1"/>
          </p:cNvSpPr>
          <p:nvPr/>
        </p:nvSpPr>
        <p:spPr>
          <a:xfrm>
            <a:off x="6574352" y="4573166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069D9B9-F534-3916-4BBD-FA59B4BD065A}"/>
              </a:ext>
            </a:extLst>
          </p:cNvPr>
          <p:cNvSpPr>
            <a:spLocks noChangeAspect="1"/>
          </p:cNvSpPr>
          <p:nvPr/>
        </p:nvSpPr>
        <p:spPr>
          <a:xfrm>
            <a:off x="3017700" y="4573166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867353-481C-735E-D2FD-81ED1F9FF889}"/>
              </a:ext>
            </a:extLst>
          </p:cNvPr>
          <p:cNvSpPr/>
          <p:nvPr/>
        </p:nvSpPr>
        <p:spPr>
          <a:xfrm>
            <a:off x="1960118" y="4054443"/>
            <a:ext cx="1880854" cy="1560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3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844894" y="3181134"/>
            <a:ext cx="44651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على نموذج الأشرطة و تحديد المطلوب و كتابة المتساوية  وإكمال عبارة الحل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4" y="3108279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75930"/>
            <a:ext cx="7377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الآن، سنتعرف مع ندى و مجد كيف  نمثل معطيات مسألة على نموذج الأشرطة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نحدد المطلوب  ثم نكتب المتساوية المناسبة و إكمال عبارة الحل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THS-N1-P4-SEM3-S4">
            <a:hlinkClick r:id="" action="ppaction://media"/>
            <a:extLst>
              <a:ext uri="{FF2B5EF4-FFF2-40B4-BE49-F238E27FC236}">
                <a16:creationId xmlns:a16="http://schemas.microsoft.com/office/drawing/2014/main" id="{F4ADDB7D-8B62-E949-A27D-EAA8F5AAE8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1977314"/>
            <a:ext cx="7579531" cy="426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معطيات  مسألة على  نموذج الأشرطة 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9812EA-95C6-25F1-C14F-FA0BD1DE8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013" y="2177490"/>
            <a:ext cx="6737973" cy="381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13C2F0-6D1D-23ED-3FC6-1864FCDA7604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AAE12E40-64EF-F9A6-CA88-4553929C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CA5A3C2-377B-29DF-1266-7384335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4BF9D37-A394-05CA-F943-985E4E1179E3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3726B1D-115F-2B8C-9898-F50488177949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15" name="Image 1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A7B27276-CE75-B631-3F48-861618116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2A17C7-6878-8099-C688-10375EB9B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825EBF3A-B634-AF21-E72F-18D64F9A4556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2D31F60-F2D2-1FC3-7CC3-A508C963FB2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683DB0C-D271-4206-8757-B0674FEE89C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5E8C634-FF54-0BA0-53FA-5EA129CBD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CD78924-3CEA-DA30-A73C-5E12F370732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04F2B0C-2880-CA3D-9DBA-D27B806F78FE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36E92AE-FB6B-AFB6-2A96-A1D6B4456F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B0BF8E-D2B5-12D3-662E-477A781D8B7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ADC4D47-9FD3-B20F-9C9D-0F9CF697A7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53CCA74F-B157-4A42-C7E6-E645D5E6F6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F21158-6928-386B-A805-7CAFF5A318CC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B5DE550-5841-C294-6A26-74F72E0EBA8E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6B095D-861B-F2F7-8A67-3FE7594495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38A49BE-3A30-E0F0-589B-3A34E18E0D4F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9" name="Image 8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6E8AB4FC-A7DE-75F6-9925-A673E02DB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E81869D-0A9D-52CB-6886-7DD2A6C35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1C7D134-6570-EE77-51DF-CF56DD797768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8800AE2-D3FB-DD82-B6E7-CFC9E2982CCC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4D0242-26CB-5A0B-DD17-787F6C037BF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10CC3BB-6E60-BF59-B614-61528BA96A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43858BF-A30C-DC49-BA75-FF225C4F16BB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99049F0-4951-63BD-1341-ABE5EF9D9867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6A4B66F-B0BA-EF15-84BC-01A11401C9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30304ED-8292-A4B1-6DE7-7969E376F5D9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7274508-73ED-D9C2-3010-387B01BE153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92D6ADF-40CF-F36B-E9B4-364E194A2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34D4FE2-AFFA-BEEF-77E6-89D9B679661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26CCB21-F5F1-FDBE-927E-4D07251AB7B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B6CAA8E-19E5-9F0F-673D-E85E810DD9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0B9C09AD-6A23-0C06-A585-09E0772B382F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8" name="Image 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EFECA02-76E9-40DF-F6FE-7B8115A43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AB0F2D6-3C64-669D-9D12-E7C74AA59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393E32B6-91AD-2431-5367-B22409846EF0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ADE89-65D2-339B-A30C-353C8B9B9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BFF526-DD2F-F056-4FAE-F17969F2DFDE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نموذج الأشرطة على الألواح  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 عليه معطيات المسألة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52F3C-65C1-31DF-CF0A-2088D48B7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F42CC5CE-830C-1E7F-433F-E82E6BDD029F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4E292A3-D58B-4450-BB76-B4C38BF3785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33F0E6A-B903-1836-0F9E-F1F2B3A617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776C610-5D36-B937-8045-E440845640D9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4E296E0-151F-2CF3-A032-B0A0043ABC7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B2B982CA-5AC6-49F6-16B0-AD0602B280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565B9B0-C874-E688-D240-B4233958709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BB7A47D-1728-5DC5-F89D-CD6C52AA87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AD904639-6724-602A-8A97-6C18EC2BF2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C23E5D0-B9F3-BBC0-B82B-5E6DF0942406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9BBA23-2310-61D4-4F3B-360732BEBE7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A40192C-9D78-900F-6057-8FEB2A8FAB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213BAEA-B727-82B0-6201-951882EE33A1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7" name="Image 6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335844DF-97F2-D6E1-CC0C-1933908F9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1320CA8-54B6-05AA-E652-297850B4D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E12C1EA-A2F0-7A72-552C-B6079475AACE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16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المعطى الأول :  6  تمثل الجزء الأول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 المعطى الثاني 3 و تمثل الجزء  الثاني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نبحث عن عدد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الأطفال الذين شاركوا في هذه اللعبة ؟أي الكل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04BD242-2505-E393-AB55-5709CBE81804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816F798-2AB1-9413-2231-A2F6FDE4734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1E25647C-B50D-DB9F-0296-E616CD0853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1220FC1-1F9B-11B4-B75B-DD00AE5B3274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1C6B8780-6594-7A8E-92F4-DF7F6AF0D08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A35CA1E-D84D-D684-BE06-B5FC0D5734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664ECD5-46FF-B9E8-C2D3-1BEEB90737E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1D261F42-49AC-A91C-B46B-C93608DEDEE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C2950C7D-F77E-0360-76A0-660F77969F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A7935C06-087E-D322-B3C0-58042673C1B3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A37F305-04EB-18B4-9973-A68125DA7BB8}"/>
              </a:ext>
            </a:extLst>
          </p:cNvPr>
          <p:cNvSpPr txBox="1"/>
          <p:nvPr/>
        </p:nvSpPr>
        <p:spPr>
          <a:xfrm>
            <a:off x="5344973" y="463491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49941F-7513-C5DB-469A-D7A41E0F4EA3}"/>
              </a:ext>
            </a:extLst>
          </p:cNvPr>
          <p:cNvSpPr/>
          <p:nvPr/>
        </p:nvSpPr>
        <p:spPr>
          <a:xfrm>
            <a:off x="3119362" y="4658773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23D2F64-DD8F-EF1D-799E-3543C0D854D5}"/>
              </a:ext>
            </a:extLst>
          </p:cNvPr>
          <p:cNvSpPr txBox="1"/>
          <p:nvPr/>
        </p:nvSpPr>
        <p:spPr>
          <a:xfrm>
            <a:off x="3916764" y="462604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24544CB-252F-2A10-C827-3271D5C65DA9}"/>
              </a:ext>
            </a:extLst>
          </p:cNvPr>
          <p:cNvSpPr/>
          <p:nvPr/>
        </p:nvSpPr>
        <p:spPr>
          <a:xfrm>
            <a:off x="5358218" y="4666782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F47BD7-61FB-1741-813D-1E88CFD29132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B0B0C21-DB4A-60C4-9221-35163896DD8A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EC82640-A3AA-9A01-A2D6-C69A5E7456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C765F7-1457-5313-CAFD-1F4CB7B8EE10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7" name="Image 6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0BCD8947-8A4E-B0A6-EA26-5584EB392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C70C23E-4C78-4CDC-3B60-12237EDC3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FD1082D-0FB3-BFED-B5FF-2453342A49CE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CE67AE-D221-3084-307C-6EF07FA65BC3}"/>
              </a:ext>
            </a:extLst>
          </p:cNvPr>
          <p:cNvSpPr txBox="1"/>
          <p:nvPr/>
        </p:nvSpPr>
        <p:spPr>
          <a:xfrm>
            <a:off x="4349639" y="401244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1" grpId="0"/>
      <p:bldP spid="65" grpId="0" animBg="1"/>
      <p:bldP spid="62" grpId="0"/>
      <p:bldP spid="66" grpId="0" animBg="1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38DDE6DF-85CE-6B0E-AC13-BFDBFFE45D15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7550810-55BB-4B78-B1D6-7E58B9D67A3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7EE3C501-8505-B67E-E3B8-998143E86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AE9C4F3-2C94-4568-B366-FCF2477F3E5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E0CD4F4-81E6-EAA3-CD30-94D0FB777A0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FF3E9F5A-A7DF-9905-06B6-BDE21C2BA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B7C3C1C-C26C-C5C6-7F51-2D9ADFEED7B6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5896D84-37D5-997E-398B-8ADCA1AA6C4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1465132D-4D46-8E9D-DC9C-82DD65EEA9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B278232-7239-B767-6639-3D9F09A02B5A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C942F44-2228-DF8A-1B19-4F9FF5F5B325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53F047DD-2368-D01E-53E3-57642FC31E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857C549-6117-C60C-F480-BED3110DDF14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15" name="Image 1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9F8EA85B-3AB9-4F51-56F9-54129FBB6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010843A-39D6-2AF6-BB50-CBFA6A48C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CCB1741-631A-2481-4E80-C9EEAC40AA83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D72E47-2BDA-F4FC-8147-E5A0AA066767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E5E276E-8564-192B-319C-0792A2B50711}"/>
              </a:ext>
            </a:extLst>
          </p:cNvPr>
          <p:cNvSpPr txBox="1"/>
          <p:nvPr/>
        </p:nvSpPr>
        <p:spPr>
          <a:xfrm>
            <a:off x="5344973" y="463491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D187F2-46F3-137B-E942-13EAD9345D96}"/>
              </a:ext>
            </a:extLst>
          </p:cNvPr>
          <p:cNvSpPr/>
          <p:nvPr/>
        </p:nvSpPr>
        <p:spPr>
          <a:xfrm>
            <a:off x="3119362" y="4658773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EF2B7CA-BB99-EBA8-3349-644BFF1DC045}"/>
              </a:ext>
            </a:extLst>
          </p:cNvPr>
          <p:cNvSpPr txBox="1"/>
          <p:nvPr/>
        </p:nvSpPr>
        <p:spPr>
          <a:xfrm>
            <a:off x="3916764" y="462604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2694F1-399A-8B44-78D6-88796BB43002}"/>
              </a:ext>
            </a:extLst>
          </p:cNvPr>
          <p:cNvSpPr/>
          <p:nvPr/>
        </p:nvSpPr>
        <p:spPr>
          <a:xfrm>
            <a:off x="5358218" y="4666782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794DFE3-E956-5E69-210D-07036023AE57}"/>
              </a:ext>
            </a:extLst>
          </p:cNvPr>
          <p:cNvSpPr txBox="1"/>
          <p:nvPr/>
        </p:nvSpPr>
        <p:spPr>
          <a:xfrm>
            <a:off x="4349639" y="401244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الأطفال الذين شاركوا في هذه اللعبة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C3FBFE4D-38C0-EC36-D838-4883C5FB1BE5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FCEC769-C708-085B-B1E5-B01D701D817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6336B7F-443C-5090-69D8-277508C162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D2FD5EC-7E0B-01AE-88B6-08E1EB1606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42D3089-2E4E-B03D-F7B3-8052B7AE5D3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59C6B97-1403-F2B3-A750-8EF501081B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9D9455A-C826-0343-0AE8-70057763F53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46C1E6EE-BD37-93D1-9D97-2020BE433DE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52A849C7-8952-2811-A7DD-0C82FD515C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D477781-1416-B8DA-7035-4F5670564338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4F3394A-4DD2-615B-240B-1F2452F8290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63A1626-F164-D3BD-10F9-FAA1CCC435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5A6625-BB60-B30B-CE81-337DE18A9BAB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14" name="Image 1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8F16C00-28EF-F684-20BA-D932A379D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6FB1446-4B98-892F-5068-D709ECF3F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DB9958B-F4B9-C502-0CCA-8B064C10F46C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A23DDA-3222-65E7-25C7-36F341295CC2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83A52CF-30C6-2FDA-236C-413F549409A9}"/>
              </a:ext>
            </a:extLst>
          </p:cNvPr>
          <p:cNvSpPr txBox="1"/>
          <p:nvPr/>
        </p:nvSpPr>
        <p:spPr>
          <a:xfrm>
            <a:off x="5344973" y="463491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CD9FAF-0483-0B7B-0D9E-AD2B16011088}"/>
              </a:ext>
            </a:extLst>
          </p:cNvPr>
          <p:cNvSpPr/>
          <p:nvPr/>
        </p:nvSpPr>
        <p:spPr>
          <a:xfrm>
            <a:off x="3119362" y="4658773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ABA3BCD-179E-7A5E-CD10-1693B9D06568}"/>
              </a:ext>
            </a:extLst>
          </p:cNvPr>
          <p:cNvSpPr txBox="1"/>
          <p:nvPr/>
        </p:nvSpPr>
        <p:spPr>
          <a:xfrm>
            <a:off x="3916764" y="462604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9CA3ACE-CE82-144E-24DB-CCB27226AF7B}"/>
              </a:ext>
            </a:extLst>
          </p:cNvPr>
          <p:cNvSpPr/>
          <p:nvPr/>
        </p:nvSpPr>
        <p:spPr>
          <a:xfrm>
            <a:off x="5358218" y="4666782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4B1F02F-E981-A041-DB35-B4945F836EF7}"/>
              </a:ext>
            </a:extLst>
          </p:cNvPr>
          <p:cNvSpPr txBox="1"/>
          <p:nvPr/>
        </p:nvSpPr>
        <p:spPr>
          <a:xfrm>
            <a:off x="4349639" y="401244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الكل  نستعمل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الجمع  : 9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 + 6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422336" y="550031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493520" y="5500318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463159" y="5518922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946097" y="5646145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5091376" y="55189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591329" y="54897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EDE1B0-B003-8DBE-1B81-47FCD4BD658C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997F1CF-9505-6352-6639-9104250012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E1B395A-339F-2466-8E7A-3AB0ACCC8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293E21-234B-9E6D-822C-C8093F346014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9C978B7-3F92-264A-8220-27FD8E77A87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B9B4610-2E6D-437F-0B77-C41525B24B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BCFC243-8E43-83B4-4127-CDDE5F69027D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8A9CF0-72C7-9A7D-2310-58FDB965B02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FC4DE1C-F0F7-9240-5DB2-F0893A77A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5A6B230-7BCF-5BE3-C6E6-3A35E811C1D0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C52FEF-A479-2A70-30B5-AF7559356A73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DA169CB-539F-2E27-1610-46893CB295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42AE1BA-2C5A-BAF4-7E46-F6987216A111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38" name="Image 3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B624C49B-9060-4DCE-C497-A5D304552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E6F2B24-A7BF-0108-2194-75D27C56C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E150063-D6A2-5445-FA53-58113DF052AC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35E4286-EBEF-BAB3-BAB1-FB5049D8D4A6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C00B85B-2028-1EE1-F03A-8E9FFD3855CA}"/>
              </a:ext>
            </a:extLst>
          </p:cNvPr>
          <p:cNvSpPr txBox="1"/>
          <p:nvPr/>
        </p:nvSpPr>
        <p:spPr>
          <a:xfrm>
            <a:off x="5344973" y="463491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4B9081-9B8C-9B82-BD1E-03DC778D5911}"/>
              </a:ext>
            </a:extLst>
          </p:cNvPr>
          <p:cNvSpPr/>
          <p:nvPr/>
        </p:nvSpPr>
        <p:spPr>
          <a:xfrm>
            <a:off x="3119362" y="4658773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893C905-019D-BBB0-C267-25C2EE63E645}"/>
              </a:ext>
            </a:extLst>
          </p:cNvPr>
          <p:cNvSpPr txBox="1"/>
          <p:nvPr/>
        </p:nvSpPr>
        <p:spPr>
          <a:xfrm>
            <a:off x="3916764" y="462604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10D875F-BB02-DC39-91E0-C47BD2DB6697}"/>
              </a:ext>
            </a:extLst>
          </p:cNvPr>
          <p:cNvSpPr/>
          <p:nvPr/>
        </p:nvSpPr>
        <p:spPr>
          <a:xfrm>
            <a:off x="5358218" y="4666782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F0E467B-8017-CD99-C166-EF1740EC355A}"/>
              </a:ext>
            </a:extLst>
          </p:cNvPr>
          <p:cNvSpPr txBox="1"/>
          <p:nvPr/>
        </p:nvSpPr>
        <p:spPr>
          <a:xfrm>
            <a:off x="4349639" y="401244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042AAAA-5E8D-14E7-BD2B-C0A10C39BC91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C4CCBB8-2BCF-24F9-E9EE-A322D099CA1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C0EB26C-EFEF-AB9C-DA62-B308D3C4A0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B2FE07A-4428-4655-1192-B952D2A8E1AC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5895D18-DC07-0573-6D8A-6262B8C16CEB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67EE778-986B-E472-87F5-56A6088581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4EF5D9C-CFA4-6074-945C-0DA03DE5242B}"/>
              </a:ext>
            </a:extLst>
          </p:cNvPr>
          <p:cNvSpPr txBox="1"/>
          <p:nvPr/>
        </p:nvSpPr>
        <p:spPr>
          <a:xfrm>
            <a:off x="3422336" y="550031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B8902C-902F-EE4B-E99F-3B63AB96AFA3}"/>
              </a:ext>
            </a:extLst>
          </p:cNvPr>
          <p:cNvSpPr txBox="1"/>
          <p:nvPr/>
        </p:nvSpPr>
        <p:spPr>
          <a:xfrm>
            <a:off x="3512276" y="5500318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568F9E-A61E-A1A4-DC3F-8998D263AC4D}"/>
              </a:ext>
            </a:extLst>
          </p:cNvPr>
          <p:cNvSpPr txBox="1"/>
          <p:nvPr/>
        </p:nvSpPr>
        <p:spPr>
          <a:xfrm>
            <a:off x="4463159" y="5518922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129265-C89A-87A7-4F6E-F5A1D5CEE12D}"/>
              </a:ext>
            </a:extLst>
          </p:cNvPr>
          <p:cNvSpPr txBox="1"/>
          <p:nvPr/>
        </p:nvSpPr>
        <p:spPr>
          <a:xfrm>
            <a:off x="3946097" y="5646145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A8E04F-7C27-5A8D-C6E7-45274967EA98}"/>
              </a:ext>
            </a:extLst>
          </p:cNvPr>
          <p:cNvSpPr txBox="1"/>
          <p:nvPr/>
        </p:nvSpPr>
        <p:spPr>
          <a:xfrm>
            <a:off x="5091376" y="55189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7AA066D-9056-8992-5746-8E190A754974}"/>
              </a:ext>
            </a:extLst>
          </p:cNvPr>
          <p:cNvSpPr txBox="1"/>
          <p:nvPr/>
        </p:nvSpPr>
        <p:spPr>
          <a:xfrm>
            <a:off x="5591329" y="5489722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4EC1AC5-E870-7CB0-6453-EB52891D8F12}"/>
              </a:ext>
            </a:extLst>
          </p:cNvPr>
          <p:cNvGrpSpPr/>
          <p:nvPr/>
        </p:nvGrpSpPr>
        <p:grpSpPr>
          <a:xfrm>
            <a:off x="433439" y="2365894"/>
            <a:ext cx="8015552" cy="1371097"/>
            <a:chOff x="977976" y="2459333"/>
            <a:chExt cx="7188049" cy="999871"/>
          </a:xfrm>
        </p:grpSpPr>
        <p:pic>
          <p:nvPicPr>
            <p:cNvPr id="35" name="Image 3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E26F0ECE-47F2-1482-708A-824DB30AE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D659C298-D38B-974A-CE85-F6608997F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E11E0676-17BD-763A-1D5D-8279F00F5817}"/>
              </a:ext>
            </a:extLst>
          </p:cNvPr>
          <p:cNvSpPr txBox="1"/>
          <p:nvPr/>
        </p:nvSpPr>
        <p:spPr>
          <a:xfrm>
            <a:off x="350091" y="2495977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شارَكَ في لُعْبَةٍ 6 أَوْلادٍ وَ 3 بَناتٍ .</a:t>
            </a:r>
          </a:p>
          <a:p>
            <a:pPr algn="r"/>
            <a:r>
              <a:rPr lang="ar-MA" sz="2400" b="1" dirty="0"/>
              <a:t>كَمْ عَدَدُ الْأَطْفالِ الْذينَ شاركَوا في هَذِهِ اللُّعْبَةِ ؟</a:t>
            </a:r>
            <a:endParaRPr lang="fr-FR" sz="2400" b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1057D1D-8B17-555A-A494-9A69385886BF}"/>
              </a:ext>
            </a:extLst>
          </p:cNvPr>
          <p:cNvSpPr/>
          <p:nvPr/>
        </p:nvSpPr>
        <p:spPr>
          <a:xfrm>
            <a:off x="3119362" y="4012442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136D662-6EE8-86B6-94A8-D56F406397B7}"/>
              </a:ext>
            </a:extLst>
          </p:cNvPr>
          <p:cNvSpPr txBox="1"/>
          <p:nvPr/>
        </p:nvSpPr>
        <p:spPr>
          <a:xfrm>
            <a:off x="5344973" y="463491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D52645C-91AC-7DFD-78ED-3CF8604956CF}"/>
              </a:ext>
            </a:extLst>
          </p:cNvPr>
          <p:cNvSpPr/>
          <p:nvPr/>
        </p:nvSpPr>
        <p:spPr>
          <a:xfrm>
            <a:off x="3119362" y="4658773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78139FB-2B29-8726-CDB8-9E1BCAA2C0A9}"/>
              </a:ext>
            </a:extLst>
          </p:cNvPr>
          <p:cNvSpPr txBox="1"/>
          <p:nvPr/>
        </p:nvSpPr>
        <p:spPr>
          <a:xfrm>
            <a:off x="3916764" y="462604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EBF5A87-61B7-2203-6C02-7F00CAB58158}"/>
              </a:ext>
            </a:extLst>
          </p:cNvPr>
          <p:cNvSpPr/>
          <p:nvPr/>
        </p:nvSpPr>
        <p:spPr>
          <a:xfrm>
            <a:off x="5358218" y="4666782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25DFE60-915D-5532-D198-1C9A441C1028}"/>
              </a:ext>
            </a:extLst>
          </p:cNvPr>
          <p:cNvSpPr txBox="1"/>
          <p:nvPr/>
        </p:nvSpPr>
        <p:spPr>
          <a:xfrm>
            <a:off x="4349639" y="401244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عَدَدُ الأطفال الذين شاركوا في هذه اللعبة : ...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751163" y="5546842"/>
            <a:ext cx="599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الْأَطْفالِ الْذينَ شاركوا في هَذِهِ الْلُّعْبَةِ : ...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7342FB3-2AA1-92E6-CD43-F60ACCEB524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358F2ED0-B4B2-BB71-3077-27FE12D79B28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AE1534A0-DDD9-CCDF-36AD-8A54689500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8410714-3AA0-7E24-4B60-A2BE7E85A6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A8DB85A3-FB29-412B-C14A-A1F9DCDFAFB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9BA9B1D7-9D08-0E4C-38D2-C133A61339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E048A63-BD15-75AD-569D-237B3B422CD4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8AB504B2-B58A-E75F-52FD-3E463FBBE5B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90BE438C-863D-F51C-1DC6-ABE44A32F3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46AEB0-735C-6C8E-5961-F2724494D570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E3261C-DB25-BC63-5E46-8698DF4FC070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1000AC7-E447-0C24-9C8C-F7872BE04A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7D909E5-A8E6-4E4E-0473-695BD23E68AA}"/>
              </a:ext>
            </a:extLst>
          </p:cNvPr>
          <p:cNvSpPr txBox="1"/>
          <p:nvPr/>
        </p:nvSpPr>
        <p:spPr>
          <a:xfrm>
            <a:off x="3067616" y="4241586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9E174C-7C6A-18E4-C1FA-8BEFBC5B4448}"/>
              </a:ext>
            </a:extLst>
          </p:cNvPr>
          <p:cNvSpPr txBox="1"/>
          <p:nvPr/>
        </p:nvSpPr>
        <p:spPr>
          <a:xfrm>
            <a:off x="3308001" y="4241586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0712B4-ECB7-36F0-B057-EA48E25083ED}"/>
              </a:ext>
            </a:extLst>
          </p:cNvPr>
          <p:cNvSpPr txBox="1"/>
          <p:nvPr/>
        </p:nvSpPr>
        <p:spPr>
          <a:xfrm>
            <a:off x="4277640" y="4260190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199A73-825A-CAA0-5EA2-88B5467C0EE7}"/>
              </a:ext>
            </a:extLst>
          </p:cNvPr>
          <p:cNvSpPr txBox="1"/>
          <p:nvPr/>
        </p:nvSpPr>
        <p:spPr>
          <a:xfrm>
            <a:off x="3760578" y="4387413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B443363-0800-9C22-1B8D-29D0EE18D069}"/>
              </a:ext>
            </a:extLst>
          </p:cNvPr>
          <p:cNvSpPr txBox="1"/>
          <p:nvPr/>
        </p:nvSpPr>
        <p:spPr>
          <a:xfrm>
            <a:off x="4905857" y="426019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683577-1AC5-CCD3-4CC3-3D58F3FE97A7}"/>
              </a:ext>
            </a:extLst>
          </p:cNvPr>
          <p:cNvSpPr txBox="1"/>
          <p:nvPr/>
        </p:nvSpPr>
        <p:spPr>
          <a:xfrm>
            <a:off x="5405810" y="423099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34A7E7-F05A-A3D5-3810-53328B4F3734}"/>
              </a:ext>
            </a:extLst>
          </p:cNvPr>
          <p:cNvSpPr/>
          <p:nvPr/>
        </p:nvSpPr>
        <p:spPr>
          <a:xfrm>
            <a:off x="2778204" y="2543850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6DFDBCD-A60F-EF93-47B0-5E1E7119058B}"/>
              </a:ext>
            </a:extLst>
          </p:cNvPr>
          <p:cNvSpPr txBox="1"/>
          <p:nvPr/>
        </p:nvSpPr>
        <p:spPr>
          <a:xfrm>
            <a:off x="5003815" y="3166324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83C583-5D0D-63B1-A395-31198C34282C}"/>
              </a:ext>
            </a:extLst>
          </p:cNvPr>
          <p:cNvSpPr/>
          <p:nvPr/>
        </p:nvSpPr>
        <p:spPr>
          <a:xfrm>
            <a:off x="2778204" y="3190181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B2B378-47F8-20AF-E0F1-E569E9765C2A}"/>
              </a:ext>
            </a:extLst>
          </p:cNvPr>
          <p:cNvSpPr txBox="1"/>
          <p:nvPr/>
        </p:nvSpPr>
        <p:spPr>
          <a:xfrm>
            <a:off x="3575606" y="3157456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136359-6A72-4A63-68D8-EDD460AFBFF2}"/>
              </a:ext>
            </a:extLst>
          </p:cNvPr>
          <p:cNvSpPr/>
          <p:nvPr/>
        </p:nvSpPr>
        <p:spPr>
          <a:xfrm>
            <a:off x="5017060" y="3198190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B3A38B8-4077-C4E4-869B-B04704AC9BC0}"/>
              </a:ext>
            </a:extLst>
          </p:cNvPr>
          <p:cNvSpPr txBox="1"/>
          <p:nvPr/>
        </p:nvSpPr>
        <p:spPr>
          <a:xfrm>
            <a:off x="4008481" y="254385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عَدَدُ الْأَطْفالِ الْذينَ شاركوا في هَذِهِ الْلُّعْبَةِ  هو 9 </a:t>
            </a:r>
            <a:endParaRPr lang="a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ECA8587-029B-928F-50B6-695A7AA35F7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FFE14E2-F2AA-DAC4-E934-ADD7D8A982E3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196A31E4-E453-141A-71D9-E7CAD40ADF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30EDB2-24FC-1B96-2404-2D1C29B8C98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B4A1821-EF0C-E9A5-E77F-58BA46CED48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8FE391C-8BCB-9A7C-6146-A19D1F13A2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19F0467-3528-C6EB-974A-0B42AA0A950B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074E6D7-EB66-CD5C-DE6A-C9BC7A73032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B5AFF62-A0B0-C5B9-85FE-D4957B42CE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BC9AEED4-CCCA-9440-004E-200F62A82253}"/>
              </a:ext>
            </a:extLst>
          </p:cNvPr>
          <p:cNvSpPr txBox="1"/>
          <p:nvPr/>
        </p:nvSpPr>
        <p:spPr>
          <a:xfrm>
            <a:off x="2469326" y="530730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C68E9C-B1D7-99FA-8F33-6DD615609C99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51FD95A-050A-DFAB-43A4-B27B0297992F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F52D852-A9EB-37F1-C146-363674A5E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1EF0654-5888-C40A-7174-C3ADA1037DA8}"/>
              </a:ext>
            </a:extLst>
          </p:cNvPr>
          <p:cNvSpPr txBox="1"/>
          <p:nvPr/>
        </p:nvSpPr>
        <p:spPr>
          <a:xfrm>
            <a:off x="2933843" y="5461193"/>
            <a:ext cx="4763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الْأَطْفالِ الْذينَ شاركوا في هَذِهِ الْلُّعْبَةِ :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95FB33C-F0BF-E669-AE13-1C1F2632CD98}"/>
              </a:ext>
            </a:extLst>
          </p:cNvPr>
          <p:cNvSpPr txBox="1"/>
          <p:nvPr/>
        </p:nvSpPr>
        <p:spPr>
          <a:xfrm>
            <a:off x="3236817" y="4241586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436EBD-5F16-41A5-D0A5-623A2FABAAD4}"/>
              </a:ext>
            </a:extLst>
          </p:cNvPr>
          <p:cNvSpPr txBox="1"/>
          <p:nvPr/>
        </p:nvSpPr>
        <p:spPr>
          <a:xfrm>
            <a:off x="3308001" y="4241586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846534A-DF17-DC29-4EB1-FCF9367A68C1}"/>
              </a:ext>
            </a:extLst>
          </p:cNvPr>
          <p:cNvSpPr txBox="1"/>
          <p:nvPr/>
        </p:nvSpPr>
        <p:spPr>
          <a:xfrm>
            <a:off x="4277640" y="4260190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988494D-302F-A2D3-0A30-CD8C193B4093}"/>
              </a:ext>
            </a:extLst>
          </p:cNvPr>
          <p:cNvSpPr txBox="1"/>
          <p:nvPr/>
        </p:nvSpPr>
        <p:spPr>
          <a:xfrm>
            <a:off x="3760578" y="4387413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D2D3A98-88C8-CFA4-CCCE-37C31780A1C0}"/>
              </a:ext>
            </a:extLst>
          </p:cNvPr>
          <p:cNvSpPr txBox="1"/>
          <p:nvPr/>
        </p:nvSpPr>
        <p:spPr>
          <a:xfrm>
            <a:off x="4905857" y="426019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73DAF15-EE83-3232-9B89-BF3952DF49DE}"/>
              </a:ext>
            </a:extLst>
          </p:cNvPr>
          <p:cNvSpPr txBox="1"/>
          <p:nvPr/>
        </p:nvSpPr>
        <p:spPr>
          <a:xfrm>
            <a:off x="5405810" y="423099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34639AA-5707-2A52-FC7E-2EA531428C49}"/>
              </a:ext>
            </a:extLst>
          </p:cNvPr>
          <p:cNvSpPr/>
          <p:nvPr/>
        </p:nvSpPr>
        <p:spPr>
          <a:xfrm>
            <a:off x="2778204" y="2543850"/>
            <a:ext cx="345239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96082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5C63E2D-B350-5F1B-0F99-A7A210DC39A1}"/>
              </a:ext>
            </a:extLst>
          </p:cNvPr>
          <p:cNvSpPr txBox="1"/>
          <p:nvPr/>
        </p:nvSpPr>
        <p:spPr>
          <a:xfrm>
            <a:off x="5003815" y="3166324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9FBB70F-B210-0A6D-2E5E-66A114D68E5B}"/>
              </a:ext>
            </a:extLst>
          </p:cNvPr>
          <p:cNvSpPr/>
          <p:nvPr/>
        </p:nvSpPr>
        <p:spPr>
          <a:xfrm>
            <a:off x="2778204" y="3190181"/>
            <a:ext cx="2212580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96082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A9EFE8D-B9CE-1552-E623-0D7C4569A29C}"/>
              </a:ext>
            </a:extLst>
          </p:cNvPr>
          <p:cNvSpPr txBox="1"/>
          <p:nvPr/>
        </p:nvSpPr>
        <p:spPr>
          <a:xfrm>
            <a:off x="3575606" y="3157456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14AFC5D-79A8-4A0D-9543-6C1C435A42F0}"/>
              </a:ext>
            </a:extLst>
          </p:cNvPr>
          <p:cNvSpPr/>
          <p:nvPr/>
        </p:nvSpPr>
        <p:spPr>
          <a:xfrm>
            <a:off x="5002070" y="3198190"/>
            <a:ext cx="1228526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96082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0B1364B-F7EF-7F93-A797-333F59FF7AAE}"/>
              </a:ext>
            </a:extLst>
          </p:cNvPr>
          <p:cNvSpPr txBox="1"/>
          <p:nvPr/>
        </p:nvSpPr>
        <p:spPr>
          <a:xfrm>
            <a:off x="4008481" y="254385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2BCB5F-1302-771B-65CE-3E34ED906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63653"/>
            <a:ext cx="7430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بقرة داخل الزريبة ؟ و كم بقرة خارجها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B3ED-F9E8-89D3-32BE-E2E0A1031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4DC158-5EB0-B254-BB88-E64F3DD68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8BEE8-0AF7-B963-A10B-76D075D6C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52EEEDF6-FF05-9063-F61B-6F80ECF701BB}"/>
              </a:ext>
            </a:extLst>
          </p:cNvPr>
          <p:cNvSpPr/>
          <p:nvPr/>
        </p:nvSpPr>
        <p:spPr>
          <a:xfrm>
            <a:off x="7823203" y="327159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D8A9651-E3AB-3A6C-EC69-56743366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179" y="3220631"/>
            <a:ext cx="2615305" cy="215490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466" y="3560102"/>
            <a:ext cx="2975877" cy="165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1EFB35-EDDE-6DA6-AD8D-835785684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5CFA6-9868-FFAD-F1C0-105BE0E0E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70E37-C007-47CC-0BFC-8EB013DB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7904220" y="362353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790EC7-2EE0-90E9-B331-D023169CB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5 تمثل الجزء الأول  و 3 تمثل الجزء الثاني ونبحث عن الكل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3C97C9-4ADC-BBD3-8422-C0DC274D3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9A693-84D5-2FAF-B659-6C8F43625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421486-8352-5119-1B58-73AB74AE5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469495-0E29-742E-2B94-739B5D785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7D3F68-AC97-1166-7D91-2B5F2A0B9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AC38EB-4DBC-0895-3BAD-040862C77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036BA9-5BEB-7211-462C-BC586252F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6F15CF96-47C8-3B3F-F11F-E7F5C7D16A64}"/>
              </a:ext>
            </a:extLst>
          </p:cNvPr>
          <p:cNvSpPr/>
          <p:nvPr/>
        </p:nvSpPr>
        <p:spPr>
          <a:xfrm>
            <a:off x="7904220" y="362353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F5D4D58-57B5-A733-C3BB-1CFD7F905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56AD85-3798-FCDC-0C38-2AA961377E61}"/>
              </a:ext>
            </a:extLst>
          </p:cNvPr>
          <p:cNvSpPr/>
          <p:nvPr/>
        </p:nvSpPr>
        <p:spPr>
          <a:xfrm>
            <a:off x="1514007" y="3978374"/>
            <a:ext cx="2747508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5C7084-04CE-3679-B13F-356B52EAA451}"/>
              </a:ext>
            </a:extLst>
          </p:cNvPr>
          <p:cNvSpPr txBox="1"/>
          <p:nvPr/>
        </p:nvSpPr>
        <p:spPr>
          <a:xfrm>
            <a:off x="3112233" y="458954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9411F5-9857-4C2B-A3AC-EFD543D71C1A}"/>
              </a:ext>
            </a:extLst>
          </p:cNvPr>
          <p:cNvSpPr/>
          <p:nvPr/>
        </p:nvSpPr>
        <p:spPr>
          <a:xfrm>
            <a:off x="1514007" y="4635221"/>
            <a:ext cx="1725884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B386ADE-36B6-6B21-D681-22C9A037C274}"/>
              </a:ext>
            </a:extLst>
          </p:cNvPr>
          <p:cNvSpPr txBox="1"/>
          <p:nvPr/>
        </p:nvSpPr>
        <p:spPr>
          <a:xfrm>
            <a:off x="1932545" y="4607125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5234AD-7E0A-96DB-623D-E6D846F4BB35}"/>
              </a:ext>
            </a:extLst>
          </p:cNvPr>
          <p:cNvSpPr/>
          <p:nvPr/>
        </p:nvSpPr>
        <p:spPr>
          <a:xfrm>
            <a:off x="3239891" y="4632714"/>
            <a:ext cx="1021623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C143241-B927-9B16-0A9B-E45A6F1328E7}"/>
              </a:ext>
            </a:extLst>
          </p:cNvPr>
          <p:cNvSpPr txBox="1"/>
          <p:nvPr/>
        </p:nvSpPr>
        <p:spPr>
          <a:xfrm>
            <a:off x="2377546" y="396343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4" grpId="0"/>
      <p:bldP spid="25" grpId="0" animBg="1"/>
      <p:bldP spid="26" grpId="0"/>
      <p:bldP spid="27" grpId="0" animBg="1"/>
      <p:bldP spid="2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58A5-DD80-03DB-49FA-DA6DB5B7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0CC8DB-4150-D285-D4A4-C3722974FFB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العدد الكلي للبقرات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D611EE-9192-267A-41EE-988D55912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F6038B-23AF-3BEB-2360-874F45D95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2B2858-F253-2AC0-3758-CF0885E57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67350B-149E-4DEB-295E-3BAE6664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25F09-4CCB-3C71-5C63-78E1952FA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EEE48F-4EBC-2FD8-AF43-E65C9FBB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37E01C-76AD-DC77-7AEE-37B3505BD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0A872BE-6277-014E-69EC-5F0D6140F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2B4A554A-904F-83FC-B0C5-C5430ECA9871}"/>
              </a:ext>
            </a:extLst>
          </p:cNvPr>
          <p:cNvSpPr/>
          <p:nvPr/>
        </p:nvSpPr>
        <p:spPr>
          <a:xfrm>
            <a:off x="7885901" y="433316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592A7D0-B76B-F109-7BCC-9CE282089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9A82F7-1C6D-025C-FA3C-5A0ACE60D85B}"/>
              </a:ext>
            </a:extLst>
          </p:cNvPr>
          <p:cNvSpPr/>
          <p:nvPr/>
        </p:nvSpPr>
        <p:spPr>
          <a:xfrm>
            <a:off x="1514007" y="3978374"/>
            <a:ext cx="2747508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96082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A0F852A-ED9C-96C0-E90C-9149CD24678F}"/>
              </a:ext>
            </a:extLst>
          </p:cNvPr>
          <p:cNvSpPr txBox="1"/>
          <p:nvPr/>
        </p:nvSpPr>
        <p:spPr>
          <a:xfrm>
            <a:off x="3112233" y="458954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D33361-797C-AED9-D0F4-4F34860E653B}"/>
              </a:ext>
            </a:extLst>
          </p:cNvPr>
          <p:cNvSpPr/>
          <p:nvPr/>
        </p:nvSpPr>
        <p:spPr>
          <a:xfrm>
            <a:off x="1514007" y="4635221"/>
            <a:ext cx="1725884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96082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419B154-CD9A-8AC3-0F57-71ED9E2D1178}"/>
              </a:ext>
            </a:extLst>
          </p:cNvPr>
          <p:cNvSpPr txBox="1"/>
          <p:nvPr/>
        </p:nvSpPr>
        <p:spPr>
          <a:xfrm>
            <a:off x="1932545" y="4607125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367D0C8-4910-1D91-5718-A252E0C35682}"/>
              </a:ext>
            </a:extLst>
          </p:cNvPr>
          <p:cNvSpPr/>
          <p:nvPr/>
        </p:nvSpPr>
        <p:spPr>
          <a:xfrm>
            <a:off x="3239891" y="4632714"/>
            <a:ext cx="1021623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96082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6E1FDE4-DA1A-9A9E-DBC1-1FA794D79BDC}"/>
              </a:ext>
            </a:extLst>
          </p:cNvPr>
          <p:cNvSpPr txBox="1"/>
          <p:nvPr/>
        </p:nvSpPr>
        <p:spPr>
          <a:xfrm>
            <a:off x="2377546" y="396343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نبحث عن الكل   ، سنستعمل الجمع   8 = 3 + 5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 نكمل عبارة الحل : العدد الكلي للبقرات هو : 8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A6D95-3810-EC46-D9AD-0A249C7E8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BBBC15-DA1A-DF42-7442-3EABDB2E7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7EC79A-E5B9-1F0A-3E36-1DFFB422B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FA7BBD3-221F-07DE-8BD8-8BC0F6B6A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56ED96-F70D-711F-E78C-C2D8923FE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24313-E1C6-9B8D-FFD0-13263D573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4BEFE92-7FA9-8EB9-1C9D-5FF8FA589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6FC57B-0148-D9BB-3BBF-31D95106D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E89A913-A522-2379-7DB9-2F0E04DB6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F41B9E-12FC-B57C-617A-787091193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769AF6F-A457-FF5F-7262-69E35E381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9C1EC2-93DF-756B-92C2-2FA36746B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581B0F1-2650-F43C-0CA9-FEEAFD6B0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6D1E3A-BEE4-FDE7-FE7B-BA5B943B1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54BDA8F-1FAC-08B9-309B-E2B39C173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151A117-04CE-224F-993D-2029CC5CD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137" y="4160359"/>
            <a:ext cx="3199853" cy="18603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3242C7-2348-136D-2AB0-68EEF5DD2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85F3BD-E022-B734-1A9E-2983902A5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98EE8E-DBC1-9165-7E17-FA07008E6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3471E3-E613-F4E4-F428-F592D9D7F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4C9F45-2043-5646-7E3A-9CF07648F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1B71A3-1F18-35E0-04B4-01A232CA1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8BC6F6-CE67-4C1C-8944-5F41A081E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6743B52-A814-9C5A-0B6C-913670AA31FE}"/>
              </a:ext>
            </a:extLst>
          </p:cNvPr>
          <p:cNvSpPr/>
          <p:nvPr/>
        </p:nvSpPr>
        <p:spPr>
          <a:xfrm>
            <a:off x="7885901" y="433316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CF41FFC-72C6-C4F2-46B6-3A14957C0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180" y="1733740"/>
            <a:ext cx="6563641" cy="413442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01A2735-44AD-2357-7D56-7B7956ED590D}"/>
              </a:ext>
            </a:extLst>
          </p:cNvPr>
          <p:cNvSpPr/>
          <p:nvPr/>
        </p:nvSpPr>
        <p:spPr>
          <a:xfrm>
            <a:off x="1514007" y="3978374"/>
            <a:ext cx="2747508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96082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5A8DF67-8246-A90E-8EBA-007D1A077484}"/>
              </a:ext>
            </a:extLst>
          </p:cNvPr>
          <p:cNvSpPr txBox="1"/>
          <p:nvPr/>
        </p:nvSpPr>
        <p:spPr>
          <a:xfrm>
            <a:off x="3112233" y="458954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54D67BB-AB5D-95F5-57B8-1B816892C8AF}"/>
              </a:ext>
            </a:extLst>
          </p:cNvPr>
          <p:cNvSpPr/>
          <p:nvPr/>
        </p:nvSpPr>
        <p:spPr>
          <a:xfrm>
            <a:off x="1514007" y="4635221"/>
            <a:ext cx="1725884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96082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CFFD3CC-88C0-4B13-BBFD-144257AC2EC8}"/>
              </a:ext>
            </a:extLst>
          </p:cNvPr>
          <p:cNvSpPr txBox="1"/>
          <p:nvPr/>
        </p:nvSpPr>
        <p:spPr>
          <a:xfrm>
            <a:off x="1932545" y="4607125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B9E1950-6435-264C-B45A-AF1F9936B0BB}"/>
              </a:ext>
            </a:extLst>
          </p:cNvPr>
          <p:cNvSpPr/>
          <p:nvPr/>
        </p:nvSpPr>
        <p:spPr>
          <a:xfrm>
            <a:off x="3239891" y="4632714"/>
            <a:ext cx="1021623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96082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7B3F12-D66D-F396-C352-BD60BC77911D}"/>
              </a:ext>
            </a:extLst>
          </p:cNvPr>
          <p:cNvSpPr txBox="1"/>
          <p:nvPr/>
        </p:nvSpPr>
        <p:spPr>
          <a:xfrm>
            <a:off x="2377546" y="396343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865470" y="4589544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162DE2C-037D-DDE9-4F5D-C5AA317E3EA6}"/>
              </a:ext>
            </a:extLst>
          </p:cNvPr>
          <p:cNvSpPr txBox="1"/>
          <p:nvPr/>
        </p:nvSpPr>
        <p:spPr>
          <a:xfrm>
            <a:off x="5325053" y="5270615"/>
            <a:ext cx="464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الصفحة82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C8A6979-A973-4590-EF3D-AD54AE32DAC3}"/>
              </a:ext>
            </a:extLst>
          </p:cNvPr>
          <p:cNvGrpSpPr/>
          <p:nvPr/>
        </p:nvGrpSpPr>
        <p:grpSpPr>
          <a:xfrm>
            <a:off x="1598715" y="1845636"/>
            <a:ext cx="5526847" cy="3818406"/>
            <a:chOff x="953550" y="2460233"/>
            <a:chExt cx="5526847" cy="381840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691D691-BAE1-D478-1146-73E1CED2F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6974" y="2460234"/>
              <a:ext cx="2763423" cy="381840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D3150E-10AE-C749-E0ED-8957DFF63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3550" y="2460233"/>
              <a:ext cx="2763424" cy="3818405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356093" y="2561050"/>
            <a:ext cx="2775515" cy="1486294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C9B0EF-1493-0975-970F-C4DE50E00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105" y="2063545"/>
            <a:ext cx="4856297" cy="29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FEB4C8-A30A-60A2-DD1A-0747E1D35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30" y="2426922"/>
            <a:ext cx="5062339" cy="286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5D6DF6-3488-350F-6E50-871004B2B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948" y="1871917"/>
            <a:ext cx="7110105" cy="43301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502B4C-A9BA-00FC-07D3-D95624F7BA08}"/>
              </a:ext>
            </a:extLst>
          </p:cNvPr>
          <p:cNvSpPr/>
          <p:nvPr/>
        </p:nvSpPr>
        <p:spPr>
          <a:xfrm>
            <a:off x="1528996" y="3867462"/>
            <a:ext cx="2098623" cy="559274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8EEEDC-EFA0-26D7-764F-239C3CE64E9A}"/>
              </a:ext>
            </a:extLst>
          </p:cNvPr>
          <p:cNvSpPr txBox="1"/>
          <p:nvPr/>
        </p:nvSpPr>
        <p:spPr>
          <a:xfrm>
            <a:off x="2398428" y="3899570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C10669-BFB0-FA86-0FE6-CE2FDB159E9E}"/>
              </a:ext>
            </a:extLst>
          </p:cNvPr>
          <p:cNvSpPr/>
          <p:nvPr/>
        </p:nvSpPr>
        <p:spPr>
          <a:xfrm>
            <a:off x="1528996" y="4430000"/>
            <a:ext cx="809471" cy="57478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50E1C6-7545-780D-A0DF-7C7D0B2CC864}"/>
              </a:ext>
            </a:extLst>
          </p:cNvPr>
          <p:cNvSpPr txBox="1"/>
          <p:nvPr/>
        </p:nvSpPr>
        <p:spPr>
          <a:xfrm>
            <a:off x="1806316" y="4422790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2CDA2-68E6-FC19-44B2-4D2AFA822480}"/>
              </a:ext>
            </a:extLst>
          </p:cNvPr>
          <p:cNvSpPr/>
          <p:nvPr/>
        </p:nvSpPr>
        <p:spPr>
          <a:xfrm>
            <a:off x="2338468" y="4430519"/>
            <a:ext cx="1289152" cy="57426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BCED22-86F8-6C1C-8C39-9A66D410AEC6}"/>
              </a:ext>
            </a:extLst>
          </p:cNvPr>
          <p:cNvSpPr txBox="1"/>
          <p:nvPr/>
        </p:nvSpPr>
        <p:spPr>
          <a:xfrm>
            <a:off x="2776928" y="4422790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5FEE4C-14CA-0867-6D49-334BECC59F5B}"/>
              </a:ext>
            </a:extLst>
          </p:cNvPr>
          <p:cNvSpPr txBox="1"/>
          <p:nvPr/>
        </p:nvSpPr>
        <p:spPr>
          <a:xfrm>
            <a:off x="4871803" y="4717391"/>
            <a:ext cx="2465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7 – 3 = 4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76EBD8-C628-1DA9-50B3-8ABA8A656745}"/>
              </a:ext>
            </a:extLst>
          </p:cNvPr>
          <p:cNvSpPr txBox="1"/>
          <p:nvPr/>
        </p:nvSpPr>
        <p:spPr>
          <a:xfrm>
            <a:off x="7061352" y="5617439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  <p:bldP spid="12" grpId="0" animBg="1"/>
      <p:bldP spid="14" grpId="0"/>
      <p:bldP spid="15" grpId="0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92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0C4962-F5E4-601D-6B9B-6053A460C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715" y="1845636"/>
            <a:ext cx="2763424" cy="381840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41518" y="2359477"/>
            <a:ext cx="2920621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F9A13F-0CB4-26D6-4BBA-A80192A10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86" y="1879895"/>
            <a:ext cx="6036229" cy="412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349731" y="735293"/>
            <a:ext cx="7172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الكل   و 6 تمثل  الجزء الأول و نبحث عن الجزء الثاني و  نضع علامة استفهام في شريط الجزء إذن سنستعمل الطرح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F04AA2FA-0C99-828F-9EE1-093044C1DD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3886" y="1879895"/>
            <a:ext cx="6036229" cy="412230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4572000" y="4665321"/>
            <a:ext cx="2289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0BA333E-93FD-AED0-CC6E-EF8468CE66C7}"/>
              </a:ext>
            </a:extLst>
          </p:cNvPr>
          <p:cNvSpPr txBox="1"/>
          <p:nvPr/>
        </p:nvSpPr>
        <p:spPr>
          <a:xfrm>
            <a:off x="6218295" y="5355867"/>
            <a:ext cx="56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31661-F932-97E8-22D2-A75E4E1E6CA7}"/>
              </a:ext>
            </a:extLst>
          </p:cNvPr>
          <p:cNvSpPr/>
          <p:nvPr/>
        </p:nvSpPr>
        <p:spPr>
          <a:xfrm>
            <a:off x="1873770" y="3848383"/>
            <a:ext cx="1858781" cy="559274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541F8C-AE71-E373-BA96-6B8B04748570}"/>
              </a:ext>
            </a:extLst>
          </p:cNvPr>
          <p:cNvSpPr txBox="1"/>
          <p:nvPr/>
        </p:nvSpPr>
        <p:spPr>
          <a:xfrm>
            <a:off x="2457776" y="3880491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EA0EAD-9277-EB51-EE82-15149CADDCE4}"/>
              </a:ext>
            </a:extLst>
          </p:cNvPr>
          <p:cNvSpPr/>
          <p:nvPr/>
        </p:nvSpPr>
        <p:spPr>
          <a:xfrm>
            <a:off x="1873770" y="4410921"/>
            <a:ext cx="1183606" cy="57478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47813B-5AEF-44DC-7D53-B631E12D8628}"/>
              </a:ext>
            </a:extLst>
          </p:cNvPr>
          <p:cNvSpPr txBox="1"/>
          <p:nvPr/>
        </p:nvSpPr>
        <p:spPr>
          <a:xfrm>
            <a:off x="2225424" y="4403711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94AF4B-FB17-DC89-C5A1-883550578127}"/>
              </a:ext>
            </a:extLst>
          </p:cNvPr>
          <p:cNvSpPr/>
          <p:nvPr/>
        </p:nvSpPr>
        <p:spPr>
          <a:xfrm>
            <a:off x="3057376" y="4411440"/>
            <a:ext cx="675175" cy="574263"/>
          </a:xfrm>
          <a:prstGeom prst="rect">
            <a:avLst/>
          </a:prstGeom>
          <a:noFill/>
          <a:ln w="38100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021C327-24C5-7F57-DA02-3EF7E6F28348}"/>
              </a:ext>
            </a:extLst>
          </p:cNvPr>
          <p:cNvSpPr txBox="1"/>
          <p:nvPr/>
        </p:nvSpPr>
        <p:spPr>
          <a:xfrm>
            <a:off x="3222274" y="4435819"/>
            <a:ext cx="76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6" grpId="0" animBg="1"/>
      <p:bldP spid="8" grpId="0"/>
      <p:bldP spid="11" grpId="0" animBg="1"/>
      <p:bldP spid="12" grpId="0"/>
      <p:bldP spid="14" grpId="0" animBg="1"/>
      <p:bldP spid="1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92و 93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DD54E78-42AA-F487-328E-C658C58FD373}"/>
              </a:ext>
            </a:extLst>
          </p:cNvPr>
          <p:cNvGrpSpPr/>
          <p:nvPr/>
        </p:nvGrpSpPr>
        <p:grpSpPr>
          <a:xfrm>
            <a:off x="1598715" y="1845636"/>
            <a:ext cx="5526847" cy="3818406"/>
            <a:chOff x="953550" y="2460233"/>
            <a:chExt cx="5526847" cy="381840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24D683-17FC-F506-D40F-70DB54879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6974" y="2460234"/>
              <a:ext cx="2763423" cy="381840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5358F1F-E88D-DE52-8AE2-6C5E62033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3550" y="2460233"/>
              <a:ext cx="2763424" cy="3818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22359</TotalTime>
  <Words>1332</Words>
  <Application>Microsoft Office PowerPoint</Application>
  <PresentationFormat>Affichage à l'écran (4:3)</PresentationFormat>
  <Paragraphs>397</Paragraphs>
  <Slides>66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66</vt:i4>
      </vt:variant>
    </vt:vector>
  </HeadingPairs>
  <TitlesOfParts>
    <vt:vector size="80" baseType="lpstr">
      <vt:lpstr>Wingdings</vt:lpstr>
      <vt:lpstr>Calibri</vt:lpstr>
      <vt:lpstr>Effra CC Arbc</vt:lpstr>
      <vt:lpstr>Aptos Display</vt:lpstr>
      <vt:lpstr>Dosis SemiBold</vt:lpstr>
      <vt:lpstr>DengXian</vt:lpstr>
      <vt:lpstr>Arial</vt:lpstr>
      <vt:lpstr>Aptos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265</cp:revision>
  <cp:lastPrinted>2025-08-13T10:11:39Z</cp:lastPrinted>
  <dcterms:created xsi:type="dcterms:W3CDTF">2025-08-01T12:31:49Z</dcterms:created>
  <dcterms:modified xsi:type="dcterms:W3CDTF">2026-04-12T15:56:13Z</dcterms:modified>
</cp:coreProperties>
</file>