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3"/>
  </p:notesMasterIdLst>
  <p:handoutMasterIdLst>
    <p:handoutMasterId r:id="rId74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1256" r:id="rId14"/>
    <p:sldId id="1257" r:id="rId15"/>
    <p:sldId id="964" r:id="rId16"/>
    <p:sldId id="1053" r:id="rId17"/>
    <p:sldId id="1057" r:id="rId18"/>
    <p:sldId id="1121" r:id="rId19"/>
    <p:sldId id="1148" r:id="rId20"/>
    <p:sldId id="1098" r:id="rId21"/>
    <p:sldId id="1258" r:id="rId22"/>
    <p:sldId id="1149" r:id="rId23"/>
    <p:sldId id="1122" r:id="rId24"/>
    <p:sldId id="1275" r:id="rId25"/>
    <p:sldId id="1276" r:id="rId26"/>
    <p:sldId id="1277" r:id="rId27"/>
    <p:sldId id="786" r:id="rId28"/>
    <p:sldId id="751" r:id="rId29"/>
    <p:sldId id="828" r:id="rId30"/>
    <p:sldId id="890" r:id="rId31"/>
    <p:sldId id="787" r:id="rId32"/>
    <p:sldId id="740" r:id="rId33"/>
    <p:sldId id="1278" r:id="rId34"/>
    <p:sldId id="1091" r:id="rId35"/>
    <p:sldId id="1279" r:id="rId36"/>
    <p:sldId id="1280" r:id="rId37"/>
    <p:sldId id="1281" r:id="rId38"/>
    <p:sldId id="1269" r:id="rId39"/>
    <p:sldId id="1282" r:id="rId40"/>
    <p:sldId id="1251" r:id="rId41"/>
    <p:sldId id="1283" r:id="rId42"/>
    <p:sldId id="1284" r:id="rId43"/>
    <p:sldId id="1271" r:id="rId44"/>
    <p:sldId id="1285" r:id="rId45"/>
    <p:sldId id="1286" r:id="rId46"/>
    <p:sldId id="1287" r:id="rId47"/>
    <p:sldId id="1288" r:id="rId48"/>
    <p:sldId id="909" r:id="rId49"/>
    <p:sldId id="976" r:id="rId50"/>
    <p:sldId id="1230" r:id="rId51"/>
    <p:sldId id="1289" r:id="rId52"/>
    <p:sldId id="1228" r:id="rId53"/>
    <p:sldId id="1290" r:id="rId54"/>
    <p:sldId id="1294" r:id="rId55"/>
    <p:sldId id="1291" r:id="rId56"/>
    <p:sldId id="1292" r:id="rId57"/>
    <p:sldId id="1293" r:id="rId58"/>
    <p:sldId id="1295" r:id="rId59"/>
    <p:sldId id="910" r:id="rId60"/>
    <p:sldId id="848" r:id="rId61"/>
    <p:sldId id="916" r:id="rId62"/>
    <p:sldId id="924" r:id="rId63"/>
    <p:sldId id="1210" r:id="rId64"/>
    <p:sldId id="788" r:id="rId65"/>
    <p:sldId id="956" r:id="rId66"/>
    <p:sldId id="1200" r:id="rId67"/>
    <p:sldId id="850" r:id="rId68"/>
    <p:sldId id="789" r:id="rId69"/>
    <p:sldId id="794" r:id="rId70"/>
    <p:sldId id="793" r:id="rId71"/>
    <p:sldId id="930" r:id="rId7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5"/>
      <p:bold r:id="rId76"/>
    </p:embeddedFont>
    <p:embeddedFont>
      <p:font typeface="Dosis" pitchFamily="2" charset="0"/>
      <p:regular r:id="rId77"/>
      <p:bold r:id="rId78"/>
    </p:embeddedFont>
    <p:embeddedFont>
      <p:font typeface="Dosis SemiBold" pitchFamily="2" charset="0"/>
      <p:bold r:id="rId7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3B4D"/>
    <a:srgbClr val="FCC302"/>
    <a:srgbClr val="FFEFB9"/>
    <a:srgbClr val="FFDA6D"/>
    <a:srgbClr val="196082"/>
    <a:srgbClr val="16AB98"/>
    <a:srgbClr val="FC8D00"/>
    <a:srgbClr val="ACD7CA"/>
    <a:srgbClr val="F1A947"/>
    <a:srgbClr val="3A8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6231" autoAdjust="0"/>
  </p:normalViewPr>
  <p:slideViewPr>
    <p:cSldViewPr snapToGrid="0">
      <p:cViewPr varScale="1">
        <p:scale>
          <a:sx n="64" d="100"/>
          <a:sy n="64" d="100"/>
        </p:scale>
        <p:origin x="158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microsoft.com/office/2018/10/relationships/authors" Target="author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handoutMaster" Target="handoutMasters/handout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theme" Target="theme/theme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3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font" Target="fonts/font1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4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2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E4957-412E-3951-9045-0C34552E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74F06B-27F9-1CF8-E44C-05D94DE2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E98E5E-53BC-B6E2-6FC5-1BEE46BF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3019FE-A69E-3B2D-9583-21DD74650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449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3927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03CB6-11F4-BC63-A177-C0220B269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7E41570-0649-928A-BD57-E9003777C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472098-F156-DDDD-AFFC-48C70DA87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F3A8CB-210A-B3F2-D602-2EB250E11A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7527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DFDBD-FE32-F343-4581-37CDF683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42F593-7587-9264-E9EE-E5536C3B0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051060-38BA-9B21-68B3-F9EB096AE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2F909-B131-BD37-3704-945050E26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702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E940B-0223-67E0-10FD-26E9D59CA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6CE2B9D-9D4B-6AFD-4C1D-8E52098606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81E984-280D-B4A5-C6E6-3603D2D529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EB7A60-F859-9961-C50F-86C24B1D8E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2006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4B84B-7BE7-5373-F386-C2CA8B27D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C2EBB58-D6AF-EBFD-6FD6-CA207C73C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D39598-6E83-3A87-5174-A6EEE170F9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21E4607-130D-7663-A4E0-A81AA3C2A9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73104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85233-C2A1-F512-B61B-8F15549C0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D5B69CA-D31F-9B4A-DB67-34BA1C9CDC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C69146F-E3B1-9C75-5085-5F694A1910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5EB15C5-7776-8A52-4598-C401D1A1B2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52530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183B-6EEE-C408-D768-A3F25B85C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6F752B7-6E36-24AD-D7AA-98F6C111EB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C7D6BC7-59A4-1F18-5353-7ABD6E348C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51E6E72-3AAD-4113-DA29-9ABC35C0F0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65176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117C8-A994-0F99-BE6C-AA5E96427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71C68F-7A60-6692-594A-38DE3BE1AD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553B1E-9C42-D155-8995-A8870D539E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865FC0-17CC-4A4C-00B1-D3A0DE6B0B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8054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46C0F-5853-2D8A-659C-9102636BC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789BAC-8FB1-6A9D-1720-21E4B413AD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17A6280-5115-654C-4FDE-A954C9120A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03557F-3C30-92BA-6557-3D5EC044F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77368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2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5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7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5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D79BF7A-7688-2457-EB15-71718E6C4A7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00766B-D71F-E9E2-F139-0366BFAB4C2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55679F1-9C48-281F-1414-F9F06FFE5D3E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59ED15C-2337-C4EC-A5F3-C5FCF5012A2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6501000-3F61-0157-8342-C9E1EE92FC17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380888D-AA5D-E98E-A1EC-5BD0B3B52592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057E9EC-BAC3-7472-78B6-8A90A71E461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FCC4D037-3310-2993-596F-2A1D7E89C41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4</a:t>
              </a:r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0339566-D3B1-5BC1-9F4C-EE7A05B947EF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B4E6C9-1CB4-4244-C3D5-8C52631413A9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0ED9D61-AA43-D053-687B-832BCC0CC37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28484BF-924E-B626-1945-2E82D85DAA06}"/>
              </a:ext>
            </a:extLst>
          </p:cNvPr>
          <p:cNvSpPr/>
          <p:nvPr/>
        </p:nvSpPr>
        <p:spPr>
          <a:xfrm>
            <a:off x="5701350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5EDF46C5-CBDB-FC03-1B36-AFB22A9FA198}"/>
              </a:ext>
            </a:extLst>
          </p:cNvPr>
          <p:cNvSpPr/>
          <p:nvPr/>
        </p:nvSpPr>
        <p:spPr>
          <a:xfrm>
            <a:off x="6556767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B7A4E76-6284-C47F-9BD7-D3EEE88B87E2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D29E76F-F8F2-7442-8D1F-EFF193ADC5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6953BBB0-6EE0-11D0-861A-B703E1B12B2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 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10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قراءة معطيات </a:t>
              </a:r>
              <a:r>
                <a:rPr lang="ar-MA" kern="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مبيان</a:t>
              </a:r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(1)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9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تصنيف  المعطيات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الجزء و الكل (3)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قراءة معطيات </a:t>
              </a:r>
              <a:r>
                <a:rPr lang="ar-MA" sz="1600" dirty="0" err="1">
                  <a:solidFill>
                    <a:srgbClr val="FFFFFF">
                      <a:lumMod val="65000"/>
                    </a:srgbClr>
                  </a:solidFill>
                </a:rPr>
                <a:t>مبيان</a:t>
              </a: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 (2)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الثالث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12280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قراءة معطيات </a:t>
            </a:r>
            <a:r>
              <a:rPr lang="ar-MA" sz="3200" b="1" dirty="0" err="1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مبيان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5DA7895-725B-7D27-444A-8BA4D9831785}"/>
              </a:ext>
            </a:extLst>
          </p:cNvPr>
          <p:cNvGrpSpPr/>
          <p:nvPr/>
        </p:nvGrpSpPr>
        <p:grpSpPr>
          <a:xfrm>
            <a:off x="1820776" y="2295944"/>
            <a:ext cx="5502448" cy="3770022"/>
            <a:chOff x="1896880" y="2195931"/>
            <a:chExt cx="5973008" cy="414702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85473FC-A4D4-53B4-3D1C-2CD5D7D43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78621" y="2195931"/>
              <a:ext cx="2991267" cy="412490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71702D7-5F7B-9F8C-C1B8-76FF72C8A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96880" y="2227581"/>
              <a:ext cx="2981741" cy="4115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معطيات </a:t>
            </a:r>
            <a:r>
              <a:rPr lang="ar-MA" sz="2400" b="1" kern="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بالصور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37CD6F7-6F92-7CEE-5EFB-4C3721E27967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8E0750-68A8-2B43-FBBD-172FAD3E0DD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34A3315-C4D6-24B3-EAF9-8A7D252F3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0877" y="299174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A4EC153-C832-F525-F564-CD896B853051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الطرح على السطر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431920A-20FA-00DF-ACA4-C47240582BC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4C02C19-86FB-9587-EC28-032E0B6DE8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5EAD15E-B07B-AFCA-DE10-EB2C7396A19B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A55C4C7F-C738-EC34-BB50-76971BAEB6A7}"/>
              </a:ext>
            </a:extLst>
          </p:cNvPr>
          <p:cNvSpPr txBox="1"/>
          <p:nvPr/>
        </p:nvSpPr>
        <p:spPr>
          <a:xfrm>
            <a:off x="1808261" y="3032090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D07D-DD50-FC1C-AA28-CE9177A7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A85D197-6793-2A32-196F-995CB23FA2D6}"/>
              </a:ext>
            </a:extLst>
          </p:cNvPr>
          <p:cNvSpPr txBox="1"/>
          <p:nvPr/>
        </p:nvSpPr>
        <p:spPr>
          <a:xfrm>
            <a:off x="961411" y="840260"/>
            <a:ext cx="6515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4 الصفحة 87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D3264-94B7-DC83-D27B-9965C11E5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3AA9FF9-E0AB-65F3-EBD7-239C400EF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411" y="1834815"/>
            <a:ext cx="6616469" cy="418292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32E67A3-4F8B-2EED-EA84-5F7FB9C8E7DB}"/>
              </a:ext>
            </a:extLst>
          </p:cNvPr>
          <p:cNvCxnSpPr/>
          <p:nvPr/>
        </p:nvCxnSpPr>
        <p:spPr>
          <a:xfrm flipV="1">
            <a:off x="2627225" y="3075039"/>
            <a:ext cx="261449" cy="3539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8159E8B-A45A-A683-FB89-61B194668B1F}"/>
              </a:ext>
            </a:extLst>
          </p:cNvPr>
          <p:cNvCxnSpPr/>
          <p:nvPr/>
        </p:nvCxnSpPr>
        <p:spPr>
          <a:xfrm flipV="1">
            <a:off x="1629152" y="2957047"/>
            <a:ext cx="560439" cy="3539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721B488-46CD-1E56-9839-F75244C8CA3A}"/>
              </a:ext>
            </a:extLst>
          </p:cNvPr>
          <p:cNvCxnSpPr/>
          <p:nvPr/>
        </p:nvCxnSpPr>
        <p:spPr>
          <a:xfrm flipV="1">
            <a:off x="2115849" y="2585447"/>
            <a:ext cx="560439" cy="3539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B83A885-8E48-9DF7-728A-DCC53E52B18C}"/>
              </a:ext>
            </a:extLst>
          </p:cNvPr>
          <p:cNvCxnSpPr/>
          <p:nvPr/>
        </p:nvCxnSpPr>
        <p:spPr>
          <a:xfrm flipV="1">
            <a:off x="2134815" y="3134027"/>
            <a:ext cx="560439" cy="3539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2A34372-04C3-26D8-1BAB-2FF498FA522F}"/>
              </a:ext>
            </a:extLst>
          </p:cNvPr>
          <p:cNvCxnSpPr>
            <a:cxnSpLocks/>
          </p:cNvCxnSpPr>
          <p:nvPr/>
        </p:nvCxnSpPr>
        <p:spPr>
          <a:xfrm flipV="1">
            <a:off x="2794715" y="2758813"/>
            <a:ext cx="659398" cy="1341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1655C06A-2EE0-A9EE-C652-7A529D68B238}"/>
              </a:ext>
            </a:extLst>
          </p:cNvPr>
          <p:cNvCxnSpPr>
            <a:cxnSpLocks/>
          </p:cNvCxnSpPr>
          <p:nvPr/>
        </p:nvCxnSpPr>
        <p:spPr>
          <a:xfrm flipV="1">
            <a:off x="2881764" y="3276459"/>
            <a:ext cx="659398" cy="1341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FB401584-73AD-9F64-3B2A-B6FEDC1C6500}"/>
              </a:ext>
            </a:extLst>
          </p:cNvPr>
          <p:cNvCxnSpPr>
            <a:cxnSpLocks/>
          </p:cNvCxnSpPr>
          <p:nvPr/>
        </p:nvCxnSpPr>
        <p:spPr>
          <a:xfrm flipV="1">
            <a:off x="3610247" y="2691726"/>
            <a:ext cx="659398" cy="1341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C44D8E6E-8D20-2086-6A51-B8FA8508698D}"/>
              </a:ext>
            </a:extLst>
          </p:cNvPr>
          <p:cNvCxnSpPr>
            <a:cxnSpLocks/>
          </p:cNvCxnSpPr>
          <p:nvPr/>
        </p:nvCxnSpPr>
        <p:spPr>
          <a:xfrm flipV="1">
            <a:off x="4425779" y="2805234"/>
            <a:ext cx="659398" cy="1341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BA903C8-8DAE-5E54-D937-F43C4DE0AC61}"/>
              </a:ext>
            </a:extLst>
          </p:cNvPr>
          <p:cNvCxnSpPr>
            <a:cxnSpLocks/>
          </p:cNvCxnSpPr>
          <p:nvPr/>
        </p:nvCxnSpPr>
        <p:spPr>
          <a:xfrm flipV="1">
            <a:off x="3971506" y="3176833"/>
            <a:ext cx="659398" cy="1341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571C567-5729-CFA7-204B-7291A6FDD118}"/>
              </a:ext>
            </a:extLst>
          </p:cNvPr>
          <p:cNvCxnSpPr>
            <a:cxnSpLocks/>
          </p:cNvCxnSpPr>
          <p:nvPr/>
        </p:nvCxnSpPr>
        <p:spPr>
          <a:xfrm flipV="1">
            <a:off x="4911612" y="2825900"/>
            <a:ext cx="659398" cy="1341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C5C5A0DF-2B3F-3F46-175D-071E0D27C8D6}"/>
              </a:ext>
            </a:extLst>
          </p:cNvPr>
          <p:cNvCxnSpPr>
            <a:cxnSpLocks/>
          </p:cNvCxnSpPr>
          <p:nvPr/>
        </p:nvCxnSpPr>
        <p:spPr>
          <a:xfrm flipV="1">
            <a:off x="4992163" y="3243920"/>
            <a:ext cx="659398" cy="1341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37538530-BEBD-F3B0-D0A5-76A5D321C690}"/>
              </a:ext>
            </a:extLst>
          </p:cNvPr>
          <p:cNvCxnSpPr>
            <a:cxnSpLocks/>
          </p:cNvCxnSpPr>
          <p:nvPr/>
        </p:nvCxnSpPr>
        <p:spPr>
          <a:xfrm flipV="1">
            <a:off x="5651561" y="2766182"/>
            <a:ext cx="659398" cy="1341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9AD06B5B-938C-14AA-2994-DE5367C56AFE}"/>
              </a:ext>
            </a:extLst>
          </p:cNvPr>
          <p:cNvCxnSpPr>
            <a:cxnSpLocks/>
          </p:cNvCxnSpPr>
          <p:nvPr/>
        </p:nvCxnSpPr>
        <p:spPr>
          <a:xfrm flipV="1">
            <a:off x="6216313" y="2758813"/>
            <a:ext cx="659398" cy="1341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06A147F6-C8DE-5880-82DF-8B9D843FDD1F}"/>
              </a:ext>
            </a:extLst>
          </p:cNvPr>
          <p:cNvCxnSpPr>
            <a:cxnSpLocks/>
          </p:cNvCxnSpPr>
          <p:nvPr/>
        </p:nvCxnSpPr>
        <p:spPr>
          <a:xfrm flipV="1">
            <a:off x="5936806" y="3142285"/>
            <a:ext cx="659398" cy="1341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7C184A72-0AEE-7FF5-AB6C-321A10CAC245}"/>
              </a:ext>
            </a:extLst>
          </p:cNvPr>
          <p:cNvSpPr txBox="1"/>
          <p:nvPr/>
        </p:nvSpPr>
        <p:spPr>
          <a:xfrm>
            <a:off x="5870920" y="5374043"/>
            <a:ext cx="501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9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31D9DB1-74B4-0AA4-877B-9CDFC5EA992F}"/>
              </a:ext>
            </a:extLst>
          </p:cNvPr>
          <p:cNvSpPr txBox="1"/>
          <p:nvPr/>
        </p:nvSpPr>
        <p:spPr>
          <a:xfrm>
            <a:off x="5890500" y="4843881"/>
            <a:ext cx="501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4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B6E15DB-9DF4-D81B-4272-76011FFE4919}"/>
              </a:ext>
            </a:extLst>
          </p:cNvPr>
          <p:cNvSpPr txBox="1"/>
          <p:nvPr/>
        </p:nvSpPr>
        <p:spPr>
          <a:xfrm>
            <a:off x="5870919" y="4320661"/>
            <a:ext cx="501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4</a:t>
            </a:r>
            <a:endParaRPr lang="fr-FR" sz="2800" b="1" dirty="0">
              <a:solidFill>
                <a:srgbClr val="C00000"/>
              </a:solidFill>
            </a:endParaRP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9D0C968B-93B8-3060-E6E4-B88704B9BC7F}"/>
              </a:ext>
            </a:extLst>
          </p:cNvPr>
          <p:cNvCxnSpPr/>
          <p:nvPr/>
        </p:nvCxnSpPr>
        <p:spPr>
          <a:xfrm flipV="1">
            <a:off x="3647361" y="3142285"/>
            <a:ext cx="261449" cy="3539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971B2CF-FE57-A913-AFD7-145F3B8B4FF0}"/>
              </a:ext>
            </a:extLst>
          </p:cNvPr>
          <p:cNvCxnSpPr/>
          <p:nvPr/>
        </p:nvCxnSpPr>
        <p:spPr>
          <a:xfrm flipV="1">
            <a:off x="4638894" y="3099478"/>
            <a:ext cx="261449" cy="3539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6C4DB49-0BEF-2581-C6D8-E2636F51516D}"/>
              </a:ext>
            </a:extLst>
          </p:cNvPr>
          <p:cNvCxnSpPr/>
          <p:nvPr/>
        </p:nvCxnSpPr>
        <p:spPr>
          <a:xfrm flipV="1">
            <a:off x="5675357" y="3106847"/>
            <a:ext cx="261449" cy="3539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9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F4A13-83FC-76C3-62A5-008149A7E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048D630-24A6-14A4-9364-F943F31F5EB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BBAF2FF-78B8-97D8-AA5A-B9937C6D6EBD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11C1B4-7390-F994-5A7F-2740E598F4C6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750987D-7CFE-176F-1D93-14D40AD35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67453" y="3500304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0B3482D-1701-C080-678D-F80265E1D230}"/>
                </a:ext>
              </a:extLst>
            </p:cNvPr>
            <p:cNvSpPr txBox="1"/>
            <p:nvPr/>
          </p:nvSpPr>
          <p:spPr>
            <a:xfrm>
              <a:off x="2050979" y="3533988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الطرح على السطر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EEA8735E-5846-0B21-B91C-B790CD829113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9ED50300-03C5-9B45-812A-0FD6DA77D5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CA262A0-51DC-2767-5FDC-69258B55B935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620A6C9E-0620-EEE9-A4C8-0F610ACD670B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783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91729" y="839370"/>
            <a:ext cx="7266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20 ستنجزون العمليات التالية 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62BDD4-C42A-CDEF-9065-0E03C366A4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79" y="1569370"/>
            <a:ext cx="3391373" cy="474411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044779" y="3178278"/>
            <a:ext cx="3088169" cy="106188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فرق  العددين 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CC3AB3-770D-6F24-B3A7-C75B7FED20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416" y="2114366"/>
            <a:ext cx="7297168" cy="262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نوظف استراتيجية التفكيك والطرح  من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العشرة ذهنيا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CD6AAAC-12B4-4902-8807-9CEE29885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416" y="2114366"/>
            <a:ext cx="7297168" cy="262926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0BE7DE0-FFD0-B40F-6826-101D52DD7BB6}"/>
              </a:ext>
            </a:extLst>
          </p:cNvPr>
          <p:cNvSpPr txBox="1"/>
          <p:nvPr/>
        </p:nvSpPr>
        <p:spPr>
          <a:xfrm>
            <a:off x="3615577" y="2114366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DCE4303-5384-73A3-56A2-6485924D916E}"/>
              </a:ext>
            </a:extLst>
          </p:cNvPr>
          <p:cNvSpPr txBox="1"/>
          <p:nvPr/>
        </p:nvSpPr>
        <p:spPr>
          <a:xfrm>
            <a:off x="7458610" y="2069049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F4C94F8-A7D5-1645-4215-AC9A6C65DB8C}"/>
              </a:ext>
            </a:extLst>
          </p:cNvPr>
          <p:cNvSpPr txBox="1"/>
          <p:nvPr/>
        </p:nvSpPr>
        <p:spPr>
          <a:xfrm>
            <a:off x="3674569" y="3105833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C59307-4BE4-65EF-3000-2067EB8DBEBF}"/>
              </a:ext>
            </a:extLst>
          </p:cNvPr>
          <p:cNvSpPr txBox="1"/>
          <p:nvPr/>
        </p:nvSpPr>
        <p:spPr>
          <a:xfrm>
            <a:off x="7443861" y="3105833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DFA450D-76A6-B62A-E3EB-CC192073C2DE}"/>
              </a:ext>
            </a:extLst>
          </p:cNvPr>
          <p:cNvSpPr txBox="1"/>
          <p:nvPr/>
        </p:nvSpPr>
        <p:spPr>
          <a:xfrm>
            <a:off x="3702028" y="4126796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E288FD9-FB83-1C4B-C3D9-3F75B2419DB2}"/>
              </a:ext>
            </a:extLst>
          </p:cNvPr>
          <p:cNvSpPr txBox="1"/>
          <p:nvPr/>
        </p:nvSpPr>
        <p:spPr>
          <a:xfrm>
            <a:off x="7456574" y="4097301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1DC0639-C0A6-6F51-FA76-7A6C802446F3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AC5AB5E-D33C-B3DC-E32E-2B0114B4F556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BA0F2AF-0371-FE07-D47E-2951C7565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87395" y="4159041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C4639DB-C7B8-B280-C624-ADEBE22F6724}"/>
                </a:ext>
              </a:extLst>
            </p:cNvPr>
            <p:cNvSpPr txBox="1"/>
            <p:nvPr/>
          </p:nvSpPr>
          <p:spPr>
            <a:xfrm>
              <a:off x="2050979" y="3533988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الطرح على السطر </a:t>
              </a: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9EFD226E-0A42-B74C-7959-E19A9EB86618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11AD48D-9FA5-651E-9715-A76A0C9D87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F0738D0-7541-0C33-ADA3-4937EFEA71AB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FAA0111D-E6EA-F5BA-3C9E-2D60AB02F98F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746761"/>
            <a:ext cx="737169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لاحظوا هذه الرفوف : الرف الأول  خاص بيوسف و الثاني لياسر و الثالث لمريم </a:t>
            </a:r>
          </a:p>
          <a:p>
            <a:pPr lvl="0" algn="r">
              <a:defRPr/>
            </a:pPr>
            <a:r>
              <a:rPr lang="ar-MA" sz="2000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في كل رف مجموعة من الكتب   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F8DE43C-F4AD-F1D3-870D-2BF1746DC5E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35933" y="1967962"/>
            <a:ext cx="2672135" cy="3217041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6886283B-5320-9F3F-145C-105F5194BC3D}"/>
              </a:ext>
            </a:extLst>
          </p:cNvPr>
          <p:cNvGrpSpPr/>
          <p:nvPr/>
        </p:nvGrpSpPr>
        <p:grpSpPr>
          <a:xfrm>
            <a:off x="3692004" y="2298733"/>
            <a:ext cx="1759989" cy="856598"/>
            <a:chOff x="5849072" y="1891496"/>
            <a:chExt cx="1599990" cy="1140132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93862AD-21F5-3409-F297-A346C00F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17920" y="2352031"/>
              <a:ext cx="1131142" cy="679597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3A29AB5-53EB-D3F9-5BCE-F8D6C4F98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251F3C5-A35E-1620-72EF-DBB5EF1F2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CE34F3B-78FE-C391-EB8E-CD41B92E924E}"/>
              </a:ext>
            </a:extLst>
          </p:cNvPr>
          <p:cNvGrpSpPr/>
          <p:nvPr/>
        </p:nvGrpSpPr>
        <p:grpSpPr>
          <a:xfrm>
            <a:off x="3725643" y="3192079"/>
            <a:ext cx="1502123" cy="675175"/>
            <a:chOff x="5849072" y="1891496"/>
            <a:chExt cx="1365566" cy="898658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1065CCF-4DE3-7263-7206-84234B8A9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BFF9CE87-9160-72A9-5C41-CC466FD50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0767CA21-7245-6152-CB51-77662101ED61}"/>
              </a:ext>
            </a:extLst>
          </p:cNvPr>
          <p:cNvGrpSpPr/>
          <p:nvPr/>
        </p:nvGrpSpPr>
        <p:grpSpPr>
          <a:xfrm>
            <a:off x="3364381" y="4162344"/>
            <a:ext cx="1502123" cy="675175"/>
            <a:chOff x="5849072" y="1891496"/>
            <a:chExt cx="1365566" cy="898658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507D954C-3A39-2348-8966-6A60F71A4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10458ECE-673C-95B1-804E-0DE3B8019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573FD5D-38FF-0309-E1F7-3FAA7630C6D8}"/>
              </a:ext>
            </a:extLst>
          </p:cNvPr>
          <p:cNvGrpSpPr/>
          <p:nvPr/>
        </p:nvGrpSpPr>
        <p:grpSpPr>
          <a:xfrm>
            <a:off x="4244375" y="4188541"/>
            <a:ext cx="1502123" cy="675175"/>
            <a:chOff x="5849072" y="1891496"/>
            <a:chExt cx="1365566" cy="898658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4A5B0F54-2F6E-2F22-148B-9B165975D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7437D81D-D4E0-009A-B23E-02DB9A865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06B7D6FA-D713-FC06-BE54-62CF4341462F}"/>
              </a:ext>
            </a:extLst>
          </p:cNvPr>
          <p:cNvSpPr txBox="1"/>
          <p:nvPr/>
        </p:nvSpPr>
        <p:spPr>
          <a:xfrm>
            <a:off x="861201" y="4217385"/>
            <a:ext cx="154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</a:rPr>
              <a:t>يوسُفُ </a:t>
            </a:r>
            <a:endParaRPr lang="fr-FR" sz="3600" b="1" dirty="0">
              <a:solidFill>
                <a:srgbClr val="C00000"/>
              </a:solidFill>
            </a:endParaRPr>
          </a:p>
        </p:txBody>
      </p:sp>
      <p:sp>
        <p:nvSpPr>
          <p:cNvPr id="37" name="Flèche : droite 36">
            <a:extLst>
              <a:ext uri="{FF2B5EF4-FFF2-40B4-BE49-F238E27FC236}">
                <a16:creationId xmlns:a16="http://schemas.microsoft.com/office/drawing/2014/main" id="{65F9FDBA-6D50-EBAC-9725-0662B5ADC32F}"/>
              </a:ext>
            </a:extLst>
          </p:cNvPr>
          <p:cNvSpPr/>
          <p:nvPr/>
        </p:nvSpPr>
        <p:spPr>
          <a:xfrm>
            <a:off x="2419655" y="4443836"/>
            <a:ext cx="829616" cy="28562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E6572F-BA31-84AC-E34C-E42EF9D075A1}"/>
              </a:ext>
            </a:extLst>
          </p:cNvPr>
          <p:cNvSpPr/>
          <p:nvPr/>
        </p:nvSpPr>
        <p:spPr>
          <a:xfrm>
            <a:off x="3346472" y="3896628"/>
            <a:ext cx="2453074" cy="9670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A9158F-00AA-EC81-7717-00F8915D2D3B}"/>
              </a:ext>
            </a:extLst>
          </p:cNvPr>
          <p:cNvSpPr/>
          <p:nvPr/>
        </p:nvSpPr>
        <p:spPr>
          <a:xfrm>
            <a:off x="3349169" y="3087794"/>
            <a:ext cx="2453074" cy="7794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BC3EC8-6369-A39E-B104-E21E785C31C3}"/>
              </a:ext>
            </a:extLst>
          </p:cNvPr>
          <p:cNvSpPr/>
          <p:nvPr/>
        </p:nvSpPr>
        <p:spPr>
          <a:xfrm>
            <a:off x="3346472" y="2083958"/>
            <a:ext cx="2453074" cy="9670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524F40-782E-5A22-D23C-6A223E8BAB47}"/>
              </a:ext>
            </a:extLst>
          </p:cNvPr>
          <p:cNvSpPr txBox="1"/>
          <p:nvPr/>
        </p:nvSpPr>
        <p:spPr>
          <a:xfrm>
            <a:off x="974625" y="2253704"/>
            <a:ext cx="154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</a:rPr>
              <a:t>مَرْيَمُ </a:t>
            </a:r>
            <a:endParaRPr lang="fr-FR" sz="36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CA55D6-0A89-A24E-ECAF-64A054F1D745}"/>
              </a:ext>
            </a:extLst>
          </p:cNvPr>
          <p:cNvSpPr txBox="1"/>
          <p:nvPr/>
        </p:nvSpPr>
        <p:spPr>
          <a:xfrm>
            <a:off x="918692" y="3235545"/>
            <a:ext cx="154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</a:rPr>
              <a:t>ياسِرُ </a:t>
            </a:r>
            <a:endParaRPr lang="fr-FR" sz="3600" b="1" dirty="0">
              <a:solidFill>
                <a:srgbClr val="C00000"/>
              </a:solidFill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DC1D5158-364C-B682-FC1B-F53F486FD64D}"/>
              </a:ext>
            </a:extLst>
          </p:cNvPr>
          <p:cNvSpPr/>
          <p:nvPr/>
        </p:nvSpPr>
        <p:spPr>
          <a:xfrm>
            <a:off x="2394789" y="3473817"/>
            <a:ext cx="829616" cy="28562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2B6C37E0-7931-8DE5-9C25-2A1297EE8913}"/>
              </a:ext>
            </a:extLst>
          </p:cNvPr>
          <p:cNvSpPr/>
          <p:nvPr/>
        </p:nvSpPr>
        <p:spPr>
          <a:xfrm>
            <a:off x="2361368" y="2508387"/>
            <a:ext cx="829616" cy="28562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7" grpId="0" animBg="1"/>
      <p:bldP spid="3" grpId="0" animBg="1"/>
      <p:bldP spid="4" grpId="0" animBg="1"/>
      <p:bldP spid="5" grpId="0" animBg="1"/>
      <p:bldP spid="6" grpId="0"/>
      <p:bldP spid="7" grpId="0"/>
      <p:bldP spid="8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0703F-453D-E3CE-0AAA-A8563A6AF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0077091-8BAD-49F3-86DC-3209DD46ED31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عدد الكتب في رف ياسر 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02204C-B4A8-34C3-E101-744FACB8E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2252CF-3EAE-F0B1-3A13-EC70E1BE0E7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35933" y="1967962"/>
            <a:ext cx="2672135" cy="3217041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AE43FBA-FB64-A855-E0F9-3EE6C773C668}"/>
              </a:ext>
            </a:extLst>
          </p:cNvPr>
          <p:cNvGrpSpPr/>
          <p:nvPr/>
        </p:nvGrpSpPr>
        <p:grpSpPr>
          <a:xfrm>
            <a:off x="3692004" y="2298733"/>
            <a:ext cx="1759989" cy="856598"/>
            <a:chOff x="5849072" y="1891496"/>
            <a:chExt cx="1599990" cy="114013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8F6AF19-4B99-707F-6AEA-266476DD0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17920" y="2352031"/>
              <a:ext cx="1131142" cy="67959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7793ECF-00A4-B7C6-7929-F2B93D304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681BE4EF-4980-953C-47F0-D40DE4B0D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2BDC446-084B-B61C-6F05-475E9E74FAD7}"/>
              </a:ext>
            </a:extLst>
          </p:cNvPr>
          <p:cNvGrpSpPr/>
          <p:nvPr/>
        </p:nvGrpSpPr>
        <p:grpSpPr>
          <a:xfrm>
            <a:off x="3725643" y="3192079"/>
            <a:ext cx="1502123" cy="675175"/>
            <a:chOff x="5849072" y="1891496"/>
            <a:chExt cx="1365566" cy="898658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F8720A0-5413-4F92-E53E-CB704B29C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8716E57-80AD-2B09-E9A0-6AAF68230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1CAA730-A17E-8B92-C1D6-D4BD3BF6867B}"/>
              </a:ext>
            </a:extLst>
          </p:cNvPr>
          <p:cNvGrpSpPr/>
          <p:nvPr/>
        </p:nvGrpSpPr>
        <p:grpSpPr>
          <a:xfrm>
            <a:off x="3364381" y="4162344"/>
            <a:ext cx="1502123" cy="675175"/>
            <a:chOff x="5849072" y="1891496"/>
            <a:chExt cx="1365566" cy="898658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2DE03C5-2261-53B0-071F-9DF0EC29A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2DE6E4A2-B4EE-ECF4-7D2B-FAF12192B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65B3406-F8F9-D576-199A-A70452FAE416}"/>
              </a:ext>
            </a:extLst>
          </p:cNvPr>
          <p:cNvGrpSpPr/>
          <p:nvPr/>
        </p:nvGrpSpPr>
        <p:grpSpPr>
          <a:xfrm>
            <a:off x="4244375" y="4188541"/>
            <a:ext cx="1502123" cy="675175"/>
            <a:chOff x="5849072" y="1891496"/>
            <a:chExt cx="1365566" cy="898658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E36B6DC5-5B6F-CC71-A66C-DA7C50436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BDEB00B0-928A-8A4F-3822-DBB4C59CE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D810BF44-C585-F47F-8443-CC904121F78E}"/>
              </a:ext>
            </a:extLst>
          </p:cNvPr>
          <p:cNvSpPr txBox="1"/>
          <p:nvPr/>
        </p:nvSpPr>
        <p:spPr>
          <a:xfrm>
            <a:off x="861201" y="4217385"/>
            <a:ext cx="154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3B4D"/>
                </a:solidFill>
              </a:rPr>
              <a:t>يوسُفُ </a:t>
            </a:r>
            <a:endParaRPr lang="fr-FR" sz="3600" b="1" dirty="0">
              <a:solidFill>
                <a:srgbClr val="103B4D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A23FD76-B790-BCD8-37A6-F25C3F7F5B60}"/>
              </a:ext>
            </a:extLst>
          </p:cNvPr>
          <p:cNvSpPr txBox="1"/>
          <p:nvPr/>
        </p:nvSpPr>
        <p:spPr>
          <a:xfrm>
            <a:off x="974625" y="2253704"/>
            <a:ext cx="154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3B4D"/>
                </a:solidFill>
              </a:rPr>
              <a:t>مَرْيَمُ </a:t>
            </a:r>
            <a:endParaRPr lang="fr-FR" sz="3600" b="1" dirty="0">
              <a:solidFill>
                <a:srgbClr val="103B4D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10A2ABB-E910-1178-1022-31E80BE4485F}"/>
              </a:ext>
            </a:extLst>
          </p:cNvPr>
          <p:cNvSpPr txBox="1"/>
          <p:nvPr/>
        </p:nvSpPr>
        <p:spPr>
          <a:xfrm>
            <a:off x="918692" y="3235545"/>
            <a:ext cx="154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3B4D"/>
                </a:solidFill>
              </a:rPr>
              <a:t>ياسِرُ </a:t>
            </a:r>
            <a:endParaRPr lang="fr-FR" sz="3600" b="1" dirty="0">
              <a:solidFill>
                <a:srgbClr val="103B4D"/>
              </a:solidFill>
            </a:endParaRPr>
          </a:p>
        </p:txBody>
      </p:sp>
      <p:sp>
        <p:nvSpPr>
          <p:cNvPr id="32" name="Flèche : droite 31">
            <a:extLst>
              <a:ext uri="{FF2B5EF4-FFF2-40B4-BE49-F238E27FC236}">
                <a16:creationId xmlns:a16="http://schemas.microsoft.com/office/drawing/2014/main" id="{11EBF49E-F480-19AF-95CF-AC9C654C2585}"/>
              </a:ext>
            </a:extLst>
          </p:cNvPr>
          <p:cNvSpPr/>
          <p:nvPr/>
        </p:nvSpPr>
        <p:spPr>
          <a:xfrm>
            <a:off x="2419655" y="4443836"/>
            <a:ext cx="829616" cy="28562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Flèche : droite 32">
            <a:extLst>
              <a:ext uri="{FF2B5EF4-FFF2-40B4-BE49-F238E27FC236}">
                <a16:creationId xmlns:a16="http://schemas.microsoft.com/office/drawing/2014/main" id="{3F0CE74E-3A2A-8E03-FDDF-F814471F16AF}"/>
              </a:ext>
            </a:extLst>
          </p:cNvPr>
          <p:cNvSpPr/>
          <p:nvPr/>
        </p:nvSpPr>
        <p:spPr>
          <a:xfrm>
            <a:off x="2394789" y="3473817"/>
            <a:ext cx="829616" cy="28562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Flèche : droite 33">
            <a:extLst>
              <a:ext uri="{FF2B5EF4-FFF2-40B4-BE49-F238E27FC236}">
                <a16:creationId xmlns:a16="http://schemas.microsoft.com/office/drawing/2014/main" id="{07D1316C-B14F-D8A5-6168-3AE04BADEECB}"/>
              </a:ext>
            </a:extLst>
          </p:cNvPr>
          <p:cNvSpPr/>
          <p:nvPr/>
        </p:nvSpPr>
        <p:spPr>
          <a:xfrm>
            <a:off x="2361368" y="2508387"/>
            <a:ext cx="829616" cy="28562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572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نبحث عن ياسر ثم نعد  الكتب في رفه  : ( 1-2)،عدد الكتب  هو 2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5ABDCAEA-667F-25A2-4C9A-0ECF6B9CF97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35933" y="1967962"/>
            <a:ext cx="2672135" cy="3217041"/>
          </a:xfrm>
          <a:prstGeom prst="rect">
            <a:avLst/>
          </a:prstGeom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5ACC7B14-F2A8-293E-6157-3253431F404D}"/>
              </a:ext>
            </a:extLst>
          </p:cNvPr>
          <p:cNvGrpSpPr/>
          <p:nvPr/>
        </p:nvGrpSpPr>
        <p:grpSpPr>
          <a:xfrm>
            <a:off x="3692004" y="2298733"/>
            <a:ext cx="1759989" cy="856598"/>
            <a:chOff x="5849072" y="1891496"/>
            <a:chExt cx="1599990" cy="1140132"/>
          </a:xfrm>
        </p:grpSpPr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34D750E3-FD4D-BBFE-8D6B-74536E430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17920" y="2352031"/>
              <a:ext cx="1131142" cy="679597"/>
            </a:xfrm>
            <a:prstGeom prst="rect">
              <a:avLst/>
            </a:prstGeom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0A619056-EC22-9174-D8D9-7938B103D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0722266D-B443-1A63-D393-D63E8F60B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EEC6F8BB-EB77-7897-9595-29081D639478}"/>
              </a:ext>
            </a:extLst>
          </p:cNvPr>
          <p:cNvGrpSpPr/>
          <p:nvPr/>
        </p:nvGrpSpPr>
        <p:grpSpPr>
          <a:xfrm>
            <a:off x="3725643" y="3192079"/>
            <a:ext cx="1502123" cy="675175"/>
            <a:chOff x="5849072" y="1891496"/>
            <a:chExt cx="1365566" cy="898658"/>
          </a:xfrm>
        </p:grpSpPr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A383E40B-2AD7-97BD-BB26-CE0EF3038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B18D81E2-D77C-F659-1FC3-E022BB316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D9E54786-B31C-3D3C-E4C4-D37739A28648}"/>
              </a:ext>
            </a:extLst>
          </p:cNvPr>
          <p:cNvGrpSpPr/>
          <p:nvPr/>
        </p:nvGrpSpPr>
        <p:grpSpPr>
          <a:xfrm>
            <a:off x="3364381" y="4162344"/>
            <a:ext cx="1502123" cy="675175"/>
            <a:chOff x="5849072" y="1891496"/>
            <a:chExt cx="1365566" cy="898658"/>
          </a:xfrm>
        </p:grpSpPr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2DEBB4E5-C3F4-4CA6-EAE4-E7A6FADAF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EEBCD33E-A796-DB8E-D3C0-B03079007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941A8A62-BCB5-A920-8DFD-5DD9B5F68B92}"/>
              </a:ext>
            </a:extLst>
          </p:cNvPr>
          <p:cNvGrpSpPr/>
          <p:nvPr/>
        </p:nvGrpSpPr>
        <p:grpSpPr>
          <a:xfrm>
            <a:off x="4244375" y="4188541"/>
            <a:ext cx="1502123" cy="675175"/>
            <a:chOff x="5849072" y="1891496"/>
            <a:chExt cx="1365566" cy="898658"/>
          </a:xfrm>
        </p:grpSpPr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E2636B1D-A71E-9405-BA0D-8ECF61043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5A57B7E7-243D-9046-2D07-8B11099EA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sp>
        <p:nvSpPr>
          <p:cNvPr id="55" name="ZoneTexte 54">
            <a:extLst>
              <a:ext uri="{FF2B5EF4-FFF2-40B4-BE49-F238E27FC236}">
                <a16:creationId xmlns:a16="http://schemas.microsoft.com/office/drawing/2014/main" id="{43FA6B4A-EDF7-EFE6-D009-B138A2BE6A6D}"/>
              </a:ext>
            </a:extLst>
          </p:cNvPr>
          <p:cNvSpPr txBox="1"/>
          <p:nvPr/>
        </p:nvSpPr>
        <p:spPr>
          <a:xfrm>
            <a:off x="861201" y="4217385"/>
            <a:ext cx="154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3B4D"/>
                </a:solidFill>
              </a:rPr>
              <a:t>يوسُفُ </a:t>
            </a:r>
            <a:endParaRPr lang="fr-FR" sz="3600" b="1" dirty="0">
              <a:solidFill>
                <a:srgbClr val="103B4D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5F46727C-088E-2E02-3E25-C85F4344D256}"/>
              </a:ext>
            </a:extLst>
          </p:cNvPr>
          <p:cNvSpPr txBox="1"/>
          <p:nvPr/>
        </p:nvSpPr>
        <p:spPr>
          <a:xfrm>
            <a:off x="974625" y="2253704"/>
            <a:ext cx="154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3B4D"/>
                </a:solidFill>
              </a:rPr>
              <a:t>مَرْيَمُ </a:t>
            </a:r>
            <a:endParaRPr lang="fr-FR" sz="3600" b="1" dirty="0">
              <a:solidFill>
                <a:srgbClr val="103B4D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C9D09675-0040-5DD5-F8E7-F039E9BB5421}"/>
              </a:ext>
            </a:extLst>
          </p:cNvPr>
          <p:cNvSpPr txBox="1"/>
          <p:nvPr/>
        </p:nvSpPr>
        <p:spPr>
          <a:xfrm>
            <a:off x="918692" y="3235545"/>
            <a:ext cx="154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3B4D"/>
                </a:solidFill>
              </a:rPr>
              <a:t>ياسِرُ </a:t>
            </a:r>
            <a:endParaRPr lang="fr-FR" sz="3600" b="1" dirty="0">
              <a:solidFill>
                <a:srgbClr val="103B4D"/>
              </a:solidFill>
            </a:endParaRPr>
          </a:p>
        </p:txBody>
      </p:sp>
      <p:sp>
        <p:nvSpPr>
          <p:cNvPr id="58" name="Flèche : droite 57">
            <a:extLst>
              <a:ext uri="{FF2B5EF4-FFF2-40B4-BE49-F238E27FC236}">
                <a16:creationId xmlns:a16="http://schemas.microsoft.com/office/drawing/2014/main" id="{21628B1F-15DF-05CB-0AD9-85A0925A9300}"/>
              </a:ext>
            </a:extLst>
          </p:cNvPr>
          <p:cNvSpPr/>
          <p:nvPr/>
        </p:nvSpPr>
        <p:spPr>
          <a:xfrm>
            <a:off x="2419655" y="4443836"/>
            <a:ext cx="829616" cy="28562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Flèche : droite 58">
            <a:extLst>
              <a:ext uri="{FF2B5EF4-FFF2-40B4-BE49-F238E27FC236}">
                <a16:creationId xmlns:a16="http://schemas.microsoft.com/office/drawing/2014/main" id="{A36DC185-2EAE-5C43-50B7-EAEA6A41E36D}"/>
              </a:ext>
            </a:extLst>
          </p:cNvPr>
          <p:cNvSpPr/>
          <p:nvPr/>
        </p:nvSpPr>
        <p:spPr>
          <a:xfrm>
            <a:off x="2394789" y="3473817"/>
            <a:ext cx="829616" cy="28562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Flèche : droite 59">
            <a:extLst>
              <a:ext uri="{FF2B5EF4-FFF2-40B4-BE49-F238E27FC236}">
                <a16:creationId xmlns:a16="http://schemas.microsoft.com/office/drawing/2014/main" id="{0FA02826-21B3-4D2E-C90E-BA0F4C04036E}"/>
              </a:ext>
            </a:extLst>
          </p:cNvPr>
          <p:cNvSpPr/>
          <p:nvPr/>
        </p:nvSpPr>
        <p:spPr>
          <a:xfrm>
            <a:off x="2361368" y="2508387"/>
            <a:ext cx="829616" cy="28562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CED0964-8173-EE32-7B1F-E518B250C1CD}"/>
              </a:ext>
            </a:extLst>
          </p:cNvPr>
          <p:cNvSpPr/>
          <p:nvPr/>
        </p:nvSpPr>
        <p:spPr>
          <a:xfrm>
            <a:off x="3322920" y="3100431"/>
            <a:ext cx="2453074" cy="7540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5A664E92-1B15-68BB-3E0A-4624BF77C599}"/>
              </a:ext>
            </a:extLst>
          </p:cNvPr>
          <p:cNvSpPr txBox="1"/>
          <p:nvPr/>
        </p:nvSpPr>
        <p:spPr>
          <a:xfrm>
            <a:off x="6165934" y="3012152"/>
            <a:ext cx="6385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</a:rPr>
              <a:t>2</a:t>
            </a:r>
            <a:endParaRPr lang="fr-FR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4FF2B-65E3-9E12-F447-26C27A151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62B5432-C29B-75D2-B6E6-A080D8E45DE7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الذي في رفه 3 كتب  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CACBB6-5DA4-70BD-2D99-45340991A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6DB3F66-4002-C16D-0E2E-903D3738549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35933" y="1967962"/>
            <a:ext cx="2672135" cy="3217041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AED4412-BEE8-B46B-3782-2B35B5F4D611}"/>
              </a:ext>
            </a:extLst>
          </p:cNvPr>
          <p:cNvGrpSpPr/>
          <p:nvPr/>
        </p:nvGrpSpPr>
        <p:grpSpPr>
          <a:xfrm>
            <a:off x="3692004" y="2298733"/>
            <a:ext cx="1759989" cy="856598"/>
            <a:chOff x="5849072" y="1891496"/>
            <a:chExt cx="1599990" cy="114013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60E1005-1C9F-0E2C-294F-10E2F5AC5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17920" y="2352031"/>
              <a:ext cx="1131142" cy="67959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1C6B4DC-8BBD-114D-068D-EB9F72397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1082A3F-6DD8-48AD-D118-7AFE957C9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8981B0D-E125-40A9-3F57-17F3DC3073E6}"/>
              </a:ext>
            </a:extLst>
          </p:cNvPr>
          <p:cNvGrpSpPr/>
          <p:nvPr/>
        </p:nvGrpSpPr>
        <p:grpSpPr>
          <a:xfrm>
            <a:off x="3725643" y="3192079"/>
            <a:ext cx="1502123" cy="675175"/>
            <a:chOff x="5849072" y="1891496"/>
            <a:chExt cx="1365566" cy="898658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BED01EE-7462-E101-6376-5A9230A7E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2483166-B470-3964-83F8-C29249B15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7AF2601-BE6B-D7C9-D135-DF8B3CFE948B}"/>
              </a:ext>
            </a:extLst>
          </p:cNvPr>
          <p:cNvGrpSpPr/>
          <p:nvPr/>
        </p:nvGrpSpPr>
        <p:grpSpPr>
          <a:xfrm>
            <a:off x="3364381" y="4162344"/>
            <a:ext cx="1502123" cy="675175"/>
            <a:chOff x="5849072" y="1891496"/>
            <a:chExt cx="1365566" cy="898658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B3715B4-3F3F-9DBA-78E3-6C37319A2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45BE8D9-7D26-98A0-4228-AB8353D4B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A7CDE8A-8076-02B2-43CE-C68294D6D396}"/>
              </a:ext>
            </a:extLst>
          </p:cNvPr>
          <p:cNvGrpSpPr/>
          <p:nvPr/>
        </p:nvGrpSpPr>
        <p:grpSpPr>
          <a:xfrm>
            <a:off x="4244375" y="4188541"/>
            <a:ext cx="1502123" cy="675175"/>
            <a:chOff x="5849072" y="1891496"/>
            <a:chExt cx="1365566" cy="898658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49421CE8-555F-EF47-F9CF-6EDED3B16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13D30BBE-09E3-EC74-548D-83B20D17B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7613FF91-7A9F-9436-7B29-12C570216A66}"/>
              </a:ext>
            </a:extLst>
          </p:cNvPr>
          <p:cNvSpPr txBox="1"/>
          <p:nvPr/>
        </p:nvSpPr>
        <p:spPr>
          <a:xfrm>
            <a:off x="861201" y="4217385"/>
            <a:ext cx="154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3B4D"/>
                </a:solidFill>
              </a:rPr>
              <a:t>يوسُفُ </a:t>
            </a:r>
            <a:endParaRPr lang="fr-FR" sz="3600" b="1" dirty="0">
              <a:solidFill>
                <a:srgbClr val="103B4D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D511CE9-1312-77FA-095A-B06E81D0BD47}"/>
              </a:ext>
            </a:extLst>
          </p:cNvPr>
          <p:cNvSpPr txBox="1"/>
          <p:nvPr/>
        </p:nvSpPr>
        <p:spPr>
          <a:xfrm>
            <a:off x="974625" y="2253704"/>
            <a:ext cx="154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3B4D"/>
                </a:solidFill>
              </a:rPr>
              <a:t>مَرْيَمُ </a:t>
            </a:r>
            <a:endParaRPr lang="fr-FR" sz="3600" b="1" dirty="0">
              <a:solidFill>
                <a:srgbClr val="103B4D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F0B47F7-AF49-C881-8A46-8228A45DE763}"/>
              </a:ext>
            </a:extLst>
          </p:cNvPr>
          <p:cNvSpPr txBox="1"/>
          <p:nvPr/>
        </p:nvSpPr>
        <p:spPr>
          <a:xfrm>
            <a:off x="918692" y="3235545"/>
            <a:ext cx="154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3B4D"/>
                </a:solidFill>
              </a:rPr>
              <a:t>ياسِرُ </a:t>
            </a:r>
            <a:endParaRPr lang="fr-FR" sz="3600" b="1" dirty="0">
              <a:solidFill>
                <a:srgbClr val="103B4D"/>
              </a:solidFill>
            </a:endParaRPr>
          </a:p>
        </p:txBody>
      </p:sp>
      <p:sp>
        <p:nvSpPr>
          <p:cNvPr id="32" name="Flèche : droite 31">
            <a:extLst>
              <a:ext uri="{FF2B5EF4-FFF2-40B4-BE49-F238E27FC236}">
                <a16:creationId xmlns:a16="http://schemas.microsoft.com/office/drawing/2014/main" id="{67464A59-EC43-F6CC-07BC-BBFE2E74103F}"/>
              </a:ext>
            </a:extLst>
          </p:cNvPr>
          <p:cNvSpPr/>
          <p:nvPr/>
        </p:nvSpPr>
        <p:spPr>
          <a:xfrm>
            <a:off x="2419655" y="4443836"/>
            <a:ext cx="829616" cy="28562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Flèche : droite 32">
            <a:extLst>
              <a:ext uri="{FF2B5EF4-FFF2-40B4-BE49-F238E27FC236}">
                <a16:creationId xmlns:a16="http://schemas.microsoft.com/office/drawing/2014/main" id="{539B4454-235F-D82A-0B21-B86001987F3F}"/>
              </a:ext>
            </a:extLst>
          </p:cNvPr>
          <p:cNvSpPr/>
          <p:nvPr/>
        </p:nvSpPr>
        <p:spPr>
          <a:xfrm>
            <a:off x="2394789" y="3473817"/>
            <a:ext cx="829616" cy="28562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Flèche : droite 33">
            <a:extLst>
              <a:ext uri="{FF2B5EF4-FFF2-40B4-BE49-F238E27FC236}">
                <a16:creationId xmlns:a16="http://schemas.microsoft.com/office/drawing/2014/main" id="{DB36380C-B37C-C5C0-7D58-1535ABC0D929}"/>
              </a:ext>
            </a:extLst>
          </p:cNvPr>
          <p:cNvSpPr/>
          <p:nvPr/>
        </p:nvSpPr>
        <p:spPr>
          <a:xfrm>
            <a:off x="2361368" y="2508387"/>
            <a:ext cx="829616" cy="28562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57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56F07-7B81-B9D1-3FF0-96471B893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6788E1C-DC81-4756-808A-A4DEECC28727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4EBC0B-60D2-B66B-BBA4-52FA9350A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57840D-639E-EDF1-BCB5-3753FB97F9B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254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89197-9E91-320C-B2F8-C3038B8F3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C4E2B08-CD61-F599-84BE-BA6BA263E6DC}"/>
              </a:ext>
            </a:extLst>
          </p:cNvPr>
          <p:cNvSpPr txBox="1"/>
          <p:nvPr/>
        </p:nvSpPr>
        <p:spPr>
          <a:xfrm>
            <a:off x="132735" y="76150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نبحث عن الرف الذي به 3 كتب .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في رف يوسف 4 كتب و في رف ياسر كتابان و في رف مريم 3 كتب ،إذن الجواب هو مريم  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25248B2-DA6A-EA20-495D-AAD1F071D9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6D7A9AFF-AE81-4C62-32C7-F51C64F9D73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35933" y="1967962"/>
            <a:ext cx="2672135" cy="3217041"/>
          </a:xfrm>
          <a:prstGeom prst="rect">
            <a:avLst/>
          </a:prstGeom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23DA7F74-5C0E-1773-C377-D56102960C29}"/>
              </a:ext>
            </a:extLst>
          </p:cNvPr>
          <p:cNvGrpSpPr/>
          <p:nvPr/>
        </p:nvGrpSpPr>
        <p:grpSpPr>
          <a:xfrm>
            <a:off x="3692004" y="2298733"/>
            <a:ext cx="1759989" cy="856598"/>
            <a:chOff x="5849072" y="1891496"/>
            <a:chExt cx="1599990" cy="1140132"/>
          </a:xfrm>
        </p:grpSpPr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BD80513C-534B-89C6-F7CC-3CB9C8976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17920" y="2352031"/>
              <a:ext cx="1131142" cy="679597"/>
            </a:xfrm>
            <a:prstGeom prst="rect">
              <a:avLst/>
            </a:prstGeom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E999A880-1CBB-6323-8504-97A82E2CF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B94E2EC5-29AF-05A3-D4D4-CCFE4EF199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4EDA6511-604B-836D-1C4D-7B2AEB259234}"/>
              </a:ext>
            </a:extLst>
          </p:cNvPr>
          <p:cNvGrpSpPr/>
          <p:nvPr/>
        </p:nvGrpSpPr>
        <p:grpSpPr>
          <a:xfrm>
            <a:off x="3725643" y="3192079"/>
            <a:ext cx="1502123" cy="675175"/>
            <a:chOff x="5849072" y="1891496"/>
            <a:chExt cx="1365566" cy="898658"/>
          </a:xfrm>
        </p:grpSpPr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6A6EA693-6E1B-79BB-1F33-2A50DC802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43BBA846-AF8D-C231-9680-872E2B0FF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4DAEC671-989E-2DEC-3F76-85A332096214}"/>
              </a:ext>
            </a:extLst>
          </p:cNvPr>
          <p:cNvGrpSpPr/>
          <p:nvPr/>
        </p:nvGrpSpPr>
        <p:grpSpPr>
          <a:xfrm>
            <a:off x="3364381" y="4162344"/>
            <a:ext cx="1502123" cy="675175"/>
            <a:chOff x="5849072" y="1891496"/>
            <a:chExt cx="1365566" cy="898658"/>
          </a:xfrm>
        </p:grpSpPr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733CE879-5847-39B3-0178-E7FF78EF2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694434EC-81E2-6285-5389-FC37C24E4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720D84B2-F105-FB2B-AE4C-C77A65B22584}"/>
              </a:ext>
            </a:extLst>
          </p:cNvPr>
          <p:cNvGrpSpPr/>
          <p:nvPr/>
        </p:nvGrpSpPr>
        <p:grpSpPr>
          <a:xfrm>
            <a:off x="4244375" y="4188541"/>
            <a:ext cx="1502123" cy="675175"/>
            <a:chOff x="5849072" y="1891496"/>
            <a:chExt cx="1365566" cy="898658"/>
          </a:xfrm>
        </p:grpSpPr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11E28EDC-A34E-08FA-E224-99EB8B981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3496" y="2110557"/>
              <a:ext cx="1131142" cy="679597"/>
            </a:xfrm>
            <a:prstGeom prst="rect">
              <a:avLst/>
            </a:prstGeom>
          </p:spPr>
        </p:pic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09D621AC-68AF-5D47-DEC5-15C06755A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49072" y="1891496"/>
              <a:ext cx="1131142" cy="679597"/>
            </a:xfrm>
            <a:prstGeom prst="rect">
              <a:avLst/>
            </a:prstGeom>
          </p:spPr>
        </p:pic>
      </p:grpSp>
      <p:sp>
        <p:nvSpPr>
          <p:cNvPr id="55" name="ZoneTexte 54">
            <a:extLst>
              <a:ext uri="{FF2B5EF4-FFF2-40B4-BE49-F238E27FC236}">
                <a16:creationId xmlns:a16="http://schemas.microsoft.com/office/drawing/2014/main" id="{75875330-3E1B-2C02-C248-15012901002D}"/>
              </a:ext>
            </a:extLst>
          </p:cNvPr>
          <p:cNvSpPr txBox="1"/>
          <p:nvPr/>
        </p:nvSpPr>
        <p:spPr>
          <a:xfrm>
            <a:off x="861201" y="4217385"/>
            <a:ext cx="154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3B4D"/>
                </a:solidFill>
              </a:rPr>
              <a:t>يوسُفُ </a:t>
            </a:r>
            <a:endParaRPr lang="fr-FR" sz="3600" b="1" dirty="0">
              <a:solidFill>
                <a:srgbClr val="103B4D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188C82E3-94D8-76C7-79DB-97005DDEBBE4}"/>
              </a:ext>
            </a:extLst>
          </p:cNvPr>
          <p:cNvSpPr txBox="1"/>
          <p:nvPr/>
        </p:nvSpPr>
        <p:spPr>
          <a:xfrm>
            <a:off x="974625" y="2253704"/>
            <a:ext cx="154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</a:rPr>
              <a:t>مَرْيَمُ </a:t>
            </a:r>
            <a:endParaRPr lang="fr-FR" sz="3600" b="1" dirty="0">
              <a:solidFill>
                <a:srgbClr val="C00000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E02DBC2B-D8DE-DA41-A320-41AA8E1C2EA6}"/>
              </a:ext>
            </a:extLst>
          </p:cNvPr>
          <p:cNvSpPr txBox="1"/>
          <p:nvPr/>
        </p:nvSpPr>
        <p:spPr>
          <a:xfrm>
            <a:off x="918692" y="3235545"/>
            <a:ext cx="154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3B4D"/>
                </a:solidFill>
              </a:rPr>
              <a:t>ياسِرُ </a:t>
            </a:r>
            <a:endParaRPr lang="fr-FR" sz="3600" b="1" dirty="0">
              <a:solidFill>
                <a:srgbClr val="103B4D"/>
              </a:solidFill>
            </a:endParaRPr>
          </a:p>
        </p:txBody>
      </p:sp>
      <p:sp>
        <p:nvSpPr>
          <p:cNvPr id="58" name="Flèche : droite 57">
            <a:extLst>
              <a:ext uri="{FF2B5EF4-FFF2-40B4-BE49-F238E27FC236}">
                <a16:creationId xmlns:a16="http://schemas.microsoft.com/office/drawing/2014/main" id="{B4E5933A-2058-7066-E837-5D2FE1240C77}"/>
              </a:ext>
            </a:extLst>
          </p:cNvPr>
          <p:cNvSpPr/>
          <p:nvPr/>
        </p:nvSpPr>
        <p:spPr>
          <a:xfrm>
            <a:off x="2419655" y="4443836"/>
            <a:ext cx="829616" cy="28562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Flèche : droite 58">
            <a:extLst>
              <a:ext uri="{FF2B5EF4-FFF2-40B4-BE49-F238E27FC236}">
                <a16:creationId xmlns:a16="http://schemas.microsoft.com/office/drawing/2014/main" id="{EAE3CD31-D28F-3FD4-4F72-15DF45977C1E}"/>
              </a:ext>
            </a:extLst>
          </p:cNvPr>
          <p:cNvSpPr/>
          <p:nvPr/>
        </p:nvSpPr>
        <p:spPr>
          <a:xfrm>
            <a:off x="2394789" y="3473817"/>
            <a:ext cx="829616" cy="28562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Flèche : droite 59">
            <a:extLst>
              <a:ext uri="{FF2B5EF4-FFF2-40B4-BE49-F238E27FC236}">
                <a16:creationId xmlns:a16="http://schemas.microsoft.com/office/drawing/2014/main" id="{0F20B735-89A6-6B31-4904-ED12266A3C9C}"/>
              </a:ext>
            </a:extLst>
          </p:cNvPr>
          <p:cNvSpPr/>
          <p:nvPr/>
        </p:nvSpPr>
        <p:spPr>
          <a:xfrm>
            <a:off x="2361368" y="2508387"/>
            <a:ext cx="829616" cy="28562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4B70B55-EB33-DE22-4146-3892291848D5}"/>
              </a:ext>
            </a:extLst>
          </p:cNvPr>
          <p:cNvSpPr/>
          <p:nvPr/>
        </p:nvSpPr>
        <p:spPr>
          <a:xfrm>
            <a:off x="3352416" y="2105059"/>
            <a:ext cx="2453074" cy="9912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30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2036" y="3412579"/>
            <a:ext cx="4508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معطيات </a:t>
            </a:r>
            <a:r>
              <a:rPr lang="ar-MA" sz="2800" b="1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MA" sz="2800" b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9496" y="738734"/>
            <a:ext cx="7598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نقرأ معطيات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بالصور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THS-N1-P4-SEM3-S2">
            <a:hlinkClick r:id="" action="ppaction://media"/>
            <a:extLst>
              <a:ext uri="{FF2B5EF4-FFF2-40B4-BE49-F238E27FC236}">
                <a16:creationId xmlns:a16="http://schemas.microsoft.com/office/drawing/2014/main" id="{29F88B6A-51C9-77B3-CB23-3D2EC12CF3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8056" y="1994374"/>
            <a:ext cx="7296692" cy="410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04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قراءة معطيات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بالصور و الإجابة عن الأسئلة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5E7713-F360-CF02-965B-43922BB35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94995" y="2395614"/>
            <a:ext cx="6154009" cy="330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61005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نقرأ معطيات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بالصور و نجيب عن الأسئلة . من يقرأ  عنوان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AF25356C-0BDC-BCE2-A313-D169E84185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162506"/>
              </p:ext>
            </p:extLst>
          </p:nvPr>
        </p:nvGraphicFramePr>
        <p:xfrm>
          <a:off x="1575826" y="2370859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29" name="Image 28">
            <a:extLst>
              <a:ext uri="{FF2B5EF4-FFF2-40B4-BE49-F238E27FC236}">
                <a16:creationId xmlns:a16="http://schemas.microsoft.com/office/drawing/2014/main" id="{F8921E17-730D-B7CB-1DA1-4153E07D1EB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09117" y="2333938"/>
            <a:ext cx="2944502" cy="744785"/>
          </a:xfrm>
          <a:prstGeom prst="rect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2C72BEA2-37CA-A8AD-9318-26E17D66E6E6}"/>
              </a:ext>
            </a:extLst>
          </p:cNvPr>
          <p:cNvGrpSpPr/>
          <p:nvPr/>
        </p:nvGrpSpPr>
        <p:grpSpPr>
          <a:xfrm>
            <a:off x="4309117" y="2961377"/>
            <a:ext cx="3669761" cy="744785"/>
            <a:chOff x="4309117" y="3654551"/>
            <a:chExt cx="3669761" cy="744785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BC7B3863-8939-6B25-D007-AFCB78677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29355" y="3801775"/>
              <a:ext cx="649523" cy="597561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0F43AD9F-5723-8713-C564-87BCBFA90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09117" y="3654551"/>
              <a:ext cx="2944502" cy="744785"/>
            </a:xfrm>
            <a:prstGeom prst="rect">
              <a:avLst/>
            </a:prstGeom>
          </p:spPr>
        </p:pic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6E3E549F-DA53-559F-A628-723A67EA157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6575" y="3807710"/>
            <a:ext cx="2139094" cy="614881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8CBC8972-F123-068C-E824-23FA6ABD80C5}"/>
              </a:ext>
            </a:extLst>
          </p:cNvPr>
          <p:cNvSpPr txBox="1"/>
          <p:nvPr/>
        </p:nvSpPr>
        <p:spPr>
          <a:xfrm>
            <a:off x="2942472" y="1786095"/>
            <a:ext cx="3259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الْكُلَلِ الْتي يَمْلِكُها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F9032A36-A5D0-CC12-4D53-D549B1688F71}"/>
              </a:ext>
            </a:extLst>
          </p:cNvPr>
          <p:cNvSpPr txBox="1"/>
          <p:nvPr/>
        </p:nvSpPr>
        <p:spPr>
          <a:xfrm>
            <a:off x="2444151" y="2475497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وَليدٌ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A864569-2EE6-2A9E-0E57-DCF190355D9E}"/>
              </a:ext>
            </a:extLst>
          </p:cNvPr>
          <p:cNvSpPr txBox="1"/>
          <p:nvPr/>
        </p:nvSpPr>
        <p:spPr>
          <a:xfrm>
            <a:off x="2489393" y="3078723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سَميرٌ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857FC81-FF29-42BB-76E5-FF1B25A070F7}"/>
              </a:ext>
            </a:extLst>
          </p:cNvPr>
          <p:cNvSpPr txBox="1"/>
          <p:nvPr/>
        </p:nvSpPr>
        <p:spPr>
          <a:xfrm>
            <a:off x="2522312" y="3807710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B0A9EC5-0EB0-C1C0-8054-ACD0CC1AD457}"/>
              </a:ext>
            </a:extLst>
          </p:cNvPr>
          <p:cNvSpPr txBox="1"/>
          <p:nvPr/>
        </p:nvSpPr>
        <p:spPr>
          <a:xfrm>
            <a:off x="3820326" y="4940225"/>
            <a:ext cx="415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الْكُلَلِ الْتي تَمْلِكُها سَلْمى؟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395B4B7-BC0F-8DB4-3281-B6AC46F4C3C5}"/>
              </a:ext>
            </a:extLst>
          </p:cNvPr>
          <p:cNvSpPr txBox="1"/>
          <p:nvPr/>
        </p:nvSpPr>
        <p:spPr>
          <a:xfrm>
            <a:off x="3676845" y="5637303"/>
            <a:ext cx="4209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مَنِ الْذي يَمْلِكُ أَكْبَرَ عَدَدٍ مِنَ الْكُلَلِ؟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6FA27-9BDC-92CA-D5F4-B58368277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A7AED2-623E-C0F0-2D44-5C3C03331784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السؤال الأول :</a:t>
            </a:r>
            <a:r>
              <a:rPr lang="ar-MA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الْكُلَلِ الْتي تَمْلِكُها سَلْمى؟ </a:t>
            </a:r>
            <a:endParaRPr lang="fr-FR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3ABE5A7-9F69-DD8C-E321-2721FB708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8CA26C-F7E3-2BB6-BE7F-820625669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010E26B-5582-7ED4-1BFB-4F076DE43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C6049CA-DB1E-D807-3004-C619F0579065}"/>
              </a:ext>
            </a:extLst>
          </p:cNvPr>
          <p:cNvGraphicFramePr>
            <a:graphicFrameLocks noGrp="1"/>
          </p:cNvGraphicFramePr>
          <p:nvPr/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EA0C69AB-2EF2-95C5-5A5E-CEC1566F9BF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1821" y="2677749"/>
            <a:ext cx="2944502" cy="74478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4B414AC-B8FD-A728-5FE1-E77A0E0A4120}"/>
              </a:ext>
            </a:extLst>
          </p:cNvPr>
          <p:cNvGrpSpPr/>
          <p:nvPr/>
        </p:nvGrpSpPr>
        <p:grpSpPr>
          <a:xfrm>
            <a:off x="4311821" y="3305188"/>
            <a:ext cx="3669761" cy="744785"/>
            <a:chOff x="4309117" y="3654551"/>
            <a:chExt cx="3669761" cy="74478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5C06BE4-9647-7EAB-91D0-3C03931B2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29355" y="3801775"/>
              <a:ext cx="649523" cy="597561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0BC0376-1675-7B7E-0BC0-5B1FC06CC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09117" y="3654551"/>
              <a:ext cx="2944502" cy="744785"/>
            </a:xfrm>
            <a:prstGeom prst="rect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5568C6CC-D4C1-25D2-71A2-98EBC895612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9279" y="4151521"/>
            <a:ext cx="2139094" cy="61488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B1A2DF-8E58-EAA8-3054-48CB739284D2}"/>
              </a:ext>
            </a:extLst>
          </p:cNvPr>
          <p:cNvSpPr txBox="1"/>
          <p:nvPr/>
        </p:nvSpPr>
        <p:spPr>
          <a:xfrm>
            <a:off x="2945176" y="2129906"/>
            <a:ext cx="3259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الْكُلَلِ الْتي يَمْلِكُها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ABBAF59-AA78-A9A7-FE25-C0776713BDB5}"/>
              </a:ext>
            </a:extLst>
          </p:cNvPr>
          <p:cNvSpPr txBox="1"/>
          <p:nvPr/>
        </p:nvSpPr>
        <p:spPr>
          <a:xfrm>
            <a:off x="2446855" y="2819308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وَليدٌ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321A528-A9BC-992E-8A5E-483D96A28A57}"/>
              </a:ext>
            </a:extLst>
          </p:cNvPr>
          <p:cNvSpPr txBox="1"/>
          <p:nvPr/>
        </p:nvSpPr>
        <p:spPr>
          <a:xfrm>
            <a:off x="2492097" y="3422534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سَميرٌ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0DEF072-DD4F-077B-93DB-B9425E5D1CE2}"/>
              </a:ext>
            </a:extLst>
          </p:cNvPr>
          <p:cNvSpPr txBox="1"/>
          <p:nvPr/>
        </p:nvSpPr>
        <p:spPr>
          <a:xfrm>
            <a:off x="2525016" y="4151521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3B92A6E-17DB-D531-D0B7-2E2675697156}"/>
              </a:ext>
            </a:extLst>
          </p:cNvPr>
          <p:cNvSpPr txBox="1"/>
          <p:nvPr/>
        </p:nvSpPr>
        <p:spPr>
          <a:xfrm>
            <a:off x="3793534" y="5284036"/>
            <a:ext cx="415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الْكُلَلِ الْتي تَمْلِكُها سَلْمى؟ 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052924BA-5179-109C-FC29-F01B7786673F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D86FC0B3-00B9-CAA4-DA9E-6D04A84CAE2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العنصر المعروف في السؤال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01FCD4AD-FDB9-5977-34EE-2109C98333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159A6FF8-ADE1-38D5-896A-FB68026BD23A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81610003-ABF1-2864-6FB4-C333F21D1FED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المعطى المقابل في السطر المناسب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50244017-CA2C-122A-892F-3345FB72EB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4729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الخطوة الأولى ؟  من يقول العنصر المعروف في السؤال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2271179-5B4D-8EB5-90AB-0C65B0198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364196F-A01B-F9B9-CD23-0E6DF1E3C1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026940"/>
              </p:ext>
            </p:extLst>
          </p:nvPr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1C5D7B35-2B42-DF8D-B1B1-933D7CE53DF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1821" y="2677749"/>
            <a:ext cx="2944502" cy="74478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F99B309B-BADD-9AD1-DA9A-D67FFFDF5F8E}"/>
              </a:ext>
            </a:extLst>
          </p:cNvPr>
          <p:cNvGrpSpPr/>
          <p:nvPr/>
        </p:nvGrpSpPr>
        <p:grpSpPr>
          <a:xfrm>
            <a:off x="4311821" y="3305188"/>
            <a:ext cx="3669761" cy="744785"/>
            <a:chOff x="4309117" y="3654551"/>
            <a:chExt cx="3669761" cy="74478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EBDED64-2DCC-3024-F812-360C8E8EA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29355" y="3801775"/>
              <a:ext cx="649523" cy="597561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320A9DF-355C-8FD2-46FA-240E0CD05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09117" y="3654551"/>
              <a:ext cx="2944502" cy="744785"/>
            </a:xfrm>
            <a:prstGeom prst="rect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4C2F3759-2366-EAA5-369F-26FE9D14CA9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9279" y="4151521"/>
            <a:ext cx="2139094" cy="61488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72FC73E-27E6-3199-2115-E09B7B6695D1}"/>
              </a:ext>
            </a:extLst>
          </p:cNvPr>
          <p:cNvSpPr txBox="1"/>
          <p:nvPr/>
        </p:nvSpPr>
        <p:spPr>
          <a:xfrm>
            <a:off x="2945176" y="2129906"/>
            <a:ext cx="3259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الْكُلَلِ الْتي يَمْلِكُها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7F7292D-1D01-1103-B070-B7E3BF89FE61}"/>
              </a:ext>
            </a:extLst>
          </p:cNvPr>
          <p:cNvSpPr txBox="1"/>
          <p:nvPr/>
        </p:nvSpPr>
        <p:spPr>
          <a:xfrm>
            <a:off x="2446855" y="2819308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وَليدٌ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A605332-7A87-BDD0-B882-1DD77DF709F0}"/>
              </a:ext>
            </a:extLst>
          </p:cNvPr>
          <p:cNvSpPr txBox="1"/>
          <p:nvPr/>
        </p:nvSpPr>
        <p:spPr>
          <a:xfrm>
            <a:off x="2492097" y="3422534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سَميرٌ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DC85AA1-AA91-0761-F057-FB995BF5C1A6}"/>
              </a:ext>
            </a:extLst>
          </p:cNvPr>
          <p:cNvSpPr txBox="1"/>
          <p:nvPr/>
        </p:nvSpPr>
        <p:spPr>
          <a:xfrm>
            <a:off x="2525016" y="4151521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CE0EC14-5C72-9AD7-BC7F-C5F849244D3E}"/>
              </a:ext>
            </a:extLst>
          </p:cNvPr>
          <p:cNvSpPr txBox="1"/>
          <p:nvPr/>
        </p:nvSpPr>
        <p:spPr>
          <a:xfrm>
            <a:off x="3793534" y="5284036"/>
            <a:ext cx="415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الْكُلَلِ الْتي تَمْلِكُها سَلْمى؟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A97CB1FE-7A44-8D85-0CE5-5FF03524631F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213D31D-485C-6CA7-CAF9-3B2ABF6EBE05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العنصر المعروف في السؤال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164AAA55-507C-EB7E-CA56-0E3378569D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C8464FE4-B5A3-778D-1372-44C9E8F22E8F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470C51E0-7A0C-ACFD-2CE4-965E75DE6813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المعطى المقابل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91653522-5F94-3CD7-FC49-652842B9CA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61613-EB7F-6F86-5404-693CF0EEC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E8FE1-BD5B-AF56-B20D-80CF761BE1CD}"/>
              </a:ext>
            </a:extLst>
          </p:cNvPr>
          <p:cNvSpPr txBox="1"/>
          <p:nvPr/>
        </p:nvSpPr>
        <p:spPr>
          <a:xfrm>
            <a:off x="101600" y="77575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نصحح: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نقرأ السؤال : ما هُوَ عَدَدُ الْكُلَلِ الْتي تَمْلِكُها سَلْمى؟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العنصر المعروف في السؤال هو سلمى ، نبحث عن سلمى في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1E7A44-8D6E-80C0-B22E-C668B9D31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5F7BEA6-4611-51FE-62CA-25537229F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617ED6E-9FFC-D302-3926-818A33B51FA2}"/>
              </a:ext>
            </a:extLst>
          </p:cNvPr>
          <p:cNvGraphicFramePr>
            <a:graphicFrameLocks noGrp="1"/>
          </p:cNvGraphicFramePr>
          <p:nvPr/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905E78DC-F0A6-9CE5-978F-6BB279E3B8F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1821" y="2677749"/>
            <a:ext cx="2944502" cy="74478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FFF495D-72A8-A00D-9C2F-532FF7270117}"/>
              </a:ext>
            </a:extLst>
          </p:cNvPr>
          <p:cNvGrpSpPr/>
          <p:nvPr/>
        </p:nvGrpSpPr>
        <p:grpSpPr>
          <a:xfrm>
            <a:off x="4311821" y="3305188"/>
            <a:ext cx="3669761" cy="744785"/>
            <a:chOff x="4309117" y="3654551"/>
            <a:chExt cx="3669761" cy="74478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486F59F-7BA0-08D1-DBFD-D7A19DAD4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29355" y="3801775"/>
              <a:ext cx="649523" cy="597561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B652E8A-5E9B-3351-C6AC-C1D278E8E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09117" y="3654551"/>
              <a:ext cx="2944502" cy="744785"/>
            </a:xfrm>
            <a:prstGeom prst="rect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6041C8F7-4CC3-6FD5-B317-607B0DDB6D4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9279" y="4151521"/>
            <a:ext cx="2139094" cy="61488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B93E70E-E16A-97E3-884C-F40B599ECCC4}"/>
              </a:ext>
            </a:extLst>
          </p:cNvPr>
          <p:cNvSpPr txBox="1"/>
          <p:nvPr/>
        </p:nvSpPr>
        <p:spPr>
          <a:xfrm>
            <a:off x="2945176" y="2129906"/>
            <a:ext cx="3259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الْكُلَلِ الْتي يَمْلِكُها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6326ACC-BF6D-CEDB-C675-D09273FB1BCA}"/>
              </a:ext>
            </a:extLst>
          </p:cNvPr>
          <p:cNvSpPr txBox="1"/>
          <p:nvPr/>
        </p:nvSpPr>
        <p:spPr>
          <a:xfrm>
            <a:off x="2446855" y="2819308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وَليدٌ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12A0FC0-C132-57BA-3F72-6CEA97B5E5E7}"/>
              </a:ext>
            </a:extLst>
          </p:cNvPr>
          <p:cNvSpPr txBox="1"/>
          <p:nvPr/>
        </p:nvSpPr>
        <p:spPr>
          <a:xfrm>
            <a:off x="2492097" y="3422534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سَميرٌ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F64204D-4633-14F4-76DB-D2BCC1EB2EBD}"/>
              </a:ext>
            </a:extLst>
          </p:cNvPr>
          <p:cNvSpPr txBox="1"/>
          <p:nvPr/>
        </p:nvSpPr>
        <p:spPr>
          <a:xfrm>
            <a:off x="2525016" y="4151521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D89F3F2-0687-B121-FC99-970105033528}"/>
              </a:ext>
            </a:extLst>
          </p:cNvPr>
          <p:cNvSpPr txBox="1"/>
          <p:nvPr/>
        </p:nvSpPr>
        <p:spPr>
          <a:xfrm>
            <a:off x="3793534" y="5284036"/>
            <a:ext cx="415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الْكُلَلِ الْتي تَمْلِكُها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A8A914BD-E1C8-5BA8-7D57-DC58D6181FB3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305CE2A7-8631-4D3B-163D-3B9D13466E8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العنصر المعروف في السؤال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B4296751-FCD0-32D6-1F87-1A8406DC6F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11A991C9-EDCA-D6AD-0DA4-801D828D880F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70832123-9323-153A-104E-E1A129F1758F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المعطى المقابل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AA05A1FF-279A-338E-A926-67CC452649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60130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33F65-7F90-7FB9-5DC2-DB209AC68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593D30A-F04C-4141-DF3D-359B1FA7D4E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1E0B8E-3AA7-5D33-4F3A-DEF0A2BF6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262BEF7-519A-34E7-DB91-9337FF27F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B6B5F21-B5B0-15EB-FA97-759CDC8B769B}"/>
              </a:ext>
            </a:extLst>
          </p:cNvPr>
          <p:cNvGraphicFramePr>
            <a:graphicFrameLocks noGrp="1"/>
          </p:cNvGraphicFramePr>
          <p:nvPr/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94F14EB5-9BD9-155C-7321-CEC40B2B59E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1821" y="2677749"/>
            <a:ext cx="2944502" cy="74478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53F51087-522F-271C-DFF5-B9D40D24F608}"/>
              </a:ext>
            </a:extLst>
          </p:cNvPr>
          <p:cNvGrpSpPr/>
          <p:nvPr/>
        </p:nvGrpSpPr>
        <p:grpSpPr>
          <a:xfrm>
            <a:off x="4311821" y="3305188"/>
            <a:ext cx="3669761" cy="744785"/>
            <a:chOff x="4309117" y="3654551"/>
            <a:chExt cx="3669761" cy="74478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3639F38-C997-317D-8DA0-1809153B1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29355" y="3801775"/>
              <a:ext cx="649523" cy="597561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1FDBE19-3092-4C36-C8FC-3F6784616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09117" y="3654551"/>
              <a:ext cx="2944502" cy="744785"/>
            </a:xfrm>
            <a:prstGeom prst="rect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D3CE2BC0-2B13-3EF0-3428-4D13D031AF6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9279" y="4151521"/>
            <a:ext cx="2139094" cy="61488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08CE519-18DB-C02E-7264-21D10BD5A116}"/>
              </a:ext>
            </a:extLst>
          </p:cNvPr>
          <p:cNvSpPr txBox="1"/>
          <p:nvPr/>
        </p:nvSpPr>
        <p:spPr>
          <a:xfrm>
            <a:off x="2945176" y="2129906"/>
            <a:ext cx="3259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الْكُلَلِ الْتي يَمْلِكُها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4736726-DDDA-F68A-716E-5226EC05A684}"/>
              </a:ext>
            </a:extLst>
          </p:cNvPr>
          <p:cNvSpPr txBox="1"/>
          <p:nvPr/>
        </p:nvSpPr>
        <p:spPr>
          <a:xfrm>
            <a:off x="2446855" y="2819308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وَليدٌ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C2F7B5F-64E5-9DA6-A63E-7ADECDB2D897}"/>
              </a:ext>
            </a:extLst>
          </p:cNvPr>
          <p:cNvSpPr txBox="1"/>
          <p:nvPr/>
        </p:nvSpPr>
        <p:spPr>
          <a:xfrm>
            <a:off x="2492097" y="3422534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سَميرٌ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FA2C044-229E-F40D-0F86-FD1CC3C2D73C}"/>
              </a:ext>
            </a:extLst>
          </p:cNvPr>
          <p:cNvSpPr txBox="1"/>
          <p:nvPr/>
        </p:nvSpPr>
        <p:spPr>
          <a:xfrm>
            <a:off x="2525016" y="4151521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3B6BAA7-AAC4-85FD-F730-C7DF338A926A}"/>
              </a:ext>
            </a:extLst>
          </p:cNvPr>
          <p:cNvSpPr txBox="1"/>
          <p:nvPr/>
        </p:nvSpPr>
        <p:spPr>
          <a:xfrm>
            <a:off x="3793534" y="5284036"/>
            <a:ext cx="415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الْكُلَلِ الْتي تَمْلِكُها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9451150F-D14A-FDBD-09B2-2C472830053C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7E8AC8F1-AA2F-8F50-7FB6-D80AE661F4A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أحدد العنصر المعروف في السؤال </a:t>
              </a:r>
              <a:endParaRPr lang="fr-FR" sz="1600" b="1" dirty="0"/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426283BE-C649-83E5-2AE8-B504E11586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/>
                <a:t>1</a:t>
              </a:r>
              <a:endParaRPr lang="fr-MA" sz="1600" b="1" dirty="0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552A2855-2BCB-F39B-9130-55D8E67592D5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8CE1EEBE-4D4F-1C7A-5D48-B0C2234336D8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المعطى المقابل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356A1FD9-FB6E-54BB-C4E3-BF75B34A79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09115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D4E47-3728-38E9-BEA9-3975BB4C6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6D10203-72C5-4C8A-B719-EC8878F4B1C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عدد الكلل التي تملكها سلمى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11DC77-338F-A9F4-A2CA-2E83136181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668FB05-FD6B-9145-5374-0FCD8921D6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FC4C3C4-FAF0-B265-54CA-B4CB262E4C70}"/>
              </a:ext>
            </a:extLst>
          </p:cNvPr>
          <p:cNvGraphicFramePr>
            <a:graphicFrameLocks noGrp="1"/>
          </p:cNvGraphicFramePr>
          <p:nvPr/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F359947E-0504-89B6-CA84-C5788A1B52E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1821" y="2677749"/>
            <a:ext cx="2944502" cy="74478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00C86F4-42AB-A945-0B58-0DA1F10BA0E8}"/>
              </a:ext>
            </a:extLst>
          </p:cNvPr>
          <p:cNvGrpSpPr/>
          <p:nvPr/>
        </p:nvGrpSpPr>
        <p:grpSpPr>
          <a:xfrm>
            <a:off x="4311821" y="3305188"/>
            <a:ext cx="3669761" cy="744785"/>
            <a:chOff x="4309117" y="3654551"/>
            <a:chExt cx="3669761" cy="74478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820DA30-013C-F64E-283B-5B375A66F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29355" y="3801775"/>
              <a:ext cx="649523" cy="597561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84CD920-62CC-5061-263C-D2BCF0915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09117" y="3654551"/>
              <a:ext cx="2944502" cy="744785"/>
            </a:xfrm>
            <a:prstGeom prst="rect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55150E20-0B92-A02A-E3A9-3239A611141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9279" y="4151521"/>
            <a:ext cx="2139094" cy="61488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7BD3CEA-5981-2831-3AA9-7947FAFDC18F}"/>
              </a:ext>
            </a:extLst>
          </p:cNvPr>
          <p:cNvSpPr txBox="1"/>
          <p:nvPr/>
        </p:nvSpPr>
        <p:spPr>
          <a:xfrm>
            <a:off x="2945176" y="2129906"/>
            <a:ext cx="3259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الْكُلَلِ الْتي يَمْلِكُها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11EF0E0-B9B4-FA73-524D-54DD9B1DB2ED}"/>
              </a:ext>
            </a:extLst>
          </p:cNvPr>
          <p:cNvSpPr txBox="1"/>
          <p:nvPr/>
        </p:nvSpPr>
        <p:spPr>
          <a:xfrm>
            <a:off x="2446855" y="2819308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وَليدٌ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9E3BB24-4B71-2F4F-2804-6EF1E48C9DAD}"/>
              </a:ext>
            </a:extLst>
          </p:cNvPr>
          <p:cNvSpPr txBox="1"/>
          <p:nvPr/>
        </p:nvSpPr>
        <p:spPr>
          <a:xfrm>
            <a:off x="2492097" y="3422534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سَميرٌ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2D2C6B0-9C22-0463-B610-0ADA3654C240}"/>
              </a:ext>
            </a:extLst>
          </p:cNvPr>
          <p:cNvSpPr txBox="1"/>
          <p:nvPr/>
        </p:nvSpPr>
        <p:spPr>
          <a:xfrm>
            <a:off x="2525016" y="4151521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9AE362A-C9FB-013A-88E4-E6C4176476BF}"/>
              </a:ext>
            </a:extLst>
          </p:cNvPr>
          <p:cNvSpPr txBox="1"/>
          <p:nvPr/>
        </p:nvSpPr>
        <p:spPr>
          <a:xfrm>
            <a:off x="3793534" y="5284036"/>
            <a:ext cx="415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الْكُلَلِ الْتي تَمْلِكُها سَلْمى؟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E8E39A5-E44A-A1AE-3F09-1BBA83E4A984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5C21CF2F-D4F2-16BF-C469-ACC519D84A75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أحدد العنصر المعروف في السؤال </a:t>
              </a:r>
              <a:endParaRPr lang="fr-FR" sz="1600" b="1" dirty="0"/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2F8CE143-61EB-18A4-90BC-191960E826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/>
                <a:t>1</a:t>
              </a:r>
              <a:endParaRPr lang="fr-MA" sz="1600" b="1" dirty="0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FE96B4C3-8782-9800-FC2E-50AD04BEFFB1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A8499758-54E0-6260-E7B6-9DBC157EB4D3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المعطى المقابل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7C1D1FC7-05EC-2D77-E7F9-22CFA6398F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72713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D8A70-F37D-C9A5-7977-0009BDAB7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CF00B4-2DED-3F70-9848-02D160084EF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AB8F9C-90C2-E660-5BFF-721E8B2B7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A11270-D967-15FD-2C6C-A4373225BDF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88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38D76-D90A-C78F-1129-9B022E7D0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925C0BF-3D21-5520-12FD-678B3642A39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الكلل  المقابل لسلمى ( 1-2- 3)إذن عدد الكلل التي تملكها سلمى هو  3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03F16C-903B-6B04-F863-4482A83EDA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1DEFB41-A940-0B97-D153-B77668BEF6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46E8E24-7322-6F28-DA39-6C812E4F64B0}"/>
              </a:ext>
            </a:extLst>
          </p:cNvPr>
          <p:cNvGraphicFramePr>
            <a:graphicFrameLocks noGrp="1"/>
          </p:cNvGraphicFramePr>
          <p:nvPr/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FFEE853F-AF7A-74D5-7DE7-12CE3C2D2BA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1821" y="2677749"/>
            <a:ext cx="2944502" cy="74478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1AE980-8749-3BE0-BF6F-1FE59EECD20B}"/>
              </a:ext>
            </a:extLst>
          </p:cNvPr>
          <p:cNvGrpSpPr/>
          <p:nvPr/>
        </p:nvGrpSpPr>
        <p:grpSpPr>
          <a:xfrm>
            <a:off x="4311821" y="3305188"/>
            <a:ext cx="3669761" cy="744785"/>
            <a:chOff x="4309117" y="3654551"/>
            <a:chExt cx="3669761" cy="74478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83BEF0A-0B69-5412-2027-76DD78421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29355" y="3801775"/>
              <a:ext cx="649523" cy="597561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F42F00D-40BC-CD76-F0F6-9D1023B98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09117" y="3654551"/>
              <a:ext cx="2944502" cy="744785"/>
            </a:xfrm>
            <a:prstGeom prst="rect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B7654A62-1970-8E0F-78C9-19BDC49BC22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9279" y="4151521"/>
            <a:ext cx="2139094" cy="61488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478F4AC-4C20-CF48-D75F-8D888600D85B}"/>
              </a:ext>
            </a:extLst>
          </p:cNvPr>
          <p:cNvSpPr txBox="1"/>
          <p:nvPr/>
        </p:nvSpPr>
        <p:spPr>
          <a:xfrm>
            <a:off x="2945176" y="2129906"/>
            <a:ext cx="3259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الْكُلَلِ الْتي يَمْلِكُها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72C2B12-CC62-1167-2E3A-7C8BF38B65BE}"/>
              </a:ext>
            </a:extLst>
          </p:cNvPr>
          <p:cNvSpPr txBox="1"/>
          <p:nvPr/>
        </p:nvSpPr>
        <p:spPr>
          <a:xfrm>
            <a:off x="2446855" y="2819308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وَليدٌ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49E3A0-E338-D08B-B64F-92E389EC5645}"/>
              </a:ext>
            </a:extLst>
          </p:cNvPr>
          <p:cNvSpPr txBox="1"/>
          <p:nvPr/>
        </p:nvSpPr>
        <p:spPr>
          <a:xfrm>
            <a:off x="2492097" y="3422534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سَميرٌ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C837487-14BF-1D3D-89BB-F6FAC826C363}"/>
              </a:ext>
            </a:extLst>
          </p:cNvPr>
          <p:cNvSpPr txBox="1"/>
          <p:nvPr/>
        </p:nvSpPr>
        <p:spPr>
          <a:xfrm>
            <a:off x="3793534" y="5284036"/>
            <a:ext cx="415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الْكُلَلِ الْتي تَمْلِكُها سَلْمى؟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65D3115B-0CA0-240A-7611-0A987276086D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7B6BDFE1-B29A-2C7E-F60D-16DCE66D021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أحدد العنصر المعروف في السؤال </a:t>
              </a:r>
              <a:endParaRPr lang="fr-FR" sz="1600" b="1" dirty="0"/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68333DDE-C9EE-BFD2-C2E9-FE99CD97C0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/>
                <a:t>1</a:t>
              </a:r>
              <a:endParaRPr lang="fr-MA" sz="1600" b="1" dirty="0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2735AFF7-020E-D41E-9BAF-2910B04950E3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E473DE81-491C-439B-05AA-A0BA3F3E29D5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المعطى المقابل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8B5FE1B5-1D15-A396-9CA3-5D621EFC3F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2B2DD287-F6A5-4246-5A61-7A9AF25958B2}"/>
              </a:ext>
            </a:extLst>
          </p:cNvPr>
          <p:cNvSpPr/>
          <p:nvPr/>
        </p:nvSpPr>
        <p:spPr>
          <a:xfrm>
            <a:off x="1578530" y="4118380"/>
            <a:ext cx="6417800" cy="6836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F09ADFA-A095-189C-20DA-CBAECA4F704E}"/>
              </a:ext>
            </a:extLst>
          </p:cNvPr>
          <p:cNvCxnSpPr/>
          <p:nvPr/>
        </p:nvCxnSpPr>
        <p:spPr>
          <a:xfrm flipV="1">
            <a:off x="4389279" y="4317553"/>
            <a:ext cx="442904" cy="252709"/>
          </a:xfrm>
          <a:prstGeom prst="line">
            <a:avLst/>
          </a:prstGeom>
          <a:ln w="57150">
            <a:solidFill>
              <a:srgbClr val="103B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546AE91-2253-8EF7-D2B3-15295D85DB47}"/>
              </a:ext>
            </a:extLst>
          </p:cNvPr>
          <p:cNvCxnSpPr/>
          <p:nvPr/>
        </p:nvCxnSpPr>
        <p:spPr>
          <a:xfrm flipV="1">
            <a:off x="5237374" y="4332606"/>
            <a:ext cx="442904" cy="252709"/>
          </a:xfrm>
          <a:prstGeom prst="line">
            <a:avLst/>
          </a:prstGeom>
          <a:ln w="57150">
            <a:solidFill>
              <a:srgbClr val="103B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0C5CDDE-14A6-F82D-0815-CB8216320139}"/>
              </a:ext>
            </a:extLst>
          </p:cNvPr>
          <p:cNvCxnSpPr/>
          <p:nvPr/>
        </p:nvCxnSpPr>
        <p:spPr>
          <a:xfrm flipV="1">
            <a:off x="5983117" y="4332606"/>
            <a:ext cx="442904" cy="252709"/>
          </a:xfrm>
          <a:prstGeom prst="line">
            <a:avLst/>
          </a:prstGeom>
          <a:ln w="57150">
            <a:solidFill>
              <a:srgbClr val="103B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ABF29913-B60A-493E-111A-43BE0C256A80}"/>
              </a:ext>
            </a:extLst>
          </p:cNvPr>
          <p:cNvSpPr txBox="1"/>
          <p:nvPr/>
        </p:nvSpPr>
        <p:spPr>
          <a:xfrm>
            <a:off x="2525016" y="4151521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0340B91-ED90-294A-F94A-B5A803D94C87}"/>
              </a:ext>
            </a:extLst>
          </p:cNvPr>
          <p:cNvSpPr txBox="1"/>
          <p:nvPr/>
        </p:nvSpPr>
        <p:spPr>
          <a:xfrm>
            <a:off x="2877757" y="5090217"/>
            <a:ext cx="996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33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CA40B-E408-11B6-8399-2C9F9D365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3B75804-FEFA-D072-9BF7-5C32704C9DD7}"/>
              </a:ext>
            </a:extLst>
          </p:cNvPr>
          <p:cNvSpPr txBox="1"/>
          <p:nvPr/>
        </p:nvSpPr>
        <p:spPr>
          <a:xfrm>
            <a:off x="98262" y="727769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السؤال الثاني : مَنِ الْذي يَمْلِكُ أَكْبَرَ عَدَدٍ مِنَ الْكُلَلِ؟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الخطوة الأولى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B34D09-48B9-E4C1-14C5-0F9E64780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8B9404B-4343-9CB8-9C30-688E3E4DD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B248A1A-114D-391A-1DEC-67AEAAA629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06963"/>
              </p:ext>
            </p:extLst>
          </p:nvPr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22" name="Image 21">
            <a:extLst>
              <a:ext uri="{FF2B5EF4-FFF2-40B4-BE49-F238E27FC236}">
                <a16:creationId xmlns:a16="http://schemas.microsoft.com/office/drawing/2014/main" id="{963E544F-B0E3-8566-8906-EC133BAAFF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1821" y="2677749"/>
            <a:ext cx="2944502" cy="744785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CB164B-ACDB-72C8-FEE6-E739CD1FC021}"/>
              </a:ext>
            </a:extLst>
          </p:cNvPr>
          <p:cNvGrpSpPr/>
          <p:nvPr/>
        </p:nvGrpSpPr>
        <p:grpSpPr>
          <a:xfrm>
            <a:off x="4311821" y="3305188"/>
            <a:ext cx="3669761" cy="744785"/>
            <a:chOff x="4309117" y="3654551"/>
            <a:chExt cx="3669761" cy="744785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4B7F8EE4-F983-6060-0DE3-7737F4430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29355" y="3801775"/>
              <a:ext cx="649523" cy="597561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8052AC3D-97B2-AF27-8E80-3ECE06F61A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09117" y="3654551"/>
              <a:ext cx="2944502" cy="744785"/>
            </a:xfrm>
            <a:prstGeom prst="rect">
              <a:avLst/>
            </a:prstGeom>
          </p:spPr>
        </p:pic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E6E88608-600D-10BB-D666-0381F9DAC3A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9279" y="4151521"/>
            <a:ext cx="2139094" cy="614881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D5B38A3D-F008-E536-460C-50B4C2E91119}"/>
              </a:ext>
            </a:extLst>
          </p:cNvPr>
          <p:cNvSpPr txBox="1"/>
          <p:nvPr/>
        </p:nvSpPr>
        <p:spPr>
          <a:xfrm>
            <a:off x="2945176" y="2129906"/>
            <a:ext cx="3259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الْكُلَلِ الْتي يَمْلِكُها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F526C81C-E5C1-D2B5-9C10-E80DAAD43C87}"/>
              </a:ext>
            </a:extLst>
          </p:cNvPr>
          <p:cNvSpPr txBox="1"/>
          <p:nvPr/>
        </p:nvSpPr>
        <p:spPr>
          <a:xfrm>
            <a:off x="2446855" y="2819308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وَليدٌ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F88A29E-98FA-05A0-6F0A-5CA7E72627FC}"/>
              </a:ext>
            </a:extLst>
          </p:cNvPr>
          <p:cNvSpPr txBox="1"/>
          <p:nvPr/>
        </p:nvSpPr>
        <p:spPr>
          <a:xfrm>
            <a:off x="2492097" y="3422534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سَميرٌ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D947A52-D38B-4A65-013A-FE928A679D65}"/>
              </a:ext>
            </a:extLst>
          </p:cNvPr>
          <p:cNvSpPr txBox="1"/>
          <p:nvPr/>
        </p:nvSpPr>
        <p:spPr>
          <a:xfrm>
            <a:off x="2525016" y="4151521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02BA0A17-F2F5-B182-1C21-7CD158CF8925}"/>
              </a:ext>
            </a:extLst>
          </p:cNvPr>
          <p:cNvSpPr txBox="1"/>
          <p:nvPr/>
        </p:nvSpPr>
        <p:spPr>
          <a:xfrm>
            <a:off x="3533389" y="5627847"/>
            <a:ext cx="4209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مَنِ الْذي يَمْلِكُ أَكْبَرَ عَدَدٍ مِنَ الْكُلَلِ؟ 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CBDA752F-281A-58C0-9F71-EB1E620F7BA0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D13F4786-D68B-3E7B-916D-FEC39667EAD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العنصر المعروف في السؤال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320B0424-2E20-3CF2-4969-A98A0FA894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DE2AD4E1-A591-3A6D-54CF-313578456031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A8415E09-530B-3C3A-7ED2-E6CF23A5E495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المعطى المقابل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ED47443B-4B00-DE8E-48D8-34DEC4D1F4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8010FC7-8EB9-521B-397D-F9C7A0D56C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313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733BA-74E1-EE77-626A-896CA3C35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DACF2D-F514-584C-581F-7457C2380707}"/>
              </a:ext>
            </a:extLst>
          </p:cNvPr>
          <p:cNvSpPr txBox="1"/>
          <p:nvPr/>
        </p:nvSpPr>
        <p:spPr>
          <a:xfrm>
            <a:off x="98262" y="727769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السؤال الثاني : مَنِ الْذي يَمْلِكُ أَكْبَرَ عَدَدٍ مِنَ الْكُلَلِ؟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الخطوة الأولى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B0F8A9-1468-35DA-9E5F-DF7AAA5715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D55E684-322B-3516-F494-3CCAB8B7B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D65AFFD-2B48-9C7D-F3A3-C6349DA51EA0}"/>
              </a:ext>
            </a:extLst>
          </p:cNvPr>
          <p:cNvGraphicFramePr>
            <a:graphicFrameLocks noGrp="1"/>
          </p:cNvGraphicFramePr>
          <p:nvPr/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22" name="Image 21">
            <a:extLst>
              <a:ext uri="{FF2B5EF4-FFF2-40B4-BE49-F238E27FC236}">
                <a16:creationId xmlns:a16="http://schemas.microsoft.com/office/drawing/2014/main" id="{7FB3FED3-1CF1-91AF-5D2B-26CEF61768E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1821" y="2677749"/>
            <a:ext cx="2944502" cy="744785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5552DB12-87BF-7EE8-86F3-7B5573D2EB48}"/>
              </a:ext>
            </a:extLst>
          </p:cNvPr>
          <p:cNvGrpSpPr/>
          <p:nvPr/>
        </p:nvGrpSpPr>
        <p:grpSpPr>
          <a:xfrm>
            <a:off x="4311821" y="3305188"/>
            <a:ext cx="3669761" cy="744785"/>
            <a:chOff x="4309117" y="3654551"/>
            <a:chExt cx="3669761" cy="744785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EF70780A-E0A9-7F0A-27D9-B6BBC7901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29355" y="3801775"/>
              <a:ext cx="649523" cy="597561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D550EEC8-B600-255F-1EC9-FBE3ED2FC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09117" y="3654551"/>
              <a:ext cx="2944502" cy="744785"/>
            </a:xfrm>
            <a:prstGeom prst="rect">
              <a:avLst/>
            </a:prstGeom>
          </p:spPr>
        </p:pic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75A1A17E-8814-9B3A-4CEE-80D7C299E73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9279" y="4151521"/>
            <a:ext cx="2139094" cy="614881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03ABDFDC-E8DF-6304-4EC1-3330B580865B}"/>
              </a:ext>
            </a:extLst>
          </p:cNvPr>
          <p:cNvSpPr txBox="1"/>
          <p:nvPr/>
        </p:nvSpPr>
        <p:spPr>
          <a:xfrm>
            <a:off x="2945176" y="2129906"/>
            <a:ext cx="3259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الْكُلَلِ الْتي يَمْلِكُها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A60B37E1-D7FE-3724-6A5A-156450C06ACE}"/>
              </a:ext>
            </a:extLst>
          </p:cNvPr>
          <p:cNvSpPr txBox="1"/>
          <p:nvPr/>
        </p:nvSpPr>
        <p:spPr>
          <a:xfrm>
            <a:off x="2446855" y="2819308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وَليدٌ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490A32D-7C4A-D2B0-D57A-0C012A1811E4}"/>
              </a:ext>
            </a:extLst>
          </p:cNvPr>
          <p:cNvSpPr txBox="1"/>
          <p:nvPr/>
        </p:nvSpPr>
        <p:spPr>
          <a:xfrm>
            <a:off x="2492097" y="3422534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سَميرٌ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04D8469-B205-B3BE-6983-D2256E2469C2}"/>
              </a:ext>
            </a:extLst>
          </p:cNvPr>
          <p:cNvSpPr txBox="1"/>
          <p:nvPr/>
        </p:nvSpPr>
        <p:spPr>
          <a:xfrm>
            <a:off x="2525016" y="4151521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27885D58-4313-8AD8-AAF1-D866ED420541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78FCC3C-C71D-4791-6F6B-56D2844920E7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المعطى المقابل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4E72AC9D-FAF2-D5A7-DE4F-88734A9549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902A5CF-D9AF-0397-CD8A-5B6DDE284B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F052D6E-B090-34EB-7804-F7AB63BC1BDD}"/>
              </a:ext>
            </a:extLst>
          </p:cNvPr>
          <p:cNvSpPr txBox="1"/>
          <p:nvPr/>
        </p:nvSpPr>
        <p:spPr>
          <a:xfrm>
            <a:off x="3533389" y="5627847"/>
            <a:ext cx="4209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مَنِ الْذي يَمْلِكُ أَكْبَرَ عَدَدٍ مِنَ الْكُلَلِ؟ 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1C5F51D-C7F5-A7BA-91E4-1E9D402EF47E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BF6C125-BF77-77DA-2FA2-2EC9AE3E878C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العنصر المعروف في السؤال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96630EC9-CE7C-98EF-9CC1-7EA007DAB3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94344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0DDF1-6729-0E15-446B-E46B56280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F575549-91CE-E058-5905-0B91D3F22FE1}"/>
              </a:ext>
            </a:extLst>
          </p:cNvPr>
          <p:cNvSpPr txBox="1"/>
          <p:nvPr/>
        </p:nvSpPr>
        <p:spPr>
          <a:xfrm>
            <a:off x="98262" y="727769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هو العنصر المعروف في السؤال؟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F4F6B4-3625-B49C-4406-F233AA3E1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8E40FEC-67EF-72A5-C54B-9BB89E5A1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89E59D4-DAD6-BA12-D915-DCAF38785560}"/>
              </a:ext>
            </a:extLst>
          </p:cNvPr>
          <p:cNvGraphicFramePr>
            <a:graphicFrameLocks noGrp="1"/>
          </p:cNvGraphicFramePr>
          <p:nvPr/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22" name="Image 21">
            <a:extLst>
              <a:ext uri="{FF2B5EF4-FFF2-40B4-BE49-F238E27FC236}">
                <a16:creationId xmlns:a16="http://schemas.microsoft.com/office/drawing/2014/main" id="{9D82BE7F-6BC8-AB99-E24C-0616707B27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1821" y="2677749"/>
            <a:ext cx="2944502" cy="744785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78EEA4A8-B347-F049-71D7-0AE9638AD1EE}"/>
              </a:ext>
            </a:extLst>
          </p:cNvPr>
          <p:cNvGrpSpPr/>
          <p:nvPr/>
        </p:nvGrpSpPr>
        <p:grpSpPr>
          <a:xfrm>
            <a:off x="4311821" y="3305188"/>
            <a:ext cx="3669761" cy="744785"/>
            <a:chOff x="4309117" y="3654551"/>
            <a:chExt cx="3669761" cy="744785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697A1843-45CD-9403-37E8-FD99543B73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29355" y="3801775"/>
              <a:ext cx="649523" cy="597561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F638DBA4-6049-D321-B929-531011B74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09117" y="3654551"/>
              <a:ext cx="2944502" cy="744785"/>
            </a:xfrm>
            <a:prstGeom prst="rect">
              <a:avLst/>
            </a:prstGeom>
          </p:spPr>
        </p:pic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1D81EFE6-A93F-1220-95E7-E2F53D96ABB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9279" y="4151521"/>
            <a:ext cx="2139094" cy="614881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BF9694B4-5F18-583A-C385-ACA614FAE29C}"/>
              </a:ext>
            </a:extLst>
          </p:cNvPr>
          <p:cNvSpPr txBox="1"/>
          <p:nvPr/>
        </p:nvSpPr>
        <p:spPr>
          <a:xfrm>
            <a:off x="2945176" y="2129906"/>
            <a:ext cx="3259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الْكُلَلِ الْتي يَمْلِكُها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B157E1C-631B-1DDA-2211-D17CF52C1E0A}"/>
              </a:ext>
            </a:extLst>
          </p:cNvPr>
          <p:cNvSpPr txBox="1"/>
          <p:nvPr/>
        </p:nvSpPr>
        <p:spPr>
          <a:xfrm>
            <a:off x="2446855" y="2819308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وَليدٌ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FFC2482C-4879-15FB-0B13-60A18A4103A6}"/>
              </a:ext>
            </a:extLst>
          </p:cNvPr>
          <p:cNvSpPr txBox="1"/>
          <p:nvPr/>
        </p:nvSpPr>
        <p:spPr>
          <a:xfrm>
            <a:off x="2492097" y="3422534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سَميرٌ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35479F1-C1FF-7686-7ACC-CB984E99D5FD}"/>
              </a:ext>
            </a:extLst>
          </p:cNvPr>
          <p:cNvSpPr txBox="1"/>
          <p:nvPr/>
        </p:nvSpPr>
        <p:spPr>
          <a:xfrm>
            <a:off x="2525016" y="4151521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022F606D-344E-BEBC-C356-FA88EA5F917B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61C9E217-386D-50A0-05F8-7D28E2D66238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المعطى المقابل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CCA681FE-FFB4-A094-4792-F527BB1E98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4627B65-C596-D3FD-38C7-3AD6815FD79A}"/>
              </a:ext>
            </a:extLst>
          </p:cNvPr>
          <p:cNvSpPr txBox="1"/>
          <p:nvPr/>
        </p:nvSpPr>
        <p:spPr>
          <a:xfrm>
            <a:off x="3533389" y="5627847"/>
            <a:ext cx="4209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مَنِ الْذي يَمْلِكُ أَكْبَرَ عَدَدٍ مِنَ الْكُلَلِ؟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E8C0DDC-27D7-BCE5-6410-DE2B623A5A6D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4744F0E-42F3-73F5-F74C-239BF60E484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العنصر المعروف في السؤال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2D3479A7-3E7D-EB2B-3B82-04458634C3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555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27EDF-A981-EB93-FBE5-7FF603C5F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E2E5F68-4394-AEFA-F48D-89B58A1020C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419E97-2D05-CF4E-818A-80C71BB26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8C30FB-6F07-A48E-F157-12E96B6D73E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567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27F45-89E0-BE00-BF3E-2E7BC4524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C3948A7-B690-3724-103C-AE568B1E4C96}"/>
              </a:ext>
            </a:extLst>
          </p:cNvPr>
          <p:cNvSpPr txBox="1"/>
          <p:nvPr/>
        </p:nvSpPr>
        <p:spPr>
          <a:xfrm>
            <a:off x="98262" y="727769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العنصر المعروف في السؤال هو أكبر عدد من الكلل وهو 5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يمكن تحديد السطر الذي به أكبر عدد بالملاحظة فقط دون عد الكلل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BE1D6D-A71E-AEA5-35D1-3315EDDD7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ADA9D4F-5AC0-0E3B-A667-F6DF9AEF1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6FFF46E-FE8E-D7EB-6BF6-09503196E8B2}"/>
              </a:ext>
            </a:extLst>
          </p:cNvPr>
          <p:cNvGraphicFramePr>
            <a:graphicFrameLocks noGrp="1"/>
          </p:cNvGraphicFramePr>
          <p:nvPr/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22" name="Image 21">
            <a:extLst>
              <a:ext uri="{FF2B5EF4-FFF2-40B4-BE49-F238E27FC236}">
                <a16:creationId xmlns:a16="http://schemas.microsoft.com/office/drawing/2014/main" id="{B15143EA-7B48-DF9A-8743-BB1E48BDF14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1821" y="2677749"/>
            <a:ext cx="2944502" cy="744785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692F41D0-67D3-B2EA-472D-50F3FD891454}"/>
              </a:ext>
            </a:extLst>
          </p:cNvPr>
          <p:cNvGrpSpPr/>
          <p:nvPr/>
        </p:nvGrpSpPr>
        <p:grpSpPr>
          <a:xfrm>
            <a:off x="4311821" y="3305188"/>
            <a:ext cx="3669761" cy="744785"/>
            <a:chOff x="4309117" y="3654551"/>
            <a:chExt cx="3669761" cy="744785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2B9D0251-6051-0DE3-3BC9-C85889140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29355" y="3801775"/>
              <a:ext cx="649523" cy="597561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B49589A8-5ECD-0301-8F13-738CBB8D4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09117" y="3654551"/>
              <a:ext cx="2944502" cy="744785"/>
            </a:xfrm>
            <a:prstGeom prst="rect">
              <a:avLst/>
            </a:prstGeom>
          </p:spPr>
        </p:pic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AFFD4C74-C823-743C-D9FE-17C79F70B1C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9279" y="4151521"/>
            <a:ext cx="2139094" cy="614881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661CE799-B1E8-C381-D393-AC31B1EDD944}"/>
              </a:ext>
            </a:extLst>
          </p:cNvPr>
          <p:cNvSpPr txBox="1"/>
          <p:nvPr/>
        </p:nvSpPr>
        <p:spPr>
          <a:xfrm>
            <a:off x="2945176" y="2129906"/>
            <a:ext cx="3259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الْكُلَلِ الْتي يَمْلِكُها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8C786CC-8BDA-15B9-9F2E-CF1DB80C9354}"/>
              </a:ext>
            </a:extLst>
          </p:cNvPr>
          <p:cNvSpPr txBox="1"/>
          <p:nvPr/>
        </p:nvSpPr>
        <p:spPr>
          <a:xfrm>
            <a:off x="2446855" y="2819308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وَليدٌ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2DB2A3E-DC3E-1733-5FEA-AD4EE859FECA}"/>
              </a:ext>
            </a:extLst>
          </p:cNvPr>
          <p:cNvSpPr txBox="1"/>
          <p:nvPr/>
        </p:nvSpPr>
        <p:spPr>
          <a:xfrm>
            <a:off x="2492097" y="3422534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سَميرٌ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6DBE16A-773C-E853-B348-FF3AD8BA70B9}"/>
              </a:ext>
            </a:extLst>
          </p:cNvPr>
          <p:cNvSpPr txBox="1"/>
          <p:nvPr/>
        </p:nvSpPr>
        <p:spPr>
          <a:xfrm>
            <a:off x="2525016" y="4151521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9A79CDCC-C709-F3D4-B5E0-083D88A6A945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CA2D77EC-DFDD-063D-76F8-7ED479AB494B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المعطى  المقابل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1F08D212-C3F7-04DD-4412-18719A6708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2025E2DA-10EC-2B47-072B-3B445049B15E}"/>
              </a:ext>
            </a:extLst>
          </p:cNvPr>
          <p:cNvSpPr/>
          <p:nvPr/>
        </p:nvSpPr>
        <p:spPr>
          <a:xfrm>
            <a:off x="4073712" y="3417987"/>
            <a:ext cx="3922618" cy="6836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0CA8B0-5FDD-9D4C-BCD1-14D5DEF8462F}"/>
              </a:ext>
            </a:extLst>
          </p:cNvPr>
          <p:cNvSpPr txBox="1"/>
          <p:nvPr/>
        </p:nvSpPr>
        <p:spPr>
          <a:xfrm>
            <a:off x="3533389" y="5627847"/>
            <a:ext cx="4209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مَنِ الْذي يَمْلِكُ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أَكْبَرَ عَدَدٍ مِنَ الْكُلَلِ؟ 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126ACF3-A9E1-88A7-4899-56A5052D8A7C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325BE23-0865-4D49-8484-7195C702BBC6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العنصر المعروف في السؤال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EF31BA42-74F3-B330-DD19-80C743C178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3050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620BD-9DA0-9B3D-78FC-F1DEBE5AE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F71DB72-089B-8741-2F00-08E35177D152}"/>
              </a:ext>
            </a:extLst>
          </p:cNvPr>
          <p:cNvSpPr txBox="1"/>
          <p:nvPr/>
        </p:nvSpPr>
        <p:spPr>
          <a:xfrm>
            <a:off x="98262" y="727769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اسم الطفل  الذي يملك أكبر عدد من الكلل؟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71A670-2CD8-7DCF-45D8-71C0D27CC3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944F363-4894-FF80-71D7-AE04E0CAA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E16EF28-3F49-C3D2-07BC-E450E1E984D6}"/>
              </a:ext>
            </a:extLst>
          </p:cNvPr>
          <p:cNvGraphicFramePr>
            <a:graphicFrameLocks noGrp="1"/>
          </p:cNvGraphicFramePr>
          <p:nvPr/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22" name="Image 21">
            <a:extLst>
              <a:ext uri="{FF2B5EF4-FFF2-40B4-BE49-F238E27FC236}">
                <a16:creationId xmlns:a16="http://schemas.microsoft.com/office/drawing/2014/main" id="{76658171-F195-D300-509D-8C02E52C010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1821" y="2677749"/>
            <a:ext cx="2944502" cy="744785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139F00B4-4FC4-BD6D-7981-3DA9C11FE2B9}"/>
              </a:ext>
            </a:extLst>
          </p:cNvPr>
          <p:cNvGrpSpPr/>
          <p:nvPr/>
        </p:nvGrpSpPr>
        <p:grpSpPr>
          <a:xfrm>
            <a:off x="4311821" y="3305188"/>
            <a:ext cx="3669761" cy="744785"/>
            <a:chOff x="4309117" y="3654551"/>
            <a:chExt cx="3669761" cy="744785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C6158133-B74F-A4E5-9051-F6CBE3576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29355" y="3801775"/>
              <a:ext cx="649523" cy="597561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4139117D-E451-DF20-A1A2-D61CC7F7B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09117" y="3654551"/>
              <a:ext cx="2944502" cy="744785"/>
            </a:xfrm>
            <a:prstGeom prst="rect">
              <a:avLst/>
            </a:prstGeom>
          </p:spPr>
        </p:pic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2EE3B4F6-6B75-5B1C-8EAF-414BDF2F85A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9279" y="4151521"/>
            <a:ext cx="2139094" cy="614881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D538D711-397B-A0E6-CC60-456C91468C22}"/>
              </a:ext>
            </a:extLst>
          </p:cNvPr>
          <p:cNvSpPr txBox="1"/>
          <p:nvPr/>
        </p:nvSpPr>
        <p:spPr>
          <a:xfrm>
            <a:off x="2945176" y="2129906"/>
            <a:ext cx="3259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الْكُلَلِ الْتي يَمْلِكُها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D45CCF5-13E9-B026-98B5-2446B8321F8D}"/>
              </a:ext>
            </a:extLst>
          </p:cNvPr>
          <p:cNvSpPr txBox="1"/>
          <p:nvPr/>
        </p:nvSpPr>
        <p:spPr>
          <a:xfrm>
            <a:off x="2446855" y="2819308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وَليدٌ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CE41D7A-B129-8E4D-6191-04B464741561}"/>
              </a:ext>
            </a:extLst>
          </p:cNvPr>
          <p:cNvSpPr txBox="1"/>
          <p:nvPr/>
        </p:nvSpPr>
        <p:spPr>
          <a:xfrm>
            <a:off x="2492097" y="3422534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سَميرٌ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BC47924-70F8-D74F-A6BC-60E32462EEFC}"/>
              </a:ext>
            </a:extLst>
          </p:cNvPr>
          <p:cNvSpPr txBox="1"/>
          <p:nvPr/>
        </p:nvSpPr>
        <p:spPr>
          <a:xfrm>
            <a:off x="2525016" y="4151521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CC0BF179-6D7E-923D-23FA-150191CA5E10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45A48AA0-0908-A557-B3EE-FBE32091AD0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العنصر المعروف في السؤال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DCB47F2D-DC58-5A11-CB86-1DCF1EB79A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AEDE34C-59FC-CCCA-22A2-FA42BEE8C3B2}"/>
              </a:ext>
            </a:extLst>
          </p:cNvPr>
          <p:cNvSpPr/>
          <p:nvPr/>
        </p:nvSpPr>
        <p:spPr>
          <a:xfrm>
            <a:off x="4073712" y="3417987"/>
            <a:ext cx="3922618" cy="6836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C21D798-9282-9BFD-FC9B-10E4C59706E6}"/>
              </a:ext>
            </a:extLst>
          </p:cNvPr>
          <p:cNvSpPr txBox="1"/>
          <p:nvPr/>
        </p:nvSpPr>
        <p:spPr>
          <a:xfrm>
            <a:off x="3533389" y="5627847"/>
            <a:ext cx="4209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مَنِ الْذي يَمْلِكُ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أَكْبَرَ عَدَدٍ مِنَ الْكُلَلِ؟ 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2B6D701-2499-765E-61E8-3C0F9EEADF83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1381477-5658-34A9-3B5C-E1FBBDEFF2AE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المعطى  المقابل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E83745F-ACE6-A9F4-6639-CAD7ECA11D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64189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AE3BA-2973-8E3E-D9F6-E3A313B67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38B7C39-3A98-99F5-0B3D-81F69CD64CC8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77480B-82F8-72B2-1024-57FE9D863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76FC11-FD3A-9AEE-361F-82BC1F18694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14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833CB-9830-464A-8E79-459981598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4ACB865-B5F9-8FCD-E310-67616DDBADD2}"/>
              </a:ext>
            </a:extLst>
          </p:cNvPr>
          <p:cNvSpPr txBox="1"/>
          <p:nvPr/>
        </p:nvSpPr>
        <p:spPr>
          <a:xfrm>
            <a:off x="98262" y="727769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الطفل  الذي يملك أكبر عدد من الكلل هو سمير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هو الاسم  المقابل ل5 كلل في نفس السطر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054011-2960-1E24-8D5D-4950E975EB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6AA87C6-3AD0-E802-B0B2-C37423FE8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576990E-E4C0-8D3D-5099-90B5CF778035}"/>
              </a:ext>
            </a:extLst>
          </p:cNvPr>
          <p:cNvGraphicFramePr>
            <a:graphicFrameLocks noGrp="1"/>
          </p:cNvGraphicFramePr>
          <p:nvPr/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pic>
        <p:nvPicPr>
          <p:cNvPr id="22" name="Image 21">
            <a:extLst>
              <a:ext uri="{FF2B5EF4-FFF2-40B4-BE49-F238E27FC236}">
                <a16:creationId xmlns:a16="http://schemas.microsoft.com/office/drawing/2014/main" id="{EC5CB299-92BA-7068-F950-1720C9EFAB7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1821" y="2677749"/>
            <a:ext cx="2944502" cy="744785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0F7F86CD-A27F-233F-304D-842A3A0ABDA4}"/>
              </a:ext>
            </a:extLst>
          </p:cNvPr>
          <p:cNvGrpSpPr/>
          <p:nvPr/>
        </p:nvGrpSpPr>
        <p:grpSpPr>
          <a:xfrm>
            <a:off x="4311821" y="3305188"/>
            <a:ext cx="3669761" cy="744785"/>
            <a:chOff x="4309117" y="3654551"/>
            <a:chExt cx="3669761" cy="744785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D9ABCF9A-1706-63F3-CFA1-58C0C4656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29355" y="3801775"/>
              <a:ext cx="649523" cy="597561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74D52868-8D7A-EEEA-433F-990DA3F66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09117" y="3654551"/>
              <a:ext cx="2944502" cy="744785"/>
            </a:xfrm>
            <a:prstGeom prst="rect">
              <a:avLst/>
            </a:prstGeom>
          </p:spPr>
        </p:pic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147BCA19-8F70-8BFA-1FA8-D227A5AEFE9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9279" y="4151521"/>
            <a:ext cx="2139094" cy="614881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64100871-4C4C-1113-B6A8-F8D51C009A6C}"/>
              </a:ext>
            </a:extLst>
          </p:cNvPr>
          <p:cNvSpPr txBox="1"/>
          <p:nvPr/>
        </p:nvSpPr>
        <p:spPr>
          <a:xfrm>
            <a:off x="2945176" y="2129906"/>
            <a:ext cx="3259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الْكُلَلِ الْتي يَمْلِكُها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3BE683C-66F2-9113-E5CA-FF05488E110D}"/>
              </a:ext>
            </a:extLst>
          </p:cNvPr>
          <p:cNvSpPr txBox="1"/>
          <p:nvPr/>
        </p:nvSpPr>
        <p:spPr>
          <a:xfrm>
            <a:off x="2446855" y="2819308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وَليدٌ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F6824DE-DD8B-CE4F-D794-0F33957FE513}"/>
              </a:ext>
            </a:extLst>
          </p:cNvPr>
          <p:cNvSpPr txBox="1"/>
          <p:nvPr/>
        </p:nvSpPr>
        <p:spPr>
          <a:xfrm>
            <a:off x="2492097" y="3422534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سَميرٌ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FCE1550-9E23-B9B3-6E5E-E056213FA711}"/>
              </a:ext>
            </a:extLst>
          </p:cNvPr>
          <p:cNvSpPr txBox="1"/>
          <p:nvPr/>
        </p:nvSpPr>
        <p:spPr>
          <a:xfrm>
            <a:off x="2525016" y="4151521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BB3FD622-4FAD-3D19-C4F6-C51ABFAAAAD6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9B9B3C69-5E84-2C0E-EE8C-7D30A8605548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المعطى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المقابل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259B8A6E-232E-C636-2925-F50B2EE37A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7327CE32-7821-1E04-D90B-BCDB73CB878B}"/>
              </a:ext>
            </a:extLst>
          </p:cNvPr>
          <p:cNvSpPr/>
          <p:nvPr/>
        </p:nvSpPr>
        <p:spPr>
          <a:xfrm>
            <a:off x="1578530" y="3417987"/>
            <a:ext cx="6417800" cy="6836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37E867F-F3FC-BE9D-4A96-3369F801FD6D}"/>
              </a:ext>
            </a:extLst>
          </p:cNvPr>
          <p:cNvSpPr txBox="1"/>
          <p:nvPr/>
        </p:nvSpPr>
        <p:spPr>
          <a:xfrm>
            <a:off x="2536747" y="5520683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سَميرٌ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4EB5824-14BD-F721-B51D-B4837BFB33B9}"/>
              </a:ext>
            </a:extLst>
          </p:cNvPr>
          <p:cNvSpPr txBox="1"/>
          <p:nvPr/>
        </p:nvSpPr>
        <p:spPr>
          <a:xfrm>
            <a:off x="3533389" y="5627847"/>
            <a:ext cx="4209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مَنِ الْذي يَمْلِكُ أَكْبَرَ عَدَدٍ مِنَ الْكُلَلِ؟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D6937EB-0CFE-35F2-0079-8E3964E81A52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3A4CC08-89E1-EB43-9CA7-F292AE4E26D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العنصر المعروف في السؤال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4236762A-0906-F827-55B8-FB19BC2ABF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0000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14140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A8CE-0B5A-3598-CCD4-550BE336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0AC104E-C066-739B-DB0E-8F8C584D75DE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شارك الأطفال في سباقات عدة 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ويوضح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الصور أسفله عدد الميداليات التي حصل عليها كل طفل 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5CF8C4-8C33-2992-4DC6-BC24E934E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64C3B39-1B37-80EA-8FFF-5A4FAF49157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7498" y="5616492"/>
            <a:ext cx="431715" cy="51565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63983FE-84A1-8E1B-FD71-6C9EE639EB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5961" y="4906081"/>
            <a:ext cx="6478891" cy="1534587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3893DD8B-41F4-DBAA-44A8-88259DC15DF5}"/>
              </a:ext>
            </a:extLst>
          </p:cNvPr>
          <p:cNvGraphicFramePr>
            <a:graphicFrameLocks noGrp="1"/>
          </p:cNvGraphicFramePr>
          <p:nvPr/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id="{8355C61F-53CA-D395-4FB1-F747751CE657}"/>
              </a:ext>
            </a:extLst>
          </p:cNvPr>
          <p:cNvSpPr txBox="1"/>
          <p:nvPr/>
        </p:nvSpPr>
        <p:spPr>
          <a:xfrm>
            <a:off x="2525016" y="2027687"/>
            <a:ext cx="403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الْميدالياتُ الْتي حَصَلَ عليها  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EC77723-2CAE-369A-91E9-FF45D0DE8079}"/>
              </a:ext>
            </a:extLst>
          </p:cNvPr>
          <p:cNvSpPr txBox="1"/>
          <p:nvPr/>
        </p:nvSpPr>
        <p:spPr>
          <a:xfrm>
            <a:off x="2285810" y="2820659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كَمالٌ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8F50033-F594-4E08-7085-4056861ED8F0}"/>
              </a:ext>
            </a:extLst>
          </p:cNvPr>
          <p:cNvSpPr txBox="1"/>
          <p:nvPr/>
        </p:nvSpPr>
        <p:spPr>
          <a:xfrm>
            <a:off x="2079523" y="3422534"/>
            <a:ext cx="1409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سَعيدٌ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05EDF27-6669-8117-935C-E54EA77FD85E}"/>
              </a:ext>
            </a:extLst>
          </p:cNvPr>
          <p:cNvSpPr txBox="1"/>
          <p:nvPr/>
        </p:nvSpPr>
        <p:spPr>
          <a:xfrm>
            <a:off x="2330308" y="4139822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مَجْدٌ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A04B48F-3609-5658-8B68-E9BA9F3737F6}"/>
              </a:ext>
            </a:extLst>
          </p:cNvPr>
          <p:cNvSpPr txBox="1"/>
          <p:nvPr/>
        </p:nvSpPr>
        <p:spPr>
          <a:xfrm>
            <a:off x="2752648" y="5221994"/>
            <a:ext cx="5243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الميدالِياتِ  الْتي حَصَلَ عَلَيْها مَجْدُ؟  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144999A-36CA-05AB-FBF6-015F9FEF8E92}"/>
              </a:ext>
            </a:extLst>
          </p:cNvPr>
          <p:cNvSpPr txBox="1"/>
          <p:nvPr/>
        </p:nvSpPr>
        <p:spPr>
          <a:xfrm>
            <a:off x="2676996" y="5659481"/>
            <a:ext cx="5319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مَنِ الْذي حَصَلَ عَلى أَصْغَرِ عَدَدٍ مِنَ الْميدالياتِ 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268DF73-144E-CF31-BF7D-83E80D147B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792290"/>
            <a:ext cx="403406" cy="5847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2A2D93-5DAB-E93D-CC03-BEBC13CB23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189" y="2792290"/>
            <a:ext cx="403406" cy="5847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E0B6B2-DEF8-E656-776E-10DE110739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4378" y="2792290"/>
            <a:ext cx="403406" cy="58477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38F51B3-853A-B008-6786-DB91990445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5566" y="2792290"/>
            <a:ext cx="403406" cy="58477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E6A38E4-A7C0-83D4-AC55-9F8629692D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8144" y="4201876"/>
            <a:ext cx="403406" cy="58477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515B9C-49E3-D738-0723-F03CFB72A0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189" y="3475907"/>
            <a:ext cx="403406" cy="5847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C318F5-CD67-54CD-6786-1B53C1AFD2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4378" y="3475907"/>
            <a:ext cx="403406" cy="58477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B49A196-A550-58CB-E8B6-8B62BD0F0F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475907"/>
            <a:ext cx="403406" cy="58477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40737CD-1D48-ED12-166F-A5F4C927E4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0911" y="4201876"/>
            <a:ext cx="403406" cy="58477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01CF4F8-3E22-562B-5D6D-83DF285335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3678" y="4201876"/>
            <a:ext cx="403406" cy="58477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A0F428C-F386-6E95-9155-7DD676C015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6445" y="4201876"/>
            <a:ext cx="403406" cy="58477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5AB274D-DDD7-31EC-BE4A-E48A750F27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9212" y="4201876"/>
            <a:ext cx="403406" cy="584776"/>
          </a:xfrm>
          <a:prstGeom prst="rect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5FBF57A-A50E-4685-DB24-F49AF5E83D82}"/>
              </a:ext>
            </a:extLst>
          </p:cNvPr>
          <p:cNvSpPr/>
          <p:nvPr/>
        </p:nvSpPr>
        <p:spPr>
          <a:xfrm>
            <a:off x="2414471" y="1929929"/>
            <a:ext cx="4161974" cy="57331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28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12E5F-D86C-970D-C3E4-CE5D8650F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4FED8A-B6EE-7413-99AE-AB0A3CD783FC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السؤال الأول: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 هو عدد الميداليات التي حصل عليها مجد؟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C1ED42-F68E-0932-ACBE-2467B2CAB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28EBF71-1263-C8CF-AE68-3210D75FEE0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7498" y="5616492"/>
            <a:ext cx="431715" cy="51565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DFD1A75-8B9E-076C-C9C5-9B83BD92B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5961" y="4906081"/>
            <a:ext cx="6478891" cy="1534587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57483CA-7A9A-26D7-7378-539BE6C09BAC}"/>
              </a:ext>
            </a:extLst>
          </p:cNvPr>
          <p:cNvGraphicFramePr>
            <a:graphicFrameLocks noGrp="1"/>
          </p:cNvGraphicFramePr>
          <p:nvPr/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id="{6095B680-6454-049C-AD2D-2E7C144C602A}"/>
              </a:ext>
            </a:extLst>
          </p:cNvPr>
          <p:cNvSpPr txBox="1"/>
          <p:nvPr/>
        </p:nvSpPr>
        <p:spPr>
          <a:xfrm>
            <a:off x="2525016" y="2027687"/>
            <a:ext cx="403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الْميدالياتُ الْتي حَصَلَ عليها  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219714F-3701-27A5-834B-2CA33DFB4E5C}"/>
              </a:ext>
            </a:extLst>
          </p:cNvPr>
          <p:cNvSpPr txBox="1"/>
          <p:nvPr/>
        </p:nvSpPr>
        <p:spPr>
          <a:xfrm>
            <a:off x="2285810" y="2820659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كَمالٌ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1249CDE-FC49-F720-2CAD-5EDE9C8CD81E}"/>
              </a:ext>
            </a:extLst>
          </p:cNvPr>
          <p:cNvSpPr txBox="1"/>
          <p:nvPr/>
        </p:nvSpPr>
        <p:spPr>
          <a:xfrm>
            <a:off x="2079523" y="3422534"/>
            <a:ext cx="1409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سَعيدٌ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D9CF72C-76BA-3A7B-1127-E3F7D1271F90}"/>
              </a:ext>
            </a:extLst>
          </p:cNvPr>
          <p:cNvSpPr txBox="1"/>
          <p:nvPr/>
        </p:nvSpPr>
        <p:spPr>
          <a:xfrm>
            <a:off x="2330308" y="4139822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مَجْدٌ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A9EB0FD-8036-791D-3FC2-F44A112D3E0C}"/>
              </a:ext>
            </a:extLst>
          </p:cNvPr>
          <p:cNvSpPr txBox="1"/>
          <p:nvPr/>
        </p:nvSpPr>
        <p:spPr>
          <a:xfrm>
            <a:off x="2752648" y="5221994"/>
            <a:ext cx="5243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الميدالِياتِ  الْتي حَصَلَ عَلَيْها مَجْدُ؟  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03B378F-CD97-D36E-A17F-80EB4D5A1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792290"/>
            <a:ext cx="403406" cy="5847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A1523F-9A4D-2C00-ACDF-90BB76AF24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189" y="2792290"/>
            <a:ext cx="403406" cy="5847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40AAFFD-24E0-7691-FE00-913217F2B0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4378" y="2792290"/>
            <a:ext cx="403406" cy="58477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9CFEB14-8FEE-947D-46D4-C0FC33CF9B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5566" y="2792290"/>
            <a:ext cx="403406" cy="58477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7EF69A-FBE6-CF59-51FB-B38709C8FE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8144" y="4201876"/>
            <a:ext cx="403406" cy="58477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80F2AAB-2CCE-155C-A08D-C01787C0A2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189" y="3475907"/>
            <a:ext cx="403406" cy="5847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0F45F6E-A7EC-A07A-9E09-4A885E9341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4378" y="3475907"/>
            <a:ext cx="403406" cy="58477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3E98E6C-F88B-4B43-16BB-8181DC3EE3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475907"/>
            <a:ext cx="403406" cy="58477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D0EB7EA-443B-A01B-BADB-DEA2D7D773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0911" y="4201876"/>
            <a:ext cx="403406" cy="58477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BE8F977-8BC5-016E-287A-A36AA13FB5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3678" y="4201876"/>
            <a:ext cx="403406" cy="58477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B9CB0C7-7F72-953F-3E3A-ECEC96023F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6445" y="4201876"/>
            <a:ext cx="403406" cy="58477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328ADCB-A73D-FCEF-8E0F-8D1EE21EE6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9212" y="4201876"/>
            <a:ext cx="403406" cy="58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6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36E63-06B7-1D97-C4BC-DA5C4882C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D4B9ED-B940-3EE3-24B9-D7E8BD088BC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59DBFF-9C2F-C911-B04E-B6082B7CF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3054E9-6304-2B78-F5C0-99103D69DD1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99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4025F-FAC3-6FE6-C0E8-A38B23554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725DCC5-AACF-9559-C732-6437DD5D426F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صححوا :  عدد الميداليات التي حصل عليها مجد هو 5 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للجواب؟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0D4CFE-4326-8EA5-43B8-D22866C4B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B666660-9120-A2F5-148D-7B234B71B14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7498" y="5616492"/>
            <a:ext cx="431715" cy="51565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535549E-90C8-2E09-7423-5FBC0FA1B3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5961" y="4906081"/>
            <a:ext cx="6478891" cy="1534587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3DD0E95B-F172-20E5-7843-61856267E707}"/>
              </a:ext>
            </a:extLst>
          </p:cNvPr>
          <p:cNvGraphicFramePr>
            <a:graphicFrameLocks noGrp="1"/>
          </p:cNvGraphicFramePr>
          <p:nvPr/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id="{74730945-0987-9F79-5F3C-DBAE7DEA76D4}"/>
              </a:ext>
            </a:extLst>
          </p:cNvPr>
          <p:cNvSpPr txBox="1"/>
          <p:nvPr/>
        </p:nvSpPr>
        <p:spPr>
          <a:xfrm>
            <a:off x="2525016" y="2027687"/>
            <a:ext cx="403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الْميدالياتُ الْتي حَصَلَ عليها  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234DD7D-3D2B-ECC5-2E6F-5BC543B46277}"/>
              </a:ext>
            </a:extLst>
          </p:cNvPr>
          <p:cNvSpPr txBox="1"/>
          <p:nvPr/>
        </p:nvSpPr>
        <p:spPr>
          <a:xfrm>
            <a:off x="2285810" y="2820659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كَمالٌ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99768C6-9A55-AA0E-F1C2-B28C1BAD2D9A}"/>
              </a:ext>
            </a:extLst>
          </p:cNvPr>
          <p:cNvSpPr txBox="1"/>
          <p:nvPr/>
        </p:nvSpPr>
        <p:spPr>
          <a:xfrm>
            <a:off x="2079523" y="3422534"/>
            <a:ext cx="1409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سَعيدٌ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448A6EE-1E88-4D76-B947-8DEF2094BC83}"/>
              </a:ext>
            </a:extLst>
          </p:cNvPr>
          <p:cNvSpPr txBox="1"/>
          <p:nvPr/>
        </p:nvSpPr>
        <p:spPr>
          <a:xfrm>
            <a:off x="2330308" y="4139822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مَجْدٌ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D77B76F-176B-18EF-224F-799424F2DA5A}"/>
              </a:ext>
            </a:extLst>
          </p:cNvPr>
          <p:cNvSpPr txBox="1"/>
          <p:nvPr/>
        </p:nvSpPr>
        <p:spPr>
          <a:xfrm>
            <a:off x="2752648" y="5221994"/>
            <a:ext cx="5243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الميدالِياتِ  الْتي حَصَلَ عَلَيْها مَجْدُ؟  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291BF51-1049-3746-B197-BCB3C123F9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792290"/>
            <a:ext cx="403406" cy="5847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EB48E7-10BF-FDEC-8B03-BBD77523C2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189" y="2792290"/>
            <a:ext cx="403406" cy="5847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0E4522-7211-01D5-C313-FE4A436242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4378" y="2792290"/>
            <a:ext cx="403406" cy="58477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8F7AAA-DAB1-4535-1466-F4704BE269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5566" y="2792290"/>
            <a:ext cx="403406" cy="58477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B270EB0-E9C7-F4CB-D55E-B1FA3A25E2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8144" y="4201876"/>
            <a:ext cx="403406" cy="58477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1D1DA5-2E16-4CE6-325B-8278F06D47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189" y="3475907"/>
            <a:ext cx="403406" cy="5847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DE3112-D137-60B5-0F65-B58D8142F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4378" y="3475907"/>
            <a:ext cx="403406" cy="58477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11D5E3F-08FA-4BF5-D33F-0628F906B0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475907"/>
            <a:ext cx="403406" cy="58477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CDCBD25-9797-800C-0AD0-4F71D1E356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0911" y="4201876"/>
            <a:ext cx="403406" cy="58477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DA35C8-4FD6-B072-E4D0-0D3D417D8D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3678" y="4201876"/>
            <a:ext cx="403406" cy="58477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F7A5A0-FBC3-31AC-33AB-8D83B9CFE3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6445" y="4201876"/>
            <a:ext cx="403406" cy="58477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6AE6A27-24DD-5868-5EF1-80A3F0A2B7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9212" y="4201876"/>
            <a:ext cx="403406" cy="5847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3058CF-F5DC-61BC-3B37-62BFFCB910F5}"/>
              </a:ext>
            </a:extLst>
          </p:cNvPr>
          <p:cNvSpPr/>
          <p:nvPr/>
        </p:nvSpPr>
        <p:spPr>
          <a:xfrm>
            <a:off x="1578529" y="4111527"/>
            <a:ext cx="6417799" cy="7062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1F109BC-5886-71FA-93F9-21A60530528D}"/>
              </a:ext>
            </a:extLst>
          </p:cNvPr>
          <p:cNvSpPr txBox="1"/>
          <p:nvPr/>
        </p:nvSpPr>
        <p:spPr>
          <a:xfrm>
            <a:off x="2026695" y="5070137"/>
            <a:ext cx="996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87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DFA47-8044-6E62-F6CB-9AFB32309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D0DE265-D1F1-D059-107B-0B4890C1B66A}"/>
              </a:ext>
            </a:extLst>
          </p:cNvPr>
          <p:cNvSpPr txBox="1"/>
          <p:nvPr/>
        </p:nvSpPr>
        <p:spPr>
          <a:xfrm>
            <a:off x="259310" y="706569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العنصر المعروف في السؤال هو مجد و عدد الميداليات  المقابل له هو 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AB1F75-E2E7-53E9-109A-4B813F9EB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670896D-81D0-11EE-40FC-143EE4A60F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7498" y="5616492"/>
            <a:ext cx="431715" cy="51565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27E34A5-4BA1-84C0-E990-2AFF74935A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5961" y="4906081"/>
            <a:ext cx="6478891" cy="1534587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D7240A3-8113-7BCB-2499-4043005DF24D}"/>
              </a:ext>
            </a:extLst>
          </p:cNvPr>
          <p:cNvGraphicFramePr>
            <a:graphicFrameLocks noGrp="1"/>
          </p:cNvGraphicFramePr>
          <p:nvPr/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id="{5974F7AC-482D-E1E4-155C-517B873D56FF}"/>
              </a:ext>
            </a:extLst>
          </p:cNvPr>
          <p:cNvSpPr txBox="1"/>
          <p:nvPr/>
        </p:nvSpPr>
        <p:spPr>
          <a:xfrm>
            <a:off x="2525016" y="2027687"/>
            <a:ext cx="403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الْميدالياتُ الْتي حَصَلَ عليها  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A8A48DC-78BB-4D76-8428-59928AF691A6}"/>
              </a:ext>
            </a:extLst>
          </p:cNvPr>
          <p:cNvSpPr txBox="1"/>
          <p:nvPr/>
        </p:nvSpPr>
        <p:spPr>
          <a:xfrm>
            <a:off x="2285810" y="2820659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كَمالٌ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28C7CEA-E892-A804-54CD-4AD008DA9826}"/>
              </a:ext>
            </a:extLst>
          </p:cNvPr>
          <p:cNvSpPr txBox="1"/>
          <p:nvPr/>
        </p:nvSpPr>
        <p:spPr>
          <a:xfrm>
            <a:off x="2079523" y="3422534"/>
            <a:ext cx="1409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سَعيدٌ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7639DD5-9DE0-1719-4801-E8FDA1D50F69}"/>
              </a:ext>
            </a:extLst>
          </p:cNvPr>
          <p:cNvSpPr txBox="1"/>
          <p:nvPr/>
        </p:nvSpPr>
        <p:spPr>
          <a:xfrm>
            <a:off x="2330308" y="4139822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مَجْدٌ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F3DBA9E-191F-9BAE-AF3B-8604133F6F4D}"/>
              </a:ext>
            </a:extLst>
          </p:cNvPr>
          <p:cNvSpPr txBox="1"/>
          <p:nvPr/>
        </p:nvSpPr>
        <p:spPr>
          <a:xfrm>
            <a:off x="2752648" y="5221994"/>
            <a:ext cx="5243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الميدالِياتِ  الْتي حَصَلَ عَلَيْها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مَجْدُ</a:t>
            </a: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592943-91B2-7A5B-4FE1-FE35383C05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792290"/>
            <a:ext cx="403406" cy="5847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2A96A2-B960-6468-E40D-940E3A952C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189" y="2792290"/>
            <a:ext cx="403406" cy="5847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3EE0ED-3F34-C935-9B5A-CAA144DE48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4378" y="2792290"/>
            <a:ext cx="403406" cy="58477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9023786-497C-9A02-7E6A-0DF51A6C00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5566" y="2792290"/>
            <a:ext cx="403406" cy="58477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65665F2-A515-5731-6618-45AAB30CB8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8144" y="4201876"/>
            <a:ext cx="403406" cy="58477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50C2464-70D9-DFF1-6658-FA4F43AB4B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189" y="3475907"/>
            <a:ext cx="403406" cy="5847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489ACF-A12F-979C-AD9C-38FD1AEB37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4378" y="3475907"/>
            <a:ext cx="403406" cy="58477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DDDE208-73D7-27E1-58DB-1379219CC6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475907"/>
            <a:ext cx="403406" cy="58477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F942503-4C8C-EA16-04A7-B1477B2ED4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0911" y="4201876"/>
            <a:ext cx="403406" cy="58477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E5343DF-934D-40F2-4088-D1160E7B38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3678" y="4201876"/>
            <a:ext cx="403406" cy="58477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FEF2D70-C981-9E2F-7B85-AEA3F5C2C0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6445" y="4201876"/>
            <a:ext cx="403406" cy="58477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C08C191-AD46-F827-07EA-1A6C1830C9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9212" y="4201876"/>
            <a:ext cx="403406" cy="5847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97626C4-CEF3-447B-F2A7-64B095495755}"/>
              </a:ext>
            </a:extLst>
          </p:cNvPr>
          <p:cNvSpPr/>
          <p:nvPr/>
        </p:nvSpPr>
        <p:spPr>
          <a:xfrm>
            <a:off x="1578529" y="4111527"/>
            <a:ext cx="6417799" cy="7062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37E4681-3162-A978-A2BB-57E55AAE2F5F}"/>
              </a:ext>
            </a:extLst>
          </p:cNvPr>
          <p:cNvSpPr txBox="1"/>
          <p:nvPr/>
        </p:nvSpPr>
        <p:spPr>
          <a:xfrm>
            <a:off x="2026695" y="5070137"/>
            <a:ext cx="996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30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71E28-570C-C0F5-4C40-04CC1FBDA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FD79AC8-F600-CBF5-45E6-4576A6CEB0F2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السؤال الثاني :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مَنِ الْذي حَصَلَ عَلى أَصْغَرِ عَدَدٍ مِنَ الْميدالياتِ ؟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3D0BF25-D4E2-6EAB-2551-CB9899201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81F45BD-AA96-2EDE-7851-A2CB9D84476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7498" y="5616492"/>
            <a:ext cx="431715" cy="51565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43A5A81-62D7-D7A7-B9BC-D4FFCF7BDB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5961" y="4906081"/>
            <a:ext cx="6478891" cy="1534587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268D1140-B890-EEB6-80F8-1A750E5534D2}"/>
              </a:ext>
            </a:extLst>
          </p:cNvPr>
          <p:cNvGraphicFramePr>
            <a:graphicFrameLocks noGrp="1"/>
          </p:cNvGraphicFramePr>
          <p:nvPr/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id="{27EAD069-7085-2EA3-8175-882605D07B22}"/>
              </a:ext>
            </a:extLst>
          </p:cNvPr>
          <p:cNvSpPr txBox="1"/>
          <p:nvPr/>
        </p:nvSpPr>
        <p:spPr>
          <a:xfrm>
            <a:off x="2525016" y="2027687"/>
            <a:ext cx="403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الْميدالياتُ الْتي حَصَلَ عليها  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6082002-3CDF-FCC8-B4E4-2ED7F82E69E4}"/>
              </a:ext>
            </a:extLst>
          </p:cNvPr>
          <p:cNvSpPr txBox="1"/>
          <p:nvPr/>
        </p:nvSpPr>
        <p:spPr>
          <a:xfrm>
            <a:off x="2285810" y="2820659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كَمالٌ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BE2B60D-88FF-C623-4CB7-E50DAF3EFA76}"/>
              </a:ext>
            </a:extLst>
          </p:cNvPr>
          <p:cNvSpPr txBox="1"/>
          <p:nvPr/>
        </p:nvSpPr>
        <p:spPr>
          <a:xfrm>
            <a:off x="2079523" y="3422534"/>
            <a:ext cx="1409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سَعيدٌ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D15379C-38B5-F71A-B04E-9E4B5C6DBB1E}"/>
              </a:ext>
            </a:extLst>
          </p:cNvPr>
          <p:cNvSpPr txBox="1"/>
          <p:nvPr/>
        </p:nvSpPr>
        <p:spPr>
          <a:xfrm>
            <a:off x="2330308" y="4139822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مَجْدٌ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2D492A-C338-1DA4-241F-9C330F3DE5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792290"/>
            <a:ext cx="403406" cy="5847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0C9DC67-D2AE-9579-5FA2-4D600F79A9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189" y="2792290"/>
            <a:ext cx="403406" cy="5847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F88D86-09D1-2F6B-9039-B5996DA5CB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4378" y="2792290"/>
            <a:ext cx="403406" cy="58477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9962C-7CF4-74EC-1284-A72BF08AA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5566" y="2792290"/>
            <a:ext cx="403406" cy="58477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3C3F06D-6474-88FA-5161-7D3F6DDDC9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8144" y="4201876"/>
            <a:ext cx="403406" cy="58477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7654E48-CEE0-418D-D096-1E3748DA13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189" y="3475907"/>
            <a:ext cx="403406" cy="5847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46E4C9-01D8-5A28-59ED-65874065B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4378" y="3475907"/>
            <a:ext cx="403406" cy="58477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1DC0FBB-8EBE-D4B6-4663-09F1B555D3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475907"/>
            <a:ext cx="403406" cy="58477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FABBB1-22CC-A508-1F76-5358C8BB98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0911" y="4201876"/>
            <a:ext cx="403406" cy="58477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1363558-935D-7CB3-AC50-7FBBAAEE7A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3678" y="4201876"/>
            <a:ext cx="403406" cy="58477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7D148FC-0E4B-F9A2-C4B4-23463B2D4B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6445" y="4201876"/>
            <a:ext cx="403406" cy="58477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F277A0A-1035-7B83-6D7E-4C30B0B416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9212" y="4201876"/>
            <a:ext cx="403406" cy="58477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FC0461A-3B3E-8791-0FD6-DCFECA255941}"/>
              </a:ext>
            </a:extLst>
          </p:cNvPr>
          <p:cNvSpPr txBox="1"/>
          <p:nvPr/>
        </p:nvSpPr>
        <p:spPr>
          <a:xfrm>
            <a:off x="2828629" y="5411767"/>
            <a:ext cx="5319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مَنِ الْذي حَصَلَ عَلى أَصْغَرِ عَدَدٍ مِنَ الْميدالياتِ 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24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84F1F-E1DE-9E8C-E6D8-1343213E0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A35A71B-F76A-41EA-FE1E-3581184F753F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E1BA08-4239-A398-6126-E747EFEA2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D731A44-5B37-3CC6-5E48-C816098027F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132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EB55B-C249-9FC2-9028-367307E38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D76CEDA-BE89-87A3-AE74-8E659DC82798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صححوا :  سعيد هو الذي حصل على أصغر عدد من الميداليات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34B0C6-8584-2B4D-DFBE-10C5AE54D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3C544ED-FA45-0A57-380C-20546BD4ED5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7498" y="5616492"/>
            <a:ext cx="431715" cy="51565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6AECF1F-4DD1-8C00-52B4-6F3AF55EB2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5961" y="4906081"/>
            <a:ext cx="6478891" cy="1534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4378C3B-7109-F07B-8417-A0122FBC5A06}"/>
              </a:ext>
            </a:extLst>
          </p:cNvPr>
          <p:cNvGraphicFramePr>
            <a:graphicFrameLocks noGrp="1"/>
          </p:cNvGraphicFramePr>
          <p:nvPr/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55BB14CC-7247-A8AC-475F-C00DF7BEE73D}"/>
              </a:ext>
            </a:extLst>
          </p:cNvPr>
          <p:cNvSpPr txBox="1"/>
          <p:nvPr/>
        </p:nvSpPr>
        <p:spPr>
          <a:xfrm>
            <a:off x="2525016" y="2027687"/>
            <a:ext cx="403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الْميدالياتُ الْتي حَصَلَ عليها  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40EAC9A-AB64-425B-86BD-143BA667B2DD}"/>
              </a:ext>
            </a:extLst>
          </p:cNvPr>
          <p:cNvSpPr txBox="1"/>
          <p:nvPr/>
        </p:nvSpPr>
        <p:spPr>
          <a:xfrm>
            <a:off x="2285810" y="2820659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كَمالٌ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35B1350-5F55-C88F-FB7A-56A33565E56D}"/>
              </a:ext>
            </a:extLst>
          </p:cNvPr>
          <p:cNvSpPr txBox="1"/>
          <p:nvPr/>
        </p:nvSpPr>
        <p:spPr>
          <a:xfrm>
            <a:off x="2079523" y="3422534"/>
            <a:ext cx="1409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سَعيدٌ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68D476D-3584-A14D-9A48-8F7954CF56CC}"/>
              </a:ext>
            </a:extLst>
          </p:cNvPr>
          <p:cNvSpPr txBox="1"/>
          <p:nvPr/>
        </p:nvSpPr>
        <p:spPr>
          <a:xfrm>
            <a:off x="2330308" y="4139822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مَجْدٌ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AD87FB78-5C54-F19C-6FC8-0DA5323EE8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792290"/>
            <a:ext cx="403406" cy="58477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457FF9C-0B5B-8300-EF3C-4E16F2851A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189" y="2792290"/>
            <a:ext cx="403406" cy="584776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F1CE10E-A1E6-9961-872B-66C30784FB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4378" y="2792290"/>
            <a:ext cx="403406" cy="584776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D29A8EF-D093-47A8-95F3-4C4B588185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5566" y="2792290"/>
            <a:ext cx="403406" cy="58477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4E89D39-2FC0-53FE-780D-F919530BD4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8144" y="4201876"/>
            <a:ext cx="403406" cy="584776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000DB443-7F20-F57D-3373-BA40E689AB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189" y="3475907"/>
            <a:ext cx="403406" cy="58477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6ABDDFD-F9CF-24C3-37C9-B8C8BE6182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4378" y="3475907"/>
            <a:ext cx="403406" cy="584776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B374646-300C-53F1-7DBE-D585D06BD7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475907"/>
            <a:ext cx="403406" cy="584776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7BA1981-0563-052E-D7C2-1958C83D42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0911" y="4201876"/>
            <a:ext cx="403406" cy="584776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6C395D7B-3AB7-ABE6-353A-F035C73709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3678" y="4201876"/>
            <a:ext cx="403406" cy="584776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2A4FFC19-7125-0CE0-2CCC-13D09CA43F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6445" y="4201876"/>
            <a:ext cx="403406" cy="584776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7EBC2350-6008-61F8-A16A-D1DE56BBD0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9212" y="4201876"/>
            <a:ext cx="403406" cy="584776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C265C2B6-0824-8775-8FEC-F4DCA707B67F}"/>
              </a:ext>
            </a:extLst>
          </p:cNvPr>
          <p:cNvSpPr txBox="1"/>
          <p:nvPr/>
        </p:nvSpPr>
        <p:spPr>
          <a:xfrm>
            <a:off x="2828629" y="5411767"/>
            <a:ext cx="5319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مَنِ الْذي حَصَلَ عَلى أَصْغَرِ عَدَدٍ مِنَ الْميدالياتِ 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3F4FB89-BBB6-57DD-53B4-5575583A2CAB}"/>
              </a:ext>
            </a:extLst>
          </p:cNvPr>
          <p:cNvCxnSpPr/>
          <p:nvPr/>
        </p:nvCxnSpPr>
        <p:spPr>
          <a:xfrm>
            <a:off x="6277084" y="2719985"/>
            <a:ext cx="0" cy="2114356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24675797-28C0-9F60-A43C-F282341D73BF}"/>
              </a:ext>
            </a:extLst>
          </p:cNvPr>
          <p:cNvSpPr/>
          <p:nvPr/>
        </p:nvSpPr>
        <p:spPr>
          <a:xfrm>
            <a:off x="1578531" y="3419767"/>
            <a:ext cx="6417799" cy="7062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6143CE1-63B2-EC5C-5168-BB348DFEC0E4}"/>
              </a:ext>
            </a:extLst>
          </p:cNvPr>
          <p:cNvSpPr txBox="1"/>
          <p:nvPr/>
        </p:nvSpPr>
        <p:spPr>
          <a:xfrm>
            <a:off x="1735961" y="5273546"/>
            <a:ext cx="134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سَعيدُ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59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AC897-7804-B8D6-EDF5-6DC40547C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9F75972-7BA8-0D21-8477-1E3E29B39DBF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العنصر المعروف في السؤال هو أصغر عدد من الميداليات و هو 3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الاسم  المقابل له هو سعيد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5E8621-4509-7061-AFAF-11715440B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06EA26E-E8DF-AC36-D466-1EE99499DB1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7498" y="5616492"/>
            <a:ext cx="431715" cy="51565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165E68E-7FBB-35EE-7E41-108418E600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5961" y="4906081"/>
            <a:ext cx="6478891" cy="153458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88C190C-1B77-EF8B-7924-B44FE6C6F5E4}"/>
              </a:ext>
            </a:extLst>
          </p:cNvPr>
          <p:cNvSpPr/>
          <p:nvPr/>
        </p:nvSpPr>
        <p:spPr>
          <a:xfrm>
            <a:off x="1578531" y="3434515"/>
            <a:ext cx="6417799" cy="7062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BCF11D2-3130-D71E-ED3D-13C3D6718783}"/>
              </a:ext>
            </a:extLst>
          </p:cNvPr>
          <p:cNvGraphicFramePr>
            <a:graphicFrameLocks noGrp="1"/>
          </p:cNvGraphicFramePr>
          <p:nvPr/>
        </p:nvGraphicFramePr>
        <p:xfrm>
          <a:off x="1578530" y="2714670"/>
          <a:ext cx="641780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6191">
                  <a:extLst>
                    <a:ext uri="{9D8B030D-6E8A-4147-A177-3AD203B41FA5}">
                      <a16:colId xmlns:a16="http://schemas.microsoft.com/office/drawing/2014/main" val="1269888857"/>
                    </a:ext>
                  </a:extLst>
                </a:gridCol>
                <a:gridCol w="3931609">
                  <a:extLst>
                    <a:ext uri="{9D8B030D-6E8A-4147-A177-3AD203B41FA5}">
                      <a16:colId xmlns:a16="http://schemas.microsoft.com/office/drawing/2014/main" val="301138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sz="2000" b="1" dirty="0">
                        <a:solidFill>
                          <a:srgbClr val="103B4D"/>
                        </a:solidFill>
                      </a:endParaRPr>
                    </a:p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103B4D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2433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4B059D16-8CD0-351E-3E3E-F1660C3B6153}"/>
              </a:ext>
            </a:extLst>
          </p:cNvPr>
          <p:cNvSpPr txBox="1"/>
          <p:nvPr/>
        </p:nvSpPr>
        <p:spPr>
          <a:xfrm>
            <a:off x="2525016" y="2027687"/>
            <a:ext cx="403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الْميدالياتُ الْتي حَصَلَ عليها   الْأَطْفالُ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B3B6B9A-7AFF-70FF-C205-004107A10324}"/>
              </a:ext>
            </a:extLst>
          </p:cNvPr>
          <p:cNvSpPr txBox="1"/>
          <p:nvPr/>
        </p:nvSpPr>
        <p:spPr>
          <a:xfrm>
            <a:off x="2285810" y="2820659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كَمالٌ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54A0DF2-67F1-A59A-A15B-7D36B9A3036D}"/>
              </a:ext>
            </a:extLst>
          </p:cNvPr>
          <p:cNvSpPr txBox="1"/>
          <p:nvPr/>
        </p:nvSpPr>
        <p:spPr>
          <a:xfrm>
            <a:off x="2079523" y="3437282"/>
            <a:ext cx="1409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سَعيدٌ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2AC735F-95E1-CE52-16B8-BA3ACFD956EF}"/>
              </a:ext>
            </a:extLst>
          </p:cNvPr>
          <p:cNvSpPr txBox="1"/>
          <p:nvPr/>
        </p:nvSpPr>
        <p:spPr>
          <a:xfrm>
            <a:off x="2330308" y="4139822"/>
            <a:ext cx="99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مَجْدٌ</a:t>
            </a:r>
            <a:endParaRPr lang="fr-FR" sz="32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010B9B6A-37FA-4363-B19D-C267844A64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792290"/>
            <a:ext cx="403406" cy="58477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5AD0FA5-25C5-AC8F-0FDA-4BE0F4CE73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189" y="2792290"/>
            <a:ext cx="403406" cy="584776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D0B6286-7984-A86D-4D74-A560F9CA8F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4378" y="2792290"/>
            <a:ext cx="403406" cy="584776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1C921EAC-E0ED-ABB0-938B-67FA2D66F7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5566" y="2792290"/>
            <a:ext cx="403406" cy="58477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79982E4-1F8B-EC7A-BDDC-0D5027101F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8144" y="4201876"/>
            <a:ext cx="403406" cy="584776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2CCB5FE6-FCA9-2807-35B9-B7E3F44E56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189" y="3490655"/>
            <a:ext cx="403406" cy="58477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E30404AB-1D9F-3120-B3C9-1DA838B56A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4378" y="3490655"/>
            <a:ext cx="403406" cy="584776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163C1181-F28B-D11A-55CA-2BEEEB3A04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490655"/>
            <a:ext cx="403406" cy="584776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16325C42-DA13-10EC-D6D0-FE2D98BFDD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0911" y="4201876"/>
            <a:ext cx="403406" cy="584776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1407A604-89F2-9DAD-ED88-D40DB05E49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3678" y="4201876"/>
            <a:ext cx="403406" cy="584776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AF5D3A59-894F-C739-ED86-2549F336C9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6445" y="4201876"/>
            <a:ext cx="403406" cy="584776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ED5168AF-7FC7-A4F2-719E-023A8B7717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9212" y="4201876"/>
            <a:ext cx="403406" cy="584776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E5031834-AE64-083A-0641-A992574B8CD3}"/>
              </a:ext>
            </a:extLst>
          </p:cNvPr>
          <p:cNvSpPr txBox="1"/>
          <p:nvPr/>
        </p:nvSpPr>
        <p:spPr>
          <a:xfrm>
            <a:off x="2828629" y="5411767"/>
            <a:ext cx="5319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مَنِ الْذي حَصَلَ عَلى أَصْغَرِ عَدَدٍ مِنَ الْميدالياتِ 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EA6D3C36-1A8E-C91A-E029-0F4C7E1E5B48}"/>
              </a:ext>
            </a:extLst>
          </p:cNvPr>
          <p:cNvCxnSpPr/>
          <p:nvPr/>
        </p:nvCxnSpPr>
        <p:spPr>
          <a:xfrm>
            <a:off x="6277084" y="2719985"/>
            <a:ext cx="0" cy="2114356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8C9B6B21-FE41-20CC-7D2C-1A8B1BEA4CED}"/>
              </a:ext>
            </a:extLst>
          </p:cNvPr>
          <p:cNvSpPr txBox="1"/>
          <p:nvPr/>
        </p:nvSpPr>
        <p:spPr>
          <a:xfrm>
            <a:off x="1735961" y="5273546"/>
            <a:ext cx="134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سَعيدُ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17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88 سنطبق ما تعلمناه  في  النشاط رقم 1؛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31F57D6-5E74-8D79-9B88-3A5DFFCB1941}"/>
              </a:ext>
            </a:extLst>
          </p:cNvPr>
          <p:cNvGrpSpPr/>
          <p:nvPr/>
        </p:nvGrpSpPr>
        <p:grpSpPr>
          <a:xfrm>
            <a:off x="1820776" y="2015724"/>
            <a:ext cx="5502448" cy="3770022"/>
            <a:chOff x="1896880" y="2195931"/>
            <a:chExt cx="5973008" cy="414702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77F8BE-742C-1E00-BF48-DBCFACD4C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78621" y="2195931"/>
              <a:ext cx="2991267" cy="4124901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4BBB060-4D2C-8F22-BF67-66B3D991D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96880" y="2227581"/>
              <a:ext cx="2981741" cy="4115374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675241" y="2651944"/>
            <a:ext cx="2768360" cy="155411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77BB56-EEB9-322C-177E-ACDED353CF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305" y="2118217"/>
            <a:ext cx="5217651" cy="321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A130B3-672C-089D-44DA-5B78C0E255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188" y="2375503"/>
            <a:ext cx="5085958" cy="273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العنصر المعروف في السؤال هو تفاحتان و الاسم  المقابل له هو أنير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DF090-35E0-DCB9-8B5A-EB30C579C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3596" y="1721794"/>
            <a:ext cx="6313358" cy="388847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829E855-8698-3A4B-752F-9153067F0044}"/>
              </a:ext>
            </a:extLst>
          </p:cNvPr>
          <p:cNvSpPr txBox="1"/>
          <p:nvPr/>
        </p:nvSpPr>
        <p:spPr>
          <a:xfrm>
            <a:off x="3812460" y="4963938"/>
            <a:ext cx="1135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</a:rPr>
              <a:t>أَنيرُ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EC7561-8874-E4EC-1D88-32D66D648E97}"/>
              </a:ext>
            </a:extLst>
          </p:cNvPr>
          <p:cNvSpPr/>
          <p:nvPr/>
        </p:nvSpPr>
        <p:spPr>
          <a:xfrm>
            <a:off x="1710813" y="3300849"/>
            <a:ext cx="5486400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89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4B586B-130C-0309-C8B2-4CC5F735DA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336" y="1650907"/>
            <a:ext cx="3323672" cy="4526911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374855" y="2330245"/>
            <a:ext cx="2710448" cy="1751978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8CC1170-7FD5-F2FB-E28F-70C3DB114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261" y="1790690"/>
            <a:ext cx="6592220" cy="447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2A82A9-FC39-1574-9CDB-DCE0C25F0D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261" y="1790690"/>
            <a:ext cx="6592220" cy="44773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78A519D-14ED-49A1-A4AE-8E7EF68297D9}"/>
              </a:ext>
            </a:extLst>
          </p:cNvPr>
          <p:cNvSpPr/>
          <p:nvPr/>
        </p:nvSpPr>
        <p:spPr>
          <a:xfrm>
            <a:off x="1791225" y="2699343"/>
            <a:ext cx="1900828" cy="623910"/>
          </a:xfrm>
          <a:prstGeom prst="rect">
            <a:avLst/>
          </a:prstGeom>
          <a:solidFill>
            <a:srgbClr val="FFFF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296B35E3-C89D-4837-5BEC-F320566FD46C}"/>
              </a:ext>
            </a:extLst>
          </p:cNvPr>
          <p:cNvCxnSpPr/>
          <p:nvPr/>
        </p:nvCxnSpPr>
        <p:spPr>
          <a:xfrm flipH="1">
            <a:off x="3825590" y="2786292"/>
            <a:ext cx="186612" cy="4840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B6F9DE6-8050-AA02-07C5-4438352A3A55}"/>
              </a:ext>
            </a:extLst>
          </p:cNvPr>
          <p:cNvCxnSpPr/>
          <p:nvPr/>
        </p:nvCxnSpPr>
        <p:spPr>
          <a:xfrm flipH="1">
            <a:off x="4210386" y="2804917"/>
            <a:ext cx="186612" cy="4840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7EFAD9F-1265-3DA9-7F66-284BB5CF8F8C}"/>
              </a:ext>
            </a:extLst>
          </p:cNvPr>
          <p:cNvCxnSpPr/>
          <p:nvPr/>
        </p:nvCxnSpPr>
        <p:spPr>
          <a:xfrm flipH="1">
            <a:off x="4560392" y="2786292"/>
            <a:ext cx="186612" cy="4840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BF02762-B63F-E0E6-D9D6-FD0B3C57668D}"/>
              </a:ext>
            </a:extLst>
          </p:cNvPr>
          <p:cNvCxnSpPr/>
          <p:nvPr/>
        </p:nvCxnSpPr>
        <p:spPr>
          <a:xfrm flipH="1">
            <a:off x="4970873" y="2804917"/>
            <a:ext cx="186612" cy="4840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CE86A1F-EF4A-A783-6A9E-DA111545CF87}"/>
              </a:ext>
            </a:extLst>
          </p:cNvPr>
          <p:cNvCxnSpPr/>
          <p:nvPr/>
        </p:nvCxnSpPr>
        <p:spPr>
          <a:xfrm flipH="1">
            <a:off x="5317910" y="2754509"/>
            <a:ext cx="186612" cy="4840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DB3D4AE-E926-AA68-3E45-AB6895B02BBF}"/>
              </a:ext>
            </a:extLst>
          </p:cNvPr>
          <p:cNvCxnSpPr/>
          <p:nvPr/>
        </p:nvCxnSpPr>
        <p:spPr>
          <a:xfrm flipH="1">
            <a:off x="5684961" y="2786292"/>
            <a:ext cx="186612" cy="4840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B9C1DD0E-8F3F-1EBB-8A47-C34FE5D69D94}"/>
              </a:ext>
            </a:extLst>
          </p:cNvPr>
          <p:cNvCxnSpPr/>
          <p:nvPr/>
        </p:nvCxnSpPr>
        <p:spPr>
          <a:xfrm flipH="1">
            <a:off x="6143719" y="2786292"/>
            <a:ext cx="186612" cy="4840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5F4FD989-2412-E5CD-50F9-278716BA272B}"/>
              </a:ext>
            </a:extLst>
          </p:cNvPr>
          <p:cNvSpPr txBox="1"/>
          <p:nvPr/>
        </p:nvSpPr>
        <p:spPr>
          <a:xfrm>
            <a:off x="3087325" y="5035194"/>
            <a:ext cx="1790762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7</a:t>
            </a:r>
            <a:endParaRPr lang="fr-MA" sz="2400" b="1" dirty="0">
              <a:solidFill>
                <a:srgbClr val="C00000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15E51657-4114-076C-A70F-7B05555DF4AB}"/>
              </a:ext>
            </a:extLst>
          </p:cNvPr>
          <p:cNvCxnSpPr>
            <a:cxnSpLocks/>
          </p:cNvCxnSpPr>
          <p:nvPr/>
        </p:nvCxnSpPr>
        <p:spPr>
          <a:xfrm>
            <a:off x="3780706" y="3305445"/>
            <a:ext cx="2549625" cy="0"/>
          </a:xfrm>
          <a:prstGeom prst="straightConnector1">
            <a:avLst/>
          </a:prstGeom>
          <a:ln w="38100">
            <a:solidFill>
              <a:srgbClr val="F11F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BBA4F39B-1D8A-802E-0961-1BFDFDC19071}"/>
              </a:ext>
            </a:extLst>
          </p:cNvPr>
          <p:cNvCxnSpPr>
            <a:cxnSpLocks/>
          </p:cNvCxnSpPr>
          <p:nvPr/>
        </p:nvCxnSpPr>
        <p:spPr>
          <a:xfrm>
            <a:off x="3705515" y="3876519"/>
            <a:ext cx="2297079" cy="0"/>
          </a:xfrm>
          <a:prstGeom prst="straightConnector1">
            <a:avLst/>
          </a:prstGeom>
          <a:ln w="38100">
            <a:solidFill>
              <a:srgbClr val="F11F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C9E28350-AE20-3649-275A-06C34BA145EC}"/>
              </a:ext>
            </a:extLst>
          </p:cNvPr>
          <p:cNvCxnSpPr>
            <a:cxnSpLocks/>
          </p:cNvCxnSpPr>
          <p:nvPr/>
        </p:nvCxnSpPr>
        <p:spPr>
          <a:xfrm>
            <a:off x="3705515" y="4491837"/>
            <a:ext cx="3034498" cy="0"/>
          </a:xfrm>
          <a:prstGeom prst="straightConnector1">
            <a:avLst/>
          </a:prstGeom>
          <a:ln w="38100">
            <a:solidFill>
              <a:srgbClr val="F11F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76E5AEA3-17E0-D99E-9ABF-F70F55DFEBE9}"/>
              </a:ext>
            </a:extLst>
          </p:cNvPr>
          <p:cNvCxnSpPr>
            <a:cxnSpLocks/>
          </p:cNvCxnSpPr>
          <p:nvPr/>
        </p:nvCxnSpPr>
        <p:spPr>
          <a:xfrm>
            <a:off x="3725533" y="5083653"/>
            <a:ext cx="1497231" cy="0"/>
          </a:xfrm>
          <a:prstGeom prst="straightConnector1">
            <a:avLst/>
          </a:prstGeom>
          <a:ln w="38100">
            <a:solidFill>
              <a:srgbClr val="F11F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C39425F2-6A2F-1E70-4D78-EE666B28E32D}"/>
              </a:ext>
            </a:extLst>
          </p:cNvPr>
          <p:cNvCxnSpPr>
            <a:cxnSpLocks/>
          </p:cNvCxnSpPr>
          <p:nvPr/>
        </p:nvCxnSpPr>
        <p:spPr>
          <a:xfrm flipH="1">
            <a:off x="6740013" y="2699343"/>
            <a:ext cx="58" cy="2335851"/>
          </a:xfrm>
          <a:prstGeom prst="line">
            <a:avLst/>
          </a:prstGeom>
          <a:ln w="19050">
            <a:solidFill>
              <a:srgbClr val="F11F2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460DF522-0DAA-1933-C36D-182AF9A8878F}"/>
              </a:ext>
            </a:extLst>
          </p:cNvPr>
          <p:cNvSpPr txBox="1"/>
          <p:nvPr/>
        </p:nvSpPr>
        <p:spPr>
          <a:xfrm>
            <a:off x="2777609" y="5298298"/>
            <a:ext cx="1790762" cy="6469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C00000"/>
                </a:solidFill>
              </a:rPr>
              <a:t>خَديجَةُ</a:t>
            </a:r>
            <a:endParaRPr lang="fr-MA" sz="3200" dirty="0">
              <a:solidFill>
                <a:srgbClr val="C00000"/>
              </a:solidFill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27BC8B55-CFF5-721B-F74D-A3B131EA6460}"/>
              </a:ext>
            </a:extLst>
          </p:cNvPr>
          <p:cNvCxnSpPr>
            <a:cxnSpLocks/>
          </p:cNvCxnSpPr>
          <p:nvPr/>
        </p:nvCxnSpPr>
        <p:spPr>
          <a:xfrm flipH="1">
            <a:off x="5212669" y="2804917"/>
            <a:ext cx="58" cy="2335851"/>
          </a:xfrm>
          <a:prstGeom prst="line">
            <a:avLst/>
          </a:prstGeom>
          <a:ln w="19050">
            <a:solidFill>
              <a:srgbClr val="F11F2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8C1B2CBE-FC53-285E-E3D8-A165B10E18EF}"/>
              </a:ext>
            </a:extLst>
          </p:cNvPr>
          <p:cNvSpPr txBox="1"/>
          <p:nvPr/>
        </p:nvSpPr>
        <p:spPr>
          <a:xfrm>
            <a:off x="2784869" y="5658632"/>
            <a:ext cx="1790762" cy="6469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C00000"/>
                </a:solidFill>
              </a:rPr>
              <a:t>فاطِمَةُ</a:t>
            </a:r>
            <a:endParaRPr lang="fr-MA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/>
      <p:bldP spid="30" grpId="0"/>
      <p:bldP spid="3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88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و89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3A4A2A1-4C9C-4995-6741-C894B2B39EDA}"/>
              </a:ext>
            </a:extLst>
          </p:cNvPr>
          <p:cNvGrpSpPr/>
          <p:nvPr/>
        </p:nvGrpSpPr>
        <p:grpSpPr>
          <a:xfrm>
            <a:off x="1820776" y="2015724"/>
            <a:ext cx="5502448" cy="3770022"/>
            <a:chOff x="1896880" y="2195931"/>
            <a:chExt cx="5973008" cy="414702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FA4D0BB-DDC3-CAC2-F6F7-A57937402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78621" y="2195931"/>
              <a:ext cx="2991267" cy="4124901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E53CAEA-2027-28BD-5362-040EB2945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96880" y="2227581"/>
              <a:ext cx="2981741" cy="4115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22457</TotalTime>
  <Words>1433</Words>
  <Application>Microsoft Office PowerPoint</Application>
  <PresentationFormat>Affichage à l'écran (4:3)</PresentationFormat>
  <Paragraphs>379</Paragraphs>
  <Slides>67</Slides>
  <Notes>16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67</vt:i4>
      </vt:variant>
    </vt:vector>
  </HeadingPairs>
  <TitlesOfParts>
    <vt:vector size="81" baseType="lpstr">
      <vt:lpstr>Wingdings</vt:lpstr>
      <vt:lpstr>Calibri</vt:lpstr>
      <vt:lpstr>Effra CC Arbc</vt:lpstr>
      <vt:lpstr>Dosis SemiBold</vt:lpstr>
      <vt:lpstr>Aptos Display</vt:lpstr>
      <vt:lpstr>DengXian</vt:lpstr>
      <vt:lpstr>Arial</vt:lpstr>
      <vt:lpstr>Aptos</vt:lpstr>
      <vt:lpstr>Dosis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الثالث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 HAMDOUNI</dc:creator>
  <cp:lastModifiedBy>EL HAMDOUNI BTIHAJ</cp:lastModifiedBy>
  <cp:revision>281</cp:revision>
  <cp:lastPrinted>2025-08-13T10:11:39Z</cp:lastPrinted>
  <dcterms:created xsi:type="dcterms:W3CDTF">2025-08-01T12:31:49Z</dcterms:created>
  <dcterms:modified xsi:type="dcterms:W3CDTF">2026-04-12T15:50:42Z</dcterms:modified>
</cp:coreProperties>
</file>