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1"/>
  </p:notesMasterIdLst>
  <p:handoutMasterIdLst>
    <p:handoutMasterId r:id="rId72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1006" r:id="rId25"/>
    <p:sldId id="2134806661" r:id="rId26"/>
    <p:sldId id="2134806690" r:id="rId27"/>
    <p:sldId id="2134806719" r:id="rId28"/>
    <p:sldId id="2134806650" r:id="rId29"/>
    <p:sldId id="1001" r:id="rId30"/>
    <p:sldId id="2134806694" r:id="rId31"/>
    <p:sldId id="2134806695" r:id="rId32"/>
    <p:sldId id="2134806696" r:id="rId33"/>
    <p:sldId id="2134806751" r:id="rId34"/>
    <p:sldId id="2134806769" r:id="rId35"/>
    <p:sldId id="2134806770" r:id="rId36"/>
    <p:sldId id="2134806772" r:id="rId37"/>
    <p:sldId id="2134806771" r:id="rId38"/>
    <p:sldId id="2134806662" r:id="rId39"/>
    <p:sldId id="2134806707" r:id="rId40"/>
    <p:sldId id="2134806664" r:id="rId41"/>
    <p:sldId id="2134806697" r:id="rId42"/>
    <p:sldId id="2134806710" r:id="rId43"/>
    <p:sldId id="2134806666" r:id="rId44"/>
    <p:sldId id="2134806656" r:id="rId45"/>
    <p:sldId id="962" r:id="rId46"/>
    <p:sldId id="2134806657" r:id="rId47"/>
    <p:sldId id="2134806658" r:id="rId48"/>
    <p:sldId id="2134806763" r:id="rId49"/>
    <p:sldId id="2134806667" r:id="rId50"/>
    <p:sldId id="2134806706" r:id="rId51"/>
    <p:sldId id="2134806669" r:id="rId52"/>
    <p:sldId id="2134806757" r:id="rId53"/>
    <p:sldId id="2134806758" r:id="rId54"/>
    <p:sldId id="2134806673" r:id="rId55"/>
    <p:sldId id="2134806674" r:id="rId56"/>
    <p:sldId id="2134806723" r:id="rId57"/>
    <p:sldId id="2134806766" r:id="rId58"/>
    <p:sldId id="2134806676" r:id="rId59"/>
    <p:sldId id="2134806759" r:id="rId60"/>
    <p:sldId id="2134806733" r:id="rId61"/>
    <p:sldId id="2134806734" r:id="rId62"/>
    <p:sldId id="2134806679" r:id="rId63"/>
    <p:sldId id="998" r:id="rId64"/>
    <p:sldId id="984" r:id="rId65"/>
    <p:sldId id="2134806718" r:id="rId66"/>
    <p:sldId id="2134806722" r:id="rId67"/>
    <p:sldId id="985" r:id="rId68"/>
    <p:sldId id="793" r:id="rId69"/>
    <p:sldId id="923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Microsoft Uighur" panose="02000000000000000000" pitchFamily="2" charset="-78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25" autoAdjust="0"/>
    <p:restoredTop sz="94061" autoAdjust="0"/>
  </p:normalViewPr>
  <p:slideViewPr>
    <p:cSldViewPr snapToGrid="0">
      <p:cViewPr varScale="1">
        <p:scale>
          <a:sx n="69" d="100"/>
          <a:sy n="69" d="100"/>
        </p:scale>
        <p:origin x="17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handoutMaster" Target="handoutMasters/handout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3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1904 1 24575,'-21'0'0,"-1"2"0,1 1 0,0 1 0,-31 9 0,-81 34 0,32-10 0,-165 39 0,82-15 0,-20 4 0,188-61 0,0 0 0,0 2 0,0-1 0,1 2 0,-1 0 0,2 1 0,-1 0 0,1 1 0,-20 17 0,-96 70 0,29-22 0,62-40 0,-65 73 0,7-6 0,71-75 0,-23 31 0,-7 7 0,46-52 17,0 1-1,1 0 0,0 0 0,1 1 1,-10 25-1,-13 21-1479,22-47-5363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1060 1 24575,'-3'0'0,"-1"1"0,1 0 0,0 0 0,0 1 0,0-1 0,0 1 0,0-1 0,0 1 0,0 0 0,0 0 0,1 0 0,-1 1 0,1-1 0,-4 5 0,-5 4 0,-39 34 0,-87 101 0,5 4 0,20-25 0,90-102 0,-1-1 0,-1-1 0,-36 25 0,28-23 0,-47 46 0,18-17 0,42-38 0,-28 29 0,-3 8-99,-37 41 320,77-80-434,1 1 1,1 0-1,0 0 1,0 1 0,2 0-1,-7 17 1,8-14-6614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235 1 24575,'-9'10'0,"0"0"0,0 1 0,2 0 0,-1 1 0,1-1 0,1 2 0,-6 13 0,-26 93 0,16-42 0,6-30 0,2 0 0,-12 79 0,20-94 0,-12 41 0,10-49 0,2 1 0,1 0 0,-2 33 0,6 211 86,2-129-1537,-1-117-5375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24575,'10'10'0,"24"23"0,-2 1 0,50 69 0,-66-82 0,0-2 0,1 0 0,0-2 0,2 0 0,0 0 0,34 21 0,-14-10 0,-21-12 0,1 0 0,-2 1 0,0 1 0,20 28 0,51 87 0,-67-100 0,61 79 0,-61-78 0,0 1 0,14 38 0,-30-63 0,44 107 0,2 13 0,-46-116-195,-1 0 0,0 0 0,-1 0 0,-1 0 0,0 1 0,0 23 0,-2-15-6631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24575,'27'15'0,"32"24"0,11 6 0,-17-16 0,1-1 0,76 55 0,74 64 0,106 63 0,-224-132 0,-38-37 0,-35-28 0,0-1 0,1 0 0,1-1 0,0-1 0,25 13 0,-21-13 0,0 2 0,-1 0 0,-1 0 0,0 2 0,23 23 0,-19-18 0,0 0 0,35 22 0,-29-22 0,-1 1 0,45 44 0,-44-37 0,51 37 0,-65-54 0,-1 0 0,18 20 0,9 8 0,-26-26-1365,-2-1-5461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2150 1 24575,'-3'1'0,"0"0"0,0 0 0,0 0 0,0 0 0,0 1 0,0 0 0,1-1 0,-1 1 0,1 0 0,-1 0 0,-3 5 0,-3 1 0,-20 15 0,-2 1 0,-55 55 0,20-12 0,-91 71 0,68-62 0,71-59 0,0 2 0,2 0 0,-17 26 0,15-20 0,-28 30 0,-84 94 0,-30 62 0,146-192 0,-30 39 0,25-34 0,1 1 0,1 0 0,-23 46 0,-91 173 0,102-193 0,11-20 0,-1 0 0,-21 49 0,-70 148 0,38-85 0,50-98 0,-33 47 0,33-58 0,2 1 0,-25 58 0,9-19 0,9-20 0,12-23 0,-24 34 0,23-40 0,0 2 0,-13 33 0,13-20 0,-2-2 0,-1 1 0,-44 63 0,46-77 0,1 2 0,1 0 0,-14 36 0,-28 90 0,54-144 0,-1 7 0,0 1 0,1-1 0,1 1 0,-1 20 0,2-17 0,0-1 0,-9 33 0,1-10-1365,6-24-5461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1013 0 24575,'-38'46'0,"3"1"0,1 2 0,2 1 0,-26 56 0,-23 37 0,59-104 0,13-23 0,1-1 0,-2 0 0,0-1 0,-1 0 0,-16 17 0,18-21 0,1 0 0,-1 1 0,2 0 0,-1 0 0,2 1 0,-1 0 0,2 0 0,-1 0 0,-5 24 0,6-19 0,-1-1 0,-1 0 0,0 0 0,-2-1 0,-9 16 0,10-20 0,1 0 0,1 1 0,0 0 0,1 0 0,0 0 0,0 1 0,-3 21 0,-10 94 0,16-115 0,-9 62 0,6-43 0,-3 46 0,10-1 0,0-55 0,-1 0 0,-1 0 0,-1 0 0,-1 0 0,-1-1 0,0 1 0,-12 35 0,7-35 0,1 0 0,2 1 0,0 0 0,1 1 0,-1 34 0,5-54 0,-4 24 0,-2-1 0,0 1 0,-13 31 0,-1 7 0,13-36 0,2 0 0,1 1 0,1 32 0,-1-11 0,2-34 0,-1-1 0,-1-1 0,-1 1 0,0-1 0,-1 1 0,-14 25 0,11-23 0,4-7 0,1 1 0,1-1 0,0 1 0,0 0 0,0 22 0,2-22 0,-1 0 0,0 0 0,0 0 0,-1-1 0,-9 22 0,6-17 0,0-1 0,1 1 0,0 0 0,2 0 0,0 1 0,-1 27 0,3-33 0,-1 1 0,-1-1 0,0 0 0,0 0 0,-10 20 0,8-20 0,0 1 0,1 0 0,-5 25 0,5-15 0,-2 0 0,0 0 0,-18 43 0,-3 7 0,22-54 0,2 0 0,0 0 0,1 0 0,0 32 0,2-27 0,-1-1 0,-6 36 0,-1-7-68,2 1 1,3-1-1,3 64 0,1-53-1026,-1-40-5732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441 0 24575,'0'6'0,"-1"0"0,0-1 0,0 1 0,0-1 0,-1 0 0,0 1 0,0-1 0,0 0 0,0 0 0,-1 0 0,-6 8 0,-5 5 0,-26 27 0,6-8 0,-2 8 0,2 1 0,-31 57 0,49-74 0,-5 5 0,3 1 0,0 1 0,-19 62 0,12-36 0,19-52 0,2 0 0,-1 1 0,1-1 0,1 1 0,0 0 0,-3 20 0,-6 67 0,6-58 0,-1 55 0,8 916 0,0-998 0,0 0 0,1 1 0,1-1 0,1 0 0,-1 0 0,8 15 0,-5-14 0,-1 1 0,0-1 0,-2 1 0,5 26 0,-5 6 0,3-1 0,21 84 0,-11-83 0,-11-35 0,0 0 0,-1 0 0,-1 1 0,0-1 0,2 20 0,-6 69 0,-1-78 0,1-1 0,1 0 0,1 0 0,1 1 0,1-1 0,1 0 0,10 33 0,-6-32 0,-1 1 0,-1-1 0,-1 1 0,3 38 0,-4-43 0,0 0 0,2-1 0,14 36 0,-3-9 0,14 26 0,-22-55 0,-2 1 0,0-1 0,-1 1 0,7 27 0,-9-19-341,1 0 0,1-1-1,12 29 1,-11-38-6485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24575,'2'14'0,"0"0"0,1 0 0,1-1 0,0 1 0,1-1 0,0 0 0,1-1 0,11 21 0,11 23 0,24 92 0,1 3 0,-39-113 0,11 49 0,0 3 0,21 36 0,32 110 0,-68-202 0,28 61 0,-24-61 0,16 50 0,23 83 0,-10-34 0,22 49 0,-45-130 0,10 50 0,-22-72 0,1 0 0,22 51 0,-21-57 0,-1 1 0,-1 0 0,6 31 0,14 43 0,-23-84 0,-1 0 0,0 1 0,-1-1 0,-1 1 0,0 18 0,-4 83 0,0-46 0,2 417 0,-1-470 0,-1 1 0,-1 0 0,-5 18 0,3-17 0,2 0 0,-3 28 0,5-35 0,-1 1 0,0 0 0,-1 0 0,-1-1 0,0 0 0,-7 16 0,0 1 0,6-12 0,0 1 0,2 0 0,-3 30 0,-4 27 0,6-54-455,1 0 0,0 27 0,3-28-6371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24575,'1'4'0,"0"0"0,0 0 0,0 0 0,1 0 0,-1-1 0,1 1 0,0 0 0,0-1 0,0 1 0,1-1 0,-1 1 0,1-1 0,0 0 0,4 4 0,6 8 0,27 39 0,58 105 0,20 72 0,-33-59 0,-63-132 0,1 2 0,-2 0 0,-2 1 0,18 61 0,78 246 0,-81-268 0,12 32 0,-1 15 0,17 56 0,-43-124 0,30 64 0,-43-111 0,21 46 0,-17-41 0,-1 0 0,-1 1 0,0 0 0,4 25 0,-5-22 0,0 0 0,1-1 0,13 24 0,-4-7 0,3 1 0,1-1 0,42 57 0,-45-70 0,-7-8 0,-1 1 0,-1 0 0,-1 1 0,6 20 0,-7-18 0,2 0 0,0-1 0,13 23 0,13 16 0,42 103 0,-26-65 0,-18-37 0,-20-34 0,-1 2 0,-1 0 0,-1 0 0,-2 1 0,5 31 0,-11-52 0,1 1 0,0 0 0,1-1 0,9 18 0,-8-19 0,-1 0 0,0 1 0,-1-1 0,0 1 0,4 17 0,-5-3-1365,-1-2-5461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2153 1 24575,'-32'37'0,"2"1"0,1 1 0,1 2 0,-25 53 0,12-23 0,19-33 0,-90 141 0,59-105 0,-60 90 0,63-80 0,-36 54 0,74-118 0,1 0 0,1 2 0,-12 32 0,11-25 0,-18 34 0,1-14 0,-28 56 0,-10 25 0,-6 15 0,-24 38 0,-7 23 0,4 10 0,84-187 0,-3 6 0,-17 47 0,-26 59 0,30-75 0,-59 165 0,19-50 0,37-95 0,16-42 0,-20 68 0,-8 31 0,1-1 0,11-38 0,23-73 0,1 0 0,-11 58 0,-2 22 0,14-76 0,2 0 0,-4 51 0,-14 153 0,21-199 0,-2 0 0,-1-1 0,-15 44 0,-8 42 0,2-17 0,17-72 0,-7 39 0,-20 76 0,26-110 0,1 0 0,2 0 0,-4 60 0,0-2 113,8-66-852,-3 39 0,8-49-6087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937 1 24575,'-3'1'0,"0"1"0,1-1 0,-1 1 0,0 0 0,1 0 0,-1 0 0,1 0 0,-1 0 0,1 1 0,0-1 0,0 1 0,0 0 0,0-1 0,-1 5 0,-1-1 0,-53 75 0,4 3 0,4 2 0,4 2 0,-66 180 0,92-216 0,-50 94 0,53-114 0,3-5 0,-13 46 0,18-48 0,0 0 0,-21 38 0,12-31 0,1 0 0,1 1 0,2 1 0,-10 38 0,6-15 0,10-39 0,1 1 0,1 0 0,-4 32 0,6-12 0,-1-1 0,-2 0 0,-22 74 0,19-90 0,2 1 0,0 0 0,1 0 0,2 1 0,-3 42 0,5-45 0,-1-1 0,0 1 0,-2-1 0,0 0 0,-1 0 0,-10 22 0,-8 27 0,18-44 0,2 1 0,0 0 0,0 49 0,-1 15 0,-10 279 0,13-323 0,-9 55 0,5-53 0,-1 54 0,5-59 0,-11 74 0,0 45 0,-1 8 0,6-96 0,3 0 0,6 99 0,1-54 0,-2 1048 0,0-1158-227,1 1-1,0 0 1,0-1-1,1 1 1,3 8-1,1-1-6598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680 0 24575,'-8'10'0,"0"0"0,0 1 0,1-1 0,-8 19 0,-9 12 0,-75 122 0,86-138 0,2 1 0,0 0 0,2 0 0,-10 50 0,15-55 0,0-1 0,-1 1 0,-1-1 0,-1 0 0,-1 0 0,-12 20 0,11-21 0,1-1 0,-10 30 0,-1 5 0,14-37 0,0 1 0,1 0 0,0 0 0,1 0 0,2 1 0,-1 33 0,0 4 0,-1-34 0,0-1 0,-2 1 0,-9 28 0,-4 15 0,-27 161 0,27-126 0,-39 117 0,23-99 0,12-28 0,-16 143 0,29-157 0,-9 150 0,18-212 0,1 33 0,-2 0 0,-13 85 0,6-78 0,4 1 0,1-1 0,5 64 0,0-20 0,-2 536 0,2-601 0,2-1 0,7 37 0,-4-29 0,18 61 0,-17-72 0,-1 0 0,7 54 0,4 55 0,-9-84 0,15 50 0,4 24 0,-23-106 0,1 0 0,1-1 0,0 0 0,18 32 0,-14-31 0,13 23 0,-17-33 0,-1 0 0,0 0 0,-1 0 0,0 0 0,5 22 0,2 11 0,2 1 0,20 46 0,26 54-1365,-53-129-5461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24575,'1'4'0,"0"0"0,0 0 0,0-1 0,0 1 0,0 0 0,1-1 0,0 1 0,-1-1 0,1 0 0,5 6 0,4 8 0,87 188 0,-62-137 0,-4 2 0,-3 0 0,36 137 0,-57-165 0,-2 1 0,0 59 0,-3-40 0,0-41 0,1 1 0,0-1 0,9 26 0,-6-25 0,-1 0 0,4 33 0,-4-23 0,0 0 0,2-1 0,2 0 0,17 38 0,-5-9 0,-4-12 0,-4-15 0,-3 0 0,0 1 0,-2 1 0,6 48 0,-11-58 0,2 1 0,1-1 0,0 0 0,2-1 0,24 47 0,-9-17 0,97 264 0,-100-266 0,-16-41 0,0 0 0,-1 1 0,0 0 0,5 23 0,-4-10 0,1 1 0,2-1 0,0 0 0,14 27 0,6 19 0,-19-43 0,7 47 0,-12-53 0,1 1 0,0-1 0,17 40 0,-15-45 0,-2 0 0,0 1 0,5 33 0,-2-8 0,4 12 0,-2 1 0,-3 0 0,0 79 0,-9 1195 0,3-716 0,-3-590 0,-1-1 0,0 0 0,-2 0 0,-11 34 0,-6 27 0,17-60-341,-1 0 0,-1-1-1,-11 24 1,10-30-6485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00:58.3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24575,'1'23'0,"1"1"0,1-1 0,1 0 0,0-1 0,2 1 0,1-1 0,1 0 0,0 0 0,2-1 0,14 23 0,83 161 0,-76-146 0,-19-32 0,20 28 0,11 19 0,-4 0 0,58 155 0,-65-146 0,3-1 0,66 112 0,-78-154 0,-1 1 0,30 81 0,17 95 0,-31-91 0,-4 22 0,-10-38 0,4-22 0,-16-53 0,12 57 0,13 43 0,-27-103 0,-1 0 0,-1 1 0,-1-1 0,2 38 0,-7-36 0,2 0 0,16 66 0,30 62 0,-40-134 0,26 115 0,-9-29 0,2 1 0,-17-59 0,32 83 0,2-32 0,-24-49 0,-15-44 0,-2 0 0,1 0 0,-2 1 0,0-1 0,-1 1 0,2 20 0,0 7 0,1 0 0,19 65 0,-18-80 0,-3-4 0,-1 1 0,0 0 0,-2 48 0,-2-46 0,1 0 0,2 0 0,5 28 0,10 84 0,-2-16 0,-2-2 0,-1-6 0,-1-29 0,9 44 0,4-48 0,-16-56 0,0 0 0,-2 1 0,-1 0 0,3 43 0,-7-39 0,-1 13 0,2 0 0,9 48 0,-6-55 0,-2 0 0,-2 56 0,-2-59 0,2 1 0,1 0 0,7 38 0,-5-53-104,-4-13-1,1-1 0,0 0-1,0 1 1,1-1 0,-1 1 0,1-1 0,1 0 0,-1 0 0,0 0 0,1 0 0,5 6 0,4 0-6721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image" Target="../media/image27.png"/><Relationship Id="rId21" Type="http://schemas.openxmlformats.org/officeDocument/2006/relationships/image" Target="../media/image53.png"/><Relationship Id="rId34" Type="http://schemas.openxmlformats.org/officeDocument/2006/relationships/customXml" Target="../ink/ink15.xml"/><Relationship Id="rId7" Type="http://schemas.openxmlformats.org/officeDocument/2006/relationships/image" Target="../media/image46.png"/><Relationship Id="rId12" Type="http://schemas.openxmlformats.org/officeDocument/2006/relationships/customXml" Target="../ink/ink4.xml"/><Relationship Id="rId17" Type="http://schemas.openxmlformats.org/officeDocument/2006/relationships/image" Target="../media/image51.png"/><Relationship Id="rId25" Type="http://schemas.openxmlformats.org/officeDocument/2006/relationships/image" Target="../media/image55.png"/><Relationship Id="rId3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.xml"/><Relationship Id="rId11" Type="http://schemas.openxmlformats.org/officeDocument/2006/relationships/image" Target="../media/image48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5" Type="http://schemas.openxmlformats.org/officeDocument/2006/relationships/image" Target="../media/image45.png"/><Relationship Id="rId15" Type="http://schemas.openxmlformats.org/officeDocument/2006/relationships/image" Target="../media/image50.png"/><Relationship Id="rId23" Type="http://schemas.openxmlformats.org/officeDocument/2006/relationships/image" Target="../media/image54.png"/><Relationship Id="rId28" Type="http://schemas.openxmlformats.org/officeDocument/2006/relationships/customXml" Target="../ink/ink12.xml"/><Relationship Id="rId36" Type="http://schemas.openxmlformats.org/officeDocument/2006/relationships/image" Target="../media/image61.png"/><Relationship Id="rId10" Type="http://schemas.openxmlformats.org/officeDocument/2006/relationships/customXml" Target="../ink/ink3.xml"/><Relationship Id="rId19" Type="http://schemas.openxmlformats.org/officeDocument/2006/relationships/image" Target="../media/image52.png"/><Relationship Id="rId31" Type="http://schemas.openxmlformats.org/officeDocument/2006/relationships/image" Target="../media/image58.png"/><Relationship Id="rId4" Type="http://schemas.openxmlformats.org/officeDocument/2006/relationships/image" Target="../media/image23.png"/><Relationship Id="rId9" Type="http://schemas.openxmlformats.org/officeDocument/2006/relationships/image" Target="../media/image47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56.png"/><Relationship Id="rId30" Type="http://schemas.openxmlformats.org/officeDocument/2006/relationships/customXml" Target="../ink/ink13.xml"/><Relationship Id="rId35" Type="http://schemas.openxmlformats.org/officeDocument/2006/relationships/image" Target="../media/image60.png"/><Relationship Id="rId8" Type="http://schemas.openxmlformats.org/officeDocument/2006/relationships/customXml" Target="../ink/ink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png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س5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الثاني 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(2)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799DDE5-ED1C-E26E-0168-33277F84BBAC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E0B628-5FBF-061E-872A-B5E3935811C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48E826C7-BAF8-4299-CCDA-C5A9B6A6B71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10078B2-A7DA-04F7-8135-55B10251C4D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التوزيع بالتساوي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2F61F2D-96F6-B9DE-2284-5CF695E4042C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6251613-4434-2A9A-E0F9-96657F69C48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0AAFB95-5A03-D60A-ED85-C81EEB1FAD9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75F55847-5D49-A231-9BF1-CB16FCBE676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الجمع المتكرر 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EA494E4-C387-DE62-526B-C686873B8F2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D53897-8DF1-2094-9E0F-C628EFBC974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FA00193F-23B8-346F-387A-2575D1FE4D2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D5B3F986-DE64-BBB6-5C23-F8F3283B2EC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التجميع بالتساوي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856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الثاني 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CA733FD-673A-1C46-F9F3-D5172950C513}"/>
              </a:ext>
            </a:extLst>
          </p:cNvPr>
          <p:cNvGrpSpPr/>
          <p:nvPr/>
        </p:nvGrpSpPr>
        <p:grpSpPr>
          <a:xfrm>
            <a:off x="1371153" y="2423270"/>
            <a:ext cx="6401694" cy="3909293"/>
            <a:chOff x="1727804" y="2423270"/>
            <a:chExt cx="6401694" cy="390929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67DABA-BE17-F985-35D7-D6E9A82CC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8651" y="2423270"/>
              <a:ext cx="3200847" cy="390929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937D286-A687-7FF0-7557-B9A5970A6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7804" y="2423271"/>
              <a:ext cx="3200847" cy="3909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504968" y="3638497"/>
            <a:ext cx="7372526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346134" y="3722195"/>
            <a:ext cx="7132941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 عدد عناصر مجموعات متساوية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قيمة الجزء في توزيع بالتساوي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و عد المجموعات المكونة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على نموذج الأشرطة و تحديد المطلوب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الثاني 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295545" y="737024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 الصفحة  83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تمثل الجزء الأول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4 الجزء الثاني  و نبحث عن الكل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C5B4957-1CD4-DB49-F6B3-F7A44A35F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569" y="1808147"/>
            <a:ext cx="6529865" cy="43128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28B0A04-550D-2096-7C4C-A56BDE136FE5}"/>
              </a:ext>
            </a:extLst>
          </p:cNvPr>
          <p:cNvSpPr txBox="1"/>
          <p:nvPr/>
        </p:nvSpPr>
        <p:spPr>
          <a:xfrm>
            <a:off x="2815188" y="4211341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r>
              <a:rPr lang="fr-FR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76EC41-CC7C-3C81-155C-E4EDC8326849}"/>
              </a:ext>
            </a:extLst>
          </p:cNvPr>
          <p:cNvSpPr txBox="1"/>
          <p:nvPr/>
        </p:nvSpPr>
        <p:spPr>
          <a:xfrm>
            <a:off x="1971517" y="4207337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</a:t>
            </a:r>
            <a:r>
              <a:rPr lang="fr-FR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471780-CF43-04D1-2D04-88A3D2B37D5E}"/>
              </a:ext>
            </a:extLst>
          </p:cNvPr>
          <p:cNvSpPr txBox="1"/>
          <p:nvPr/>
        </p:nvSpPr>
        <p:spPr>
          <a:xfrm>
            <a:off x="2373414" y="3877632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4820927" y="4734561"/>
            <a:ext cx="189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</a:t>
            </a:r>
            <a:r>
              <a:rPr lang="fr-FR" sz="3200" b="1" dirty="0">
                <a:solidFill>
                  <a:srgbClr val="C00000"/>
                </a:solidFill>
              </a:rPr>
              <a:t> + </a:t>
            </a:r>
            <a:r>
              <a:rPr lang="ar-MA" sz="3200" b="1" dirty="0">
                <a:solidFill>
                  <a:srgbClr val="C00000"/>
                </a:solidFill>
              </a:rPr>
              <a:t>3</a:t>
            </a:r>
            <a:r>
              <a:rPr lang="fr-FR" sz="3200" b="1" dirty="0">
                <a:solidFill>
                  <a:srgbClr val="C00000"/>
                </a:solidFill>
              </a:rPr>
              <a:t> = </a:t>
            </a:r>
            <a:r>
              <a:rPr lang="ar-MA" sz="3200" b="1" dirty="0">
                <a:solidFill>
                  <a:srgbClr val="C00000"/>
                </a:solidFill>
              </a:rPr>
              <a:t>8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A7777E9-6361-73BA-D03B-03E03D6F4F44}"/>
              </a:ext>
            </a:extLst>
          </p:cNvPr>
          <p:cNvSpPr txBox="1"/>
          <p:nvPr/>
        </p:nvSpPr>
        <p:spPr>
          <a:xfrm>
            <a:off x="5953624" y="5427768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المجموع 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1C20474-F029-A9BF-6AC5-5F9E2FCE8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602" y="3014604"/>
            <a:ext cx="5172797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37B7178-23CE-C5ED-F3DA-99532158A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602" y="3014604"/>
            <a:ext cx="5172797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6 زائد 6 تساوي 12 زائد 6 تساوي 18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CB05B4E-5751-3DCD-9912-1FF361184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602" y="3014604"/>
            <a:ext cx="5172797" cy="8287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66A5D-A8A7-6698-A523-53E7BDE21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431" y="2861138"/>
            <a:ext cx="926900" cy="30693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6BD1DF-E0A3-C6C6-F725-96413E253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979" y="2861138"/>
            <a:ext cx="926900" cy="3069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6E259A3-0284-131E-CD2E-F828CE863F96}"/>
              </a:ext>
            </a:extLst>
          </p:cNvPr>
          <p:cNvSpPr txBox="1"/>
          <p:nvPr/>
        </p:nvSpPr>
        <p:spPr>
          <a:xfrm>
            <a:off x="5500048" y="3150259"/>
            <a:ext cx="914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18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جمع متكرر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8BCC244-454E-0EC2-64E4-44D28F927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128" y="2952683"/>
            <a:ext cx="5153744" cy="9526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99460C-41C1-FE3F-8FCC-BEA7D161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401" y="2925691"/>
            <a:ext cx="842636" cy="2790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83CFB4-458A-4037-0442-DA197C010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413" y="2925691"/>
            <a:ext cx="842636" cy="27902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FC429F-34F1-2496-BC14-FEDB64D20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415" y="2923490"/>
            <a:ext cx="842636" cy="27902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900410-DCCC-BC7D-9BB9-5A9B8FF9D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71" y="2923490"/>
            <a:ext cx="842636" cy="27902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DB1D7DB-F4C1-7578-8B40-3D4D387B30E9}"/>
              </a:ext>
            </a:extLst>
          </p:cNvPr>
          <p:cNvSpPr txBox="1"/>
          <p:nvPr/>
        </p:nvSpPr>
        <p:spPr>
          <a:xfrm>
            <a:off x="6258844" y="3105833"/>
            <a:ext cx="7660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15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84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32E6B2-3A13-521F-EBDC-7FF691E378AF}"/>
              </a:ext>
            </a:extLst>
          </p:cNvPr>
          <p:cNvGrpSpPr/>
          <p:nvPr/>
        </p:nvGrpSpPr>
        <p:grpSpPr>
          <a:xfrm>
            <a:off x="643337" y="1742500"/>
            <a:ext cx="6134171" cy="4339243"/>
            <a:chOff x="643337" y="1742500"/>
            <a:chExt cx="6134171" cy="433924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23A9E2-E580-3019-B39D-A260F1120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5159" y="1742500"/>
              <a:ext cx="3152349" cy="433015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F04900D-B039-9DB1-9C51-33211FDC2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337" y="1742933"/>
              <a:ext cx="3152349" cy="4338810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891114" y="2214437"/>
            <a:ext cx="2498648" cy="1693138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E1A418-804C-5E8E-3B43-6DE75277DE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7311" y="1648794"/>
            <a:ext cx="6649378" cy="459463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31721A8-381B-E14B-CC9A-5746A99CC980}"/>
              </a:ext>
            </a:extLst>
          </p:cNvPr>
          <p:cNvSpPr/>
          <p:nvPr/>
        </p:nvSpPr>
        <p:spPr>
          <a:xfrm>
            <a:off x="1429396" y="2263787"/>
            <a:ext cx="961032" cy="10651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95449438-1A6D-8DBA-59A6-9AE52C5BDB41}"/>
              </a:ext>
            </a:extLst>
          </p:cNvPr>
          <p:cNvSpPr/>
          <p:nvPr/>
        </p:nvSpPr>
        <p:spPr>
          <a:xfrm>
            <a:off x="2463330" y="2282501"/>
            <a:ext cx="961032" cy="10651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27C67CB-0ACB-8120-8D30-F71A9E591F1A}"/>
              </a:ext>
            </a:extLst>
          </p:cNvPr>
          <p:cNvSpPr/>
          <p:nvPr/>
        </p:nvSpPr>
        <p:spPr>
          <a:xfrm>
            <a:off x="3505004" y="2312956"/>
            <a:ext cx="961032" cy="106510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3AE8332-11E7-673C-D217-78FC94685A8D}"/>
              </a:ext>
            </a:extLst>
          </p:cNvPr>
          <p:cNvSpPr txBox="1"/>
          <p:nvPr/>
        </p:nvSpPr>
        <p:spPr>
          <a:xfrm>
            <a:off x="2106967" y="3529103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F15EAB4-2B22-179A-D3A5-786E63F06290}"/>
              </a:ext>
            </a:extLst>
          </p:cNvPr>
          <p:cNvSpPr txBox="1"/>
          <p:nvPr/>
        </p:nvSpPr>
        <p:spPr>
          <a:xfrm>
            <a:off x="2525832" y="3529103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929AA69-3E02-B291-35F1-55D58CE9DBAC}"/>
              </a:ext>
            </a:extLst>
          </p:cNvPr>
          <p:cNvSpPr txBox="1"/>
          <p:nvPr/>
        </p:nvSpPr>
        <p:spPr>
          <a:xfrm>
            <a:off x="2912031" y="3529103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D89D9C4-23BC-1E04-B5E6-FCA9060227E8}"/>
              </a:ext>
            </a:extLst>
          </p:cNvPr>
          <p:cNvSpPr txBox="1"/>
          <p:nvPr/>
        </p:nvSpPr>
        <p:spPr>
          <a:xfrm>
            <a:off x="3377754" y="3529103"/>
            <a:ext cx="806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94BFDFF4-2FAD-BDDE-39E2-D4E214529CC8}"/>
              </a:ext>
            </a:extLst>
          </p:cNvPr>
          <p:cNvSpPr/>
          <p:nvPr/>
        </p:nvSpPr>
        <p:spPr>
          <a:xfrm>
            <a:off x="4691614" y="2196657"/>
            <a:ext cx="961032" cy="12323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3E4F224-98B5-ECF2-575C-18E39BE61C1D}"/>
              </a:ext>
            </a:extLst>
          </p:cNvPr>
          <p:cNvSpPr/>
          <p:nvPr/>
        </p:nvSpPr>
        <p:spPr>
          <a:xfrm>
            <a:off x="5758386" y="2211663"/>
            <a:ext cx="961032" cy="12323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7750B5B1-AA8E-B800-0455-28CEF9AC7515}"/>
              </a:ext>
            </a:extLst>
          </p:cNvPr>
          <p:cNvSpPr/>
          <p:nvPr/>
        </p:nvSpPr>
        <p:spPr>
          <a:xfrm>
            <a:off x="6778098" y="2239349"/>
            <a:ext cx="961032" cy="12323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1A4FE7F-6269-0050-A76B-12D421BC4E2D}"/>
              </a:ext>
            </a:extLst>
          </p:cNvPr>
          <p:cNvSpPr txBox="1"/>
          <p:nvPr/>
        </p:nvSpPr>
        <p:spPr>
          <a:xfrm>
            <a:off x="5313066" y="35159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4472EB2-344E-5722-5EB5-4CE262290FC2}"/>
              </a:ext>
            </a:extLst>
          </p:cNvPr>
          <p:cNvSpPr txBox="1"/>
          <p:nvPr/>
        </p:nvSpPr>
        <p:spPr>
          <a:xfrm>
            <a:off x="5811749" y="35159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A6EE028-F775-6ADC-291B-8E987AC8D623}"/>
              </a:ext>
            </a:extLst>
          </p:cNvPr>
          <p:cNvSpPr txBox="1"/>
          <p:nvPr/>
        </p:nvSpPr>
        <p:spPr>
          <a:xfrm>
            <a:off x="6175287" y="35159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EDBDC16-5259-14C7-BFB7-91E108106CB3}"/>
              </a:ext>
            </a:extLst>
          </p:cNvPr>
          <p:cNvSpPr txBox="1"/>
          <p:nvPr/>
        </p:nvSpPr>
        <p:spPr>
          <a:xfrm>
            <a:off x="6654214" y="3515991"/>
            <a:ext cx="806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D970DAB-FFDE-27E0-6D30-78D4979226CA}"/>
              </a:ext>
            </a:extLst>
          </p:cNvPr>
          <p:cNvSpPr txBox="1"/>
          <p:nvPr/>
        </p:nvSpPr>
        <p:spPr>
          <a:xfrm>
            <a:off x="1924732" y="53790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EF89E6C-248B-95F7-10FC-55A57E0BC97E}"/>
              </a:ext>
            </a:extLst>
          </p:cNvPr>
          <p:cNvSpPr txBox="1"/>
          <p:nvPr/>
        </p:nvSpPr>
        <p:spPr>
          <a:xfrm>
            <a:off x="2349484" y="53790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B11CC407-2E77-556B-7206-83B65460B9C5}"/>
              </a:ext>
            </a:extLst>
          </p:cNvPr>
          <p:cNvSpPr txBox="1"/>
          <p:nvPr/>
        </p:nvSpPr>
        <p:spPr>
          <a:xfrm>
            <a:off x="2726401" y="53790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B642F58-AB0B-5F8F-8F07-ED647F240B5E}"/>
              </a:ext>
            </a:extLst>
          </p:cNvPr>
          <p:cNvSpPr txBox="1"/>
          <p:nvPr/>
        </p:nvSpPr>
        <p:spPr>
          <a:xfrm>
            <a:off x="3124923" y="5379091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BC620AB-8BFD-8288-B108-A1A088BFCF44}"/>
              </a:ext>
            </a:extLst>
          </p:cNvPr>
          <p:cNvSpPr txBox="1"/>
          <p:nvPr/>
        </p:nvSpPr>
        <p:spPr>
          <a:xfrm>
            <a:off x="3485846" y="5385915"/>
            <a:ext cx="806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9FAF52A8-D753-8FDA-03A7-89CC59A3DC49}"/>
              </a:ext>
            </a:extLst>
          </p:cNvPr>
          <p:cNvSpPr/>
          <p:nvPr/>
        </p:nvSpPr>
        <p:spPr>
          <a:xfrm>
            <a:off x="4685622" y="4337078"/>
            <a:ext cx="654684" cy="923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43C99A3-AD43-FC4C-0386-9021FC2C1AE2}"/>
              </a:ext>
            </a:extLst>
          </p:cNvPr>
          <p:cNvSpPr txBox="1"/>
          <p:nvPr/>
        </p:nvSpPr>
        <p:spPr>
          <a:xfrm>
            <a:off x="5221101" y="5385915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B8B4875E-B860-F44C-A75A-5781E254EF40}"/>
              </a:ext>
            </a:extLst>
          </p:cNvPr>
          <p:cNvSpPr/>
          <p:nvPr/>
        </p:nvSpPr>
        <p:spPr>
          <a:xfrm>
            <a:off x="5498055" y="4346283"/>
            <a:ext cx="654684" cy="923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FBAD00FB-F92A-C338-FA49-C8B0ECCC0C34}"/>
              </a:ext>
            </a:extLst>
          </p:cNvPr>
          <p:cNvSpPr txBox="1"/>
          <p:nvPr/>
        </p:nvSpPr>
        <p:spPr>
          <a:xfrm>
            <a:off x="5636605" y="5398490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AEC754-2E48-EA83-B228-E824BDF43AF9}"/>
              </a:ext>
            </a:extLst>
          </p:cNvPr>
          <p:cNvSpPr/>
          <p:nvPr/>
        </p:nvSpPr>
        <p:spPr>
          <a:xfrm>
            <a:off x="6286972" y="4337079"/>
            <a:ext cx="654684" cy="923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8AF37A-3480-52AD-29CF-8348E15B7E8C}"/>
              </a:ext>
            </a:extLst>
          </p:cNvPr>
          <p:cNvSpPr/>
          <p:nvPr/>
        </p:nvSpPr>
        <p:spPr>
          <a:xfrm>
            <a:off x="7057260" y="4341303"/>
            <a:ext cx="654684" cy="923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F63202-7433-0E1A-C9A1-EE32CC258574}"/>
              </a:ext>
            </a:extLst>
          </p:cNvPr>
          <p:cNvSpPr txBox="1"/>
          <p:nvPr/>
        </p:nvSpPr>
        <p:spPr>
          <a:xfrm>
            <a:off x="6023680" y="5399563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E6A5BF-5507-943E-EB79-A1E74AE91F8D}"/>
              </a:ext>
            </a:extLst>
          </p:cNvPr>
          <p:cNvSpPr txBox="1"/>
          <p:nvPr/>
        </p:nvSpPr>
        <p:spPr>
          <a:xfrm>
            <a:off x="6397107" y="5412138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6CA163-7A31-1D81-5D02-4C99152FA9E8}"/>
              </a:ext>
            </a:extLst>
          </p:cNvPr>
          <p:cNvSpPr txBox="1"/>
          <p:nvPr/>
        </p:nvSpPr>
        <p:spPr>
          <a:xfrm>
            <a:off x="6753255" y="5379091"/>
            <a:ext cx="806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18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 animBg="1"/>
      <p:bldP spid="38" grpId="0" animBg="1"/>
      <p:bldP spid="39" grpId="0"/>
      <p:bldP spid="40" grpId="0"/>
      <p:bldP spid="42" grpId="0"/>
      <p:bldP spid="43" grpId="0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 animBg="1"/>
      <p:bldP spid="63" grpId="0"/>
      <p:bldP spid="64" grpId="0" animBg="1"/>
      <p:bldP spid="67" grpId="0"/>
      <p:bldP spid="2" grpId="0" animBg="1"/>
      <p:bldP spid="3" grpId="0" animBg="1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6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رقم التمثيل الذي تم فيه توزيع الكرات بالتساوي على الطفلين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82E56304-1FCE-805C-18F3-BBEBEA2D859D}"/>
              </a:ext>
            </a:extLst>
          </p:cNvPr>
          <p:cNvSpPr>
            <a:spLocks noChangeAspect="1"/>
          </p:cNvSpPr>
          <p:nvPr/>
        </p:nvSpPr>
        <p:spPr>
          <a:xfrm>
            <a:off x="6270978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F643B9B-71ED-EF84-1385-DA7E81B92421}"/>
              </a:ext>
            </a:extLst>
          </p:cNvPr>
          <p:cNvSpPr>
            <a:spLocks noChangeAspect="1"/>
          </p:cNvSpPr>
          <p:nvPr/>
        </p:nvSpPr>
        <p:spPr>
          <a:xfrm>
            <a:off x="1895534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EF9802A-190B-D406-0BE4-8E836FED01BC}"/>
              </a:ext>
            </a:extLst>
          </p:cNvPr>
          <p:cNvCxnSpPr>
            <a:cxnSpLocks/>
            <a:stCxn id="63" idx="2"/>
          </p:cNvCxnSpPr>
          <p:nvPr/>
        </p:nvCxnSpPr>
        <p:spPr>
          <a:xfrm>
            <a:off x="761697" y="2921524"/>
            <a:ext cx="361228" cy="9419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760316C-23A2-6287-14DD-67AA1EF17300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1206270" y="2921524"/>
            <a:ext cx="27458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BBB4933A-56E3-590C-2384-06B3E9FD0FCB}"/>
              </a:ext>
            </a:extLst>
          </p:cNvPr>
          <p:cNvCxnSpPr>
            <a:cxnSpLocks/>
            <a:stCxn id="65" idx="2"/>
          </p:cNvCxnSpPr>
          <p:nvPr/>
        </p:nvCxnSpPr>
        <p:spPr>
          <a:xfrm flipH="1">
            <a:off x="1360711" y="2921524"/>
            <a:ext cx="290131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4CC3010E-C909-B544-1D93-CDE6C4DF8820}"/>
              </a:ext>
            </a:extLst>
          </p:cNvPr>
          <p:cNvCxnSpPr>
            <a:cxnSpLocks/>
            <a:stCxn id="66" idx="2"/>
          </p:cNvCxnSpPr>
          <p:nvPr/>
        </p:nvCxnSpPr>
        <p:spPr>
          <a:xfrm flipH="1">
            <a:off x="1476324" y="2921524"/>
            <a:ext cx="619090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153A8A3-1622-214A-A3BF-5A234F792E69}"/>
              </a:ext>
            </a:extLst>
          </p:cNvPr>
          <p:cNvCxnSpPr>
            <a:cxnSpLocks/>
          </p:cNvCxnSpPr>
          <p:nvPr/>
        </p:nvCxnSpPr>
        <p:spPr>
          <a:xfrm flipH="1">
            <a:off x="1552351" y="2921524"/>
            <a:ext cx="973137" cy="892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16FF0383-9BE9-8B18-BD9D-E01B326ABF89}"/>
              </a:ext>
            </a:extLst>
          </p:cNvPr>
          <p:cNvCxnSpPr/>
          <p:nvPr/>
        </p:nvCxnSpPr>
        <p:spPr>
          <a:xfrm>
            <a:off x="3064957" y="295951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A639546A-FA26-CF89-E6BB-1C114145A824}"/>
              </a:ext>
            </a:extLst>
          </p:cNvPr>
          <p:cNvCxnSpPr>
            <a:cxnSpLocks/>
          </p:cNvCxnSpPr>
          <p:nvPr/>
        </p:nvCxnSpPr>
        <p:spPr>
          <a:xfrm flipH="1">
            <a:off x="3234955" y="2898158"/>
            <a:ext cx="209516" cy="906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5F45FC05-D48A-D23C-B5EE-38378357C1A2}"/>
              </a:ext>
            </a:extLst>
          </p:cNvPr>
          <p:cNvCxnSpPr>
            <a:cxnSpLocks/>
          </p:cNvCxnSpPr>
          <p:nvPr/>
        </p:nvCxnSpPr>
        <p:spPr>
          <a:xfrm flipH="1">
            <a:off x="3315481" y="2959514"/>
            <a:ext cx="550421" cy="8976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8DE6BE14-3244-4890-6D28-832CA15911F1}"/>
              </a:ext>
            </a:extLst>
          </p:cNvPr>
          <p:cNvCxnSpPr>
            <a:cxnSpLocks/>
          </p:cNvCxnSpPr>
          <p:nvPr/>
        </p:nvCxnSpPr>
        <p:spPr>
          <a:xfrm>
            <a:off x="4931921" y="292152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6E84B96D-8750-A695-74D6-08DBD10FF417}"/>
              </a:ext>
            </a:extLst>
          </p:cNvPr>
          <p:cNvCxnSpPr/>
          <p:nvPr/>
        </p:nvCxnSpPr>
        <p:spPr>
          <a:xfrm>
            <a:off x="5333849" y="2954848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E113450D-9447-09BA-E9DD-ACC86EAA8571}"/>
              </a:ext>
            </a:extLst>
          </p:cNvPr>
          <p:cNvCxnSpPr/>
          <p:nvPr/>
        </p:nvCxnSpPr>
        <p:spPr>
          <a:xfrm flipH="1">
            <a:off x="5535384" y="2914556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53EE2E50-AF00-0A53-935F-FF27A1D8A4BC}"/>
              </a:ext>
            </a:extLst>
          </p:cNvPr>
          <p:cNvCxnSpPr/>
          <p:nvPr/>
        </p:nvCxnSpPr>
        <p:spPr>
          <a:xfrm flipH="1">
            <a:off x="5594529" y="2947153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465B3208-2A18-7972-A828-4E54CAA4F501}"/>
              </a:ext>
            </a:extLst>
          </p:cNvPr>
          <p:cNvCxnSpPr>
            <a:cxnSpLocks/>
          </p:cNvCxnSpPr>
          <p:nvPr/>
        </p:nvCxnSpPr>
        <p:spPr>
          <a:xfrm>
            <a:off x="6917720" y="2828983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DA7622DE-F1C9-7891-E819-CDC2483FA876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7302763" y="2921523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CA69336B-0114-B7DA-0FFF-199C9CF35F1B}"/>
              </a:ext>
            </a:extLst>
          </p:cNvPr>
          <p:cNvCxnSpPr>
            <a:cxnSpLocks/>
          </p:cNvCxnSpPr>
          <p:nvPr/>
        </p:nvCxnSpPr>
        <p:spPr>
          <a:xfrm flipH="1">
            <a:off x="7429746" y="2965735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C04B7F93-5C9E-D1B8-367A-C930B3D7F88A}"/>
              </a:ext>
            </a:extLst>
          </p:cNvPr>
          <p:cNvCxnSpPr>
            <a:cxnSpLocks/>
          </p:cNvCxnSpPr>
          <p:nvPr/>
        </p:nvCxnSpPr>
        <p:spPr>
          <a:xfrm flipH="1">
            <a:off x="7545359" y="3016167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89575919-4D1F-16E3-2520-3D16E4B545AF}"/>
              </a:ext>
            </a:extLst>
          </p:cNvPr>
          <p:cNvCxnSpPr/>
          <p:nvPr/>
        </p:nvCxnSpPr>
        <p:spPr>
          <a:xfrm>
            <a:off x="4413381" y="1940765"/>
            <a:ext cx="0" cy="4096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13E80D1-7DE8-86A9-4488-BD598E94BE40}"/>
              </a:ext>
            </a:extLst>
          </p:cNvPr>
          <p:cNvGrpSpPr/>
          <p:nvPr/>
        </p:nvGrpSpPr>
        <p:grpSpPr>
          <a:xfrm>
            <a:off x="556373" y="2525037"/>
            <a:ext cx="1744365" cy="396487"/>
            <a:chOff x="551042" y="2505212"/>
            <a:chExt cx="1918802" cy="436136"/>
          </a:xfrm>
        </p:grpSpPr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7048F3C2-3901-33E2-33DE-F71FDB743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39DDB3CC-5E78-ABF8-278C-CBEDE8A66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FB9837B5-8F93-A724-C3CC-BF9588298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2C394609-6DD3-1821-9A2A-C736DBA3A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2A3D5CCD-CEE3-86C5-6E55-E48AB93EC774}"/>
              </a:ext>
            </a:extLst>
          </p:cNvPr>
          <p:cNvGrpSpPr/>
          <p:nvPr/>
        </p:nvGrpSpPr>
        <p:grpSpPr>
          <a:xfrm>
            <a:off x="2441987" y="2525037"/>
            <a:ext cx="1744365" cy="396487"/>
            <a:chOff x="551042" y="2505212"/>
            <a:chExt cx="1918802" cy="436136"/>
          </a:xfrm>
        </p:grpSpPr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166FC0E5-51BE-9812-AF40-3ED3358BD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75" name="Image 74">
              <a:extLst>
                <a:ext uri="{FF2B5EF4-FFF2-40B4-BE49-F238E27FC236}">
                  <a16:creationId xmlns:a16="http://schemas.microsoft.com/office/drawing/2014/main" id="{2491574F-FF5A-59CA-1CF9-BED4D6F68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3CE10AD9-A53C-8F27-C216-4F803011A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425A2360-F046-7F8B-1F91-7EBA422E6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A4D27E53-19C4-B887-B509-0B407DDFA893}"/>
              </a:ext>
            </a:extLst>
          </p:cNvPr>
          <p:cNvGrpSpPr/>
          <p:nvPr/>
        </p:nvGrpSpPr>
        <p:grpSpPr>
          <a:xfrm>
            <a:off x="6757257" y="2525036"/>
            <a:ext cx="1744365" cy="396487"/>
            <a:chOff x="551042" y="2505212"/>
            <a:chExt cx="1918802" cy="436136"/>
          </a:xfrm>
        </p:grpSpPr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D14BA5CA-DCFD-E5C6-81D4-F9F00917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id="{CA21B487-5CDE-A66B-0D5D-27C024429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B67C0924-4590-66E9-C387-3A82F953E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86" name="Image 85">
              <a:extLst>
                <a:ext uri="{FF2B5EF4-FFF2-40B4-BE49-F238E27FC236}">
                  <a16:creationId xmlns:a16="http://schemas.microsoft.com/office/drawing/2014/main" id="{2646105F-BA72-408B-0EDC-6AA681CF2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EEFC9B95-82A8-CBF7-8436-8967D742CFB8}"/>
              </a:ext>
            </a:extLst>
          </p:cNvPr>
          <p:cNvGrpSpPr/>
          <p:nvPr/>
        </p:nvGrpSpPr>
        <p:grpSpPr>
          <a:xfrm>
            <a:off x="4669254" y="2525036"/>
            <a:ext cx="1744365" cy="396487"/>
            <a:chOff x="551042" y="2505212"/>
            <a:chExt cx="1918802" cy="436136"/>
          </a:xfrm>
        </p:grpSpPr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1D308916-A85F-99E1-5294-7F8F45976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52B1B7EC-9030-BED9-9BE0-58DEBCAC7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9A10C68D-D620-7A21-B2BD-BF90EBD4C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11814E22-EA58-BC7A-4730-C5E8D4BFA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98" name="Image 97">
            <a:extLst>
              <a:ext uri="{FF2B5EF4-FFF2-40B4-BE49-F238E27FC236}">
                <a16:creationId xmlns:a16="http://schemas.microsoft.com/office/drawing/2014/main" id="{2B69E23F-D509-1C62-777F-F9CECDF47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8441" y="3894094"/>
            <a:ext cx="826665" cy="1598219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DF62FD20-7B65-FF0A-5362-C12B70E66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1090" y="3901967"/>
            <a:ext cx="669205" cy="1582473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94D6A79E-AA3B-DA25-0B5D-315707C8D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224" y="3894094"/>
            <a:ext cx="826665" cy="1598219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BEFCE1BA-5539-069B-FEF9-179BF17A2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5873" y="3901967"/>
            <a:ext cx="669205" cy="158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4776282D-EFE2-B550-BBA8-51729B1CB94C}"/>
              </a:ext>
            </a:extLst>
          </p:cNvPr>
          <p:cNvSpPr>
            <a:spLocks noChangeAspect="1"/>
          </p:cNvSpPr>
          <p:nvPr/>
        </p:nvSpPr>
        <p:spPr>
          <a:xfrm>
            <a:off x="6270978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FECE532-0880-888D-8393-1FCF50C4CAD1}"/>
              </a:ext>
            </a:extLst>
          </p:cNvPr>
          <p:cNvSpPr>
            <a:spLocks noChangeAspect="1"/>
          </p:cNvSpPr>
          <p:nvPr/>
        </p:nvSpPr>
        <p:spPr>
          <a:xfrm>
            <a:off x="1895534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7B87521-C007-BDB0-82B1-CB08FD9842E6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761697" y="2921524"/>
            <a:ext cx="361228" cy="9419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CCEF5FA-276A-239A-AC65-D04E4A661647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1206270" y="2921524"/>
            <a:ext cx="27458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A76CC78-4E7C-32B5-A2CA-DA31AD22DD42}"/>
              </a:ext>
            </a:extLst>
          </p:cNvPr>
          <p:cNvCxnSpPr>
            <a:cxnSpLocks/>
            <a:stCxn id="45" idx="2"/>
          </p:cNvCxnSpPr>
          <p:nvPr/>
        </p:nvCxnSpPr>
        <p:spPr>
          <a:xfrm flipH="1">
            <a:off x="1360711" y="2921524"/>
            <a:ext cx="290131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8475525-94C1-1A5D-0C1F-E061F49D1FCA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1476324" y="2921524"/>
            <a:ext cx="619090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F4EF0B2-CD7A-921B-9816-592C28FD6E8C}"/>
              </a:ext>
            </a:extLst>
          </p:cNvPr>
          <p:cNvCxnSpPr>
            <a:cxnSpLocks/>
          </p:cNvCxnSpPr>
          <p:nvPr/>
        </p:nvCxnSpPr>
        <p:spPr>
          <a:xfrm flipH="1">
            <a:off x="1552351" y="2921524"/>
            <a:ext cx="973137" cy="892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09ABD86-CF89-0737-471F-D4723BFDE94B}"/>
              </a:ext>
            </a:extLst>
          </p:cNvPr>
          <p:cNvCxnSpPr/>
          <p:nvPr/>
        </p:nvCxnSpPr>
        <p:spPr>
          <a:xfrm>
            <a:off x="3064957" y="295951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587FE54-A271-12DB-3F66-4F0E52406359}"/>
              </a:ext>
            </a:extLst>
          </p:cNvPr>
          <p:cNvCxnSpPr>
            <a:cxnSpLocks/>
          </p:cNvCxnSpPr>
          <p:nvPr/>
        </p:nvCxnSpPr>
        <p:spPr>
          <a:xfrm flipH="1">
            <a:off x="3234955" y="2898158"/>
            <a:ext cx="209516" cy="906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3CEA02C-5C1F-F287-852E-6F203293B925}"/>
              </a:ext>
            </a:extLst>
          </p:cNvPr>
          <p:cNvCxnSpPr>
            <a:cxnSpLocks/>
          </p:cNvCxnSpPr>
          <p:nvPr/>
        </p:nvCxnSpPr>
        <p:spPr>
          <a:xfrm flipH="1">
            <a:off x="3315481" y="2959514"/>
            <a:ext cx="550421" cy="8976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F1B27802-6213-020C-158A-DAD07270FA7C}"/>
              </a:ext>
            </a:extLst>
          </p:cNvPr>
          <p:cNvCxnSpPr>
            <a:cxnSpLocks/>
          </p:cNvCxnSpPr>
          <p:nvPr/>
        </p:nvCxnSpPr>
        <p:spPr>
          <a:xfrm>
            <a:off x="4931921" y="292152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FE66DBD-187D-7F42-5EEC-4873AE77581F}"/>
              </a:ext>
            </a:extLst>
          </p:cNvPr>
          <p:cNvCxnSpPr/>
          <p:nvPr/>
        </p:nvCxnSpPr>
        <p:spPr>
          <a:xfrm>
            <a:off x="5333849" y="2954848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633CCFEC-3E4C-E62C-F78E-43F3B18ECF4A}"/>
              </a:ext>
            </a:extLst>
          </p:cNvPr>
          <p:cNvCxnSpPr/>
          <p:nvPr/>
        </p:nvCxnSpPr>
        <p:spPr>
          <a:xfrm flipH="1">
            <a:off x="5535384" y="2914556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BA68B1D1-E847-404F-97F6-9F8EED9CB519}"/>
              </a:ext>
            </a:extLst>
          </p:cNvPr>
          <p:cNvCxnSpPr/>
          <p:nvPr/>
        </p:nvCxnSpPr>
        <p:spPr>
          <a:xfrm flipH="1">
            <a:off x="5594529" y="2947153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A6D18BC7-E769-630C-C1C1-B4D2B828BC2D}"/>
              </a:ext>
            </a:extLst>
          </p:cNvPr>
          <p:cNvCxnSpPr>
            <a:cxnSpLocks/>
          </p:cNvCxnSpPr>
          <p:nvPr/>
        </p:nvCxnSpPr>
        <p:spPr>
          <a:xfrm>
            <a:off x="6917720" y="2828983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7CEDFBDA-AA62-AFB7-95C6-DCA487653027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7302763" y="2921523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06FF6B4-DDB9-C68F-6C40-3EF96326D5F2}"/>
              </a:ext>
            </a:extLst>
          </p:cNvPr>
          <p:cNvCxnSpPr>
            <a:cxnSpLocks/>
          </p:cNvCxnSpPr>
          <p:nvPr/>
        </p:nvCxnSpPr>
        <p:spPr>
          <a:xfrm flipH="1">
            <a:off x="7429746" y="2965735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2D7866F9-CBC9-0D97-EF32-2879D7A33CD4}"/>
              </a:ext>
            </a:extLst>
          </p:cNvPr>
          <p:cNvCxnSpPr>
            <a:cxnSpLocks/>
          </p:cNvCxnSpPr>
          <p:nvPr/>
        </p:nvCxnSpPr>
        <p:spPr>
          <a:xfrm flipH="1">
            <a:off x="7545359" y="3016167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0BA911A5-2758-5DAA-8349-445F3C4CBC66}"/>
              </a:ext>
            </a:extLst>
          </p:cNvPr>
          <p:cNvGrpSpPr/>
          <p:nvPr/>
        </p:nvGrpSpPr>
        <p:grpSpPr>
          <a:xfrm>
            <a:off x="556373" y="2525037"/>
            <a:ext cx="1744365" cy="396487"/>
            <a:chOff x="551042" y="2505212"/>
            <a:chExt cx="1918802" cy="436136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C11AA6C5-A175-AF7E-F227-1BB24F9C0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28ECBA12-A6B9-A381-CB03-21156D0FE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54DEF20-8487-84AC-C222-C42E507BA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F653207B-3CF1-30A7-0F10-B42DCDD47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63FE4D6A-4B9E-C651-A6FB-3C5A9A56FABF}"/>
              </a:ext>
            </a:extLst>
          </p:cNvPr>
          <p:cNvGrpSpPr/>
          <p:nvPr/>
        </p:nvGrpSpPr>
        <p:grpSpPr>
          <a:xfrm>
            <a:off x="2441987" y="2525037"/>
            <a:ext cx="1744365" cy="396487"/>
            <a:chOff x="551042" y="2505212"/>
            <a:chExt cx="1918802" cy="436136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4251004-5718-3059-61B0-14286622D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0CFE6A98-E325-3CF1-D808-1A971A2EB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6D961455-BCBE-0FE7-287F-7C027B70C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FACAC71-4B06-1FCB-F590-79D115C3F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0CD5438-EFAD-DDB6-A7E6-1FC86BFEA2F3}"/>
              </a:ext>
            </a:extLst>
          </p:cNvPr>
          <p:cNvGrpSpPr/>
          <p:nvPr/>
        </p:nvGrpSpPr>
        <p:grpSpPr>
          <a:xfrm>
            <a:off x="6757257" y="2525036"/>
            <a:ext cx="1744365" cy="396487"/>
            <a:chOff x="551042" y="2505212"/>
            <a:chExt cx="1918802" cy="436136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047667C8-54E8-DF85-B4C2-47234EE98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9F354C91-83C4-E610-09A7-A7C4D33FB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BBE90DC7-F774-DABB-6AE7-BFA2934AE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B2CE8B3B-3315-6B01-286E-3F77FAD23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EC01DB0-42BC-9AF1-3D4C-A20FD4A23510}"/>
              </a:ext>
            </a:extLst>
          </p:cNvPr>
          <p:cNvGrpSpPr/>
          <p:nvPr/>
        </p:nvGrpSpPr>
        <p:grpSpPr>
          <a:xfrm>
            <a:off x="4669254" y="2525036"/>
            <a:ext cx="1744365" cy="396487"/>
            <a:chOff x="551042" y="2505212"/>
            <a:chExt cx="1918802" cy="436136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E056C5DB-2A40-5E79-8F3E-79469C701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991AA2DF-2166-671A-E8AF-135CD86FD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55ED7985-5042-9A67-3CE2-D42F4ECE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08C06312-737D-0277-1A68-DE915800E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0C557457-60B1-1626-99B2-9740EE510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441" y="3894094"/>
            <a:ext cx="826665" cy="15982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7E5A8E66-6D7C-29FB-52F8-56443E2C4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090" y="3901967"/>
            <a:ext cx="669205" cy="1582473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39F9E8B0-50A0-C01F-5FD8-F2C37B640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24" y="3894094"/>
            <a:ext cx="826665" cy="1598219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4CB501DC-33C0-DFBE-723D-FEEC13F6F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5873" y="3901967"/>
            <a:ext cx="669205" cy="1582473"/>
          </a:xfrm>
          <a:prstGeom prst="rect">
            <a:avLst/>
          </a:prstGeom>
        </p:spPr>
      </p:pic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1F15065-5B9E-C547-1283-EA4723EB3411}"/>
              </a:ext>
            </a:extLst>
          </p:cNvPr>
          <p:cNvCxnSpPr/>
          <p:nvPr/>
        </p:nvCxnSpPr>
        <p:spPr>
          <a:xfrm>
            <a:off x="4413381" y="1940765"/>
            <a:ext cx="0" cy="4096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التمثيل رقم 1 يمثل توزيعا بالتساوي لأن الطفلين حصلا على نفس العدد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الكرات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977104-1C40-0332-FEE9-7FC45924B0BE}"/>
              </a:ext>
            </a:extLst>
          </p:cNvPr>
          <p:cNvSpPr/>
          <p:nvPr/>
        </p:nvSpPr>
        <p:spPr>
          <a:xfrm>
            <a:off x="4564800" y="2251881"/>
            <a:ext cx="3964113" cy="38298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C539EB3-BF90-9D98-04E6-6AA7B2EA8547}"/>
              </a:ext>
            </a:extLst>
          </p:cNvPr>
          <p:cNvSpPr>
            <a:spLocks noChangeAspect="1"/>
          </p:cNvSpPr>
          <p:nvPr/>
        </p:nvSpPr>
        <p:spPr>
          <a:xfrm>
            <a:off x="6270978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916274-A164-96E0-95DC-492CFAFA8DCC}"/>
              </a:ext>
            </a:extLst>
          </p:cNvPr>
          <p:cNvSpPr>
            <a:spLocks noChangeAspect="1"/>
          </p:cNvSpPr>
          <p:nvPr/>
        </p:nvSpPr>
        <p:spPr>
          <a:xfrm>
            <a:off x="1895534" y="527085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1977659-66FC-A1F6-7CAF-3E9EF778B43D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761697" y="2921524"/>
            <a:ext cx="361228" cy="9419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F2AA76B-2239-9B2C-91D6-AF7BCA33B0CF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1206270" y="2921524"/>
            <a:ext cx="27458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3FB9EE7-1D31-B53C-3294-78808DFB2968}"/>
              </a:ext>
            </a:extLst>
          </p:cNvPr>
          <p:cNvCxnSpPr>
            <a:cxnSpLocks/>
            <a:stCxn id="45" idx="2"/>
          </p:cNvCxnSpPr>
          <p:nvPr/>
        </p:nvCxnSpPr>
        <p:spPr>
          <a:xfrm flipH="1">
            <a:off x="1360711" y="2921524"/>
            <a:ext cx="290131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3D0A406-D183-0E8A-18C2-14B40B34A405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1476324" y="2921524"/>
            <a:ext cx="619090" cy="95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CB96DC0-39F8-95EB-60FC-89AD18F5B809}"/>
              </a:ext>
            </a:extLst>
          </p:cNvPr>
          <p:cNvCxnSpPr>
            <a:cxnSpLocks/>
          </p:cNvCxnSpPr>
          <p:nvPr/>
        </p:nvCxnSpPr>
        <p:spPr>
          <a:xfrm flipH="1">
            <a:off x="1552351" y="2921524"/>
            <a:ext cx="973137" cy="892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B7296F5-5382-32C0-B426-12C03D586D6B}"/>
              </a:ext>
            </a:extLst>
          </p:cNvPr>
          <p:cNvCxnSpPr/>
          <p:nvPr/>
        </p:nvCxnSpPr>
        <p:spPr>
          <a:xfrm>
            <a:off x="3064957" y="295951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5D2F58C-7850-E7A6-B4D0-161BF9AC85A8}"/>
              </a:ext>
            </a:extLst>
          </p:cNvPr>
          <p:cNvCxnSpPr>
            <a:cxnSpLocks/>
          </p:cNvCxnSpPr>
          <p:nvPr/>
        </p:nvCxnSpPr>
        <p:spPr>
          <a:xfrm flipH="1">
            <a:off x="3234955" y="2898158"/>
            <a:ext cx="209516" cy="906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732E2F8-063F-819C-FD7D-59A524A492EC}"/>
              </a:ext>
            </a:extLst>
          </p:cNvPr>
          <p:cNvCxnSpPr>
            <a:cxnSpLocks/>
          </p:cNvCxnSpPr>
          <p:nvPr/>
        </p:nvCxnSpPr>
        <p:spPr>
          <a:xfrm flipH="1">
            <a:off x="3315481" y="2959514"/>
            <a:ext cx="550421" cy="8976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547D129-1C1C-0FBB-67FA-ADABBB26B273}"/>
              </a:ext>
            </a:extLst>
          </p:cNvPr>
          <p:cNvCxnSpPr>
            <a:cxnSpLocks/>
          </p:cNvCxnSpPr>
          <p:nvPr/>
        </p:nvCxnSpPr>
        <p:spPr>
          <a:xfrm>
            <a:off x="4931921" y="292152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0FA4218-D47C-0659-94DC-72595403B7CD}"/>
              </a:ext>
            </a:extLst>
          </p:cNvPr>
          <p:cNvCxnSpPr/>
          <p:nvPr/>
        </p:nvCxnSpPr>
        <p:spPr>
          <a:xfrm>
            <a:off x="5333849" y="2954848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321E17C-D6E3-B2B9-79A3-EAA6745A5EBC}"/>
              </a:ext>
            </a:extLst>
          </p:cNvPr>
          <p:cNvCxnSpPr/>
          <p:nvPr/>
        </p:nvCxnSpPr>
        <p:spPr>
          <a:xfrm flipH="1">
            <a:off x="5535384" y="2914556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ACCC84F-9698-F419-C6B8-310BCA8D2286}"/>
              </a:ext>
            </a:extLst>
          </p:cNvPr>
          <p:cNvCxnSpPr/>
          <p:nvPr/>
        </p:nvCxnSpPr>
        <p:spPr>
          <a:xfrm flipH="1">
            <a:off x="5594529" y="2947153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20625A50-92F6-858C-5D6D-6FF64C33025F}"/>
              </a:ext>
            </a:extLst>
          </p:cNvPr>
          <p:cNvCxnSpPr>
            <a:cxnSpLocks/>
          </p:cNvCxnSpPr>
          <p:nvPr/>
        </p:nvCxnSpPr>
        <p:spPr>
          <a:xfrm>
            <a:off x="6917720" y="2828983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FF2AB63F-EA29-B09F-D041-43347FF4793B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7302763" y="2921523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C194CD1C-0541-8CCE-6B34-9B32D4DF292D}"/>
              </a:ext>
            </a:extLst>
          </p:cNvPr>
          <p:cNvCxnSpPr>
            <a:cxnSpLocks/>
          </p:cNvCxnSpPr>
          <p:nvPr/>
        </p:nvCxnSpPr>
        <p:spPr>
          <a:xfrm flipH="1">
            <a:off x="7429746" y="2965735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9065246-8A40-B957-80D0-854F04F956D2}"/>
              </a:ext>
            </a:extLst>
          </p:cNvPr>
          <p:cNvCxnSpPr>
            <a:cxnSpLocks/>
          </p:cNvCxnSpPr>
          <p:nvPr/>
        </p:nvCxnSpPr>
        <p:spPr>
          <a:xfrm flipH="1">
            <a:off x="7545359" y="3016167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C072975-25C6-6E36-40C0-DC7835AE5C5B}"/>
              </a:ext>
            </a:extLst>
          </p:cNvPr>
          <p:cNvGrpSpPr/>
          <p:nvPr/>
        </p:nvGrpSpPr>
        <p:grpSpPr>
          <a:xfrm>
            <a:off x="556373" y="2525037"/>
            <a:ext cx="1744365" cy="396487"/>
            <a:chOff x="551042" y="2505212"/>
            <a:chExt cx="1918802" cy="436136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166846E-EED7-6180-8FC9-862141DD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D5BA1675-B708-094D-34BC-3ECDEE254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A9623B7A-EFAF-6130-7499-7F47AB662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64098961-91D7-6E2B-1BA8-2D16922AD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C69D535-8C87-F45E-3CBB-378F7717D4C0}"/>
              </a:ext>
            </a:extLst>
          </p:cNvPr>
          <p:cNvGrpSpPr/>
          <p:nvPr/>
        </p:nvGrpSpPr>
        <p:grpSpPr>
          <a:xfrm>
            <a:off x="2441987" y="2525037"/>
            <a:ext cx="1744365" cy="396487"/>
            <a:chOff x="551042" y="2505212"/>
            <a:chExt cx="1918802" cy="436136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041A0E9-B4A2-9443-5129-8B0FEA844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B805BE0B-66BF-928B-CB58-695FE36C7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034A483D-C1CD-ECB8-8117-826A63A51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A0556F0-2168-5176-2CDB-312B38491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2EE2968-8A23-93B9-7C41-711DD8525827}"/>
              </a:ext>
            </a:extLst>
          </p:cNvPr>
          <p:cNvGrpSpPr/>
          <p:nvPr/>
        </p:nvGrpSpPr>
        <p:grpSpPr>
          <a:xfrm>
            <a:off x="6757257" y="2525036"/>
            <a:ext cx="1744365" cy="396487"/>
            <a:chOff x="551042" y="2505212"/>
            <a:chExt cx="1918802" cy="436136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B0F4B815-8CCE-9432-B8BC-723C0ECBD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529FE81D-3410-290F-0041-53EAF4F04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0D5FF9B2-E5F5-5517-61D4-01D95FB35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3E5A30F4-1C2A-999E-C834-3F6747C57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D5407276-83CB-ABF6-78FE-7883CE542CD7}"/>
              </a:ext>
            </a:extLst>
          </p:cNvPr>
          <p:cNvGrpSpPr/>
          <p:nvPr/>
        </p:nvGrpSpPr>
        <p:grpSpPr>
          <a:xfrm>
            <a:off x="4669254" y="2525036"/>
            <a:ext cx="1744365" cy="396487"/>
            <a:chOff x="551042" y="2505212"/>
            <a:chExt cx="1918802" cy="436136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F140203D-C509-AC3D-3D44-5F4179AB6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8284FCB4-F16E-BDD6-9C22-DD0A12FB5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B910E761-6567-CC29-77BA-F69FFD93E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C97ADCF0-4A9B-BBF6-41E4-D01D7C142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B06E3A1C-6E3D-09A8-31E6-D995AB00A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441" y="3894094"/>
            <a:ext cx="826665" cy="15982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2A7EDD8-F3E3-C26F-DE1D-97D0FD6E4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090" y="3901967"/>
            <a:ext cx="669205" cy="1582473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B320DBEC-4DED-1F07-DC7C-870EE240C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24" y="3894094"/>
            <a:ext cx="826665" cy="1598219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E9C7B2D5-4688-5B48-7F2D-B5205D91F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5873" y="3901967"/>
            <a:ext cx="669205" cy="1582473"/>
          </a:xfrm>
          <a:prstGeom prst="rect">
            <a:avLst/>
          </a:prstGeom>
        </p:spPr>
      </p:pic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ADB3EEE1-6662-A1B2-D2B8-B6CE3C16BB75}"/>
              </a:ext>
            </a:extLst>
          </p:cNvPr>
          <p:cNvCxnSpPr/>
          <p:nvPr/>
        </p:nvCxnSpPr>
        <p:spPr>
          <a:xfrm>
            <a:off x="4413381" y="1940765"/>
            <a:ext cx="0" cy="4096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40AFE-2616-13ED-5759-AA37D855C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0333989-70EA-F63D-E55C-10A6C48A3BE1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قيمة كل جزء في هذا التوزيع بالتساوي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E4CCF0-A5AF-F5A6-6698-D44FC752A3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F6571E8-2216-23FF-B144-CD3B44CB3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00C742E-2C75-3CE4-B4EC-C76CFCB9FEB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DE4CE03-A8D9-F0C1-AC48-00F399540D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2FDEDE-5CC5-F8F3-5B67-59FB9C7554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98C34C8-A57C-157E-658D-5B2B203968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106A62D-0649-3C03-CF49-2EFCED7A975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A669340-52B7-EB0C-9CA8-C0FDC5074B7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E7ED8EB-3CF2-282A-8601-FBA0B25A28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447CBAE-7D0D-3B4D-B32D-A653FEF3F3B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722673F-6661-C9A1-5F81-4F18B835B9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FB3D128-116F-92F9-B11C-A88C78EEBDB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0D1CF6-5FE0-4ED5-0572-F3CCA96BC0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42C9F18B-FCB3-D3B5-0767-E8D118DCCAA8}"/>
              </a:ext>
            </a:extLst>
          </p:cNvPr>
          <p:cNvCxnSpPr>
            <a:cxnSpLocks/>
          </p:cNvCxnSpPr>
          <p:nvPr/>
        </p:nvCxnSpPr>
        <p:spPr>
          <a:xfrm>
            <a:off x="2934769" y="266221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10D45D88-44A1-E289-7CF1-8C2A1716F699}"/>
              </a:ext>
            </a:extLst>
          </p:cNvPr>
          <p:cNvCxnSpPr/>
          <p:nvPr/>
        </p:nvCxnSpPr>
        <p:spPr>
          <a:xfrm>
            <a:off x="3336697" y="2695540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EDC2442-035C-6A87-2F42-28347E36D107}"/>
              </a:ext>
            </a:extLst>
          </p:cNvPr>
          <p:cNvCxnSpPr/>
          <p:nvPr/>
        </p:nvCxnSpPr>
        <p:spPr>
          <a:xfrm flipH="1">
            <a:off x="3538232" y="2655248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0CF81676-09C6-6716-8761-B4C3AC68DE90}"/>
              </a:ext>
            </a:extLst>
          </p:cNvPr>
          <p:cNvCxnSpPr/>
          <p:nvPr/>
        </p:nvCxnSpPr>
        <p:spPr>
          <a:xfrm flipH="1">
            <a:off x="3597377" y="268784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C07ACB1F-7699-B33E-E264-9F89CCFEA0BE}"/>
              </a:ext>
            </a:extLst>
          </p:cNvPr>
          <p:cNvCxnSpPr>
            <a:cxnSpLocks/>
          </p:cNvCxnSpPr>
          <p:nvPr/>
        </p:nvCxnSpPr>
        <p:spPr>
          <a:xfrm>
            <a:off x="4920568" y="2569675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D947652-0ED7-B2E3-292C-0B07B330E5E7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5305611" y="2662215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7EA83A37-0864-D59F-7505-9A46A6911F3A}"/>
              </a:ext>
            </a:extLst>
          </p:cNvPr>
          <p:cNvCxnSpPr>
            <a:cxnSpLocks/>
          </p:cNvCxnSpPr>
          <p:nvPr/>
        </p:nvCxnSpPr>
        <p:spPr>
          <a:xfrm flipH="1">
            <a:off x="5432594" y="2706427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5BBB4F1-EBFA-E46D-C7A1-D209B929E178}"/>
              </a:ext>
            </a:extLst>
          </p:cNvPr>
          <p:cNvCxnSpPr>
            <a:cxnSpLocks/>
          </p:cNvCxnSpPr>
          <p:nvPr/>
        </p:nvCxnSpPr>
        <p:spPr>
          <a:xfrm flipH="1">
            <a:off x="5548207" y="2756859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5CF90BE-77A9-595A-5B55-C52F755E1E0D}"/>
              </a:ext>
            </a:extLst>
          </p:cNvPr>
          <p:cNvGrpSpPr/>
          <p:nvPr/>
        </p:nvGrpSpPr>
        <p:grpSpPr>
          <a:xfrm>
            <a:off x="4760105" y="2265728"/>
            <a:ext cx="1744365" cy="396487"/>
            <a:chOff x="551042" y="2505212"/>
            <a:chExt cx="1918802" cy="436136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1EBB5F3D-C151-2D16-DE1B-F91C5408B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8EADC997-DA73-93BE-C112-854839C8C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C67CBE09-24A7-C452-11AF-A0BB70845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5BB80E25-74B7-4B9E-BFF5-EC1AB46AB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325E3A6-A442-9113-75F9-1DF035B4969A}"/>
              </a:ext>
            </a:extLst>
          </p:cNvPr>
          <p:cNvGrpSpPr/>
          <p:nvPr/>
        </p:nvGrpSpPr>
        <p:grpSpPr>
          <a:xfrm>
            <a:off x="2672102" y="2265728"/>
            <a:ext cx="1744365" cy="396487"/>
            <a:chOff x="551042" y="2505212"/>
            <a:chExt cx="1918802" cy="436136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31782982-0E88-28A8-8BB1-5324495D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691936F8-971C-080C-5AB5-448F6281E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A18BDFBA-5D6C-8CC8-7888-230E75C31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A391608F-8687-094F-BBBC-23BB2FDE7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B9FECB20-C4F6-AFB1-4CEC-8A8A6E4AB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289" y="3634786"/>
            <a:ext cx="826665" cy="15982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9E84931E-692C-68D3-95F5-0866D9D61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938" y="3642659"/>
            <a:ext cx="669205" cy="158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2D34-D472-DBC4-D3CC-78CE08A96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40B7E86-3F89-51F9-59C2-F70D50D7810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3FCA5D-40A2-6A37-3168-451029886DE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06AB3B-5FFE-BE15-91C2-FCD3F69B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C2FAEEC-2962-0F4B-C073-C092FDD175D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B8350ED-B805-DF9F-1A56-D7C312636C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D50EADA-1BC2-48F2-3C17-DC8B7105B3B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04362E3-30EB-4A73-C14A-18EC90BDAB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32C0A92-C892-C7BD-D8DB-D2A8D6DD20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075884D-F7F2-8511-176E-03BF7F8158E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B27E221-7B33-A505-34CA-55D59155C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CA2E3F7-F85A-7187-D493-D62A6BF6DA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A4FD871-05E9-7DE0-E9AA-485CC838545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C4DA779-A7D8-31C0-5FEC-9ACA15F26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0DAD94-3533-1711-07C0-4F5239FC06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9D831-DD09-0BD6-1403-53D1996496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573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C674D-DB27-C0FB-616C-EFEF6CC04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FDAB7-2E41-6C96-6CA0-3C2E5C40C5BC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D36B12D-8C86-E7FE-0DC5-CAA59E49F05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EF18541-6435-F262-60D4-E241CFDEE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5C0D74E-D77A-54AC-BEB9-335104251B6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F4FC640-E09F-D63B-50B5-D5AAFB2BD2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4C2A11-14ED-5BAD-8979-E2816852C4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F9206-EC95-F686-3BA0-39F090DC63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624ECF0-74AF-4D74-016F-D6F17A27711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33625AC-13C4-DB82-7E2B-9A0CB04FE0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87B0C41-006F-2EAA-03E3-0F4BBAD1778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5C29587-3502-39F7-304F-3AACABE6B73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3EC69134-CE36-9B4C-DBBC-F0A1F70109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DAE6B3F-95A8-5A31-7B57-70AA001A75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CA923D-FBC0-37EA-B792-93550B0814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0C14075-A937-7EF0-FAF9-501083D0578F}"/>
              </a:ext>
            </a:extLst>
          </p:cNvPr>
          <p:cNvCxnSpPr>
            <a:cxnSpLocks/>
          </p:cNvCxnSpPr>
          <p:nvPr/>
        </p:nvCxnSpPr>
        <p:spPr>
          <a:xfrm>
            <a:off x="2934769" y="266221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7D83DFCB-1E2C-C862-482E-A26F413BA106}"/>
              </a:ext>
            </a:extLst>
          </p:cNvPr>
          <p:cNvCxnSpPr/>
          <p:nvPr/>
        </p:nvCxnSpPr>
        <p:spPr>
          <a:xfrm>
            <a:off x="3336697" y="2695540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81384C1-50B7-02F1-3C78-DBB97B9EAA21}"/>
              </a:ext>
            </a:extLst>
          </p:cNvPr>
          <p:cNvCxnSpPr/>
          <p:nvPr/>
        </p:nvCxnSpPr>
        <p:spPr>
          <a:xfrm flipH="1">
            <a:off x="3538232" y="2655248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06F02364-2728-60A8-BA7D-7C65F1E0B0D6}"/>
              </a:ext>
            </a:extLst>
          </p:cNvPr>
          <p:cNvCxnSpPr/>
          <p:nvPr/>
        </p:nvCxnSpPr>
        <p:spPr>
          <a:xfrm flipH="1">
            <a:off x="3597377" y="268784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F3ABC260-D533-0B89-1355-5BFC1C219877}"/>
              </a:ext>
            </a:extLst>
          </p:cNvPr>
          <p:cNvCxnSpPr>
            <a:cxnSpLocks/>
          </p:cNvCxnSpPr>
          <p:nvPr/>
        </p:nvCxnSpPr>
        <p:spPr>
          <a:xfrm>
            <a:off x="4920568" y="2569675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813D8B91-AB9C-BBD4-2E95-A96E0464F34A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5305611" y="2662215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56838B6-8210-1D5B-0BAB-65ADB51A027A}"/>
              </a:ext>
            </a:extLst>
          </p:cNvPr>
          <p:cNvCxnSpPr>
            <a:cxnSpLocks/>
          </p:cNvCxnSpPr>
          <p:nvPr/>
        </p:nvCxnSpPr>
        <p:spPr>
          <a:xfrm flipH="1">
            <a:off x="5432594" y="2706427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BF37AE2C-4479-66A1-F1C7-91A2702EE789}"/>
              </a:ext>
            </a:extLst>
          </p:cNvPr>
          <p:cNvCxnSpPr>
            <a:cxnSpLocks/>
          </p:cNvCxnSpPr>
          <p:nvPr/>
        </p:nvCxnSpPr>
        <p:spPr>
          <a:xfrm flipH="1">
            <a:off x="5548207" y="2756859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E3E059A-C58E-695D-8604-ED3ECE8A8066}"/>
              </a:ext>
            </a:extLst>
          </p:cNvPr>
          <p:cNvGrpSpPr/>
          <p:nvPr/>
        </p:nvGrpSpPr>
        <p:grpSpPr>
          <a:xfrm>
            <a:off x="4760105" y="2265728"/>
            <a:ext cx="1744365" cy="396487"/>
            <a:chOff x="551042" y="2505212"/>
            <a:chExt cx="1918802" cy="436136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8AFF1EC7-ACE2-01F3-5098-52412023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7B4D3D28-2114-D2DE-1071-E1BCA289F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F3E8FB1D-048E-8321-0CA5-A834F8320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88E56D8F-3346-CC2B-450C-27927BF03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EE182D5-08CC-E565-E5F0-EB33A8B3AF65}"/>
              </a:ext>
            </a:extLst>
          </p:cNvPr>
          <p:cNvGrpSpPr/>
          <p:nvPr/>
        </p:nvGrpSpPr>
        <p:grpSpPr>
          <a:xfrm>
            <a:off x="2672102" y="2265728"/>
            <a:ext cx="1744365" cy="396487"/>
            <a:chOff x="551042" y="2505212"/>
            <a:chExt cx="1918802" cy="436136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F9796254-2506-07A4-4B12-A97920294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EF739610-A26D-C052-B0B7-A3147E9C2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1BC743F4-3413-BD07-8644-B7D6F3880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CF01843D-041C-83A9-750A-8F3F7B639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9A2314AC-5731-C8FC-BBF4-9210FBFB4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289" y="3634786"/>
            <a:ext cx="826665" cy="15982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73242DF7-0378-26C6-4478-4186C5610C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938" y="3642659"/>
            <a:ext cx="669205" cy="158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3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AE0A5-514C-1210-3D3D-7C6E84D76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2334890-F76B-CAF2-7DDA-3591A8B27A6D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قيمة كل جزء في هذا التوزيع بالتساوي  هو 4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CED13B0-C404-6C83-1AE1-1F52A9DC0E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4F9DD66-43F5-0D63-0E64-A651C1E1B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8329370-438C-E6A7-A901-7EF634EE9CD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E395F42-6C3E-CD45-D681-99D6E60430A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C1E9AA4-91A2-6DE1-5AB2-FB46624BCB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BCBEDB-602A-B871-03AB-A26B44B9FD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539E501-E54D-95B9-F995-D9E2FE23D0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5AE951A-8E39-D333-0DA0-160DEFB9632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E218BE6-58F7-1365-4FEC-1841F8C37D0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B09F12C-E370-3097-7F99-EA67EFBE0D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3FD5C0E8-9C84-264E-EDF4-0C3260FAFD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EF85109-B781-4445-12E4-11F0D0D31B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46EDF-8459-0594-626D-26E8379772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8A96D8D8-DC3A-5523-C2A6-A3AA31051FB2}"/>
              </a:ext>
            </a:extLst>
          </p:cNvPr>
          <p:cNvCxnSpPr>
            <a:cxnSpLocks/>
          </p:cNvCxnSpPr>
          <p:nvPr/>
        </p:nvCxnSpPr>
        <p:spPr>
          <a:xfrm>
            <a:off x="2934769" y="266221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C8A38E0-3586-A688-7056-160EA10DC4D2}"/>
              </a:ext>
            </a:extLst>
          </p:cNvPr>
          <p:cNvCxnSpPr/>
          <p:nvPr/>
        </p:nvCxnSpPr>
        <p:spPr>
          <a:xfrm>
            <a:off x="3336697" y="2695540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F82F0C10-4479-4D13-718E-43A03F4CDD1C}"/>
              </a:ext>
            </a:extLst>
          </p:cNvPr>
          <p:cNvCxnSpPr/>
          <p:nvPr/>
        </p:nvCxnSpPr>
        <p:spPr>
          <a:xfrm flipH="1">
            <a:off x="3538232" y="2655248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9ED83073-CA7C-6476-2401-795908F290CD}"/>
              </a:ext>
            </a:extLst>
          </p:cNvPr>
          <p:cNvCxnSpPr/>
          <p:nvPr/>
        </p:nvCxnSpPr>
        <p:spPr>
          <a:xfrm flipH="1">
            <a:off x="3597377" y="268784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8B56A556-FE1E-5FC4-29B5-980141FF693B}"/>
              </a:ext>
            </a:extLst>
          </p:cNvPr>
          <p:cNvCxnSpPr>
            <a:cxnSpLocks/>
          </p:cNvCxnSpPr>
          <p:nvPr/>
        </p:nvCxnSpPr>
        <p:spPr>
          <a:xfrm>
            <a:off x="4920568" y="2569675"/>
            <a:ext cx="359437" cy="91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BA32E46-5200-96FE-7D5E-72AEDD1543F4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5305611" y="2662215"/>
            <a:ext cx="104391" cy="882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5461599-2BDF-E0FC-BA5E-9CB1D5856992}"/>
              </a:ext>
            </a:extLst>
          </p:cNvPr>
          <p:cNvCxnSpPr>
            <a:cxnSpLocks/>
          </p:cNvCxnSpPr>
          <p:nvPr/>
        </p:nvCxnSpPr>
        <p:spPr>
          <a:xfrm flipH="1">
            <a:off x="5432594" y="2706427"/>
            <a:ext cx="342391" cy="838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AB23CFEA-DE76-3285-9722-E8E6B77D4366}"/>
              </a:ext>
            </a:extLst>
          </p:cNvPr>
          <p:cNvCxnSpPr>
            <a:cxnSpLocks/>
          </p:cNvCxnSpPr>
          <p:nvPr/>
        </p:nvCxnSpPr>
        <p:spPr>
          <a:xfrm flipH="1">
            <a:off x="5548207" y="2756859"/>
            <a:ext cx="635562" cy="788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F0259AB-0B14-7D07-5FAD-D5C5292B51EB}"/>
              </a:ext>
            </a:extLst>
          </p:cNvPr>
          <p:cNvGrpSpPr/>
          <p:nvPr/>
        </p:nvGrpSpPr>
        <p:grpSpPr>
          <a:xfrm>
            <a:off x="4760105" y="2265728"/>
            <a:ext cx="1744365" cy="396487"/>
            <a:chOff x="551042" y="2505212"/>
            <a:chExt cx="1918802" cy="436136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40EE7192-F88B-9105-39A3-9DE579AF0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57002E13-C7B0-5FD4-981D-4B319AF3B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199BE3CF-46E8-F650-CD23-709CF0C28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DDEA3672-19B9-7AD9-0D0A-6FD2B1E92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1FB244A-95C9-A8B2-3A97-9030E708B504}"/>
              </a:ext>
            </a:extLst>
          </p:cNvPr>
          <p:cNvGrpSpPr/>
          <p:nvPr/>
        </p:nvGrpSpPr>
        <p:grpSpPr>
          <a:xfrm>
            <a:off x="2672102" y="2265728"/>
            <a:ext cx="1744365" cy="396487"/>
            <a:chOff x="551042" y="2505212"/>
            <a:chExt cx="1918802" cy="436136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FCC86E50-67B4-A8A3-A789-AEA429BF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042" y="2505212"/>
              <a:ext cx="451713" cy="436136"/>
            </a:xfrm>
            <a:prstGeom prst="rect">
              <a:avLst/>
            </a:prstGeom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7BAA38FD-D4FA-50B9-E2A5-A39CD1442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072" y="2505212"/>
              <a:ext cx="451713" cy="436136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BFA0111E-8277-15F7-FAC9-D6A7E5E8B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9102" y="2505212"/>
              <a:ext cx="451713" cy="436136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32697FA1-698E-5093-97C9-A1ECF596D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8131" y="2505212"/>
              <a:ext cx="451713" cy="436136"/>
            </a:xfrm>
            <a:prstGeom prst="rect">
              <a:avLst/>
            </a:prstGeom>
          </p:spPr>
        </p:pic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3BCD1C78-0D62-BE3B-D7B8-8D7DDC596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289" y="3634786"/>
            <a:ext cx="826665" cy="15982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A29C67B5-17B3-B144-DCCA-3FC3665BC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938" y="3642659"/>
            <a:ext cx="669205" cy="158247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742BB047-2117-DF81-1923-49BB37E00B7B}"/>
              </a:ext>
            </a:extLst>
          </p:cNvPr>
          <p:cNvSpPr/>
          <p:nvPr/>
        </p:nvSpPr>
        <p:spPr>
          <a:xfrm>
            <a:off x="2422062" y="2035116"/>
            <a:ext cx="2173662" cy="721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C940EEF-6BEA-7597-E5A2-F71FFEC26075}"/>
              </a:ext>
            </a:extLst>
          </p:cNvPr>
          <p:cNvSpPr/>
          <p:nvPr/>
        </p:nvSpPr>
        <p:spPr>
          <a:xfrm>
            <a:off x="4606633" y="2103100"/>
            <a:ext cx="2173662" cy="721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12559D-10FB-1203-F09D-EF1B050C5D80}"/>
              </a:ext>
            </a:extLst>
          </p:cNvPr>
          <p:cNvSpPr txBox="1"/>
          <p:nvPr/>
        </p:nvSpPr>
        <p:spPr>
          <a:xfrm>
            <a:off x="2977456" y="5538717"/>
            <a:ext cx="318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حَصَلَ كُلُّ طِفْلٍ عَلى 4 كُراتٍ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0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التوزيع بالتساوي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376439D-C22E-58DD-8279-5B9047263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62" y="2405631"/>
            <a:ext cx="5476875" cy="24288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CE5457-C0AA-12DB-D739-4944ACA3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1534" y="1853064"/>
            <a:ext cx="721314" cy="433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6BBA537-74DA-E693-E472-B53CDA8E99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930" y="1866071"/>
            <a:ext cx="721314" cy="40698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A078F4-DFBA-D682-3213-AF7D8A63F0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65625">
            <a:off x="3168326" y="1853064"/>
            <a:ext cx="721314" cy="433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281DD13-390F-8433-C1A4-8EE5C1DFB5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6722" y="1853064"/>
            <a:ext cx="721314" cy="433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191E3B-958D-B481-2E3E-95CCBE84FA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5118" y="1853064"/>
            <a:ext cx="721314" cy="433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30D88A5-713E-603F-7F3E-E1BA8D6EA9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3514" y="1853064"/>
            <a:ext cx="721314" cy="433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194D4F1-AE8A-2EE8-46DF-2AB3015A8A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1910" y="1853064"/>
            <a:ext cx="721314" cy="433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E3AF6C5-F72C-6215-1E25-624567AFEA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60306" y="1853064"/>
            <a:ext cx="721314" cy="433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49C0D5-A80E-3FFA-21F7-35C6A55125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138" y="1853064"/>
            <a:ext cx="721314" cy="433000"/>
          </a:xfrm>
          <a:prstGeom prst="rect">
            <a:avLst/>
          </a:prstGeom>
        </p:spPr>
      </p:pic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F4F52FD3-E0F6-76DE-4235-A391EF622CA8}"/>
              </a:ext>
            </a:extLst>
          </p:cNvPr>
          <p:cNvCxnSpPr/>
          <p:nvPr/>
        </p:nvCxnSpPr>
        <p:spPr>
          <a:xfrm>
            <a:off x="1132764" y="2329788"/>
            <a:ext cx="700798" cy="4407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693532D2-FD7A-0B4E-B38F-9EF9A5FC6601}"/>
              </a:ext>
            </a:extLst>
          </p:cNvPr>
          <p:cNvCxnSpPr/>
          <p:nvPr/>
        </p:nvCxnSpPr>
        <p:spPr>
          <a:xfrm>
            <a:off x="3676323" y="2351040"/>
            <a:ext cx="700798" cy="4407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3AF6B16B-2D4C-896E-3B4C-0FAA847E4167}"/>
              </a:ext>
            </a:extLst>
          </p:cNvPr>
          <p:cNvCxnSpPr>
            <a:cxnSpLocks/>
          </p:cNvCxnSpPr>
          <p:nvPr/>
        </p:nvCxnSpPr>
        <p:spPr>
          <a:xfrm flipH="1">
            <a:off x="7110484" y="2351040"/>
            <a:ext cx="710479" cy="4633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86020B3A-35A5-66A1-F9B0-252768DD7FE7}"/>
              </a:ext>
            </a:extLst>
          </p:cNvPr>
          <p:cNvCxnSpPr>
            <a:cxnSpLocks/>
          </p:cNvCxnSpPr>
          <p:nvPr/>
        </p:nvCxnSpPr>
        <p:spPr>
          <a:xfrm>
            <a:off x="1866107" y="2286064"/>
            <a:ext cx="272234" cy="4844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1D21940-8F5D-6FCD-B6B1-67B4A5B7B895}"/>
              </a:ext>
            </a:extLst>
          </p:cNvPr>
          <p:cNvCxnSpPr>
            <a:cxnSpLocks/>
          </p:cNvCxnSpPr>
          <p:nvPr/>
        </p:nvCxnSpPr>
        <p:spPr>
          <a:xfrm>
            <a:off x="4396669" y="2296970"/>
            <a:ext cx="272234" cy="4844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707563B-89F0-8DC7-8912-35765C703088}"/>
              </a:ext>
            </a:extLst>
          </p:cNvPr>
          <p:cNvCxnSpPr>
            <a:cxnSpLocks/>
          </p:cNvCxnSpPr>
          <p:nvPr/>
        </p:nvCxnSpPr>
        <p:spPr>
          <a:xfrm>
            <a:off x="6893392" y="2286064"/>
            <a:ext cx="112972" cy="4844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1DC6DF1C-8ABD-FFA2-5DF3-2D7EB4A67288}"/>
              </a:ext>
            </a:extLst>
          </p:cNvPr>
          <p:cNvCxnSpPr>
            <a:cxnSpLocks/>
          </p:cNvCxnSpPr>
          <p:nvPr/>
        </p:nvCxnSpPr>
        <p:spPr>
          <a:xfrm flipH="1">
            <a:off x="2262126" y="2286064"/>
            <a:ext cx="348288" cy="4844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9FF97AD-1CD5-F712-A350-86C5CC4E89C9}"/>
              </a:ext>
            </a:extLst>
          </p:cNvPr>
          <p:cNvCxnSpPr>
            <a:cxnSpLocks/>
          </p:cNvCxnSpPr>
          <p:nvPr/>
        </p:nvCxnSpPr>
        <p:spPr>
          <a:xfrm flipH="1">
            <a:off x="4871704" y="2307926"/>
            <a:ext cx="348288" cy="4844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7D5E3084-4C8C-613E-AD69-A7DCF59F8103}"/>
              </a:ext>
            </a:extLst>
          </p:cNvPr>
          <p:cNvCxnSpPr>
            <a:cxnSpLocks/>
          </p:cNvCxnSpPr>
          <p:nvPr/>
        </p:nvCxnSpPr>
        <p:spPr>
          <a:xfrm>
            <a:off x="6263391" y="2272456"/>
            <a:ext cx="492919" cy="54196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7A6CF247-A12F-29D3-A308-C8AE4FE707DA}"/>
              </a:ext>
            </a:extLst>
          </p:cNvPr>
          <p:cNvSpPr txBox="1"/>
          <p:nvPr/>
        </p:nvSpPr>
        <p:spPr>
          <a:xfrm>
            <a:off x="2051945" y="4193062"/>
            <a:ext cx="714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FFBA455-0DD6-B1B0-E461-BEC2B787D4CA}"/>
              </a:ext>
            </a:extLst>
          </p:cNvPr>
          <p:cNvSpPr txBox="1"/>
          <p:nvPr/>
        </p:nvSpPr>
        <p:spPr>
          <a:xfrm>
            <a:off x="4522302" y="4184691"/>
            <a:ext cx="714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BA7B532-6D41-45B4-455C-650C74E64CA9}"/>
              </a:ext>
            </a:extLst>
          </p:cNvPr>
          <p:cNvSpPr txBox="1"/>
          <p:nvPr/>
        </p:nvSpPr>
        <p:spPr>
          <a:xfrm>
            <a:off x="6721378" y="4206710"/>
            <a:ext cx="714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817EC8F3-130A-6ED4-911E-E8DA1A4AF27C}"/>
              </a:ext>
            </a:extLst>
          </p:cNvPr>
          <p:cNvSpPr txBox="1"/>
          <p:nvPr/>
        </p:nvSpPr>
        <p:spPr>
          <a:xfrm>
            <a:off x="3000374" y="5265760"/>
            <a:ext cx="3487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حَصَلَ كُلُّ طِفْلٍ عَلى 3 </a:t>
            </a:r>
            <a:r>
              <a:rPr lang="ar-MA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مَوْزاتٍ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84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57A04D6-17C0-A165-A00D-AEE2E4DFD47E}"/>
              </a:ext>
            </a:extLst>
          </p:cNvPr>
          <p:cNvGrpSpPr/>
          <p:nvPr/>
        </p:nvGrpSpPr>
        <p:grpSpPr>
          <a:xfrm>
            <a:off x="533335" y="1705985"/>
            <a:ext cx="6175933" cy="4366665"/>
            <a:chOff x="533335" y="1705985"/>
            <a:chExt cx="6175933" cy="43666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CD1A38-C7F9-DB3F-870A-6B1F0FF91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56919" y="1742500"/>
              <a:ext cx="3152349" cy="433015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9EB173C-CE0E-CF14-B0B0-8E059BECE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3335" y="1705985"/>
              <a:ext cx="3023583" cy="4338810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764224" y="3907575"/>
            <a:ext cx="2579427" cy="17511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9A9F44-0237-E2B3-4EAF-2486BB54F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944" y="1657857"/>
            <a:ext cx="7148610" cy="47180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1218059-CA15-1EE5-6A1C-17E7DB578438}"/>
                  </a:ext>
                </a:extLst>
              </p14:cNvPr>
              <p14:cNvContentPartPr/>
              <p14:nvPr/>
            </p14:nvContentPartPr>
            <p14:xfrm>
              <a:off x="1713308" y="3692035"/>
              <a:ext cx="685440" cy="40680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1218059-CA15-1EE5-6A1C-17E7DB5784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04308" y="3683027"/>
                <a:ext cx="703080" cy="424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4D7D5D99-8417-2209-0F08-A98771C88EAB}"/>
                  </a:ext>
                </a:extLst>
              </p14:cNvPr>
              <p14:cNvContentPartPr/>
              <p14:nvPr/>
            </p14:nvContentPartPr>
            <p14:xfrm>
              <a:off x="2922188" y="3692035"/>
              <a:ext cx="381960" cy="39240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4D7D5D99-8417-2209-0F08-A98771C88E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13188" y="3683035"/>
                <a:ext cx="39960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CCE5D4B-E6F2-6DEF-9817-CF410824CEC2}"/>
                  </a:ext>
                </a:extLst>
              </p14:cNvPr>
              <p14:cNvContentPartPr/>
              <p14:nvPr/>
            </p14:nvContentPartPr>
            <p14:xfrm>
              <a:off x="4135072" y="3681235"/>
              <a:ext cx="84600" cy="4284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CCE5D4B-E6F2-6DEF-9817-CF410824CEC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26072" y="3672235"/>
                <a:ext cx="10224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E801B01-A6E4-9E75-50D9-E76EA28A1643}"/>
                  </a:ext>
                </a:extLst>
              </p14:cNvPr>
              <p14:cNvContentPartPr/>
              <p14:nvPr/>
            </p14:nvContentPartPr>
            <p14:xfrm>
              <a:off x="5152792" y="3671875"/>
              <a:ext cx="308880" cy="46548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E801B01-A6E4-9E75-50D9-E76EA28A16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43792" y="3662875"/>
                <a:ext cx="32652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6EC311B3-EA0C-1E6C-08A4-A0E6BE326964}"/>
                  </a:ext>
                </a:extLst>
              </p14:cNvPr>
              <p14:cNvContentPartPr/>
              <p14:nvPr/>
            </p14:nvContentPartPr>
            <p14:xfrm>
              <a:off x="6066832" y="3634435"/>
              <a:ext cx="621720" cy="46008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6EC311B3-EA0C-1E6C-08A4-A0E6BE3269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57832" y="3625435"/>
                <a:ext cx="639360" cy="4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0C3300ED-9508-B87F-E7D6-66276BF958D8}"/>
                  </a:ext>
                </a:extLst>
              </p14:cNvPr>
              <p14:cNvContentPartPr/>
              <p14:nvPr/>
            </p14:nvContentPartPr>
            <p14:xfrm>
              <a:off x="1607512" y="2850715"/>
              <a:ext cx="774000" cy="12319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0C3300ED-9508-B87F-E7D6-66276BF958D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98512" y="2841712"/>
                <a:ext cx="791640" cy="12495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15C0B1DB-1231-A263-52BF-7D7471830C93}"/>
                  </a:ext>
                </a:extLst>
              </p14:cNvPr>
              <p14:cNvContentPartPr/>
              <p14:nvPr/>
            </p14:nvContentPartPr>
            <p14:xfrm>
              <a:off x="2893792" y="2822635"/>
              <a:ext cx="365040" cy="1305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15C0B1DB-1231-A263-52BF-7D7471830C9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84783" y="2813637"/>
                <a:ext cx="382697" cy="13233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F454BAD7-2742-F0A8-8F08-8EC1BA2C817D}"/>
                  </a:ext>
                </a:extLst>
              </p14:cNvPr>
              <p14:cNvContentPartPr/>
              <p14:nvPr/>
            </p14:nvContentPartPr>
            <p14:xfrm>
              <a:off x="3967312" y="2860075"/>
              <a:ext cx="159120" cy="126468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F454BAD7-2742-F0A8-8F08-8EC1BA2C81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58292" y="2851078"/>
                <a:ext cx="176800" cy="12823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6FF8C2F3-5A79-252F-8DEB-CC04D984C53F}"/>
                  </a:ext>
                </a:extLst>
              </p14:cNvPr>
              <p14:cNvContentPartPr/>
              <p14:nvPr/>
            </p14:nvContentPartPr>
            <p14:xfrm>
              <a:off x="5245672" y="2794915"/>
              <a:ext cx="291600" cy="134244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6FF8C2F3-5A79-252F-8DEB-CC04D984C53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36672" y="2785915"/>
                <a:ext cx="30924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AF1E4477-3CED-15F0-F4E4-5807C99BDF90}"/>
                  </a:ext>
                </a:extLst>
              </p14:cNvPr>
              <p14:cNvContentPartPr/>
              <p14:nvPr/>
            </p14:nvContentPartPr>
            <p14:xfrm>
              <a:off x="6151072" y="2850715"/>
              <a:ext cx="560880" cy="127692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AF1E4477-3CED-15F0-F4E4-5807C99BDF9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42072" y="2841715"/>
                <a:ext cx="578520" cy="12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22BA2EDA-87E2-FC08-65E8-067B20E321AE}"/>
                  </a:ext>
                </a:extLst>
              </p14:cNvPr>
              <p14:cNvContentPartPr/>
              <p14:nvPr/>
            </p14:nvContentPartPr>
            <p14:xfrm>
              <a:off x="1540912" y="2169595"/>
              <a:ext cx="775080" cy="195876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22BA2EDA-87E2-FC08-65E8-067B20E321A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31912" y="2160595"/>
                <a:ext cx="792720" cy="19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7815F803-3120-4262-C264-52631F554DD7}"/>
                  </a:ext>
                </a:extLst>
              </p14:cNvPr>
              <p14:cNvContentPartPr/>
              <p14:nvPr/>
            </p14:nvContentPartPr>
            <p14:xfrm>
              <a:off x="2883712" y="2216395"/>
              <a:ext cx="337320" cy="186876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7815F803-3120-4262-C264-52631F554DD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74712" y="2207395"/>
                <a:ext cx="354960" cy="18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BB262E1B-0EC8-633E-D9F9-888B44A53964}"/>
                  </a:ext>
                </a:extLst>
              </p14:cNvPr>
              <p14:cNvContentPartPr/>
              <p14:nvPr/>
            </p14:nvContentPartPr>
            <p14:xfrm>
              <a:off x="3890992" y="2262835"/>
              <a:ext cx="244800" cy="184104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BB262E1B-0EC8-633E-D9F9-888B44A5396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81992" y="2253835"/>
                <a:ext cx="262440" cy="18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9F766AD0-C4CA-443B-A4DE-BC5FE8600523}"/>
                  </a:ext>
                </a:extLst>
              </p14:cNvPr>
              <p14:cNvContentPartPr/>
              <p14:nvPr/>
            </p14:nvContentPartPr>
            <p14:xfrm>
              <a:off x="5255392" y="2113795"/>
              <a:ext cx="354960" cy="200916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9F766AD0-C4CA-443B-A4DE-BC5FE860052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246401" y="2104795"/>
                <a:ext cx="372582" cy="20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FD003A77-3327-4AFA-577B-00670F95A36A}"/>
                  </a:ext>
                </a:extLst>
              </p14:cNvPr>
              <p14:cNvContentPartPr/>
              <p14:nvPr/>
            </p14:nvContentPartPr>
            <p14:xfrm>
              <a:off x="6160432" y="2038915"/>
              <a:ext cx="588240" cy="21639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FD003A77-3327-4AFA-577B-00670F95A3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51432" y="2029916"/>
                <a:ext cx="605880" cy="2181597"/>
              </a:xfrm>
              <a:prstGeom prst="rect">
                <a:avLst/>
              </a:prstGeom>
            </p:spPr>
          </p:pic>
        </mc:Fallback>
      </mc:AlternateContent>
      <p:pic>
        <p:nvPicPr>
          <p:cNvPr id="38" name="Image 37">
            <a:extLst>
              <a:ext uri="{FF2B5EF4-FFF2-40B4-BE49-F238E27FC236}">
                <a16:creationId xmlns:a16="http://schemas.microsoft.com/office/drawing/2014/main" id="{B376D298-86A1-7044-0B04-B484518AA6B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29" y="5321213"/>
            <a:ext cx="621566" cy="68943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76715CA-4818-3DAE-3F63-4C8F165A156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43" y="5321213"/>
            <a:ext cx="621566" cy="689438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4BDD7404-CA2D-16F5-ED76-A23AD87607A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25" y="5321213"/>
            <a:ext cx="621566" cy="68943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5AF208E-9B85-A20C-6876-4BDEDCAE621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032" y="5321213"/>
            <a:ext cx="621566" cy="68943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3840D96B-BDCE-CC19-A05D-0EACA799A5E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52" y="5321213"/>
            <a:ext cx="621566" cy="68943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14C035F-9729-66CC-0FE9-BDF8DD63B84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882" y="5859451"/>
            <a:ext cx="546490" cy="60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7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أراد تاجر وضع 12 قنينة  ماء في علب تسع كل واحدة 3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قنينات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فقط.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علبة سيحتاج هذا التاجر؟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C081E6-8D45-BBBE-C6F9-B18152EC7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182" y="1766655"/>
            <a:ext cx="2581635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FB3381-DB09-3982-F81E-273A0B0F1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182" y="1766655"/>
            <a:ext cx="2581635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82EEDC7-83AD-5CDE-1158-6C17EBCFA7D6}"/>
              </a:ext>
            </a:extLst>
          </p:cNvPr>
          <p:cNvSpPr txBox="1"/>
          <p:nvPr/>
        </p:nvSpPr>
        <p:spPr>
          <a:xfrm>
            <a:off x="2546884" y="5253149"/>
            <a:ext cx="4394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يَحْتاجُ هَذا التّاجِرُ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عُلَبٍ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5241E7-A35F-1AB0-D8FD-FC28B053B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182" y="1766655"/>
            <a:ext cx="2581635" cy="33246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AA16C1-5FAA-2604-1387-50F652216575}"/>
              </a:ext>
            </a:extLst>
          </p:cNvPr>
          <p:cNvSpPr/>
          <p:nvPr/>
        </p:nvSpPr>
        <p:spPr>
          <a:xfrm>
            <a:off x="3357348" y="1807599"/>
            <a:ext cx="598811" cy="32011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29B0B1-7399-26A4-8423-2FC4449F48D5}"/>
              </a:ext>
            </a:extLst>
          </p:cNvPr>
          <p:cNvSpPr/>
          <p:nvPr/>
        </p:nvSpPr>
        <p:spPr>
          <a:xfrm>
            <a:off x="3973188" y="1807599"/>
            <a:ext cx="598811" cy="32011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A6CF5F-7341-9791-82A3-A02C7B67FE63}"/>
              </a:ext>
            </a:extLst>
          </p:cNvPr>
          <p:cNvSpPr/>
          <p:nvPr/>
        </p:nvSpPr>
        <p:spPr>
          <a:xfrm>
            <a:off x="4579925" y="1807599"/>
            <a:ext cx="598811" cy="32011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FC581B-6025-F1F4-BC97-8FCF71BE6686}"/>
              </a:ext>
            </a:extLst>
          </p:cNvPr>
          <p:cNvSpPr/>
          <p:nvPr/>
        </p:nvSpPr>
        <p:spPr>
          <a:xfrm>
            <a:off x="5178736" y="1807599"/>
            <a:ext cx="598811" cy="32011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6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774251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أرادت زينب أن تجمع كل 3 زهرات لتكوين باقة ورد . كم كونت زينب من باقة ورد؟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7A70B25-70D0-43CB-ACA6-88C173E84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793" y="2792380"/>
            <a:ext cx="5621713" cy="173726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CB9581-8A30-5B37-098D-08D052AB9C31}"/>
              </a:ext>
            </a:extLst>
          </p:cNvPr>
          <p:cNvSpPr/>
          <p:nvPr/>
        </p:nvSpPr>
        <p:spPr>
          <a:xfrm>
            <a:off x="1761470" y="2836671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BD34C2-3CF5-FE81-3E6E-DAA17FADE060}"/>
              </a:ext>
            </a:extLst>
          </p:cNvPr>
          <p:cNvSpPr/>
          <p:nvPr/>
        </p:nvSpPr>
        <p:spPr>
          <a:xfrm>
            <a:off x="3706937" y="2836671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E1B28D-2E74-9468-3C83-68C6F169816B}"/>
              </a:ext>
            </a:extLst>
          </p:cNvPr>
          <p:cNvSpPr/>
          <p:nvPr/>
        </p:nvSpPr>
        <p:spPr>
          <a:xfrm>
            <a:off x="5552897" y="2836671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ADAB40-4878-6A11-C02F-996CBA6A4599}"/>
              </a:ext>
            </a:extLst>
          </p:cNvPr>
          <p:cNvSpPr/>
          <p:nvPr/>
        </p:nvSpPr>
        <p:spPr>
          <a:xfrm>
            <a:off x="1769793" y="3674660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5EDEC9-1E01-B048-A487-0EAA14880B25}"/>
              </a:ext>
            </a:extLst>
          </p:cNvPr>
          <p:cNvSpPr/>
          <p:nvPr/>
        </p:nvSpPr>
        <p:spPr>
          <a:xfrm>
            <a:off x="3702289" y="3686570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EDDAD97-F6BA-C5E5-081E-0C914112F9E0}"/>
              </a:ext>
            </a:extLst>
          </p:cNvPr>
          <p:cNvSpPr/>
          <p:nvPr/>
        </p:nvSpPr>
        <p:spPr>
          <a:xfrm>
            <a:off x="5552897" y="3679745"/>
            <a:ext cx="1702830" cy="74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D31E137-6A5B-8B65-A4C7-B0CE8A4AE5D3}"/>
              </a:ext>
            </a:extLst>
          </p:cNvPr>
          <p:cNvSpPr txBox="1"/>
          <p:nvPr/>
        </p:nvSpPr>
        <p:spPr>
          <a:xfrm>
            <a:off x="3179010" y="5020858"/>
            <a:ext cx="318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كَوَّنَتْ زَيْنَبُ 6 باقاتِ وَرْدٍ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7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85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FC6D35-3EB2-5B37-B534-65E9EBB0C3EA}"/>
              </a:ext>
            </a:extLst>
          </p:cNvPr>
          <p:cNvGrpSpPr/>
          <p:nvPr/>
        </p:nvGrpSpPr>
        <p:grpSpPr>
          <a:xfrm>
            <a:off x="533335" y="1705985"/>
            <a:ext cx="6175933" cy="4366665"/>
            <a:chOff x="533335" y="1705985"/>
            <a:chExt cx="6175933" cy="43666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1A874B8-C969-3FFA-403A-4D17D0706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56919" y="1742500"/>
              <a:ext cx="3152349" cy="433015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E2A20D6-CC00-32A1-0339-05C442443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3335" y="1705985"/>
              <a:ext cx="3023583" cy="4338810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735030" y="1965277"/>
            <a:ext cx="2525505" cy="1032721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E13558-D37C-81F2-840A-6B3A00E226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09200"/>
            <a:ext cx="7557025" cy="26395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513068-0F41-87C7-EBAA-018D58A9D55A}"/>
              </a:ext>
            </a:extLst>
          </p:cNvPr>
          <p:cNvSpPr txBox="1"/>
          <p:nvPr/>
        </p:nvSpPr>
        <p:spPr>
          <a:xfrm>
            <a:off x="6344526" y="4067031"/>
            <a:ext cx="38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0E94A-AA76-D0BF-7815-F1BA50500D67}"/>
              </a:ext>
            </a:extLst>
          </p:cNvPr>
          <p:cNvSpPr/>
          <p:nvPr/>
        </p:nvSpPr>
        <p:spPr>
          <a:xfrm>
            <a:off x="1032813" y="2664093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38BF9A6-1184-9FAE-E5CC-3C6E28AAC8CC}"/>
              </a:ext>
            </a:extLst>
          </p:cNvPr>
          <p:cNvSpPr/>
          <p:nvPr/>
        </p:nvSpPr>
        <p:spPr>
          <a:xfrm>
            <a:off x="2224585" y="2677741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AAF87B3-7D96-D118-4D39-AB92C7C97841}"/>
              </a:ext>
            </a:extLst>
          </p:cNvPr>
          <p:cNvSpPr/>
          <p:nvPr/>
        </p:nvSpPr>
        <p:spPr>
          <a:xfrm>
            <a:off x="3421172" y="2677741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44993F0-96A8-B6EA-43A9-35E52DC68BB5}"/>
              </a:ext>
            </a:extLst>
          </p:cNvPr>
          <p:cNvSpPr/>
          <p:nvPr/>
        </p:nvSpPr>
        <p:spPr>
          <a:xfrm>
            <a:off x="1032813" y="3532859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4091DE7-7B54-6F32-A681-760C5DDFDACA}"/>
              </a:ext>
            </a:extLst>
          </p:cNvPr>
          <p:cNvSpPr/>
          <p:nvPr/>
        </p:nvSpPr>
        <p:spPr>
          <a:xfrm>
            <a:off x="2224061" y="3532859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AAE9FFF-4E6E-B798-B80C-5E7BCB0218BD}"/>
              </a:ext>
            </a:extLst>
          </p:cNvPr>
          <p:cNvSpPr/>
          <p:nvPr/>
        </p:nvSpPr>
        <p:spPr>
          <a:xfrm>
            <a:off x="3428957" y="3532859"/>
            <a:ext cx="1150828" cy="750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1" grpId="0" animBg="1"/>
      <p:bldP spid="38" grpId="0" animBg="1"/>
      <p:bldP spid="53" grpId="0" animBg="1"/>
      <p:bldP spid="54" grpId="0" animBg="1"/>
      <p:bldP spid="5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842" y="3555187"/>
            <a:ext cx="3730313" cy="191656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1A7524-90CC-6358-8A1A-6A19277B5338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E7A9804-0AB9-C3F7-8849-257847DF7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E687062-9AE6-1226-33B8-895763524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C20C240-BCBB-7BA5-7605-570B29AAB76B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صَحْنٍ 6 </a:t>
            </a:r>
            <a:r>
              <a:rPr lang="ar-MA" sz="2400" b="1" dirty="0" err="1"/>
              <a:t>مَوْزاتٍ</a:t>
            </a:r>
            <a:r>
              <a:rPr lang="ar-MA" sz="2400" b="1" dirty="0"/>
              <a:t> ، تَناوَلَ وَليدٌ 4 </a:t>
            </a:r>
            <a:r>
              <a:rPr lang="ar-MA" sz="2400" b="1" dirty="0" err="1"/>
              <a:t>مَوْزاتٍ</a:t>
            </a:r>
            <a:r>
              <a:rPr lang="ar-MA" sz="2400" b="1" dirty="0"/>
              <a:t> </a:t>
            </a:r>
          </a:p>
          <a:p>
            <a:pPr algn="r"/>
            <a:r>
              <a:rPr lang="ar-MA" sz="2400" b="1" dirty="0"/>
              <a:t>كَمْ مَوْزَةً بَقِيَتْ في الصَّحْنِ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و مثلوا عليه معطيات المسألة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7952EE4-FAB0-26AC-1C02-F6D9CBC4894B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8" name="Image 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01C02B18-03CE-8B70-F1B0-E804902B9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8E7C8A-7B84-4375-6113-1F60D99AF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19CE1BE-FECB-752D-25A7-C780C0AC2009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صَحْنٍ 6 </a:t>
            </a:r>
            <a:r>
              <a:rPr lang="ar-MA" sz="2400" b="1" dirty="0" err="1"/>
              <a:t>مَوْزاتٍ</a:t>
            </a:r>
            <a:r>
              <a:rPr lang="ar-MA" sz="2400" b="1" dirty="0"/>
              <a:t> ، تَناوَلَ وليدٌ 4 </a:t>
            </a:r>
            <a:r>
              <a:rPr lang="ar-MA" sz="2400" b="1" dirty="0" err="1"/>
              <a:t>مَوْزاتٍ</a:t>
            </a:r>
            <a:r>
              <a:rPr lang="ar-MA" sz="2400" b="1" dirty="0"/>
              <a:t> </a:t>
            </a:r>
          </a:p>
          <a:p>
            <a:pPr algn="r"/>
            <a:r>
              <a:rPr lang="ar-MA" sz="2400" b="1" dirty="0"/>
              <a:t>كَمْ مَوْزَةً بَقِيَتْ في الصَّحْنِ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04E9-BD01-582A-1B1D-85DDF4D77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740AFF-6E1D-B284-92F5-C1FF7292BB3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EA4F36-33E5-F21A-CEB2-3C2AB6CCE2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27C563-07FC-7CB1-8A8D-2093FE29C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6E09D4-0D2D-0696-BCBA-9209C024666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554CCE-5CDE-A802-F3D0-D3D7A7F8CA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5B360B-B1D5-4D00-0A94-A70378774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48F993-4513-51A2-B802-D39FA7809E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72CA55-3048-92FE-6585-EF9D37FD29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6D1CC-3899-1655-E6B2-73CA708625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6CE619-B1E7-DDF2-E981-8258898448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9BC4DE-8DC8-E082-2092-5E75197717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E19A579-C3C2-B09E-A311-3C9218AEA6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CF5CAC-D155-52B3-86C5-DF76FE853A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9ECC12-66A8-1BE3-E124-B537C3549C3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B71B1-842F-255E-C0CF-00C8273BA3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المعطى الأول هو 6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موزات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يمثل الكل ، المعطى الثاني هو 4  و يمثل الجزء الأول  و نبحث عن الجزء الثاني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8A311A1-FBB5-97B6-B70F-615F88777906}"/>
              </a:ext>
            </a:extLst>
          </p:cNvPr>
          <p:cNvSpPr txBox="1"/>
          <p:nvPr/>
        </p:nvSpPr>
        <p:spPr>
          <a:xfrm>
            <a:off x="5380191" y="4857154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B1BE84-2D18-B762-45E9-9E96439DCE8F}"/>
              </a:ext>
            </a:extLst>
          </p:cNvPr>
          <p:cNvSpPr txBox="1"/>
          <p:nvPr/>
        </p:nvSpPr>
        <p:spPr>
          <a:xfrm>
            <a:off x="3249279" y="4857155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B1BEC6-E15C-C669-1A16-83C8BD8EE265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5C7F22E-10F8-62F3-7893-08271BAF6610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FF2175-B674-5D10-2A2B-9BB53BCAD864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ACDBD9-1EAA-CE09-C7C8-651CF3D1D3CB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592C80-C840-55DB-D4F1-B4361DEDDD5C}"/>
              </a:ext>
            </a:extLst>
          </p:cNvPr>
          <p:cNvSpPr/>
          <p:nvPr/>
        </p:nvSpPr>
        <p:spPr>
          <a:xfrm>
            <a:off x="3249280" y="4273037"/>
            <a:ext cx="173062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A5D2F9-9639-ADD3-649D-4A932D54179D}"/>
              </a:ext>
            </a:extLst>
          </p:cNvPr>
          <p:cNvSpPr/>
          <p:nvPr/>
        </p:nvSpPr>
        <p:spPr>
          <a:xfrm>
            <a:off x="4979905" y="4273036"/>
            <a:ext cx="151642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ADE627-842F-02CF-0AAF-71E7E06A360F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1EA03B9-1964-7CF9-23A7-B7DF429F50B0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20B4AC-7758-3505-12CB-7B927C44E36B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78224648-0C53-31B6-90D3-75DDE807C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A5EB5A6-1CCF-2A0F-C4F6-F6772D9E8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F17CA47-83F2-7D04-D54A-AA075246DC4C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صَحْنٍ 6 </a:t>
            </a:r>
            <a:r>
              <a:rPr lang="ar-MA" sz="2400" b="1" dirty="0" err="1"/>
              <a:t>مَوْزاتٍ</a:t>
            </a:r>
            <a:r>
              <a:rPr lang="ar-MA" sz="2400" b="1" dirty="0"/>
              <a:t> ، تَناوَلَ وليدٌ 4 </a:t>
            </a:r>
            <a:r>
              <a:rPr lang="ar-MA" sz="2400" b="1" dirty="0" err="1"/>
              <a:t>مَوْزاتٍ</a:t>
            </a:r>
            <a:r>
              <a:rPr lang="ar-MA" sz="2400" b="1" dirty="0"/>
              <a:t> </a:t>
            </a:r>
          </a:p>
          <a:p>
            <a:pPr algn="r"/>
            <a:r>
              <a:rPr lang="ar-MA" sz="2400" b="1" dirty="0"/>
              <a:t>كَمْ مَوْزَةً بَقِيَتْ في الصَّحْنِ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الموزات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المتبقية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1D8243-8CCA-F160-F94B-04A34C3BB53B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23" name="Image 2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E6FF9F57-C69F-4D7A-DAA5-4AD2A3CFA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D9867F1-8ECF-F6A8-309E-98CB01806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8C354C90-B9DB-70CC-3131-BD7F15296C9A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صَحْنٍ 6 </a:t>
            </a:r>
            <a:r>
              <a:rPr lang="ar-MA" sz="2400" b="1" dirty="0" err="1"/>
              <a:t>مَوْزاتٍ</a:t>
            </a:r>
            <a:r>
              <a:rPr lang="ar-MA" sz="2400" b="1" dirty="0"/>
              <a:t> ، تَناوَلَ وليدٌ 4 </a:t>
            </a:r>
            <a:r>
              <a:rPr lang="ar-MA" sz="2400" b="1" dirty="0" err="1"/>
              <a:t>مَوْزاتٍ</a:t>
            </a:r>
            <a:r>
              <a:rPr lang="ar-MA" sz="2400" b="1" dirty="0"/>
              <a:t> </a:t>
            </a:r>
          </a:p>
          <a:p>
            <a:pPr algn="r"/>
            <a:r>
              <a:rPr lang="ar-MA" sz="2400" b="1" dirty="0"/>
              <a:t>كَمْ مَوْزَةً بَقِيَتْ في الصَّحْنِ ؟</a:t>
            </a:r>
            <a:endParaRPr lang="fr-FR" sz="24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7B5F44-B710-7F90-2D13-E02D10A32DA7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47F52A-E2D1-160C-D62A-B4C6A7D033D2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500EA-5598-7C39-08A1-AD15A43D075E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BDEA21-A750-9B6A-77AF-93400E95BEA4}"/>
              </a:ext>
            </a:extLst>
          </p:cNvPr>
          <p:cNvSpPr/>
          <p:nvPr/>
        </p:nvSpPr>
        <p:spPr>
          <a:xfrm>
            <a:off x="3249279" y="4273037"/>
            <a:ext cx="212046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2E55C0-9B9D-6022-1A63-BED55B43527F}"/>
              </a:ext>
            </a:extLst>
          </p:cNvPr>
          <p:cNvSpPr/>
          <p:nvPr/>
        </p:nvSpPr>
        <p:spPr>
          <a:xfrm>
            <a:off x="5369742" y="4273036"/>
            <a:ext cx="1126590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B369F-D359-30F1-4931-12C40ACA4405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6 و الجزء الأول هو 4 و نبحث عن الجزء الثاني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سنستعمل الطرح : 2 = 4 - 6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204188" y="5109100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BB3541-5109-5EF5-5C91-042FD575F42A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19384-8047-6E36-D235-2575D3CEEF5B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E5B07C-B916-1377-5014-B5AE2FB1BE6F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4733E4-BE3A-DA94-5113-BD59A20ECC1F}"/>
              </a:ext>
            </a:extLst>
          </p:cNvPr>
          <p:cNvSpPr/>
          <p:nvPr/>
        </p:nvSpPr>
        <p:spPr>
          <a:xfrm>
            <a:off x="3249279" y="4273037"/>
            <a:ext cx="212046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5019C4-EF13-E215-B7E3-E2678FCFEED6}"/>
              </a:ext>
            </a:extLst>
          </p:cNvPr>
          <p:cNvSpPr/>
          <p:nvPr/>
        </p:nvSpPr>
        <p:spPr>
          <a:xfrm>
            <a:off x="5369742" y="4273036"/>
            <a:ext cx="1126590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0C24B4-4B5B-782D-3986-0E4612A26532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E72D395-FF28-94B2-4128-5434F1BA2517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26" name="Image 2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E0D946BE-C285-9033-57AF-E32A3A56A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269CC2C-9608-9CCB-22F3-EE1F0A0E6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AC9B2AF1-825D-224B-9463-DCF45AB0F9DB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صَحْنٍ 6 </a:t>
            </a:r>
            <a:r>
              <a:rPr lang="ar-MA" sz="2400" b="1" dirty="0" err="1"/>
              <a:t>مَوْزاتٍ</a:t>
            </a:r>
            <a:r>
              <a:rPr lang="ar-MA" sz="2400" b="1" dirty="0"/>
              <a:t> ، تَناوَلَ وليدٌ 4 </a:t>
            </a:r>
            <a:r>
              <a:rPr lang="ar-MA" sz="2400" b="1" dirty="0" err="1"/>
              <a:t>مَوْزاتٍ</a:t>
            </a:r>
            <a:r>
              <a:rPr lang="ar-MA" sz="2400" b="1" dirty="0"/>
              <a:t> </a:t>
            </a:r>
          </a:p>
          <a:p>
            <a:pPr algn="r"/>
            <a:r>
              <a:rPr lang="ar-MA" sz="2400" b="1" dirty="0"/>
              <a:t>كَمْ مَوْزَةً بَقِيَتْ في الصَّحْنِ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85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B0E09-5AB1-428B-B8C2-1301F3C7643D}"/>
              </a:ext>
            </a:extLst>
          </p:cNvPr>
          <p:cNvGrpSpPr/>
          <p:nvPr/>
        </p:nvGrpSpPr>
        <p:grpSpPr>
          <a:xfrm>
            <a:off x="533335" y="1705985"/>
            <a:ext cx="6215924" cy="4338810"/>
            <a:chOff x="533335" y="1705985"/>
            <a:chExt cx="6215924" cy="43388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CF96E34-D1DC-0BBA-8A2B-2F2796FF5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96910" y="1714645"/>
              <a:ext cx="3152349" cy="433015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7DEC42F-1345-7B8D-1BF5-38F45FD4E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335" y="1705985"/>
              <a:ext cx="3152349" cy="4338810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699713" y="2851559"/>
            <a:ext cx="2730820" cy="143170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1E4452-894B-D5EF-D4FA-78994B084D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62" y="1919052"/>
            <a:ext cx="7473838" cy="410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0736E6-93A3-728F-DB4A-69B614263C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62" y="1919052"/>
            <a:ext cx="7473838" cy="410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8 تمثل الكل و 5 تمثل الجزء الأول  و  نبحث عن الجزء الثاني 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23BD29-DAA2-A084-3447-B31ED3CFF6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62" y="1919052"/>
            <a:ext cx="7473838" cy="410498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2AE94A-F717-1560-E782-566EB360E8FC}"/>
              </a:ext>
            </a:extLst>
          </p:cNvPr>
          <p:cNvSpPr txBox="1"/>
          <p:nvPr/>
        </p:nvSpPr>
        <p:spPr>
          <a:xfrm>
            <a:off x="1809120" y="3916951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4DD025-1221-1713-6FEE-F66D82738B4A}"/>
              </a:ext>
            </a:extLst>
          </p:cNvPr>
          <p:cNvSpPr txBox="1"/>
          <p:nvPr/>
        </p:nvSpPr>
        <p:spPr>
          <a:xfrm>
            <a:off x="2161342" y="3494980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553E10-1E01-7170-4281-B0BB68AF3528}"/>
              </a:ext>
            </a:extLst>
          </p:cNvPr>
          <p:cNvSpPr txBox="1"/>
          <p:nvPr/>
        </p:nvSpPr>
        <p:spPr>
          <a:xfrm>
            <a:off x="2815710" y="3916924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6202861" y="5380744"/>
            <a:ext cx="604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207425" y="4581621"/>
            <a:ext cx="19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19481</TotalTime>
  <Words>1480</Words>
  <Application>Microsoft Office PowerPoint</Application>
  <PresentationFormat>Affichage à l'écran (4:3)</PresentationFormat>
  <Paragraphs>530</Paragraphs>
  <Slides>62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62</vt:i4>
      </vt:variant>
    </vt:vector>
  </HeadingPairs>
  <TitlesOfParts>
    <vt:vector size="79" baseType="lpstr">
      <vt:lpstr>Effra CC Arbc</vt:lpstr>
      <vt:lpstr>Arial</vt:lpstr>
      <vt:lpstr>Dosis</vt:lpstr>
      <vt:lpstr>Aptos</vt:lpstr>
      <vt:lpstr>Wingdings</vt:lpstr>
      <vt:lpstr>Microsoft Uighur</vt:lpstr>
      <vt:lpstr>Calibri</vt:lpstr>
      <vt:lpstr>DengXian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الثاني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2026-04-05T11:04:13Z</dcterms:modified>
</cp:coreProperties>
</file>