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6"/>
  </p:notesMasterIdLst>
  <p:handoutMasterIdLst>
    <p:handoutMasterId r:id="rId6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49" r:id="rId20"/>
    <p:sldId id="1122" r:id="rId21"/>
    <p:sldId id="1248" r:id="rId22"/>
    <p:sldId id="1249" r:id="rId23"/>
    <p:sldId id="1250" r:id="rId24"/>
    <p:sldId id="786" r:id="rId25"/>
    <p:sldId id="751" r:id="rId26"/>
    <p:sldId id="828" r:id="rId27"/>
    <p:sldId id="890" r:id="rId28"/>
    <p:sldId id="787" r:id="rId29"/>
    <p:sldId id="740" r:id="rId30"/>
    <p:sldId id="1091" r:id="rId31"/>
    <p:sldId id="1251" r:id="rId32"/>
    <p:sldId id="1252" r:id="rId33"/>
    <p:sldId id="1234" r:id="rId34"/>
    <p:sldId id="1235" r:id="rId35"/>
    <p:sldId id="1253" r:id="rId36"/>
    <p:sldId id="1172" r:id="rId37"/>
    <p:sldId id="1173" r:id="rId38"/>
    <p:sldId id="1254" r:id="rId39"/>
    <p:sldId id="1190" r:id="rId40"/>
    <p:sldId id="1189" r:id="rId41"/>
    <p:sldId id="909" r:id="rId42"/>
    <p:sldId id="976" r:id="rId43"/>
    <p:sldId id="1230" r:id="rId44"/>
    <p:sldId id="1228" r:id="rId45"/>
    <p:sldId id="1229" r:id="rId46"/>
    <p:sldId id="1245" r:id="rId47"/>
    <p:sldId id="1246" r:id="rId48"/>
    <p:sldId id="1247" r:id="rId49"/>
    <p:sldId id="1242" r:id="rId50"/>
    <p:sldId id="1243" r:id="rId51"/>
    <p:sldId id="1244" r:id="rId52"/>
    <p:sldId id="910" r:id="rId53"/>
    <p:sldId id="848" r:id="rId54"/>
    <p:sldId id="916" r:id="rId55"/>
    <p:sldId id="924" r:id="rId56"/>
    <p:sldId id="1210" r:id="rId57"/>
    <p:sldId id="788" r:id="rId58"/>
    <p:sldId id="956" r:id="rId59"/>
    <p:sldId id="1200" r:id="rId60"/>
    <p:sldId id="850" r:id="rId61"/>
    <p:sldId id="789" r:id="rId62"/>
    <p:sldId id="794" r:id="rId63"/>
    <p:sldId id="793" r:id="rId64"/>
    <p:sldId id="930" r:id="rId6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8"/>
    </p:embeddedFont>
    <p:embeddedFont>
      <p:font typeface="Dosis" pitchFamily="2" charset="0"/>
      <p:regular r:id="rId69"/>
      <p:bold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CC302"/>
    <a:srgbClr val="196082"/>
    <a:srgbClr val="16AB98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64" d="100"/>
          <a:sy n="64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microsoft.com/office/2018/10/relationships/authors" Target="authors.xml"/><Relationship Id="rId7" Type="http://schemas.openxmlformats.org/officeDocument/2006/relationships/slide" Target="slides/slide2.xml"/><Relationship Id="rId71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81F3-3D07-31A8-7452-3B098A77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942380-97B2-BF0F-7A37-6346D860E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F1F6BA-5102-6853-02BD-C2287BF11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721D4B-C896-E55C-7287-5E173F2DB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051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BDA8B-B10B-EC3E-2F79-A8219A30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7976FB-64A4-7C91-B9DC-9201A20EF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408BD3-0D88-E13E-158C-E35A54B1E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4EE6FF-7E01-35BF-B674-5D591DEFF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754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B40A-984D-4BD9-FF95-599AA119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99DD7F-BBED-5E25-B8EB-2751D9F7C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FF5FEE-F84D-5E95-6CDD-BE9C16A72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528DE-DAE8-F0FF-BE40-C9BE7F5A1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3267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D11EC-F20B-52D5-1DF7-8E330055A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5FEF61-966C-BDE7-E2D0-938605710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C487DE-0EC7-828F-5370-DCF5437E8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3970AF-04EB-BB44-45FF-CCAB2C63C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3371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5FC5-0ECF-C846-1518-EF967E77E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E16DD6-3A70-C387-BE92-B2468CBCF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74E07D-AF6A-FD19-6C1A-057B630B7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2AEBDE-4E95-BCD4-B08F-AB78BA188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8669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التوزيع بالتساوي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الجمع المتكرر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(2)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التجميع بالتساوي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الجمع المتكرر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0F0D52-A283-CD1D-B464-E894A74FE3E2}"/>
              </a:ext>
            </a:extLst>
          </p:cNvPr>
          <p:cNvGrpSpPr/>
          <p:nvPr/>
        </p:nvGrpSpPr>
        <p:grpSpPr>
          <a:xfrm>
            <a:off x="1636158" y="2286168"/>
            <a:ext cx="5871684" cy="4027040"/>
            <a:chOff x="1970492" y="2286168"/>
            <a:chExt cx="5871684" cy="40270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A7C984D-0549-69D8-64F1-F5213C5C7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6334" y="2286169"/>
              <a:ext cx="2935842" cy="402703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43009A6-B90C-B2A2-168A-39EEF3B9C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0492" y="2286168"/>
              <a:ext cx="2935842" cy="4027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 عدد عناصر مجموعات متساوية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563329" y="2239768"/>
            <a:ext cx="5382917" cy="2671446"/>
            <a:chOff x="2292064" y="2221113"/>
            <a:chExt cx="468964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3077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92064" y="3211434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العد ب 2 أو 5 أو 10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753865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19 ستكملون الشريط العددي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D65FAA-3A37-DEDE-3DC2-41EE0483F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86" y="1644284"/>
            <a:ext cx="3331405" cy="460903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092186" y="2564136"/>
            <a:ext cx="3088169" cy="5625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ملء خانات الشريط العددي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1718F-72FA-7793-4203-CB94B8DBBA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4" y="2219974"/>
            <a:ext cx="7557025" cy="12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نضيف 10كل مرة 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يقرأ الأعداد؟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F0F113-599C-3314-6B2A-9EFC1442D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219974"/>
            <a:ext cx="7557025" cy="12676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158460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D40FC-9281-6EF1-4EEA-635FAA0A68FE}"/>
              </a:ext>
            </a:extLst>
          </p:cNvPr>
          <p:cNvSpPr txBox="1"/>
          <p:nvPr/>
        </p:nvSpPr>
        <p:spPr>
          <a:xfrm>
            <a:off x="3980111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91C00C-A123-F2A1-673F-F5191CD01BA8}"/>
              </a:ext>
            </a:extLst>
          </p:cNvPr>
          <p:cNvSpPr txBox="1"/>
          <p:nvPr/>
        </p:nvSpPr>
        <p:spPr>
          <a:xfrm>
            <a:off x="4679325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26D398-0389-381F-E55B-BA62D8F8B030}"/>
              </a:ext>
            </a:extLst>
          </p:cNvPr>
          <p:cNvSpPr txBox="1"/>
          <p:nvPr/>
        </p:nvSpPr>
        <p:spPr>
          <a:xfrm>
            <a:off x="5404877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77E44E-2FFC-0A95-6ABB-00C411EBA37F}"/>
              </a:ext>
            </a:extLst>
          </p:cNvPr>
          <p:cNvSpPr txBox="1"/>
          <p:nvPr/>
        </p:nvSpPr>
        <p:spPr>
          <a:xfrm>
            <a:off x="6100933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1AB441-449C-3700-1341-33D00AAA587E}"/>
              </a:ext>
            </a:extLst>
          </p:cNvPr>
          <p:cNvSpPr txBox="1"/>
          <p:nvPr/>
        </p:nvSpPr>
        <p:spPr>
          <a:xfrm>
            <a:off x="6897173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DD409C5-891E-AFE6-F575-15C40F901B9C}"/>
              </a:ext>
            </a:extLst>
          </p:cNvPr>
          <p:cNvSpPr txBox="1"/>
          <p:nvPr/>
        </p:nvSpPr>
        <p:spPr>
          <a:xfrm>
            <a:off x="7618640" y="280201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العد ب 2 أو 5 أو 10 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الكتابة الجمعية المناسبة لحساب عدد الأقلام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39A7A8-C60B-DB85-EE94-719538E8F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954" y="1545423"/>
            <a:ext cx="4408093" cy="28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4 مجموعات في كل مجموعة 3 أقلام نكتب : 3 + 3 +3 +3 ،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A8A288-EE5B-2713-87EA-BD510AF8E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954" y="1545423"/>
            <a:ext cx="4408093" cy="282325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0CF001-F5F6-55A8-46CA-F794FAC8D890}"/>
              </a:ext>
            </a:extLst>
          </p:cNvPr>
          <p:cNvSpPr txBox="1"/>
          <p:nvPr/>
        </p:nvSpPr>
        <p:spPr>
          <a:xfrm>
            <a:off x="2367954" y="3517383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C149A4-6123-3E04-B243-CAB8CCA8DEC5}"/>
              </a:ext>
            </a:extLst>
          </p:cNvPr>
          <p:cNvSpPr txBox="1"/>
          <p:nvPr/>
        </p:nvSpPr>
        <p:spPr>
          <a:xfrm>
            <a:off x="3493748" y="3517383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68C3A8-3A45-0892-207F-5B1973201BC2}"/>
              </a:ext>
            </a:extLst>
          </p:cNvPr>
          <p:cNvSpPr txBox="1"/>
          <p:nvPr/>
        </p:nvSpPr>
        <p:spPr>
          <a:xfrm>
            <a:off x="4752183" y="3517383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350E93-9DD0-649E-6456-C2A348BE3831}"/>
              </a:ext>
            </a:extLst>
          </p:cNvPr>
          <p:cNvSpPr txBox="1"/>
          <p:nvPr/>
        </p:nvSpPr>
        <p:spPr>
          <a:xfrm>
            <a:off x="5887412" y="3491151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3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E0E8-05A5-EBB2-0E37-2D07E6EA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1A69B7-DB1D-C5B0-C79E-0FF72CDBC3E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الكتابة الجمعية المناسبة لحساب عدد الأقلام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302B88-1329-2098-FB64-9F329F676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2A22C1-6BD5-814A-399B-8A75251B5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997" y="1585617"/>
            <a:ext cx="4344006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2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BED7-AF4B-C57A-5564-595927FB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9AD7F2-8547-33FE-1C47-1B3B90B7A79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3A5E19-84E6-2C39-5FC0-FD76B0389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F0D736-39A3-F017-8348-C003589EEEA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BE49-A81D-C886-BE4D-EBB52FE22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DB5388-A94B-331F-F5D0-EF99FAA35091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3 مجموعات  في كل مجموعة 4 أقلام نكتب  : 4 + 4 +4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1B5D75-E1E0-A07E-3B09-05319538A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360CCE-6DA8-F760-BB3A-68D612422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997" y="1585617"/>
            <a:ext cx="4344006" cy="30579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DED77D1-C9CB-352C-AFD0-3C103EA82ED1}"/>
              </a:ext>
            </a:extLst>
          </p:cNvPr>
          <p:cNvSpPr txBox="1"/>
          <p:nvPr/>
        </p:nvSpPr>
        <p:spPr>
          <a:xfrm>
            <a:off x="2517984" y="3792272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02C0BD-2FD8-3BB1-DCC7-7017090F4DB6}"/>
              </a:ext>
            </a:extLst>
          </p:cNvPr>
          <p:cNvSpPr txBox="1"/>
          <p:nvPr/>
        </p:nvSpPr>
        <p:spPr>
          <a:xfrm>
            <a:off x="4088156" y="3792271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8E4968-B168-2D6A-3E77-C4BD044CB0E6}"/>
              </a:ext>
            </a:extLst>
          </p:cNvPr>
          <p:cNvSpPr txBox="1"/>
          <p:nvPr/>
        </p:nvSpPr>
        <p:spPr>
          <a:xfrm>
            <a:off x="5593713" y="3792270"/>
            <a:ext cx="967688" cy="8512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4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6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الجمع المتكرر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نقوم بجمع متكرر لحساب عدد  عناصر مجموعات متساوية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-P4-SEM2-S1">
            <a:hlinkClick r:id="" action="ppaction://media"/>
            <a:extLst>
              <a:ext uri="{FF2B5EF4-FFF2-40B4-BE49-F238E27FC236}">
                <a16:creationId xmlns:a16="http://schemas.microsoft.com/office/drawing/2014/main" id="{0104CDD3-D911-64A4-77D5-3E4B715A1F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015" y="2054335"/>
            <a:ext cx="7806998" cy="439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49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كيف نحسب عدد عناصر مجموعات متساوية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C99D41-082C-9582-6DED-BACF03F4D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716" y="2248049"/>
            <a:ext cx="6806566" cy="23619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A0EFA7-9931-BB58-0B55-262BD8264755}"/>
              </a:ext>
            </a:extLst>
          </p:cNvPr>
          <p:cNvSpPr txBox="1"/>
          <p:nvPr/>
        </p:nvSpPr>
        <p:spPr>
          <a:xfrm>
            <a:off x="2798507" y="1809769"/>
            <a:ext cx="35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نُضيفُ   4 في  كُلَّ مَرَّةٍ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المجموع . سننجز هذا النشاط  جماعة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4343B9-339D-D235-3776-BA7B47BE1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العدد الذي يتكرر ؟ و كم مرة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D9E4C9-7438-DDAC-5462-D8E5774FA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العدد الذي يتكرر هو 3  و يتكر 4 مرات ( 1-2-3-4)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3DA889-9646-4679-687F-AC55E196C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0B3E-1C5C-F323-CAAB-B5A3B07EB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0F8035-74F8-1CF2-9A23-E40A8529F4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مجموع العددين 3 و3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07AB5B-27F8-6AB3-1087-9D6E3E60F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E43818-70A6-780D-65CB-EACBC2189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44A8D3-DF51-CE6B-FADC-020C6C5F9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304" y="2416763"/>
            <a:ext cx="1121549" cy="37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96F4-F25A-EA48-D2CA-86E053D2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856F6B-FD74-2842-EA8B-7374142D1D9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F8CFA5-68AB-A23C-0BA7-0BCFD5D2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D9F082-CED4-6F64-E365-D56FF6CE2D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CF4-759A-025F-A019-7882BBC7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DDA5C2-B142-8832-4E8E-254D0ABB293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= 3 +3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51AAB2-21E5-EEBF-E271-A79F3E968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303214-D04E-A221-D753-E78825172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8B4664-D902-2C95-950C-E3DC5EBB7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077" y="2331419"/>
            <a:ext cx="1121549" cy="371388"/>
          </a:xfrm>
          <a:prstGeom prst="rect">
            <a:avLst/>
          </a:prstGeom>
        </p:spPr>
      </p:pic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8BF5433E-473E-9025-218D-CCA2491595BD}"/>
              </a:ext>
            </a:extLst>
          </p:cNvPr>
          <p:cNvSpPr/>
          <p:nvPr/>
        </p:nvSpPr>
        <p:spPr>
          <a:xfrm rot="16200000">
            <a:off x="2737670" y="2891283"/>
            <a:ext cx="371388" cy="1246573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ED513A-DDB1-899F-1363-DB314A6BA79C}"/>
              </a:ext>
            </a:extLst>
          </p:cNvPr>
          <p:cNvSpPr txBox="1"/>
          <p:nvPr/>
        </p:nvSpPr>
        <p:spPr>
          <a:xfrm>
            <a:off x="2741370" y="3700264"/>
            <a:ext cx="363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6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0727C-6573-6768-0E20-E5F0B6896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1CC7BA-288B-477F-5168-49B2467B881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بإضافة 3 ل 6 و اكتبوا النتيجة على الألواح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D40E6D-FA53-F7C4-ECA1-EF2AD6C86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FCBD54-F6C0-63A6-6522-DB5600EAF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FB40B0-DA7F-5115-42D7-009DBDC81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3508735" y="3372917"/>
            <a:ext cx="1063266" cy="511594"/>
          </a:xfrm>
          <a:prstGeom prst="rect">
            <a:avLst/>
          </a:prstGeom>
        </p:spPr>
      </p:pic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D2D562B5-6F8C-4B40-81FA-4B323834483E}"/>
              </a:ext>
            </a:extLst>
          </p:cNvPr>
          <p:cNvSpPr/>
          <p:nvPr/>
        </p:nvSpPr>
        <p:spPr>
          <a:xfrm rot="16200000">
            <a:off x="2641471" y="2805713"/>
            <a:ext cx="371388" cy="1246573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E98B7B-DDAE-C2DB-FDCF-0451A8D0D1C2}"/>
              </a:ext>
            </a:extLst>
          </p:cNvPr>
          <p:cNvSpPr txBox="1"/>
          <p:nvPr/>
        </p:nvSpPr>
        <p:spPr>
          <a:xfrm>
            <a:off x="2645171" y="3615555"/>
            <a:ext cx="363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6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3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9 = 3 + 6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C22F4B-67F5-895B-B47D-B2D3C1F61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sp>
        <p:nvSpPr>
          <p:cNvPr id="21" name="Accolade ouvrante 20">
            <a:extLst>
              <a:ext uri="{FF2B5EF4-FFF2-40B4-BE49-F238E27FC236}">
                <a16:creationId xmlns:a16="http://schemas.microsoft.com/office/drawing/2014/main" id="{5AC9B8C6-F3E7-3DFC-D09D-C54630995CBE}"/>
              </a:ext>
            </a:extLst>
          </p:cNvPr>
          <p:cNvSpPr/>
          <p:nvPr/>
        </p:nvSpPr>
        <p:spPr>
          <a:xfrm rot="16200000">
            <a:off x="3234102" y="2378084"/>
            <a:ext cx="371388" cy="2304408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31B1E68-D588-AADE-E5D1-22E77BB971F0}"/>
              </a:ext>
            </a:extLst>
          </p:cNvPr>
          <p:cNvSpPr txBox="1"/>
          <p:nvPr/>
        </p:nvSpPr>
        <p:spPr>
          <a:xfrm>
            <a:off x="3185714" y="3715982"/>
            <a:ext cx="363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9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9321A-581F-6CCA-8455-D6FECC2C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E7C89F-E8AF-2D76-570C-66BD49058D1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بإضافة 3 ل9 و اكتبوا النتيجة على الألواح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87F840-3988-C6FF-C07F-3FA7B10FB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3C3133-33AE-7726-56F9-156F1D3E1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sp>
        <p:nvSpPr>
          <p:cNvPr id="21" name="Accolade ouvrante 20">
            <a:extLst>
              <a:ext uri="{FF2B5EF4-FFF2-40B4-BE49-F238E27FC236}">
                <a16:creationId xmlns:a16="http://schemas.microsoft.com/office/drawing/2014/main" id="{C953009D-5CF2-4D3E-6437-4877B9CFCE03}"/>
              </a:ext>
            </a:extLst>
          </p:cNvPr>
          <p:cNvSpPr/>
          <p:nvPr/>
        </p:nvSpPr>
        <p:spPr>
          <a:xfrm rot="16200000">
            <a:off x="3234102" y="2310766"/>
            <a:ext cx="371388" cy="2304408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rgbClr val="103B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71D29DD-E834-8872-1F14-C5CC72069335}"/>
              </a:ext>
            </a:extLst>
          </p:cNvPr>
          <p:cNvSpPr txBox="1"/>
          <p:nvPr/>
        </p:nvSpPr>
        <p:spPr>
          <a:xfrm>
            <a:off x="3149138" y="3648664"/>
            <a:ext cx="363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9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8700BB-0087-FBAD-94E8-87D52CA41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567610" y="3361070"/>
            <a:ext cx="1063266" cy="51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9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70200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12 = 3 + 9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إّن : 12 = 3 +3 +3 +3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80CFE0-A634-49A8-E2B2-9E1613E8B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596" y="2702807"/>
            <a:ext cx="4852808" cy="726193"/>
          </a:xfrm>
          <a:prstGeom prst="rect">
            <a:avLst/>
          </a:prstGeom>
        </p:spPr>
      </p:pic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C0339EA-3356-8C4A-A3CA-A64AA34620D7}"/>
              </a:ext>
            </a:extLst>
          </p:cNvPr>
          <p:cNvSpPr/>
          <p:nvPr/>
        </p:nvSpPr>
        <p:spPr>
          <a:xfrm rot="16200000">
            <a:off x="3836960" y="1849440"/>
            <a:ext cx="371388" cy="3425953"/>
          </a:xfrm>
          <a:prstGeom prst="leftBrace">
            <a:avLst>
              <a:gd name="adj1" fmla="val 51666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B5E77C-59E5-C7BC-E1FF-7CFD5FD7B8D3}"/>
              </a:ext>
            </a:extLst>
          </p:cNvPr>
          <p:cNvSpPr txBox="1"/>
          <p:nvPr/>
        </p:nvSpPr>
        <p:spPr>
          <a:xfrm>
            <a:off x="6258497" y="2668837"/>
            <a:ext cx="773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12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المجموع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21CE2-9201-9A64-6199-69FA5ABC7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834" y="2939692"/>
            <a:ext cx="4988333" cy="97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16 = 4 + 4 + 4 +  4 نضيف 4 في كل مرة .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523D2-CBB6-6172-E5DE-86358C158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834" y="2939692"/>
            <a:ext cx="4988333" cy="9786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D87D21-BFC1-53A3-D1C7-11D9191F5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832" y="2659101"/>
            <a:ext cx="1121549" cy="3713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48D6C-DDF2-44A2-8E48-9458581BA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424" y="2659101"/>
            <a:ext cx="1121549" cy="3713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B0747C-05AF-DFED-6E39-1FC629D34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016" y="2680919"/>
            <a:ext cx="1121549" cy="37138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9F33EAF-9D31-8419-13F5-2E37F8AE03A7}"/>
              </a:ext>
            </a:extLst>
          </p:cNvPr>
          <p:cNvSpPr txBox="1"/>
          <p:nvPr/>
        </p:nvSpPr>
        <p:spPr>
          <a:xfrm>
            <a:off x="6421047" y="2905510"/>
            <a:ext cx="967688" cy="9194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</a:rPr>
              <a:t>16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0E4DD-347D-882E-4291-B628E952D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0CF1EE-077B-165A-98C7-93E9F50F243A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المجموع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31870E-2907-4B89-FC85-2CCC7FE91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AA55F6-38E3-0314-5D8D-8B15BEA51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471" y="3134805"/>
            <a:ext cx="4001058" cy="88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2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CB64A-2DC5-8903-36EC-1EF6E9E2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9AAB636-E36D-958E-49BD-29CC5054A55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5356A8-21B4-C630-998C-095E6807F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D707F6-D6BD-C9C6-9FA1-7DCF3E70747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1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5F987-B834-0AD6-80FF-DBA5EE6B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D20A6B-44D6-670C-3514-9ACEC113BC11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9 = 3 + 3 + 3 نضيف 3 في كل مرة .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C12E44-415D-EDE4-FC52-715DE83E7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F18BDF-3B10-D79D-57FC-F3F21D971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297" y="2757463"/>
            <a:ext cx="1121549" cy="3713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ADB91D-7747-5D2A-3039-A473E0A01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117" y="2771726"/>
            <a:ext cx="1121549" cy="3713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51A433-2BC6-09BA-81B0-B34882121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471" y="3134805"/>
            <a:ext cx="4001058" cy="8833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0D3E442-E111-DF10-7684-DDF817D94589}"/>
              </a:ext>
            </a:extLst>
          </p:cNvPr>
          <p:cNvSpPr txBox="1"/>
          <p:nvPr/>
        </p:nvSpPr>
        <p:spPr>
          <a:xfrm>
            <a:off x="5774929" y="3053767"/>
            <a:ext cx="967688" cy="9194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</a:rPr>
              <a:t>9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2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15D23-5399-A635-7B85-5E2A573F0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9B9302F-C1E1-8C8C-360E-769278670512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المجموع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2C2D77-0889-D129-CF76-B0368F760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06F4DE-D597-8A8C-3C30-C89446E96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93" y="3114413"/>
            <a:ext cx="4639214" cy="77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8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3774-3388-560D-32E1-E1A563C3E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8B2E74A-5C86-6AB5-D690-E2716C6A8C3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1ED3E7-19F7-25EE-4F09-56A2DAC6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E3AC2B-8B2D-8394-DEFF-F62B8DC8BB5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00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E23DE-4C03-9895-1535-CA7F0A7D3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F96921-9150-0D3F-6850-52C2A3D9EE9D}"/>
              </a:ext>
            </a:extLst>
          </p:cNvPr>
          <p:cNvSpPr txBox="1"/>
          <p:nvPr/>
        </p:nvSpPr>
        <p:spPr>
          <a:xfrm>
            <a:off x="103240" y="706569"/>
            <a:ext cx="7476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40 = 10 + 10 + 10 +  10نضيف 10 فيكل مرة 10.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08BBEA-51F8-F810-A548-414981023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E089-F254-31DE-5631-09DD80222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93" y="3114413"/>
            <a:ext cx="4639214" cy="7742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FEF0F3-35C8-2631-D743-F307C03ED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714" y="2802658"/>
            <a:ext cx="1121549" cy="3713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C45BF5-EC3C-9991-79A2-BB3F5A300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759" y="2830511"/>
            <a:ext cx="1121549" cy="3713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D34118-6B26-3D15-371B-770C1FFCF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740" y="2832154"/>
            <a:ext cx="1121549" cy="37138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648B596-39DB-8D78-8E5F-0592FBF8E5FC}"/>
              </a:ext>
            </a:extLst>
          </p:cNvPr>
          <p:cNvSpPr txBox="1"/>
          <p:nvPr/>
        </p:nvSpPr>
        <p:spPr>
          <a:xfrm>
            <a:off x="6367030" y="3016205"/>
            <a:ext cx="967688" cy="9194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</a:rPr>
              <a:t>40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3959746-67E1-4547-732B-C0A61E99FAF4}"/>
              </a:ext>
            </a:extLst>
          </p:cNvPr>
          <p:cNvGrpSpPr/>
          <p:nvPr/>
        </p:nvGrpSpPr>
        <p:grpSpPr>
          <a:xfrm>
            <a:off x="1636158" y="1681485"/>
            <a:ext cx="5871684" cy="4027040"/>
            <a:chOff x="1970492" y="2286168"/>
            <a:chExt cx="5871684" cy="40270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6BE827-6C10-D5D0-8554-4F70442C0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6334" y="2286169"/>
              <a:ext cx="2935842" cy="40270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CB0A97-8929-A75F-8B9E-4F26EAC0F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0492" y="2286168"/>
              <a:ext cx="2935842" cy="4027039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887337" y="1961023"/>
            <a:ext cx="2433484" cy="106239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D3EFCB-283A-DCDF-B16F-E67DD4CD1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76" y="2788202"/>
            <a:ext cx="5677705" cy="172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8BAAEB-A64E-5E27-3F42-97AC8B878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88" y="2756880"/>
            <a:ext cx="5113874" cy="17745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FB5FE0-D85E-7FA1-44C4-1D58CF7B6EEA}"/>
              </a:ext>
            </a:extLst>
          </p:cNvPr>
          <p:cNvSpPr txBox="1"/>
          <p:nvPr/>
        </p:nvSpPr>
        <p:spPr>
          <a:xfrm>
            <a:off x="927376" y="2172105"/>
            <a:ext cx="2993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نُضيفُ   4 في  كُلَّ مَرَّةٍ</a:t>
            </a:r>
            <a:endParaRPr lang="fr-FR" sz="3200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31B611-7004-C8C0-CE85-CDDAF6CAA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92" y="2134493"/>
            <a:ext cx="7968417" cy="28062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9FE61E-AE58-60FB-67E8-A46BD280A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999" y="2905626"/>
            <a:ext cx="575532" cy="1905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D7CFF5-DEEB-2780-7570-D15B0D6E6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531" y="2905626"/>
            <a:ext cx="575532" cy="19058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8117C3-3785-F62D-8B56-882409F70FD9}"/>
              </a:ext>
            </a:extLst>
          </p:cNvPr>
          <p:cNvSpPr txBox="1"/>
          <p:nvPr/>
        </p:nvSpPr>
        <p:spPr>
          <a:xfrm>
            <a:off x="7143541" y="2954660"/>
            <a:ext cx="820587" cy="715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15</a:t>
            </a:r>
            <a:endParaRPr lang="fr-MA" sz="3600" dirty="0">
              <a:solidFill>
                <a:srgbClr val="C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AEA374-45B1-64C1-21D1-9796E9B79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586" y="3913433"/>
            <a:ext cx="575532" cy="1905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772196-3082-05F4-A4AE-F364B9412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4118" y="3898684"/>
            <a:ext cx="575532" cy="1905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939748-D00F-4C18-B77E-D2F10A46A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380" y="3883935"/>
            <a:ext cx="575532" cy="19058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8773369-567E-B620-83E2-F546E0E08AD9}"/>
              </a:ext>
            </a:extLst>
          </p:cNvPr>
          <p:cNvSpPr txBox="1"/>
          <p:nvPr/>
        </p:nvSpPr>
        <p:spPr>
          <a:xfrm>
            <a:off x="3715389" y="3898684"/>
            <a:ext cx="820587" cy="715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24</a:t>
            </a:r>
            <a:endParaRPr lang="fr-MA" sz="3600" dirty="0">
              <a:solidFill>
                <a:srgbClr val="C000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97D445-944A-72DF-D7C3-C82962D29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740" y="3883935"/>
            <a:ext cx="575532" cy="1905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4D9164-EA41-A5FD-3962-A2C665FD2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4272" y="3883935"/>
            <a:ext cx="575532" cy="19058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BA11EC-BD16-FE9A-C376-1062BB47C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483" y="3893670"/>
            <a:ext cx="575532" cy="19058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465244-2AAE-B11B-6F81-32CB9C6C7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603" y="3913432"/>
            <a:ext cx="575532" cy="19058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8CFB818-3025-D2DB-18CE-F4402730B27E}"/>
              </a:ext>
            </a:extLst>
          </p:cNvPr>
          <p:cNvSpPr txBox="1"/>
          <p:nvPr/>
        </p:nvSpPr>
        <p:spPr>
          <a:xfrm>
            <a:off x="7427185" y="3893670"/>
            <a:ext cx="855262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</a:rPr>
              <a:t>10</a:t>
            </a:r>
            <a:endParaRPr lang="fr-M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2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77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D6787E-6CB3-C8E6-97BF-7B0E242AF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158" y="1681485"/>
            <a:ext cx="2935842" cy="402703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40762" y="2910533"/>
            <a:ext cx="2526633" cy="820809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9E2F3C-E00F-0B19-EB82-C1663826F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40" y="2451033"/>
            <a:ext cx="7790074" cy="244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BC76E14-76C5-1FCB-0082-428A26B96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40" y="2451033"/>
            <a:ext cx="7790074" cy="24454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70E503-19AF-B4E5-3082-6D32A9674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360" y="3072775"/>
            <a:ext cx="575532" cy="1905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9E4A61-D8E0-E169-4BC2-93566A4FA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892" y="3058026"/>
            <a:ext cx="575532" cy="1905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5B52BD-6327-777E-5327-B50BDE296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424" y="3043277"/>
            <a:ext cx="575532" cy="19058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F4FD989-2412-E5CD-50F9-278716BA272B}"/>
              </a:ext>
            </a:extLst>
          </p:cNvPr>
          <p:cNvSpPr txBox="1"/>
          <p:nvPr/>
        </p:nvSpPr>
        <p:spPr>
          <a:xfrm>
            <a:off x="3353026" y="3021154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8</a:t>
            </a:r>
            <a:endParaRPr lang="fr-MA" sz="3600" dirty="0">
              <a:solidFill>
                <a:srgbClr val="C0000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E4804B8-2E1F-09EE-D119-F5B7DEC73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215" y="3021154"/>
            <a:ext cx="575532" cy="19058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0BE1F5-97C6-F49A-0B6F-3778AA44D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747" y="3021154"/>
            <a:ext cx="575532" cy="1905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24725A-9AEA-0B51-3915-0EAEECBF9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731" y="3021154"/>
            <a:ext cx="575532" cy="1905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AF6D0C-0D1F-CF88-151F-BD125C7F3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715" y="3021154"/>
            <a:ext cx="575532" cy="19058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50DC887-9079-D152-B976-35B265680F01}"/>
              </a:ext>
            </a:extLst>
          </p:cNvPr>
          <p:cNvSpPr txBox="1"/>
          <p:nvPr/>
        </p:nvSpPr>
        <p:spPr>
          <a:xfrm>
            <a:off x="7243652" y="2989557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15</a:t>
            </a:r>
            <a:endParaRPr lang="fr-MA" sz="3600" dirty="0">
              <a:solidFill>
                <a:srgbClr val="C0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531C1C-9716-2E3D-B936-BDCF6B808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126" y="4055357"/>
            <a:ext cx="575532" cy="19058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1CEF53-62F2-0474-7892-B7C0153B6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658" y="4055357"/>
            <a:ext cx="575532" cy="19058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653D7D5-18A4-0CA8-E43A-31C47D957F63}"/>
              </a:ext>
            </a:extLst>
          </p:cNvPr>
          <p:cNvSpPr txBox="1"/>
          <p:nvPr/>
        </p:nvSpPr>
        <p:spPr>
          <a:xfrm>
            <a:off x="3081428" y="3948819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18</a:t>
            </a:r>
            <a:endParaRPr lang="fr-MA" sz="3600" dirty="0">
              <a:solidFill>
                <a:srgbClr val="C00000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4C7416-C1FE-A545-C38B-1DE75D3CB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747" y="4055356"/>
            <a:ext cx="575532" cy="19058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23F9CE-E587-0CFC-6C41-0E2222246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731" y="4055355"/>
            <a:ext cx="575532" cy="19058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9C8C8189-EA3E-FD51-1943-A8E08D4B3BE0}"/>
              </a:ext>
            </a:extLst>
          </p:cNvPr>
          <p:cNvSpPr txBox="1"/>
          <p:nvPr/>
        </p:nvSpPr>
        <p:spPr>
          <a:xfrm>
            <a:off x="6745214" y="3993679"/>
            <a:ext cx="820587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</a:rPr>
              <a:t>21</a:t>
            </a:r>
            <a:endParaRPr lang="fr-MA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1" grpId="0"/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403756A-237E-13AE-4672-55FE4BBDF3AC}"/>
              </a:ext>
            </a:extLst>
          </p:cNvPr>
          <p:cNvGrpSpPr/>
          <p:nvPr/>
        </p:nvGrpSpPr>
        <p:grpSpPr>
          <a:xfrm>
            <a:off x="1636158" y="1681485"/>
            <a:ext cx="5871684" cy="4027040"/>
            <a:chOff x="1970492" y="2286168"/>
            <a:chExt cx="5871684" cy="40270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25E1E71-4B17-90D2-3E39-E9D44439B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6334" y="2286169"/>
              <a:ext cx="2935842" cy="40270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F5F4D6A-5C57-3FA1-6E77-15EF4B69D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0492" y="2286168"/>
              <a:ext cx="2935842" cy="4027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21243</TotalTime>
  <Words>768</Words>
  <Application>Microsoft Office PowerPoint</Application>
  <PresentationFormat>Affichage à l'écran (4:3)</PresentationFormat>
  <Paragraphs>199</Paragraphs>
  <Slides>60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Dosis SemiBold</vt:lpstr>
      <vt:lpstr>Effra CC Arbc</vt:lpstr>
      <vt:lpstr>Arial</vt:lpstr>
      <vt:lpstr>Dosis</vt:lpstr>
      <vt:lpstr>Aptos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259</cp:revision>
  <cp:lastPrinted>2025-08-13T10:11:39Z</cp:lastPrinted>
  <dcterms:created xsi:type="dcterms:W3CDTF">2025-08-01T12:31:49Z</dcterms:created>
  <dcterms:modified xsi:type="dcterms:W3CDTF">2026-04-05T10:54:35Z</dcterms:modified>
</cp:coreProperties>
</file>