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697" r:id="rId5"/>
    <p:sldMasterId id="2147483808" r:id="rId6"/>
    <p:sldMasterId id="2147483818" r:id="rId7"/>
    <p:sldMasterId id="2147483826" r:id="rId8"/>
    <p:sldMasterId id="2147483831" r:id="rId9"/>
    <p:sldMasterId id="2147483843" r:id="rId10"/>
    <p:sldMasterId id="2147483857" r:id="rId11"/>
  </p:sldMasterIdLst>
  <p:notesMasterIdLst>
    <p:notesMasterId r:id="rId39"/>
  </p:notesMasterIdLst>
  <p:sldIdLst>
    <p:sldId id="257" r:id="rId12"/>
    <p:sldId id="1029" r:id="rId13"/>
    <p:sldId id="951" r:id="rId14"/>
    <p:sldId id="1366" r:id="rId15"/>
    <p:sldId id="1351" r:id="rId16"/>
    <p:sldId id="1352" r:id="rId17"/>
    <p:sldId id="1353" r:id="rId18"/>
    <p:sldId id="1276" r:id="rId19"/>
    <p:sldId id="1354" r:id="rId20"/>
    <p:sldId id="1355" r:id="rId21"/>
    <p:sldId id="1356" r:id="rId22"/>
    <p:sldId id="1357" r:id="rId23"/>
    <p:sldId id="1358" r:id="rId24"/>
    <p:sldId id="1359" r:id="rId25"/>
    <p:sldId id="1360" r:id="rId26"/>
    <p:sldId id="1281" r:id="rId27"/>
    <p:sldId id="1282" r:id="rId28"/>
    <p:sldId id="1283" r:id="rId29"/>
    <p:sldId id="1321" r:id="rId30"/>
    <p:sldId id="1361" r:id="rId31"/>
    <p:sldId id="1287" r:id="rId32"/>
    <p:sldId id="1292" r:id="rId33"/>
    <p:sldId id="1293" r:id="rId34"/>
    <p:sldId id="1364" r:id="rId35"/>
    <p:sldId id="1365" r:id="rId36"/>
    <p:sldId id="1280" r:id="rId37"/>
    <p:sldId id="689" r:id="rId38"/>
  </p:sldIdLst>
  <p:sldSz cx="9144000" cy="6858000" type="screen4x3"/>
  <p:notesSz cx="6735763" cy="9866313"/>
  <p:embeddedFontLst>
    <p:embeddedFont>
      <p:font typeface="Dosis" pitchFamily="2" charset="0"/>
      <p:regular r:id="rId40"/>
      <p:bold r:id="rId41"/>
    </p:embeddedFont>
    <p:embeddedFont>
      <p:font typeface="Dosis ExtraBold" pitchFamily="2" charset="0"/>
      <p:bold r:id="rId42"/>
    </p:embeddedFont>
    <p:embeddedFont>
      <p:font typeface="Dosis Medium" pitchFamily="2" charset="0"/>
      <p:regular r:id="rId43"/>
    </p:embeddedFont>
    <p:embeddedFont>
      <p:font typeface="Dosis SemiBold" pitchFamily="2" charset="0"/>
      <p:bold r:id="rId44"/>
    </p:embeddedFont>
    <p:embeddedFont>
      <p:font typeface="Mistral" panose="03090702030407020403" pitchFamily="66" charset="0"/>
      <p:regular r:id="rId4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AFABAB"/>
    <a:srgbClr val="E7E6E6"/>
    <a:srgbClr val="9EE0F4"/>
    <a:srgbClr val="EAF8FE"/>
    <a:srgbClr val="004981"/>
    <a:srgbClr val="2196B1"/>
    <a:srgbClr val="2AB6D7"/>
    <a:srgbClr val="A1A6BC"/>
    <a:srgbClr val="4B5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C4C3E3-7145-40AF-BBE0-B698201DEA94}" v="14" dt="2026-04-16T16:22:25.7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font" Target="fonts/font3.fntdata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font" Target="fonts/font5.fntdata"/><Relationship Id="rId52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font" Target="fonts/font4.fntdata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custSel modSld">
      <pc:chgData name="Salima  Ben Najem" userId="5d5d9c33-4a8f-4fad-a74b-e23ae769dead" providerId="ADAL" clId="{9BC4A8D2-6BD3-4F6E-9B89-9E8D97E5DD9E}" dt="2026-04-16T16:22:42.319" v="1012" actId="13900"/>
      <pc:docMkLst>
        <pc:docMk/>
      </pc:docMkLst>
      <pc:sldChg chg="modSp mod">
        <pc:chgData name="Salima  Ben Najem" userId="5d5d9c33-4a8f-4fad-a74b-e23ae769dead" providerId="ADAL" clId="{9BC4A8D2-6BD3-4F6E-9B89-9E8D97E5DD9E}" dt="2026-04-16T16:22:42.319" v="1012" actId="13900"/>
        <pc:sldMkLst>
          <pc:docMk/>
          <pc:sldMk cId="2178083403" sldId="1280"/>
        </pc:sldMkLst>
        <pc:spChg chg="mod">
          <ac:chgData name="Salima  Ben Najem" userId="5d5d9c33-4a8f-4fad-a74b-e23ae769dead" providerId="ADAL" clId="{9BC4A8D2-6BD3-4F6E-9B89-9E8D97E5DD9E}" dt="2026-04-16T16:22:42.319" v="1012" actId="13900"/>
          <ac:spMkLst>
            <pc:docMk/>
            <pc:sldMk cId="2178083403" sldId="1280"/>
            <ac:spMk id="3" creationId="{9B685C90-37BC-05A5-9F6C-7DFFB6C8D3E4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16T15:50:09.134" v="440" actId="14100"/>
        <pc:sldMkLst>
          <pc:docMk/>
          <pc:sldMk cId="68315985" sldId="1282"/>
        </pc:sldMkLst>
        <pc:picChg chg="add mod">
          <ac:chgData name="Salima  Ben Najem" userId="5d5d9c33-4a8f-4fad-a74b-e23ae769dead" providerId="ADAL" clId="{9BC4A8D2-6BD3-4F6E-9B89-9E8D97E5DD9E}" dt="2026-04-16T15:49:02.018" v="434" actId="1076"/>
          <ac:picMkLst>
            <pc:docMk/>
            <pc:sldMk cId="68315985" sldId="1282"/>
            <ac:picMk id="2" creationId="{CB31E8B9-FD25-9E7F-0054-7BCC863C89DC}"/>
          </ac:picMkLst>
        </pc:picChg>
        <pc:picChg chg="del">
          <ac:chgData name="Salima  Ben Najem" userId="5d5d9c33-4a8f-4fad-a74b-e23ae769dead" providerId="ADAL" clId="{9BC4A8D2-6BD3-4F6E-9B89-9E8D97E5DD9E}" dt="2026-04-16T15:47:12.197" v="424" actId="478"/>
          <ac:picMkLst>
            <pc:docMk/>
            <pc:sldMk cId="68315985" sldId="1282"/>
            <ac:picMk id="3" creationId="{FE3BE042-DCAD-CC26-C017-974415C39D98}"/>
          </ac:picMkLst>
        </pc:picChg>
        <pc:picChg chg="del">
          <ac:chgData name="Salima  Ben Najem" userId="5d5d9c33-4a8f-4fad-a74b-e23ae769dead" providerId="ADAL" clId="{9BC4A8D2-6BD3-4F6E-9B89-9E8D97E5DD9E}" dt="2026-04-16T15:47:12.197" v="424" actId="478"/>
          <ac:picMkLst>
            <pc:docMk/>
            <pc:sldMk cId="68315985" sldId="1282"/>
            <ac:picMk id="4" creationId="{DBA40748-43A2-B6DB-49EE-728D52790A41}"/>
          </ac:picMkLst>
        </pc:picChg>
        <pc:picChg chg="add mod">
          <ac:chgData name="Salima  Ben Najem" userId="5d5d9c33-4a8f-4fad-a74b-e23ae769dead" providerId="ADAL" clId="{9BC4A8D2-6BD3-4F6E-9B89-9E8D97E5DD9E}" dt="2026-04-16T15:48:56.540" v="432" actId="14100"/>
          <ac:picMkLst>
            <pc:docMk/>
            <pc:sldMk cId="68315985" sldId="1282"/>
            <ac:picMk id="5" creationId="{F8E552A8-A8B9-BA98-C717-15D386AC519C}"/>
          </ac:picMkLst>
        </pc:picChg>
        <pc:picChg chg="del">
          <ac:chgData name="Salima  Ben Najem" userId="5d5d9c33-4a8f-4fad-a74b-e23ae769dead" providerId="ADAL" clId="{9BC4A8D2-6BD3-4F6E-9B89-9E8D97E5DD9E}" dt="2026-04-16T15:47:12.197" v="424" actId="478"/>
          <ac:picMkLst>
            <pc:docMk/>
            <pc:sldMk cId="68315985" sldId="1282"/>
            <ac:picMk id="6" creationId="{565C9670-F3AE-1890-85C1-FDCC5D383D5E}"/>
          </ac:picMkLst>
        </pc:picChg>
        <pc:picChg chg="del">
          <ac:chgData name="Salima  Ben Najem" userId="5d5d9c33-4a8f-4fad-a74b-e23ae769dead" providerId="ADAL" clId="{9BC4A8D2-6BD3-4F6E-9B89-9E8D97E5DD9E}" dt="2026-04-16T15:47:12.197" v="424" actId="478"/>
          <ac:picMkLst>
            <pc:docMk/>
            <pc:sldMk cId="68315985" sldId="1282"/>
            <ac:picMk id="7" creationId="{78AE465E-482C-CDF7-42DD-B6FB5DC81D85}"/>
          </ac:picMkLst>
        </pc:picChg>
        <pc:picChg chg="add mod">
          <ac:chgData name="Salima  Ben Najem" userId="5d5d9c33-4a8f-4fad-a74b-e23ae769dead" providerId="ADAL" clId="{9BC4A8D2-6BD3-4F6E-9B89-9E8D97E5DD9E}" dt="2026-04-16T15:49:00.131" v="433" actId="1076"/>
          <ac:picMkLst>
            <pc:docMk/>
            <pc:sldMk cId="68315985" sldId="1282"/>
            <ac:picMk id="8" creationId="{096724AD-8F97-AA5C-F16E-AB9CABA6F68C}"/>
          </ac:picMkLst>
        </pc:picChg>
        <pc:picChg chg="add mod">
          <ac:chgData name="Salima  Ben Najem" userId="5d5d9c33-4a8f-4fad-a74b-e23ae769dead" providerId="ADAL" clId="{9BC4A8D2-6BD3-4F6E-9B89-9E8D97E5DD9E}" dt="2026-04-16T15:50:04.766" v="439" actId="14100"/>
          <ac:picMkLst>
            <pc:docMk/>
            <pc:sldMk cId="68315985" sldId="1282"/>
            <ac:picMk id="9" creationId="{60A4F141-0B80-B9C0-3653-CA71B669E847}"/>
          </ac:picMkLst>
        </pc:picChg>
        <pc:picChg chg="add mod">
          <ac:chgData name="Salima  Ben Najem" userId="5d5d9c33-4a8f-4fad-a74b-e23ae769dead" providerId="ADAL" clId="{9BC4A8D2-6BD3-4F6E-9B89-9E8D97E5DD9E}" dt="2026-04-16T15:50:09.134" v="440" actId="14100"/>
          <ac:picMkLst>
            <pc:docMk/>
            <pc:sldMk cId="68315985" sldId="1282"/>
            <ac:picMk id="10" creationId="{B9445E74-5187-D7AA-7D23-24EC72F859CC}"/>
          </ac:picMkLst>
        </pc:picChg>
        <pc:picChg chg="del">
          <ac:chgData name="Salima  Ben Najem" userId="5d5d9c33-4a8f-4fad-a74b-e23ae769dead" providerId="ADAL" clId="{9BC4A8D2-6BD3-4F6E-9B89-9E8D97E5DD9E}" dt="2026-04-16T15:47:12.197" v="424" actId="478"/>
          <ac:picMkLst>
            <pc:docMk/>
            <pc:sldMk cId="68315985" sldId="1282"/>
            <ac:picMk id="17" creationId="{46518ADF-F022-6115-7EA5-C65EF279F9F4}"/>
          </ac:picMkLst>
        </pc:picChg>
      </pc:sldChg>
      <pc:sldChg chg="modSp mod">
        <pc:chgData name="Salima  Ben Najem" userId="5d5d9c33-4a8f-4fad-a74b-e23ae769dead" providerId="ADAL" clId="{9BC4A8D2-6BD3-4F6E-9B89-9E8D97E5DD9E}" dt="2026-04-16T16:12:02.827" v="1008" actId="20577"/>
        <pc:sldMkLst>
          <pc:docMk/>
          <pc:sldMk cId="3195323805" sldId="1293"/>
        </pc:sldMkLst>
        <pc:spChg chg="mod">
          <ac:chgData name="Salima  Ben Najem" userId="5d5d9c33-4a8f-4fad-a74b-e23ae769dead" providerId="ADAL" clId="{9BC4A8D2-6BD3-4F6E-9B89-9E8D97E5DD9E}" dt="2026-04-16T16:10:26.862" v="922" actId="20577"/>
          <ac:spMkLst>
            <pc:docMk/>
            <pc:sldMk cId="3195323805" sldId="1293"/>
            <ac:spMk id="4" creationId="{CC1DF21D-28AB-899B-7C7F-A7219380DE28}"/>
          </ac:spMkLst>
        </pc:spChg>
        <pc:spChg chg="mod">
          <ac:chgData name="Salima  Ben Najem" userId="5d5d9c33-4a8f-4fad-a74b-e23ae769dead" providerId="ADAL" clId="{9BC4A8D2-6BD3-4F6E-9B89-9E8D97E5DD9E}" dt="2026-04-16T16:11:24.075" v="977" actId="20577"/>
          <ac:spMkLst>
            <pc:docMk/>
            <pc:sldMk cId="3195323805" sldId="1293"/>
            <ac:spMk id="5" creationId="{838B0CDF-A5A3-D042-F761-98EDB13C284C}"/>
          </ac:spMkLst>
        </pc:spChg>
        <pc:spChg chg="mod">
          <ac:chgData name="Salima  Ben Najem" userId="5d5d9c33-4a8f-4fad-a74b-e23ae769dead" providerId="ADAL" clId="{9BC4A8D2-6BD3-4F6E-9B89-9E8D97E5DD9E}" dt="2026-04-16T16:10:11.632" v="917" actId="20577"/>
          <ac:spMkLst>
            <pc:docMk/>
            <pc:sldMk cId="3195323805" sldId="1293"/>
            <ac:spMk id="6" creationId="{8B47C0F2-884F-A0F5-ECA3-74786B439756}"/>
          </ac:spMkLst>
        </pc:spChg>
        <pc:spChg chg="mod">
          <ac:chgData name="Salima  Ben Najem" userId="5d5d9c33-4a8f-4fad-a74b-e23ae769dead" providerId="ADAL" clId="{9BC4A8D2-6BD3-4F6E-9B89-9E8D97E5DD9E}" dt="2026-04-16T16:11:45.772" v="1002" actId="20577"/>
          <ac:spMkLst>
            <pc:docMk/>
            <pc:sldMk cId="3195323805" sldId="1293"/>
            <ac:spMk id="8" creationId="{A58F14B9-2C3E-2138-90FE-687086DCACED}"/>
          </ac:spMkLst>
        </pc:spChg>
        <pc:spChg chg="mod">
          <ac:chgData name="Salima  Ben Najem" userId="5d5d9c33-4a8f-4fad-a74b-e23ae769dead" providerId="ADAL" clId="{9BC4A8D2-6BD3-4F6E-9B89-9E8D97E5DD9E}" dt="2026-04-16T16:11:33.947" v="990" actId="20577"/>
          <ac:spMkLst>
            <pc:docMk/>
            <pc:sldMk cId="3195323805" sldId="1293"/>
            <ac:spMk id="10" creationId="{8CC9A640-F49B-B132-0E3D-F326D5060A26}"/>
          </ac:spMkLst>
        </pc:spChg>
        <pc:spChg chg="mod">
          <ac:chgData name="Salima  Ben Najem" userId="5d5d9c33-4a8f-4fad-a74b-e23ae769dead" providerId="ADAL" clId="{9BC4A8D2-6BD3-4F6E-9B89-9E8D97E5DD9E}" dt="2026-04-16T16:12:02.827" v="1008" actId="20577"/>
          <ac:spMkLst>
            <pc:docMk/>
            <pc:sldMk cId="3195323805" sldId="1293"/>
            <ac:spMk id="12" creationId="{2DD02AE5-5D1C-C984-AECA-46D437B75093}"/>
          </ac:spMkLst>
        </pc:spChg>
        <pc:spChg chg="mod">
          <ac:chgData name="Salima  Ben Najem" userId="5d5d9c33-4a8f-4fad-a74b-e23ae769dead" providerId="ADAL" clId="{9BC4A8D2-6BD3-4F6E-9B89-9E8D97E5DD9E}" dt="2026-04-16T16:11:07.185" v="951" actId="20577"/>
          <ac:spMkLst>
            <pc:docMk/>
            <pc:sldMk cId="3195323805" sldId="1293"/>
            <ac:spMk id="18" creationId="{7093D257-8CEC-6D64-F94A-178746A8F1B7}"/>
          </ac:spMkLst>
        </pc:spChg>
        <pc:spChg chg="mod">
          <ac:chgData name="Salima  Ben Najem" userId="5d5d9c33-4a8f-4fad-a74b-e23ae769dead" providerId="ADAL" clId="{9BC4A8D2-6BD3-4F6E-9B89-9E8D97E5DD9E}" dt="2026-04-16T16:11:17.179" v="969" actId="20577"/>
          <ac:spMkLst>
            <pc:docMk/>
            <pc:sldMk cId="3195323805" sldId="1293"/>
            <ac:spMk id="20" creationId="{41812F22-54BB-86F7-BE09-8A252AD6A3D9}"/>
          </ac:spMkLst>
        </pc:spChg>
        <pc:spChg chg="mod">
          <ac:chgData name="Salima  Ben Najem" userId="5d5d9c33-4a8f-4fad-a74b-e23ae769dead" providerId="ADAL" clId="{9BC4A8D2-6BD3-4F6E-9B89-9E8D97E5DD9E}" dt="2026-04-16T16:10:54.526" v="934" actId="20577"/>
          <ac:spMkLst>
            <pc:docMk/>
            <pc:sldMk cId="3195323805" sldId="1293"/>
            <ac:spMk id="22" creationId="{3A903584-0621-BFD8-8A51-4F9393620A3F}"/>
          </ac:spMkLst>
        </pc:spChg>
      </pc:sldChg>
      <pc:sldChg chg="modSp mod">
        <pc:chgData name="Salima  Ben Najem" userId="5d5d9c33-4a8f-4fad-a74b-e23ae769dead" providerId="ADAL" clId="{9BC4A8D2-6BD3-4F6E-9B89-9E8D97E5DD9E}" dt="2026-04-16T16:09:29.824" v="903" actId="14100"/>
        <pc:sldMkLst>
          <pc:docMk/>
          <pc:sldMk cId="2140684320" sldId="1298"/>
        </pc:sldMkLst>
        <pc:spChg chg="mod">
          <ac:chgData name="Salima  Ben Najem" userId="5d5d9c33-4a8f-4fad-a74b-e23ae769dead" providerId="ADAL" clId="{9BC4A8D2-6BD3-4F6E-9B89-9E8D97E5DD9E}" dt="2026-04-16T16:09:29.824" v="903" actId="14100"/>
          <ac:spMkLst>
            <pc:docMk/>
            <pc:sldMk cId="2140684320" sldId="1298"/>
            <ac:spMk id="2" creationId="{D35C1D2E-63FA-B2FB-2CB4-E3AAFA8921B0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16T15:29:49.584" v="1"/>
        <pc:sldMkLst>
          <pc:docMk/>
          <pc:sldMk cId="1576712323" sldId="1347"/>
        </pc:sldMkLst>
        <pc:grpChg chg="add mod">
          <ac:chgData name="Salima  Ben Najem" userId="5d5d9c33-4a8f-4fad-a74b-e23ae769dead" providerId="ADAL" clId="{9BC4A8D2-6BD3-4F6E-9B89-9E8D97E5DD9E}" dt="2026-04-16T15:29:49.584" v="1"/>
          <ac:grpSpMkLst>
            <pc:docMk/>
            <pc:sldMk cId="1576712323" sldId="1347"/>
            <ac:grpSpMk id="7" creationId="{2F623593-1C81-C6B9-3819-F54752C96EEF}"/>
          </ac:grpSpMkLst>
        </pc:grpChg>
        <pc:grpChg chg="del">
          <ac:chgData name="Salima  Ben Najem" userId="5d5d9c33-4a8f-4fad-a74b-e23ae769dead" providerId="ADAL" clId="{9BC4A8D2-6BD3-4F6E-9B89-9E8D97E5DD9E}" dt="2026-04-16T15:29:33.692" v="0" actId="478"/>
          <ac:grpSpMkLst>
            <pc:docMk/>
            <pc:sldMk cId="1576712323" sldId="1347"/>
            <ac:grpSpMk id="8" creationId="{A1F2AB63-0233-6267-1FC5-C2675434B6A3}"/>
          </ac:grpSpMkLst>
        </pc:grpChg>
        <pc:picChg chg="mod">
          <ac:chgData name="Salima  Ben Najem" userId="5d5d9c33-4a8f-4fad-a74b-e23ae769dead" providerId="ADAL" clId="{9BC4A8D2-6BD3-4F6E-9B89-9E8D97E5DD9E}" dt="2026-04-16T15:29:49.584" v="1"/>
          <ac:picMkLst>
            <pc:docMk/>
            <pc:sldMk cId="1576712323" sldId="1347"/>
            <ac:picMk id="14" creationId="{D6E48392-34E1-995C-8EF5-B9D86D1A7EE3}"/>
          </ac:picMkLst>
        </pc:picChg>
        <pc:picChg chg="mod">
          <ac:chgData name="Salima  Ben Najem" userId="5d5d9c33-4a8f-4fad-a74b-e23ae769dead" providerId="ADAL" clId="{9BC4A8D2-6BD3-4F6E-9B89-9E8D97E5DD9E}" dt="2026-04-16T15:29:49.584" v="1"/>
          <ac:picMkLst>
            <pc:docMk/>
            <pc:sldMk cId="1576712323" sldId="1347"/>
            <ac:picMk id="15" creationId="{5174510B-CC6A-7667-874E-F63EABE868B9}"/>
          </ac:picMkLst>
        </pc:picChg>
        <pc:picChg chg="mod">
          <ac:chgData name="Salima  Ben Najem" userId="5d5d9c33-4a8f-4fad-a74b-e23ae769dead" providerId="ADAL" clId="{9BC4A8D2-6BD3-4F6E-9B89-9E8D97E5DD9E}" dt="2026-04-16T15:29:49.584" v="1"/>
          <ac:picMkLst>
            <pc:docMk/>
            <pc:sldMk cId="1576712323" sldId="1347"/>
            <ac:picMk id="16" creationId="{2626FC13-B8EC-F4FB-51F4-9F1997F2DCBE}"/>
          </ac:picMkLst>
        </pc:picChg>
        <pc:picChg chg="mod">
          <ac:chgData name="Salima  Ben Najem" userId="5d5d9c33-4a8f-4fad-a74b-e23ae769dead" providerId="ADAL" clId="{9BC4A8D2-6BD3-4F6E-9B89-9E8D97E5DD9E}" dt="2026-04-16T15:29:49.584" v="1"/>
          <ac:picMkLst>
            <pc:docMk/>
            <pc:sldMk cId="1576712323" sldId="1347"/>
            <ac:picMk id="17" creationId="{5B1FADE1-4E6B-ED1A-F103-8419D82FBD44}"/>
          </ac:picMkLst>
        </pc:picChg>
        <pc:picChg chg="mod">
          <ac:chgData name="Salima  Ben Najem" userId="5d5d9c33-4a8f-4fad-a74b-e23ae769dead" providerId="ADAL" clId="{9BC4A8D2-6BD3-4F6E-9B89-9E8D97E5DD9E}" dt="2026-04-16T15:29:49.584" v="1"/>
          <ac:picMkLst>
            <pc:docMk/>
            <pc:sldMk cId="1576712323" sldId="1347"/>
            <ac:picMk id="18" creationId="{5D850DC2-FDCC-BB4F-378E-E154B3C0AE5B}"/>
          </ac:picMkLst>
        </pc:picChg>
      </pc:sldChg>
      <pc:sldChg chg="modSp mod">
        <pc:chgData name="Salima  Ben Najem" userId="5d5d9c33-4a8f-4fad-a74b-e23ae769dead" providerId="ADAL" clId="{9BC4A8D2-6BD3-4F6E-9B89-9E8D97E5DD9E}" dt="2026-04-16T15:30:08.363" v="3" actId="20577"/>
        <pc:sldMkLst>
          <pc:docMk/>
          <pc:sldMk cId="230841888" sldId="1352"/>
        </pc:sldMkLst>
        <pc:spChg chg="mod">
          <ac:chgData name="Salima  Ben Najem" userId="5d5d9c33-4a8f-4fad-a74b-e23ae769dead" providerId="ADAL" clId="{9BC4A8D2-6BD3-4F6E-9B89-9E8D97E5DD9E}" dt="2026-04-16T15:30:08.363" v="3" actId="20577"/>
          <ac:spMkLst>
            <pc:docMk/>
            <pc:sldMk cId="230841888" sldId="1352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16T15:30:43.645" v="11" actId="1076"/>
        <pc:sldMkLst>
          <pc:docMk/>
          <pc:sldMk cId="2857745691" sldId="1354"/>
        </pc:sldMkLst>
        <pc:spChg chg="mod">
          <ac:chgData name="Salima  Ben Najem" userId="5d5d9c33-4a8f-4fad-a74b-e23ae769dead" providerId="ADAL" clId="{9BC4A8D2-6BD3-4F6E-9B89-9E8D97E5DD9E}" dt="2026-04-16T15:30:40.823" v="10" actId="6549"/>
          <ac:spMkLst>
            <pc:docMk/>
            <pc:sldMk cId="2857745691" sldId="1354"/>
            <ac:spMk id="8" creationId="{1EA76800-631C-6C10-E08D-77468C90B8F3}"/>
          </ac:spMkLst>
        </pc:spChg>
        <pc:picChg chg="del">
          <ac:chgData name="Salima  Ben Najem" userId="5d5d9c33-4a8f-4fad-a74b-e23ae769dead" providerId="ADAL" clId="{9BC4A8D2-6BD3-4F6E-9B89-9E8D97E5DD9E}" dt="2026-04-16T15:30:15.997" v="4" actId="478"/>
          <ac:picMkLst>
            <pc:docMk/>
            <pc:sldMk cId="2857745691" sldId="1354"/>
            <ac:picMk id="6" creationId="{31713246-6B30-C5A3-7582-8B1D5715B704}"/>
          </ac:picMkLst>
        </pc:picChg>
        <pc:picChg chg="add mod">
          <ac:chgData name="Salima  Ben Najem" userId="5d5d9c33-4a8f-4fad-a74b-e23ae769dead" providerId="ADAL" clId="{9BC4A8D2-6BD3-4F6E-9B89-9E8D97E5DD9E}" dt="2026-04-16T15:30:43.645" v="11" actId="1076"/>
          <ac:picMkLst>
            <pc:docMk/>
            <pc:sldMk cId="2857745691" sldId="1354"/>
            <ac:picMk id="7" creationId="{1F9D45BB-3CC9-4EF7-2212-1BA0B86CDD9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6T15:36:01.271" v="116" actId="6549"/>
        <pc:sldMkLst>
          <pc:docMk/>
          <pc:sldMk cId="2448685570" sldId="1358"/>
        </pc:sldMkLst>
        <pc:spChg chg="mod">
          <ac:chgData name="Salima  Ben Najem" userId="5d5d9c33-4a8f-4fad-a74b-e23ae769dead" providerId="ADAL" clId="{9BC4A8D2-6BD3-4F6E-9B89-9E8D97E5DD9E}" dt="2026-04-16T15:36:01.271" v="116" actId="6549"/>
          <ac:spMkLst>
            <pc:docMk/>
            <pc:sldMk cId="2448685570" sldId="1358"/>
            <ac:spMk id="16" creationId="{5AE8B19C-F9BD-C41B-5519-216C3062AD85}"/>
          </ac:spMkLst>
        </pc:spChg>
        <pc:picChg chg="add mod">
          <ac:chgData name="Salima  Ben Najem" userId="5d5d9c33-4a8f-4fad-a74b-e23ae769dead" providerId="ADAL" clId="{9BC4A8D2-6BD3-4F6E-9B89-9E8D97E5DD9E}" dt="2026-04-16T15:34:25.435" v="77" actId="1076"/>
          <ac:picMkLst>
            <pc:docMk/>
            <pc:sldMk cId="2448685570" sldId="1358"/>
            <ac:picMk id="3" creationId="{B574A43C-6D12-B7A7-6EDD-3C6272296151}"/>
          </ac:picMkLst>
        </pc:picChg>
        <pc:picChg chg="add mod">
          <ac:chgData name="Salima  Ben Najem" userId="5d5d9c33-4a8f-4fad-a74b-e23ae769dead" providerId="ADAL" clId="{9BC4A8D2-6BD3-4F6E-9B89-9E8D97E5DD9E}" dt="2026-04-16T15:34:21.859" v="76" actId="14100"/>
          <ac:picMkLst>
            <pc:docMk/>
            <pc:sldMk cId="2448685570" sldId="1358"/>
            <ac:picMk id="4" creationId="{95BC03B4-C232-C0D2-1458-5BB53250AAF1}"/>
          </ac:picMkLst>
        </pc:picChg>
        <pc:picChg chg="del mod">
          <ac:chgData name="Salima  Ben Najem" userId="5d5d9c33-4a8f-4fad-a74b-e23ae769dead" providerId="ADAL" clId="{9BC4A8D2-6BD3-4F6E-9B89-9E8D97E5DD9E}" dt="2026-04-16T15:32:27.656" v="25" actId="478"/>
          <ac:picMkLst>
            <pc:docMk/>
            <pc:sldMk cId="2448685570" sldId="1358"/>
            <ac:picMk id="5" creationId="{6FBB4219-81AA-1DB9-BF7C-9F42E886F733}"/>
          </ac:picMkLst>
        </pc:picChg>
        <pc:picChg chg="add mod">
          <ac:chgData name="Salima  Ben Najem" userId="5d5d9c33-4a8f-4fad-a74b-e23ae769dead" providerId="ADAL" clId="{9BC4A8D2-6BD3-4F6E-9B89-9E8D97E5DD9E}" dt="2026-04-16T15:34:28.331" v="78" actId="1076"/>
          <ac:picMkLst>
            <pc:docMk/>
            <pc:sldMk cId="2448685570" sldId="1358"/>
            <ac:picMk id="6" creationId="{1BFF69C5-0162-90F8-A047-F4347E742360}"/>
          </ac:picMkLst>
        </pc:picChg>
        <pc:picChg chg="del">
          <ac:chgData name="Salima  Ben Najem" userId="5d5d9c33-4a8f-4fad-a74b-e23ae769dead" providerId="ADAL" clId="{9BC4A8D2-6BD3-4F6E-9B89-9E8D97E5DD9E}" dt="2026-04-16T15:32:27.656" v="25" actId="478"/>
          <ac:picMkLst>
            <pc:docMk/>
            <pc:sldMk cId="2448685570" sldId="1358"/>
            <ac:picMk id="7" creationId="{E50642E4-5DD2-6870-4A88-96C838192294}"/>
          </ac:picMkLst>
        </pc:picChg>
        <pc:picChg chg="add mod">
          <ac:chgData name="Salima  Ben Najem" userId="5d5d9c33-4a8f-4fad-a74b-e23ae769dead" providerId="ADAL" clId="{9BC4A8D2-6BD3-4F6E-9B89-9E8D97E5DD9E}" dt="2026-04-16T15:35:06.360" v="80" actId="1076"/>
          <ac:picMkLst>
            <pc:docMk/>
            <pc:sldMk cId="2448685570" sldId="1358"/>
            <ac:picMk id="8" creationId="{9BB6D07E-22E4-6475-7AED-5B8EC08079CC}"/>
          </ac:picMkLst>
        </pc:picChg>
        <pc:picChg chg="del">
          <ac:chgData name="Salima  Ben Najem" userId="5d5d9c33-4a8f-4fad-a74b-e23ae769dead" providerId="ADAL" clId="{9BC4A8D2-6BD3-4F6E-9B89-9E8D97E5DD9E}" dt="2026-04-16T15:32:27.656" v="25" actId="478"/>
          <ac:picMkLst>
            <pc:docMk/>
            <pc:sldMk cId="2448685570" sldId="1358"/>
            <ac:picMk id="9" creationId="{2A5F9CF8-EDD4-BC85-B4BA-C7100153EF29}"/>
          </ac:picMkLst>
        </pc:picChg>
        <pc:picChg chg="add mod">
          <ac:chgData name="Salima  Ben Najem" userId="5d5d9c33-4a8f-4fad-a74b-e23ae769dead" providerId="ADAL" clId="{9BC4A8D2-6BD3-4F6E-9B89-9E8D97E5DD9E}" dt="2026-04-16T15:35:55.713" v="105" actId="1076"/>
          <ac:picMkLst>
            <pc:docMk/>
            <pc:sldMk cId="2448685570" sldId="1358"/>
            <ac:picMk id="10" creationId="{20E9E1BD-15F2-7E79-0538-46CCCC2BEFD1}"/>
          </ac:picMkLst>
        </pc:picChg>
        <pc:picChg chg="del mod">
          <ac:chgData name="Salima  Ben Najem" userId="5d5d9c33-4a8f-4fad-a74b-e23ae769dead" providerId="ADAL" clId="{9BC4A8D2-6BD3-4F6E-9B89-9E8D97E5DD9E}" dt="2026-04-16T15:32:27.656" v="25" actId="478"/>
          <ac:picMkLst>
            <pc:docMk/>
            <pc:sldMk cId="2448685570" sldId="1358"/>
            <ac:picMk id="27" creationId="{079172AB-CEE5-A811-DF41-753CE7AA6046}"/>
          </ac:picMkLst>
        </pc:picChg>
        <pc:picChg chg="del">
          <ac:chgData name="Salima  Ben Najem" userId="5d5d9c33-4a8f-4fad-a74b-e23ae769dead" providerId="ADAL" clId="{9BC4A8D2-6BD3-4F6E-9B89-9E8D97E5DD9E}" dt="2026-04-16T15:32:05.446" v="12" actId="478"/>
          <ac:picMkLst>
            <pc:docMk/>
            <pc:sldMk cId="2448685570" sldId="1358"/>
            <ac:picMk id="29" creationId="{288DA7F1-DC11-0A41-7D8A-FAA6C1FCD75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6T15:46:50.247" v="423" actId="20577"/>
        <pc:sldMkLst>
          <pc:docMk/>
          <pc:sldMk cId="163224702" sldId="1360"/>
        </pc:sldMkLst>
        <pc:spChg chg="mod">
          <ac:chgData name="Salima  Ben Najem" userId="5d5d9c33-4a8f-4fad-a74b-e23ae769dead" providerId="ADAL" clId="{9BC4A8D2-6BD3-4F6E-9B89-9E8D97E5DD9E}" dt="2026-04-16T15:46:50.247" v="423" actId="20577"/>
          <ac:spMkLst>
            <pc:docMk/>
            <pc:sldMk cId="163224702" sldId="1360"/>
            <ac:spMk id="16" creationId="{148AC99B-ADF1-D98B-0837-34BD39C15B4F}"/>
          </ac:spMkLst>
        </pc:spChg>
        <pc:picChg chg="del">
          <ac:chgData name="Salima  Ben Najem" userId="5d5d9c33-4a8f-4fad-a74b-e23ae769dead" providerId="ADAL" clId="{9BC4A8D2-6BD3-4F6E-9B89-9E8D97E5DD9E}" dt="2026-04-16T15:36:15.078" v="117" actId="478"/>
          <ac:picMkLst>
            <pc:docMk/>
            <pc:sldMk cId="163224702" sldId="1360"/>
            <ac:picMk id="2" creationId="{75A9229C-023F-9D2B-D23F-36851AE3279D}"/>
          </ac:picMkLst>
        </pc:picChg>
        <pc:picChg chg="add mod">
          <ac:chgData name="Salima  Ben Najem" userId="5d5d9c33-4a8f-4fad-a74b-e23ae769dead" providerId="ADAL" clId="{9BC4A8D2-6BD3-4F6E-9B89-9E8D97E5DD9E}" dt="2026-04-16T15:46:37.423" v="395" actId="1076"/>
          <ac:picMkLst>
            <pc:docMk/>
            <pc:sldMk cId="163224702" sldId="1360"/>
            <ac:picMk id="4" creationId="{9E76C0DF-7D7F-98CF-4859-5C8E23B332D8}"/>
          </ac:picMkLst>
        </pc:picChg>
        <pc:picChg chg="add mod">
          <ac:chgData name="Salima  Ben Najem" userId="5d5d9c33-4a8f-4fad-a74b-e23ae769dead" providerId="ADAL" clId="{9BC4A8D2-6BD3-4F6E-9B89-9E8D97E5DD9E}" dt="2026-04-16T15:44:20.375" v="385" actId="1076"/>
          <ac:picMkLst>
            <pc:docMk/>
            <pc:sldMk cId="163224702" sldId="1360"/>
            <ac:picMk id="6" creationId="{3C132B52-9DAB-4315-E9D2-A2D669DA839E}"/>
          </ac:picMkLst>
        </pc:picChg>
        <pc:picChg chg="add mod">
          <ac:chgData name="Salima  Ben Najem" userId="5d5d9c33-4a8f-4fad-a74b-e23ae769dead" providerId="ADAL" clId="{9BC4A8D2-6BD3-4F6E-9B89-9E8D97E5DD9E}" dt="2026-04-16T15:46:32.658" v="394" actId="1076"/>
          <ac:picMkLst>
            <pc:docMk/>
            <pc:sldMk cId="163224702" sldId="1360"/>
            <ac:picMk id="8" creationId="{D0CC622A-6C5F-3682-7631-F9789D4B874D}"/>
          </ac:picMkLst>
        </pc:picChg>
        <pc:picChg chg="add mod">
          <ac:chgData name="Salima  Ben Najem" userId="5d5d9c33-4a8f-4fad-a74b-e23ae769dead" providerId="ADAL" clId="{9BC4A8D2-6BD3-4F6E-9B89-9E8D97E5DD9E}" dt="2026-04-16T15:44:24.034" v="386" actId="1076"/>
          <ac:picMkLst>
            <pc:docMk/>
            <pc:sldMk cId="163224702" sldId="1360"/>
            <ac:picMk id="10" creationId="{C686C44B-3E50-ECE0-5802-6BBC7E18B035}"/>
          </ac:picMkLst>
        </pc:picChg>
        <pc:picChg chg="add mod">
          <ac:chgData name="Salima  Ben Najem" userId="5d5d9c33-4a8f-4fad-a74b-e23ae769dead" providerId="ADAL" clId="{9BC4A8D2-6BD3-4F6E-9B89-9E8D97E5DD9E}" dt="2026-04-16T15:46:29.390" v="393" actId="14100"/>
          <ac:picMkLst>
            <pc:docMk/>
            <pc:sldMk cId="163224702" sldId="1360"/>
            <ac:picMk id="12" creationId="{3449F24E-E736-CE9D-A2B5-D38026FE5D7E}"/>
          </ac:picMkLst>
        </pc:picChg>
      </pc:sldChg>
      <pc:sldChg chg="modSp mod">
        <pc:chgData name="Salima  Ben Najem" userId="5d5d9c33-4a8f-4fad-a74b-e23ae769dead" providerId="ADAL" clId="{9BC4A8D2-6BD3-4F6E-9B89-9E8D97E5DD9E}" dt="2026-04-16T16:04:42.719" v="699" actId="20577"/>
        <pc:sldMkLst>
          <pc:docMk/>
          <pc:sldMk cId="3420343192" sldId="1366"/>
        </pc:sldMkLst>
        <pc:spChg chg="mod">
          <ac:chgData name="Salima  Ben Najem" userId="5d5d9c33-4a8f-4fad-a74b-e23ae769dead" providerId="ADAL" clId="{9BC4A8D2-6BD3-4F6E-9B89-9E8D97E5DD9E}" dt="2026-04-16T16:04:42.719" v="699" actId="20577"/>
          <ac:spMkLst>
            <pc:docMk/>
            <pc:sldMk cId="3420343192" sldId="1366"/>
            <ac:spMk id="2" creationId="{639B37BD-38D7-A6AB-EB1C-CCA0CDD2EBC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78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85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251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22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461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02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76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68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848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849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777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997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489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167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798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027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86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55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5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620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0.png"/><Relationship Id="rId7" Type="http://schemas.openxmlformats.org/officeDocument/2006/relationships/image" Target="../media/image34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6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png"/><Relationship Id="rId9" Type="http://schemas.openxmlformats.org/officeDocument/2006/relationships/image" Target="../media/image36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30.png"/><Relationship Id="rId7" Type="http://schemas.openxmlformats.org/officeDocument/2006/relationships/image" Target="../media/image44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0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31.png"/><Relationship Id="rId9" Type="http://schemas.openxmlformats.org/officeDocument/2006/relationships/image" Target="../media/image46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4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microsoft.com/office/2007/relationships/media" Target="../media/media2.mp4"/><Relationship Id="rId7" Type="http://schemas.openxmlformats.org/officeDocument/2006/relationships/image" Target="../media/image5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1.png"/><Relationship Id="rId5" Type="http://schemas.openxmlformats.org/officeDocument/2006/relationships/slideLayout" Target="../slideLayouts/slideLayout9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388B49B-C839-540A-A8C0-D85D053A8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8" b="314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7F2CEFD-39D4-E738-43A3-CF22BBA08A5E}"/>
              </a:ext>
            </a:extLst>
          </p:cNvPr>
          <p:cNvGrpSpPr/>
          <p:nvPr/>
        </p:nvGrpSpPr>
        <p:grpSpPr>
          <a:xfrm>
            <a:off x="1470898" y="2328482"/>
            <a:ext cx="6298453" cy="2427021"/>
            <a:chOff x="344004" y="2449667"/>
            <a:chExt cx="6298453" cy="242702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16A86B0-AF10-6D4C-A03F-B849853FFD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0310" y="2480146"/>
              <a:ext cx="1561346" cy="2394889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C3074E0-EDB2-3AAD-4A89-57FDC3D80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1111" y="2481798"/>
              <a:ext cx="1561346" cy="2394890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F0968B9-7E56-7BBD-79D4-744A74BE6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004" y="2449667"/>
              <a:ext cx="1577578" cy="2419788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86BF730-9A3F-C951-FB9C-223614CAD4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5272" y="2474563"/>
              <a:ext cx="1561347" cy="23948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484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1919187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1667187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211229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839143" y="3497943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5055143" y="3231782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5019143" y="368865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E18CA71-4B8E-54DE-6A0E-A244DB3E9D21}"/>
              </a:ext>
            </a:extLst>
          </p:cNvPr>
          <p:cNvSpPr/>
          <p:nvPr/>
        </p:nvSpPr>
        <p:spPr>
          <a:xfrm>
            <a:off x="407163" y="193580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rganigramme : Terminateur 22">
            <a:extLst>
              <a:ext uri="{FF2B5EF4-FFF2-40B4-BE49-F238E27FC236}">
                <a16:creationId xmlns:a16="http://schemas.microsoft.com/office/drawing/2014/main" id="{4A5AC8E3-7769-5CF8-2F38-80C0D9D5EDB0}"/>
              </a:ext>
            </a:extLst>
          </p:cNvPr>
          <p:cNvSpPr/>
          <p:nvPr/>
        </p:nvSpPr>
        <p:spPr>
          <a:xfrm>
            <a:off x="407163" y="160475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124D9555-DE17-0F6D-5690-36FF2D93A79D}"/>
              </a:ext>
            </a:extLst>
          </p:cNvPr>
          <p:cNvSpPr txBox="1">
            <a:spLocks/>
          </p:cNvSpPr>
          <p:nvPr/>
        </p:nvSpPr>
        <p:spPr>
          <a:xfrm>
            <a:off x="590944" y="210555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540C6F-BD47-6B02-029D-FE9CD04D31E5}"/>
              </a:ext>
            </a:extLst>
          </p:cNvPr>
          <p:cNvSpPr/>
          <p:nvPr/>
        </p:nvSpPr>
        <p:spPr>
          <a:xfrm>
            <a:off x="524857" y="49995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E43CC626-ADCD-EC70-EA48-5ED2B592E546}"/>
              </a:ext>
            </a:extLst>
          </p:cNvPr>
          <p:cNvSpPr/>
          <p:nvPr/>
        </p:nvSpPr>
        <p:spPr>
          <a:xfrm>
            <a:off x="740857" y="47475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9E26940-18FC-9424-23F3-4670FFB42606}"/>
              </a:ext>
            </a:extLst>
          </p:cNvPr>
          <p:cNvSpPr txBox="1">
            <a:spLocks/>
          </p:cNvSpPr>
          <p:nvPr/>
        </p:nvSpPr>
        <p:spPr>
          <a:xfrm>
            <a:off x="704857" y="519885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>
              <a:defRPr/>
            </a:pPr>
            <a:r>
              <a:rPr lang="fr-FR" sz="1600" dirty="0"/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4184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108,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9D45BB-3CC9-4EF7-2212-1BA0B86CD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04" y="1280637"/>
            <a:ext cx="3358925" cy="515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8457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émotions – Tricher – Disparaître – Gaspiller- Economiser.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TextBox 6">
            <a:extLst>
              <a:ext uri="{FF2B5EF4-FFF2-40B4-BE49-F238E27FC236}">
                <a16:creationId xmlns:a16="http://schemas.microsoft.com/office/drawing/2014/main" id="{5B1CA3B5-C4C3-3A1B-C513-51CDDA146C3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574A43C-6D12-B7A7-6EDD-3C62722961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28" y="1982893"/>
            <a:ext cx="1687050" cy="184564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BC03B4-C232-C0D2-1458-5BB53250AA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687" y="1982894"/>
            <a:ext cx="1687049" cy="184564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BFF69C5-0162-90F8-A047-F4347E7423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091" y="2023883"/>
            <a:ext cx="1649583" cy="18046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E9E1BD-15F2-7E79-0538-46CCCC2BEF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997" y="4283197"/>
            <a:ext cx="1748939" cy="184564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31E8B9-FD25-9E7F-0054-7BCC863C89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174" y="4279560"/>
            <a:ext cx="1602823" cy="175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403" y="765214"/>
            <a:ext cx="7016770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 Il faut utiliser les transports en commun. – Grâce à l’IA, je peux apprendre plus vite. – Il faut protéger les animaux en danger. – Les éoliennes produisent de l’électricité – Les usines dégagent du CO2.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E76C0DF-7D7F-98CF-4859-5C8E23B332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5" y="1911894"/>
            <a:ext cx="2560579" cy="17486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132B52-9DAB-4315-E9D2-A2D669DA83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4922" y="4109554"/>
            <a:ext cx="2511128" cy="17219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CC622A-6C5F-3682-7631-F9789D4B87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0840" y="1983520"/>
            <a:ext cx="2358522" cy="152985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86C44B-3E50-ECE0-5802-6BBC7E18B0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9147" y="4200846"/>
            <a:ext cx="2281357" cy="152985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449F24E-E736-CE9D-A2B5-D38026FE5D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9816" y="1911894"/>
            <a:ext cx="2397569" cy="151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et mets-le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8E552A8-A8B9-BA98-C717-15D386AC51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015" y="1851837"/>
            <a:ext cx="1572677" cy="17205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96724AD-8F97-AA5C-F16E-AB9CABA6F6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818859"/>
            <a:ext cx="1651695" cy="17535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A4F141-0B80-B9C0-3653-CA71B669E8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813" y="4209578"/>
            <a:ext cx="1522842" cy="166599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445E74-5187-D7AA-7D23-24EC72F859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72" y="4165828"/>
            <a:ext cx="1602823" cy="17535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BB6D07E-22E4-6475-7AED-5B8EC08079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577" y="1851837"/>
            <a:ext cx="1625048" cy="177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5 phrases.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28A32CE6-5D87-6F2B-533A-45BA88F7697D}"/>
              </a:ext>
            </a:extLst>
          </p:cNvPr>
          <p:cNvSpPr txBox="1">
            <a:spLocks/>
          </p:cNvSpPr>
          <p:nvPr/>
        </p:nvSpPr>
        <p:spPr>
          <a:xfrm>
            <a:off x="994690" y="1904653"/>
            <a:ext cx="7633854" cy="3843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l’IA ne peut pas remplacer les enseignants ?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animaux disparaissent-ils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 protéger les animaux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la station Noor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produisent les éoliennes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menace notre planète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le réchauffement climatique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la pollution ?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l’environnement et des technologies.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02575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 ce que l’on peut faire grâce à l’intelligence artificielle, des forêts et des réserves naturelles , de l’impact des énergies renouvelables et du réchauffement climatique. 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824" y="276678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A239AB-8549-07FA-8FC3-93FEA9567274}"/>
              </a:ext>
            </a:extLst>
          </p:cNvPr>
          <p:cNvSpPr txBox="1"/>
          <p:nvPr/>
        </p:nvSpPr>
        <p:spPr>
          <a:xfrm>
            <a:off x="2848960" y="2822261"/>
            <a:ext cx="54491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l’Intelligence Artificielle, des réserves naturelles, des énergies renouvelables et du réchauffement climatique.</a:t>
            </a:r>
          </a:p>
        </p:txBody>
      </p:sp>
    </p:spTree>
    <p:extLst>
      <p:ext uri="{BB962C8B-B14F-4D97-AF65-F5344CB8AC3E}">
        <p14:creationId xmlns:p14="http://schemas.microsoft.com/office/powerpoint/2010/main" val="324765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47C0F2-884F-A0F5-ECA3-74786B439756}"/>
              </a:ext>
            </a:extLst>
          </p:cNvPr>
          <p:cNvSpPr txBox="1"/>
          <p:nvPr/>
        </p:nvSpPr>
        <p:spPr>
          <a:xfrm>
            <a:off x="893923" y="2713419"/>
            <a:ext cx="259267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humain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1DF21D-28AB-899B-7C7F-A7219380DE28}"/>
              </a:ext>
            </a:extLst>
          </p:cNvPr>
          <p:cNvSpPr txBox="1"/>
          <p:nvPr/>
        </p:nvSpPr>
        <p:spPr>
          <a:xfrm>
            <a:off x="4251960" y="2954459"/>
            <a:ext cx="1371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Trier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8B0CDF-A5A3-D042-F761-98EDB13C284C}"/>
              </a:ext>
            </a:extLst>
          </p:cNvPr>
          <p:cNvSpPr txBox="1"/>
          <p:nvPr/>
        </p:nvSpPr>
        <p:spPr>
          <a:xfrm>
            <a:off x="6137465" y="3961241"/>
            <a:ext cx="2307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Les émotions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8F14B9-2C3E-2138-90FE-687086DCACED}"/>
              </a:ext>
            </a:extLst>
          </p:cNvPr>
          <p:cNvSpPr txBox="1"/>
          <p:nvPr/>
        </p:nvSpPr>
        <p:spPr>
          <a:xfrm>
            <a:off x="6533916" y="5057762"/>
            <a:ext cx="17109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pollution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C9A640-F49B-B132-0E3D-F326D5060A26}"/>
              </a:ext>
            </a:extLst>
          </p:cNvPr>
          <p:cNvSpPr txBox="1"/>
          <p:nvPr/>
        </p:nvSpPr>
        <p:spPr>
          <a:xfrm>
            <a:off x="3486597" y="5101236"/>
            <a:ext cx="23866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La chasse illégale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D02AE5-5D1C-C984-AECA-46D437B75093}"/>
              </a:ext>
            </a:extLst>
          </p:cNvPr>
          <p:cNvSpPr txBox="1"/>
          <p:nvPr/>
        </p:nvSpPr>
        <p:spPr>
          <a:xfrm>
            <a:off x="1073227" y="5072561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L’air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93D257-8CEC-6D64-F94A-178746A8F1B7}"/>
              </a:ext>
            </a:extLst>
          </p:cNvPr>
          <p:cNvSpPr txBox="1"/>
          <p:nvPr/>
        </p:nvSpPr>
        <p:spPr>
          <a:xfrm>
            <a:off x="425827" y="4003642"/>
            <a:ext cx="29650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comportements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12F22-54BB-86F7-BE09-8A252AD6A3D9}"/>
              </a:ext>
            </a:extLst>
          </p:cNvPr>
          <p:cNvSpPr txBox="1"/>
          <p:nvPr/>
        </p:nvSpPr>
        <p:spPr>
          <a:xfrm>
            <a:off x="3741418" y="3714396"/>
            <a:ext cx="1882142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L’électricité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903584-0621-BFD8-8A51-4F9393620A3F}"/>
              </a:ext>
            </a:extLst>
          </p:cNvPr>
          <p:cNvSpPr txBox="1"/>
          <p:nvPr/>
        </p:nvSpPr>
        <p:spPr>
          <a:xfrm>
            <a:off x="6137465" y="2986119"/>
            <a:ext cx="2107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Sensibiliser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834901" y="2574038"/>
            <a:ext cx="7347597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station solaire produit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une énergie propre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CO2 menace la planète.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797" y="5295550"/>
            <a:ext cx="2501312" cy="117265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B685C90-37BC-05A5-9F6C-7DFFB6C8D3E4}"/>
              </a:ext>
            </a:extLst>
          </p:cNvPr>
          <p:cNvSpPr txBox="1"/>
          <p:nvPr/>
        </p:nvSpPr>
        <p:spPr>
          <a:xfrm>
            <a:off x="1410712" y="2212237"/>
            <a:ext cx="6322576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Pour lutter contre le réchauffement climatique, les centrales solaires produisent </a:t>
            </a:r>
            <a:r>
              <a:rPr lang="fr-FR" sz="2400" b="1">
                <a:solidFill>
                  <a:schemeClr val="tx2"/>
                </a:solidFill>
                <a:latin typeface="Dosis SemiBold" pitchFamily="2" charset="0"/>
              </a:rPr>
              <a:t>une énergie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propre. Il faut que nous recyclions les déchets afin de protéger notre planète.</a:t>
            </a:r>
          </a:p>
        </p:txBody>
      </p:sp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8808</TotalTime>
  <Words>997</Words>
  <Application>Microsoft Office PowerPoint</Application>
  <PresentationFormat>Affichage à l'écran (4:3)</PresentationFormat>
  <Paragraphs>120</Paragraphs>
  <Slides>27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27</vt:i4>
      </vt:variant>
    </vt:vector>
  </HeadingPairs>
  <TitlesOfParts>
    <vt:vector size="48" baseType="lpstr">
      <vt:lpstr>Calibri</vt:lpstr>
      <vt:lpstr>Aptos Display</vt:lpstr>
      <vt:lpstr>Dosis ExtraBold</vt:lpstr>
      <vt:lpstr>Mistral</vt:lpstr>
      <vt:lpstr>Aptos</vt:lpstr>
      <vt:lpstr>Dosis Medium</vt:lpstr>
      <vt:lpstr>Dosis SemiBold</vt:lpstr>
      <vt:lpstr>Dosis</vt:lpstr>
      <vt:lpstr>Wingdings</vt:lpstr>
      <vt:lpstr>Arial</vt:lpstr>
      <vt:lpstr>2_Conception personnalisée</vt:lpstr>
      <vt:lpstr>00_Env-Enseignant</vt:lpstr>
      <vt:lpstr>Révision</vt:lpstr>
      <vt:lpstr>lecture offerte</vt:lpstr>
      <vt:lpstr>Vocab_01- Présentation</vt:lpstr>
      <vt:lpstr>3_Lecture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Les émotions – Tricher – Disparaître – Gaspiller- Economiser. </vt:lpstr>
      <vt:lpstr>Présentation PowerPoint</vt:lpstr>
      <vt:lpstr>Regarde les images. Je vais te dire des phrases  et tu vas me montrer les images qui correspondent :  Il faut utiliser les transports en commun. – Grâce à l’IA, je peux apprendre plus vite. – Il faut protéger les animaux en danger. – Les éoliennes produisent de l’électricité – Les usines dégagent du CO2.</vt:lpstr>
      <vt:lpstr>Présentation PowerPoint</vt:lpstr>
      <vt:lpstr>Mets ton doigt sur chaque image, dis-moi le mot en français et mets-le dans une phrase .</vt:lpstr>
      <vt:lpstr>Présentation PowerPoint</vt:lpstr>
      <vt:lpstr>Je vais te poser des questions et tu dois répondre correctement. L’enseignant choisit 5 phrases.</vt:lpstr>
      <vt:lpstr>Présentation PowerPoint</vt:lpstr>
      <vt:lpstr>Parle de ce que l’on peut faire grâce à l’intelligence artificielle, des forêts et des réserves naturelles , de l’impact des énergies renouvelables et du réchauffement climatique.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46</cp:revision>
  <cp:lastPrinted>2025-08-13T10:11:39Z</cp:lastPrinted>
  <dcterms:created xsi:type="dcterms:W3CDTF">2025-08-01T12:31:49Z</dcterms:created>
  <dcterms:modified xsi:type="dcterms:W3CDTF">2026-04-24T19:16:03Z</dcterms:modified>
</cp:coreProperties>
</file>