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47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21" r:id="rId30"/>
    <p:sldId id="1361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E7E6E6"/>
    <a:srgbClr val="EAF8FE"/>
    <a:srgbClr val="9EE0F4"/>
    <a:srgbClr val="004981"/>
    <a:srgbClr val="2196B1"/>
    <a:srgbClr val="2AB6D7"/>
    <a:srgbClr val="424D7B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9EED33-1FED-4260-9302-CF5729965E01}" v="3" dt="2026-04-16T11:20:01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046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68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940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88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827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0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1.png"/><Relationship Id="rId9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2.mp4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1E389C-AAB9-C42F-8882-E112484AB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b="307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7F2CEFD-39D4-E738-43A3-CF22BBA08A5E}"/>
              </a:ext>
            </a:extLst>
          </p:cNvPr>
          <p:cNvGrpSpPr/>
          <p:nvPr/>
        </p:nvGrpSpPr>
        <p:grpSpPr>
          <a:xfrm>
            <a:off x="765362" y="2438650"/>
            <a:ext cx="7811909" cy="2427021"/>
            <a:chOff x="344004" y="2449667"/>
            <a:chExt cx="7811909" cy="242702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C7AB40-8A08-A86C-720A-8717682D3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4567" y="2474562"/>
              <a:ext cx="1561346" cy="23948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16A86B0-AF10-6D4C-A03F-B849853FF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C3074E0-EDB2-3AAD-4A89-57FDC3D80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F0968B9-7E56-7BBD-79D4-744A74BE6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86BF730-9A3F-C951-FB9C-223614CAD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46396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819270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66870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41670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89751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963320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23950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5121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86951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6717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4197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86247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3146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210656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689267" y="186390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27631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3267" y="5121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689267" y="486951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653267" y="532080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E8E4B1-BAB4-7746-3094-BC9977CF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03" y="1477609"/>
            <a:ext cx="3264946" cy="50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Organiser - Tricher – La chasse illégale – Combattre – Les énergies fossiles.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7CD860-D156-27E6-3BCA-CBE7498EE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01383"/>
            <a:ext cx="1598294" cy="17485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909558-1099-A054-5277-13D76662D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84" y="4174814"/>
            <a:ext cx="1678170" cy="18359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EE3643-3EA0-6F68-1D0B-B02A9469C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1FA627-EF67-6EE1-F525-724DAD5AF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61" y="1801383"/>
            <a:ext cx="1625050" cy="16942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A32C85-4316-D460-528C-696A972B7A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43" y="4279773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897" y="777795"/>
            <a:ext cx="7060834" cy="612000"/>
          </a:xfrm>
        </p:spPr>
        <p:txBody>
          <a:bodyPr>
            <a:no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L’IA ne peut pas remplacer les enseignants car elle ne ressent pas les émotions. – Les usines produisent du CO2.– Le réchauffement climatique menace les animaux. – La station Noor produit de l’électricité. – Il faut protéger les animaux contre la déforestation.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EB07B9-D766-0D4F-F3CF-678E06C78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79" y="2187892"/>
            <a:ext cx="2165888" cy="15840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EBB627-438E-D07F-7485-8C4A62F03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528" y="2135503"/>
            <a:ext cx="2254490" cy="17401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090233-2A1B-7F65-0FCF-6D09BEB9F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6880" y="2130741"/>
            <a:ext cx="2268341" cy="17448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2634B8-48CF-9476-2745-124FC31193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7534" y="4137659"/>
            <a:ext cx="2514265" cy="20524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E7DA2E-22F6-6B91-3498-31036AC66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4588" y="4137659"/>
            <a:ext cx="2513934" cy="196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79A5B8-061F-05DE-2395-9268574A6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63" y="4296912"/>
            <a:ext cx="1568856" cy="17163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AE0A8F-4184-5225-6635-785479840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85B8DC-4710-342B-1C73-D15465273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19" y="1774723"/>
            <a:ext cx="1484370" cy="16239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7902BA-A59F-8811-13C6-DD709C53C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0733A9-2A77-C2A0-A24E-1DAB8CF71F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85" y="4336551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55281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479819" y="279295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inges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5887878" y="3756657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oliennes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4820910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60" y="486141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soleil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4835709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L’air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124395" y="3701404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Barrages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621373" y="3502741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5887878" y="2792958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g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azelles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9F32B-C580-C737-1DD5-1E99A80C98C1}"/>
              </a:ext>
            </a:extLst>
          </p:cNvPr>
          <p:cNvSpPr txBox="1"/>
          <p:nvPr/>
        </p:nvSpPr>
        <p:spPr>
          <a:xfrm>
            <a:off x="1071760" y="279295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Des réserves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créer des réserves naturelles.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 produisent l’électricité.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221223" y="2170674"/>
            <a:ext cx="670155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L’intelligence artificielle nous aide à agir  pour sauver la planète. Elle étudie les comportements des animaux et 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aide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les gardes forestiers à 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protéger 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es réserves naturelles.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8698</TotalTime>
  <Words>1010</Words>
  <Application>Microsoft Office PowerPoint</Application>
  <PresentationFormat>Affichage à l'écran (4:3)</PresentationFormat>
  <Paragraphs>120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Dosis ExtraBold</vt:lpstr>
      <vt:lpstr>Aptos Display</vt:lpstr>
      <vt:lpstr>Dosis Medium</vt:lpstr>
      <vt:lpstr>Mistral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Organiser - Tricher – La chasse illégale – Combattre – Les énergies fossiles. </vt:lpstr>
      <vt:lpstr>Présentation PowerPoint</vt:lpstr>
      <vt:lpstr>Regarde les images. Je vais te dire des phrases  et tu vas me montrer les images qui correspondent :  L’IA ne peut pas remplacer les enseignants car elle ne ressent pas les émotions. – Les usines produisent du CO2.– Le réchauffement climatique menace les animaux. – La station Noor produit de l’électricité. – Il faut protéger les animaux contre la déforestation.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2026-04-23T18:46:14Z</dcterms:modified>
</cp:coreProperties>
</file>