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0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697" r:id="rId5"/>
    <p:sldMasterId id="2147483808" r:id="rId6"/>
    <p:sldMasterId id="2147483818" r:id="rId7"/>
    <p:sldMasterId id="2147483826" r:id="rId8"/>
    <p:sldMasterId id="2147483831" r:id="rId9"/>
    <p:sldMasterId id="2147483843" r:id="rId10"/>
    <p:sldMasterId id="2147483857" r:id="rId11"/>
  </p:sldMasterIdLst>
  <p:notesMasterIdLst>
    <p:notesMasterId r:id="rId73"/>
  </p:notesMasterIdLst>
  <p:sldIdLst>
    <p:sldId id="257" r:id="rId12"/>
    <p:sldId id="1029" r:id="rId13"/>
    <p:sldId id="951" r:id="rId14"/>
    <p:sldId id="1347" r:id="rId15"/>
    <p:sldId id="1351" r:id="rId16"/>
    <p:sldId id="1000" r:id="rId17"/>
    <p:sldId id="1146" r:id="rId18"/>
    <p:sldId id="1147" r:id="rId19"/>
    <p:sldId id="1309" r:id="rId20"/>
    <p:sldId id="1116" r:id="rId21"/>
    <p:sldId id="1200" r:id="rId22"/>
    <p:sldId id="1250" r:id="rId23"/>
    <p:sldId id="1310" r:id="rId24"/>
    <p:sldId id="1311" r:id="rId25"/>
    <p:sldId id="1312" r:id="rId26"/>
    <p:sldId id="1313" r:id="rId27"/>
    <p:sldId id="1314" r:id="rId28"/>
    <p:sldId id="1315" r:id="rId29"/>
    <p:sldId id="1348" r:id="rId30"/>
    <p:sldId id="1317" r:id="rId31"/>
    <p:sldId id="1316" r:id="rId32"/>
    <p:sldId id="1318" r:id="rId33"/>
    <p:sldId id="1349" r:id="rId34"/>
    <p:sldId id="1350" r:id="rId35"/>
    <p:sldId id="1322" r:id="rId36"/>
    <p:sldId id="1323" r:id="rId37"/>
    <p:sldId id="1324" r:id="rId38"/>
    <p:sldId id="1325" r:id="rId39"/>
    <p:sldId id="1326" r:id="rId40"/>
    <p:sldId id="1327" r:id="rId41"/>
    <p:sldId id="1328" r:id="rId42"/>
    <p:sldId id="1329" r:id="rId43"/>
    <p:sldId id="1330" r:id="rId44"/>
    <p:sldId id="1008" r:id="rId45"/>
    <p:sldId id="964" r:id="rId46"/>
    <p:sldId id="1266" r:id="rId47"/>
    <p:sldId id="1331" r:id="rId48"/>
    <p:sldId id="1267" r:id="rId49"/>
    <p:sldId id="1010" r:id="rId50"/>
    <p:sldId id="1352" r:id="rId51"/>
    <p:sldId id="1353" r:id="rId52"/>
    <p:sldId id="1276" r:id="rId53"/>
    <p:sldId id="1354" r:id="rId54"/>
    <p:sldId id="1355" r:id="rId55"/>
    <p:sldId id="1356" r:id="rId56"/>
    <p:sldId id="1357" r:id="rId57"/>
    <p:sldId id="1358" r:id="rId58"/>
    <p:sldId id="1359" r:id="rId59"/>
    <p:sldId id="1360" r:id="rId60"/>
    <p:sldId id="1281" r:id="rId61"/>
    <p:sldId id="1282" r:id="rId62"/>
    <p:sldId id="1283" r:id="rId63"/>
    <p:sldId id="1321" r:id="rId64"/>
    <p:sldId id="1361" r:id="rId65"/>
    <p:sldId id="1287" r:id="rId66"/>
    <p:sldId id="1292" r:id="rId67"/>
    <p:sldId id="1293" r:id="rId68"/>
    <p:sldId id="1362" r:id="rId69"/>
    <p:sldId id="1363" r:id="rId70"/>
    <p:sldId id="1280" r:id="rId71"/>
    <p:sldId id="689" r:id="rId72"/>
  </p:sldIdLst>
  <p:sldSz cx="9144000" cy="6858000" type="screen4x3"/>
  <p:notesSz cx="6735763" cy="9866313"/>
  <p:embeddedFontLst>
    <p:embeddedFont>
      <p:font typeface="Dosis" pitchFamily="2" charset="0"/>
      <p:regular r:id="rId74"/>
      <p:bold r:id="rId75"/>
    </p:embeddedFont>
    <p:embeddedFont>
      <p:font typeface="Dosis ExtraBold" pitchFamily="2" charset="0"/>
      <p:bold r:id="rId76"/>
    </p:embeddedFont>
    <p:embeddedFont>
      <p:font typeface="Dosis Medium" pitchFamily="2" charset="0"/>
      <p:regular r:id="rId77"/>
    </p:embeddedFont>
    <p:embeddedFont>
      <p:font typeface="Dosis SemiBold" pitchFamily="2" charset="0"/>
      <p:bold r:id="rId78"/>
    </p:embeddedFont>
    <p:embeddedFont>
      <p:font typeface="Mistral" panose="03090702030407020403" pitchFamily="66" charset="0"/>
      <p:regular r:id="rId7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4981"/>
    <a:srgbClr val="2196B1"/>
    <a:srgbClr val="9EE0F4"/>
    <a:srgbClr val="EAF8FE"/>
    <a:srgbClr val="2AB6D7"/>
    <a:srgbClr val="424D7B"/>
    <a:srgbClr val="A1A6BC"/>
    <a:srgbClr val="4B5377"/>
    <a:srgbClr val="DEEBF7"/>
    <a:srgbClr val="565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2B9514-5600-4F31-8FF6-2DCE42976CB9}" v="6" dt="2026-04-17T16:12:12.2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slide" Target="slides/slide52.xml"/><Relationship Id="rId68" Type="http://schemas.openxmlformats.org/officeDocument/2006/relationships/slide" Target="slides/slide57.xml"/><Relationship Id="rId76" Type="http://schemas.openxmlformats.org/officeDocument/2006/relationships/font" Target="fonts/font3.fntdata"/><Relationship Id="rId84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slide" Target="slides/slide55.xml"/><Relationship Id="rId74" Type="http://schemas.openxmlformats.org/officeDocument/2006/relationships/font" Target="fonts/font1.fntdata"/><Relationship Id="rId79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0.xml"/><Relationship Id="rId82" Type="http://schemas.openxmlformats.org/officeDocument/2006/relationships/theme" Target="theme/theme1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slide" Target="slides/slide58.xml"/><Relationship Id="rId77" Type="http://schemas.openxmlformats.org/officeDocument/2006/relationships/font" Target="fonts/font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slide" Target="slides/slide61.xml"/><Relationship Id="rId80" Type="http://schemas.openxmlformats.org/officeDocument/2006/relationships/presProps" Target="presProps.xml"/><Relationship Id="rId85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slide" Target="slides/slide56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slide" Target="slides/slide59.xml"/><Relationship Id="rId75" Type="http://schemas.openxmlformats.org/officeDocument/2006/relationships/font" Target="fonts/font2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5.fntdata"/><Relationship Id="rId81" Type="http://schemas.openxmlformats.org/officeDocument/2006/relationships/viewProps" Target="viewProps.xml"/><Relationship Id="rId86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custSel addSld delSld modSld delMainMaster">
      <pc:chgData name="Salima  Ben Najem" userId="5d5d9c33-4a8f-4fad-a74b-e23ae769dead" providerId="ADAL" clId="{9BC4A8D2-6BD3-4F6E-9B89-9E8D97E5DD9E}" dt="2026-04-17T16:12:12.278" v="29"/>
      <pc:docMkLst>
        <pc:docMk/>
      </pc:docMkLst>
      <pc:sldChg chg="addSp delSp modSp mod">
        <pc:chgData name="Salima  Ben Najem" userId="5d5d9c33-4a8f-4fad-a74b-e23ae769dead" providerId="ADAL" clId="{9BC4A8D2-6BD3-4F6E-9B89-9E8D97E5DD9E}" dt="2026-04-17T16:05:10.927" v="2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9BC4A8D2-6BD3-4F6E-9B89-9E8D97E5DD9E}" dt="2026-04-17T16:05:10.927" v="2" actId="26606"/>
          <ac:spMkLst>
            <pc:docMk/>
            <pc:sldMk cId="56895326" sldId="257"/>
            <ac:spMk id="8" creationId="{42A4FC2C-047E-45A5-965D-8E1E3BF09BC6}"/>
          </ac:spMkLst>
        </pc:spChg>
        <pc:spChg chg="add">
          <ac:chgData name="Salima  Ben Najem" userId="5d5d9c33-4a8f-4fad-a74b-e23ae769dead" providerId="ADAL" clId="{9BC4A8D2-6BD3-4F6E-9B89-9E8D97E5DD9E}" dt="2026-04-17T16:05:10.927" v="2" actId="26606"/>
          <ac:spMkLst>
            <pc:docMk/>
            <pc:sldMk cId="56895326" sldId="257"/>
            <ac:spMk id="13" creationId="{42A4FC2C-047E-45A5-965D-8E1E3BF09BC6}"/>
          </ac:spMkLst>
        </pc:spChg>
        <pc:picChg chg="del">
          <ac:chgData name="Salima  Ben Najem" userId="5d5d9c33-4a8f-4fad-a74b-e23ae769dead" providerId="ADAL" clId="{9BC4A8D2-6BD3-4F6E-9B89-9E8D97E5DD9E}" dt="2026-04-17T16:04:56.722" v="0" actId="478"/>
          <ac:picMkLst>
            <pc:docMk/>
            <pc:sldMk cId="56895326" sldId="257"/>
            <ac:picMk id="2" creationId="{E5F3CDF8-49D1-E673-33E2-688B0829DB7F}"/>
          </ac:picMkLst>
        </pc:picChg>
        <pc:picChg chg="add mod">
          <ac:chgData name="Salima  Ben Najem" userId="5d5d9c33-4a8f-4fad-a74b-e23ae769dead" providerId="ADAL" clId="{9BC4A8D2-6BD3-4F6E-9B89-9E8D97E5DD9E}" dt="2026-04-17T16:05:10.927" v="2" actId="26606"/>
          <ac:picMkLst>
            <pc:docMk/>
            <pc:sldMk cId="56895326" sldId="257"/>
            <ac:picMk id="4" creationId="{CA1514F3-B7DA-3DFF-EFB7-5C67CDB2E6F8}"/>
          </ac:picMkLst>
        </pc:picChg>
      </pc:sldChg>
      <pc:sldChg chg="add del">
        <pc:chgData name="Salima  Ben Najem" userId="5d5d9c33-4a8f-4fad-a74b-e23ae769dead" providerId="ADAL" clId="{9BC4A8D2-6BD3-4F6E-9B89-9E8D97E5DD9E}" dt="2026-04-17T16:12:12.278" v="29"/>
        <pc:sldMkLst>
          <pc:docMk/>
          <pc:sldMk cId="1502274348" sldId="689"/>
        </pc:sldMkLst>
      </pc:sldChg>
      <pc:sldChg chg="addSp delSp modSp add del mod">
        <pc:chgData name="Salima  Ben Najem" userId="5d5d9c33-4a8f-4fad-a74b-e23ae769dead" providerId="ADAL" clId="{9BC4A8D2-6BD3-4F6E-9B89-9E8D97E5DD9E}" dt="2026-04-17T16:10:22.259" v="16" actId="14100"/>
        <pc:sldMkLst>
          <pc:docMk/>
          <pc:sldMk cId="3471369106" sldId="1010"/>
        </pc:sldMkLst>
        <pc:spChg chg="mod">
          <ac:chgData name="Salima  Ben Najem" userId="5d5d9c33-4a8f-4fad-a74b-e23ae769dead" providerId="ADAL" clId="{9BC4A8D2-6BD3-4F6E-9B89-9E8D97E5DD9E}" dt="2026-04-17T16:10:22.259" v="16" actId="14100"/>
          <ac:spMkLst>
            <pc:docMk/>
            <pc:sldMk cId="3471369106" sldId="1010"/>
            <ac:spMk id="6" creationId="{199FA74C-E512-3F58-0669-DA7449420F72}"/>
          </ac:spMkLst>
        </pc:spChg>
        <pc:picChg chg="del">
          <ac:chgData name="Salima  Ben Najem" userId="5d5d9c33-4a8f-4fad-a74b-e23ae769dead" providerId="ADAL" clId="{9BC4A8D2-6BD3-4F6E-9B89-9E8D97E5DD9E}" dt="2026-04-17T16:09:54.991" v="10" actId="478"/>
          <ac:picMkLst>
            <pc:docMk/>
            <pc:sldMk cId="3471369106" sldId="1010"/>
            <ac:picMk id="3" creationId="{9266BB3A-E574-99BD-0690-1230E4B853D9}"/>
          </ac:picMkLst>
        </pc:picChg>
        <pc:picChg chg="add mod ord">
          <ac:chgData name="Salima  Ben Najem" userId="5d5d9c33-4a8f-4fad-a74b-e23ae769dead" providerId="ADAL" clId="{9BC4A8D2-6BD3-4F6E-9B89-9E8D97E5DD9E}" dt="2026-04-17T16:10:10.253" v="14" actId="167"/>
          <ac:picMkLst>
            <pc:docMk/>
            <pc:sldMk cId="3471369106" sldId="1010"/>
            <ac:picMk id="5" creationId="{C0BF0329-19BF-261E-4BDC-FEED15049CB1}"/>
          </ac:picMkLst>
        </pc:picChg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1505080775" sldId="1116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3069209605" sldId="1200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1961145160" sldId="1250"/>
        </pc:sldMkLst>
      </pc:sldChg>
      <pc:sldChg chg="add del">
        <pc:chgData name="Salima  Ben Najem" userId="5d5d9c33-4a8f-4fad-a74b-e23ae769dead" providerId="ADAL" clId="{9BC4A8D2-6BD3-4F6E-9B89-9E8D97E5DD9E}" dt="2026-04-17T16:09:06.781" v="8"/>
        <pc:sldMkLst>
          <pc:docMk/>
          <pc:sldMk cId="1926576313" sldId="1266"/>
        </pc:sldMkLst>
      </pc:sldChg>
      <pc:sldChg chg="add del">
        <pc:chgData name="Salima  Ben Najem" userId="5d5d9c33-4a8f-4fad-a74b-e23ae769dead" providerId="ADAL" clId="{9BC4A8D2-6BD3-4F6E-9B89-9E8D97E5DD9E}" dt="2026-04-17T16:09:06.781" v="8"/>
        <pc:sldMkLst>
          <pc:docMk/>
          <pc:sldMk cId="2702984493" sldId="1267"/>
        </pc:sldMkLst>
      </pc:sldChg>
      <pc:sldChg chg="add del">
        <pc:chgData name="Salima  Ben Najem" userId="5d5d9c33-4a8f-4fad-a74b-e23ae769dead" providerId="ADAL" clId="{9BC4A8D2-6BD3-4F6E-9B89-9E8D97E5DD9E}" dt="2026-04-17T16:12:12.278" v="29"/>
        <pc:sldMkLst>
          <pc:docMk/>
          <pc:sldMk cId="2178083403" sldId="1280"/>
        </pc:sldMkLst>
      </pc:sldChg>
      <pc:sldChg chg="add del">
        <pc:chgData name="Salima  Ben Najem" userId="5d5d9c33-4a8f-4fad-a74b-e23ae769dead" providerId="ADAL" clId="{9BC4A8D2-6BD3-4F6E-9B89-9E8D97E5DD9E}" dt="2026-04-17T16:12:12.278" v="29"/>
        <pc:sldMkLst>
          <pc:docMk/>
          <pc:sldMk cId="2249993675" sldId="1281"/>
        </pc:sldMkLst>
      </pc:sldChg>
      <pc:sldChg chg="add del">
        <pc:chgData name="Salima  Ben Najem" userId="5d5d9c33-4a8f-4fad-a74b-e23ae769dead" providerId="ADAL" clId="{9BC4A8D2-6BD3-4F6E-9B89-9E8D97E5DD9E}" dt="2026-04-17T16:12:12.278" v="29"/>
        <pc:sldMkLst>
          <pc:docMk/>
          <pc:sldMk cId="68315985" sldId="1282"/>
        </pc:sldMkLst>
      </pc:sldChg>
      <pc:sldChg chg="add del">
        <pc:chgData name="Salima  Ben Najem" userId="5d5d9c33-4a8f-4fad-a74b-e23ae769dead" providerId="ADAL" clId="{9BC4A8D2-6BD3-4F6E-9B89-9E8D97E5DD9E}" dt="2026-04-17T16:12:12.278" v="29"/>
        <pc:sldMkLst>
          <pc:docMk/>
          <pc:sldMk cId="568285701" sldId="1283"/>
        </pc:sldMkLst>
      </pc:sldChg>
      <pc:sldChg chg="add del">
        <pc:chgData name="Salima  Ben Najem" userId="5d5d9c33-4a8f-4fad-a74b-e23ae769dead" providerId="ADAL" clId="{9BC4A8D2-6BD3-4F6E-9B89-9E8D97E5DD9E}" dt="2026-04-17T16:12:12.278" v="29"/>
        <pc:sldMkLst>
          <pc:docMk/>
          <pc:sldMk cId="1915003365" sldId="1292"/>
        </pc:sldMkLst>
      </pc:sldChg>
      <pc:sldChg chg="add del">
        <pc:chgData name="Salima  Ben Najem" userId="5d5d9c33-4a8f-4fad-a74b-e23ae769dead" providerId="ADAL" clId="{9BC4A8D2-6BD3-4F6E-9B89-9E8D97E5DD9E}" dt="2026-04-17T16:12:12.278" v="29"/>
        <pc:sldMkLst>
          <pc:docMk/>
          <pc:sldMk cId="3195323805" sldId="1293"/>
        </pc:sldMkLst>
      </pc:sldChg>
      <pc:sldChg chg="del">
        <pc:chgData name="Salima  Ben Najem" userId="5d5d9c33-4a8f-4fad-a74b-e23ae769dead" providerId="ADAL" clId="{9BC4A8D2-6BD3-4F6E-9B89-9E8D97E5DD9E}" dt="2026-04-17T16:12:07.374" v="28" actId="47"/>
        <pc:sldMkLst>
          <pc:docMk/>
          <pc:sldMk cId="2140684320" sldId="1298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3797467951" sldId="1309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4155978598" sldId="1310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3665881048" sldId="1311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1185847521" sldId="1312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293189373" sldId="1313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4015653033" sldId="1314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1981181811" sldId="1315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2247191031" sldId="1316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550321859" sldId="1317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4082893733" sldId="1318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764529727" sldId="1319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3754983651" sldId="1320"/>
        </pc:sldMkLst>
      </pc:sldChg>
      <pc:sldChg chg="del">
        <pc:chgData name="Salima  Ben Najem" userId="5d5d9c33-4a8f-4fad-a74b-e23ae769dead" providerId="ADAL" clId="{9BC4A8D2-6BD3-4F6E-9B89-9E8D97E5DD9E}" dt="2026-04-17T16:12:07.374" v="28" actId="47"/>
        <pc:sldMkLst>
          <pc:docMk/>
          <pc:sldMk cId="471219090" sldId="1321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1391415" sldId="1322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3241311341" sldId="1323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508954503" sldId="1324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1909095593" sldId="1325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2437749442" sldId="1326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3984827911" sldId="1327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3217772335" sldId="1328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489635015" sldId="1329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4018599593" sldId="1330"/>
        </pc:sldMkLst>
      </pc:sldChg>
      <pc:sldChg chg="modSp add del mod">
        <pc:chgData name="Salima  Ben Najem" userId="5d5d9c33-4a8f-4fad-a74b-e23ae769dead" providerId="ADAL" clId="{9BC4A8D2-6BD3-4F6E-9B89-9E8D97E5DD9E}" dt="2026-04-17T16:09:22.452" v="9" actId="1076"/>
        <pc:sldMkLst>
          <pc:docMk/>
          <pc:sldMk cId="3539333331" sldId="1331"/>
        </pc:sldMkLst>
        <pc:spChg chg="mod">
          <ac:chgData name="Salima  Ben Najem" userId="5d5d9c33-4a8f-4fad-a74b-e23ae769dead" providerId="ADAL" clId="{9BC4A8D2-6BD3-4F6E-9B89-9E8D97E5DD9E}" dt="2026-04-17T16:09:22.452" v="9" actId="1076"/>
          <ac:spMkLst>
            <pc:docMk/>
            <pc:sldMk cId="3539333331" sldId="1331"/>
            <ac:spMk id="2" creationId="{2D2C2133-66A3-720F-F54C-889AA3F4B6E1}"/>
          </ac:spMkLst>
        </pc:spChg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851116946" sldId="1334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3783445367" sldId="1335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1532988994" sldId="1336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1560026162" sldId="1337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2374859127" sldId="1338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2407580054" sldId="1339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1472883991" sldId="1340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1265478522" sldId="1341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3662343112" sldId="1342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45160358" sldId="1343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2046702094" sldId="1344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2626094448" sldId="1345"/>
        </pc:sldMkLst>
      </pc:sldChg>
      <pc:sldChg chg="add del">
        <pc:chgData name="Salima  Ben Najem" userId="5d5d9c33-4a8f-4fad-a74b-e23ae769dead" providerId="ADAL" clId="{9BC4A8D2-6BD3-4F6E-9B89-9E8D97E5DD9E}" dt="2026-04-17T16:07:26.942" v="6"/>
        <pc:sldMkLst>
          <pc:docMk/>
          <pc:sldMk cId="2568276680" sldId="1346"/>
        </pc:sldMkLst>
      </pc:sldChg>
      <pc:sldChg chg="addSp delSp modSp mod">
        <pc:chgData name="Salima  Ben Najem" userId="5d5d9c33-4a8f-4fad-a74b-e23ae769dead" providerId="ADAL" clId="{9BC4A8D2-6BD3-4F6E-9B89-9E8D97E5DD9E}" dt="2026-04-17T16:05:44.710" v="4"/>
        <pc:sldMkLst>
          <pc:docMk/>
          <pc:sldMk cId="1576712323" sldId="1347"/>
        </pc:sldMkLst>
        <pc:grpChg chg="del">
          <ac:chgData name="Salima  Ben Najem" userId="5d5d9c33-4a8f-4fad-a74b-e23ae769dead" providerId="ADAL" clId="{9BC4A8D2-6BD3-4F6E-9B89-9E8D97E5DD9E}" dt="2026-04-17T16:05:17.898" v="3" actId="478"/>
          <ac:grpSpMkLst>
            <pc:docMk/>
            <pc:sldMk cId="1576712323" sldId="1347"/>
            <ac:grpSpMk id="7" creationId="{845A3D1D-DF2E-E612-563D-BC696054327F}"/>
          </ac:grpSpMkLst>
        </pc:grpChg>
        <pc:grpChg chg="add mod">
          <ac:chgData name="Salima  Ben Najem" userId="5d5d9c33-4a8f-4fad-a74b-e23ae769dead" providerId="ADAL" clId="{9BC4A8D2-6BD3-4F6E-9B89-9E8D97E5DD9E}" dt="2026-04-17T16:05:44.710" v="4"/>
          <ac:grpSpMkLst>
            <pc:docMk/>
            <pc:sldMk cId="1576712323" sldId="1347"/>
            <ac:grpSpMk id="8" creationId="{D56F5F80-9C6F-2228-E250-FCB5D83E6203}"/>
          </ac:grpSpMkLst>
        </pc:grpChg>
        <pc:picChg chg="mod">
          <ac:chgData name="Salima  Ben Najem" userId="5d5d9c33-4a8f-4fad-a74b-e23ae769dead" providerId="ADAL" clId="{9BC4A8D2-6BD3-4F6E-9B89-9E8D97E5DD9E}" dt="2026-04-17T16:05:44.710" v="4"/>
          <ac:picMkLst>
            <pc:docMk/>
            <pc:sldMk cId="1576712323" sldId="1347"/>
            <ac:picMk id="9" creationId="{92F9A2F2-4DBD-8CD0-B162-7C98A593E9C7}"/>
          </ac:picMkLst>
        </pc:picChg>
        <pc:picChg chg="mod">
          <ac:chgData name="Salima  Ben Najem" userId="5d5d9c33-4a8f-4fad-a74b-e23ae769dead" providerId="ADAL" clId="{9BC4A8D2-6BD3-4F6E-9B89-9E8D97E5DD9E}" dt="2026-04-17T16:05:44.710" v="4"/>
          <ac:picMkLst>
            <pc:docMk/>
            <pc:sldMk cId="1576712323" sldId="1347"/>
            <ac:picMk id="10" creationId="{FCB60752-B091-B9DC-F6AC-4E889255A95B}"/>
          </ac:picMkLst>
        </pc:picChg>
        <pc:picChg chg="mod">
          <ac:chgData name="Salima  Ben Najem" userId="5d5d9c33-4a8f-4fad-a74b-e23ae769dead" providerId="ADAL" clId="{9BC4A8D2-6BD3-4F6E-9B89-9E8D97E5DD9E}" dt="2026-04-17T16:05:44.710" v="4"/>
          <ac:picMkLst>
            <pc:docMk/>
            <pc:sldMk cId="1576712323" sldId="1347"/>
            <ac:picMk id="11" creationId="{E3E7A98E-FD78-5EF6-A50D-51FD73B5B63F}"/>
          </ac:picMkLst>
        </pc:picChg>
        <pc:picChg chg="mod">
          <ac:chgData name="Salima  Ben Najem" userId="5d5d9c33-4a8f-4fad-a74b-e23ae769dead" providerId="ADAL" clId="{9BC4A8D2-6BD3-4F6E-9B89-9E8D97E5DD9E}" dt="2026-04-17T16:05:44.710" v="4"/>
          <ac:picMkLst>
            <pc:docMk/>
            <pc:sldMk cId="1576712323" sldId="1347"/>
            <ac:picMk id="12" creationId="{AACA539C-DE18-D339-9BF8-C37F8DB2C6E8}"/>
          </ac:picMkLst>
        </pc:picChg>
        <pc:picChg chg="mod">
          <ac:chgData name="Salima  Ben Najem" userId="5d5d9c33-4a8f-4fad-a74b-e23ae769dead" providerId="ADAL" clId="{9BC4A8D2-6BD3-4F6E-9B89-9E8D97E5DD9E}" dt="2026-04-17T16:05:44.710" v="4"/>
          <ac:picMkLst>
            <pc:docMk/>
            <pc:sldMk cId="1576712323" sldId="1347"/>
            <ac:picMk id="13" creationId="{D5502451-CD18-EC2F-CB17-D0AD1BF25128}"/>
          </ac:picMkLst>
        </pc:picChg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3335596735" sldId="1348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4082521430" sldId="1349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4211106104" sldId="1350"/>
        </pc:sldMkLst>
      </pc:sldChg>
      <pc:sldChg chg="modSp mod">
        <pc:chgData name="Salima  Ben Najem" userId="5d5d9c33-4a8f-4fad-a74b-e23ae769dead" providerId="ADAL" clId="{9BC4A8D2-6BD3-4F6E-9B89-9E8D97E5DD9E}" dt="2026-04-17T16:10:26.654" v="18" actId="20577"/>
        <pc:sldMkLst>
          <pc:docMk/>
          <pc:sldMk cId="230841888" sldId="1352"/>
        </pc:sldMkLst>
        <pc:spChg chg="mod">
          <ac:chgData name="Salima  Ben Najem" userId="5d5d9c33-4a8f-4fad-a74b-e23ae769dead" providerId="ADAL" clId="{9BC4A8D2-6BD3-4F6E-9B89-9E8D97E5DD9E}" dt="2026-04-17T16:10:26.654" v="18" actId="20577"/>
          <ac:spMkLst>
            <pc:docMk/>
            <pc:sldMk cId="230841888" sldId="1352"/>
            <ac:spMk id="55" creationId="{B761553D-2FE4-9121-D8B8-6D3E8CDA1A5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17T16:10:46.787" v="27" actId="20577"/>
        <pc:sldMkLst>
          <pc:docMk/>
          <pc:sldMk cId="2857745691" sldId="1354"/>
        </pc:sldMkLst>
        <pc:spChg chg="mod">
          <ac:chgData name="Salima  Ben Najem" userId="5d5d9c33-4a8f-4fad-a74b-e23ae769dead" providerId="ADAL" clId="{9BC4A8D2-6BD3-4F6E-9B89-9E8D97E5DD9E}" dt="2026-04-17T16:10:46.787" v="27" actId="20577"/>
          <ac:spMkLst>
            <pc:docMk/>
            <pc:sldMk cId="2857745691" sldId="1354"/>
            <ac:spMk id="8" creationId="{1EA76800-631C-6C10-E08D-77468C90B8F3}"/>
          </ac:spMkLst>
        </pc:spChg>
        <pc:picChg chg="add mod">
          <ac:chgData name="Salima  Ben Najem" userId="5d5d9c33-4a8f-4fad-a74b-e23ae769dead" providerId="ADAL" clId="{9BC4A8D2-6BD3-4F6E-9B89-9E8D97E5DD9E}" dt="2026-04-17T16:10:43.096" v="22" actId="14100"/>
          <ac:picMkLst>
            <pc:docMk/>
            <pc:sldMk cId="2857745691" sldId="1354"/>
            <ac:picMk id="6" creationId="{006FBEA8-6387-1CF2-9689-E2A7B4860F67}"/>
          </ac:picMkLst>
        </pc:picChg>
        <pc:picChg chg="del">
          <ac:chgData name="Salima  Ben Najem" userId="5d5d9c33-4a8f-4fad-a74b-e23ae769dead" providerId="ADAL" clId="{9BC4A8D2-6BD3-4F6E-9B89-9E8D97E5DD9E}" dt="2026-04-17T16:10:36.199" v="19" actId="478"/>
          <ac:picMkLst>
            <pc:docMk/>
            <pc:sldMk cId="2857745691" sldId="1354"/>
            <ac:picMk id="7" creationId="{F8787E31-D6DE-E8F5-DBC9-044DD7276D21}"/>
          </ac:picMkLst>
        </pc:picChg>
      </pc:sldChg>
      <pc:sldChg chg="add del">
        <pc:chgData name="Salima  Ben Najem" userId="5d5d9c33-4a8f-4fad-a74b-e23ae769dead" providerId="ADAL" clId="{9BC4A8D2-6BD3-4F6E-9B89-9E8D97E5DD9E}" dt="2026-04-17T16:12:12.278" v="29"/>
        <pc:sldMkLst>
          <pc:docMk/>
          <pc:sldMk cId="2448685570" sldId="1358"/>
        </pc:sldMkLst>
      </pc:sldChg>
      <pc:sldChg chg="add del">
        <pc:chgData name="Salima  Ben Najem" userId="5d5d9c33-4a8f-4fad-a74b-e23ae769dead" providerId="ADAL" clId="{9BC4A8D2-6BD3-4F6E-9B89-9E8D97E5DD9E}" dt="2026-04-17T16:12:12.278" v="29"/>
        <pc:sldMkLst>
          <pc:docMk/>
          <pc:sldMk cId="3957738049" sldId="1359"/>
        </pc:sldMkLst>
      </pc:sldChg>
      <pc:sldChg chg="add del">
        <pc:chgData name="Salima  Ben Najem" userId="5d5d9c33-4a8f-4fad-a74b-e23ae769dead" providerId="ADAL" clId="{9BC4A8D2-6BD3-4F6E-9B89-9E8D97E5DD9E}" dt="2026-04-17T16:12:12.278" v="29"/>
        <pc:sldMkLst>
          <pc:docMk/>
          <pc:sldMk cId="163224702" sldId="1360"/>
        </pc:sldMkLst>
      </pc:sldChg>
      <pc:sldChg chg="add">
        <pc:chgData name="Salima  Ben Najem" userId="5d5d9c33-4a8f-4fad-a74b-e23ae769dead" providerId="ADAL" clId="{9BC4A8D2-6BD3-4F6E-9B89-9E8D97E5DD9E}" dt="2026-04-17T16:12:12.278" v="29"/>
        <pc:sldMkLst>
          <pc:docMk/>
          <pc:sldMk cId="155981778" sldId="1361"/>
        </pc:sldMkLst>
      </pc:sldChg>
      <pc:sldChg chg="add del">
        <pc:chgData name="Salima  Ben Najem" userId="5d5d9c33-4a8f-4fad-a74b-e23ae769dead" providerId="ADAL" clId="{9BC4A8D2-6BD3-4F6E-9B89-9E8D97E5DD9E}" dt="2026-04-17T16:12:12.278" v="29"/>
        <pc:sldMkLst>
          <pc:docMk/>
          <pc:sldMk cId="4060715213" sldId="1362"/>
        </pc:sldMkLst>
      </pc:sldChg>
      <pc:sldChg chg="add">
        <pc:chgData name="Salima  Ben Najem" userId="5d5d9c33-4a8f-4fad-a74b-e23ae769dead" providerId="ADAL" clId="{9BC4A8D2-6BD3-4F6E-9B89-9E8D97E5DD9E}" dt="2026-04-17T16:12:12.278" v="29"/>
        <pc:sldMkLst>
          <pc:docMk/>
          <pc:sldMk cId="3761180768" sldId="1363"/>
        </pc:sldMkLst>
      </pc:sldChg>
      <pc:sldChg chg="add del">
        <pc:chgData name="Salima  Ben Najem" userId="5d5d9c33-4a8f-4fad-a74b-e23ae769dead" providerId="ADAL" clId="{9BC4A8D2-6BD3-4F6E-9B89-9E8D97E5DD9E}" dt="2026-04-17T16:12:12.278" v="29"/>
        <pc:sldMkLst>
          <pc:docMk/>
          <pc:sldMk cId="2898488711" sldId="1364"/>
        </pc:sldMkLst>
      </pc:sldChg>
      <pc:sldChg chg="add del">
        <pc:chgData name="Salima  Ben Najem" userId="5d5d9c33-4a8f-4fad-a74b-e23ae769dead" providerId="ADAL" clId="{9BC4A8D2-6BD3-4F6E-9B89-9E8D97E5DD9E}" dt="2026-04-17T16:12:12.278" v="29"/>
        <pc:sldMkLst>
          <pc:docMk/>
          <pc:sldMk cId="898275580" sldId="1365"/>
        </pc:sldMkLst>
      </pc:sldChg>
      <pc:sldChg chg="add">
        <pc:chgData name="Salima  Ben Najem" userId="5d5d9c33-4a8f-4fad-a74b-e23ae769dead" providerId="ADAL" clId="{9BC4A8D2-6BD3-4F6E-9B89-9E8D97E5DD9E}" dt="2026-04-17T16:07:26.942" v="6"/>
        <pc:sldMkLst>
          <pc:docMk/>
          <pc:sldMk cId="1977695853" sldId="1366"/>
        </pc:sldMkLst>
      </pc:sldChg>
      <pc:sldChg chg="del">
        <pc:chgData name="Salima  Ben Najem" userId="5d5d9c33-4a8f-4fad-a74b-e23ae769dead" providerId="ADAL" clId="{9BC4A8D2-6BD3-4F6E-9B89-9E8D97E5DD9E}" dt="2026-04-17T16:07:22.001" v="5" actId="47"/>
        <pc:sldMkLst>
          <pc:docMk/>
          <pc:sldMk cId="3626212631" sldId="1366"/>
        </pc:sldMkLst>
      </pc:sldChg>
      <pc:sldChg chg="del">
        <pc:chgData name="Salima  Ben Najem" userId="5d5d9c33-4a8f-4fad-a74b-e23ae769dead" providerId="ADAL" clId="{9BC4A8D2-6BD3-4F6E-9B89-9E8D97E5DD9E}" dt="2026-04-17T16:07:22.001" v="5" actId="47"/>
        <pc:sldMkLst>
          <pc:docMk/>
          <pc:sldMk cId="4060566442" sldId="1367"/>
        </pc:sldMkLst>
      </pc:sldChg>
      <pc:sldChg chg="del">
        <pc:chgData name="Salima  Ben Najem" userId="5d5d9c33-4a8f-4fad-a74b-e23ae769dead" providerId="ADAL" clId="{9BC4A8D2-6BD3-4F6E-9B89-9E8D97E5DD9E}" dt="2026-04-17T16:07:22.001" v="5" actId="47"/>
        <pc:sldMkLst>
          <pc:docMk/>
          <pc:sldMk cId="4272935698" sldId="1368"/>
        </pc:sldMkLst>
      </pc:sldChg>
      <pc:sldChg chg="del">
        <pc:chgData name="Salima  Ben Najem" userId="5d5d9c33-4a8f-4fad-a74b-e23ae769dead" providerId="ADAL" clId="{9BC4A8D2-6BD3-4F6E-9B89-9E8D97E5DD9E}" dt="2026-04-17T16:07:22.001" v="5" actId="47"/>
        <pc:sldMkLst>
          <pc:docMk/>
          <pc:sldMk cId="4047797183" sldId="1369"/>
        </pc:sldMkLst>
      </pc:sldChg>
      <pc:sldChg chg="del">
        <pc:chgData name="Salima  Ben Najem" userId="5d5d9c33-4a8f-4fad-a74b-e23ae769dead" providerId="ADAL" clId="{9BC4A8D2-6BD3-4F6E-9B89-9E8D97E5DD9E}" dt="2026-04-17T16:07:22.001" v="5" actId="47"/>
        <pc:sldMkLst>
          <pc:docMk/>
          <pc:sldMk cId="3792052107" sldId="1370"/>
        </pc:sldMkLst>
      </pc:sldChg>
      <pc:sldChg chg="del">
        <pc:chgData name="Salima  Ben Najem" userId="5d5d9c33-4a8f-4fad-a74b-e23ae769dead" providerId="ADAL" clId="{9BC4A8D2-6BD3-4F6E-9B89-9E8D97E5DD9E}" dt="2026-04-17T16:07:22.001" v="5" actId="47"/>
        <pc:sldMkLst>
          <pc:docMk/>
          <pc:sldMk cId="4092570986" sldId="1371"/>
        </pc:sldMkLst>
      </pc:sldChg>
      <pc:sldChg chg="del">
        <pc:chgData name="Salima  Ben Najem" userId="5d5d9c33-4a8f-4fad-a74b-e23ae769dead" providerId="ADAL" clId="{9BC4A8D2-6BD3-4F6E-9B89-9E8D97E5DD9E}" dt="2026-04-17T16:07:22.001" v="5" actId="47"/>
        <pc:sldMkLst>
          <pc:docMk/>
          <pc:sldMk cId="1816843576" sldId="1372"/>
        </pc:sldMkLst>
      </pc:sldChg>
      <pc:sldChg chg="del">
        <pc:chgData name="Salima  Ben Najem" userId="5d5d9c33-4a8f-4fad-a74b-e23ae769dead" providerId="ADAL" clId="{9BC4A8D2-6BD3-4F6E-9B89-9E8D97E5DD9E}" dt="2026-04-17T16:07:22.001" v="5" actId="47"/>
        <pc:sldMkLst>
          <pc:docMk/>
          <pc:sldMk cId="2419753007" sldId="1373"/>
        </pc:sldMkLst>
      </pc:sldChg>
      <pc:sldChg chg="del">
        <pc:chgData name="Salima  Ben Najem" userId="5d5d9c33-4a8f-4fad-a74b-e23ae769dead" providerId="ADAL" clId="{9BC4A8D2-6BD3-4F6E-9B89-9E8D97E5DD9E}" dt="2026-04-17T16:07:22.001" v="5" actId="47"/>
        <pc:sldMkLst>
          <pc:docMk/>
          <pc:sldMk cId="4069525802" sldId="1374"/>
        </pc:sldMkLst>
      </pc:sldChg>
      <pc:sldChg chg="del">
        <pc:chgData name="Salima  Ben Najem" userId="5d5d9c33-4a8f-4fad-a74b-e23ae769dead" providerId="ADAL" clId="{9BC4A8D2-6BD3-4F6E-9B89-9E8D97E5DD9E}" dt="2026-04-17T16:07:22.001" v="5" actId="47"/>
        <pc:sldMkLst>
          <pc:docMk/>
          <pc:sldMk cId="2794849332" sldId="1375"/>
        </pc:sldMkLst>
      </pc:sldChg>
      <pc:sldChg chg="del">
        <pc:chgData name="Salima  Ben Najem" userId="5d5d9c33-4a8f-4fad-a74b-e23ae769dead" providerId="ADAL" clId="{9BC4A8D2-6BD3-4F6E-9B89-9E8D97E5DD9E}" dt="2026-04-17T16:07:22.001" v="5" actId="47"/>
        <pc:sldMkLst>
          <pc:docMk/>
          <pc:sldMk cId="3856763647" sldId="1376"/>
        </pc:sldMkLst>
      </pc:sldChg>
      <pc:sldChg chg="del">
        <pc:chgData name="Salima  Ben Najem" userId="5d5d9c33-4a8f-4fad-a74b-e23ae769dead" providerId="ADAL" clId="{9BC4A8D2-6BD3-4F6E-9B89-9E8D97E5DD9E}" dt="2026-04-17T16:07:22.001" v="5" actId="47"/>
        <pc:sldMkLst>
          <pc:docMk/>
          <pc:sldMk cId="1024517602" sldId="1377"/>
        </pc:sldMkLst>
      </pc:sldChg>
      <pc:sldMasterChg chg="del delSldLayout">
        <pc:chgData name="Salima  Ben Najem" userId="5d5d9c33-4a8f-4fad-a74b-e23ae769dead" providerId="ADAL" clId="{9BC4A8D2-6BD3-4F6E-9B89-9E8D97E5DD9E}" dt="2026-04-17T16:12:07.374" v="28" actId="47"/>
        <pc:sldMasterMkLst>
          <pc:docMk/>
          <pc:sldMasterMk cId="196620480" sldId="2147483857"/>
        </pc:sldMasterMkLst>
        <pc:sldLayoutChg chg="del">
          <pc:chgData name="Salima  Ben Najem" userId="5d5d9c33-4a8f-4fad-a74b-e23ae769dead" providerId="ADAL" clId="{9BC4A8D2-6BD3-4F6E-9B89-9E8D97E5DD9E}" dt="2026-04-17T16:12:07.374" v="28" actId="47"/>
          <pc:sldLayoutMkLst>
            <pc:docMk/>
            <pc:sldMasterMk cId="196620480" sldId="2147483857"/>
            <pc:sldLayoutMk cId="2501675320" sldId="2147483858"/>
          </pc:sldLayoutMkLst>
        </pc:sldLayoutChg>
        <pc:sldLayoutChg chg="del">
          <pc:chgData name="Salima  Ben Najem" userId="5d5d9c33-4a8f-4fad-a74b-e23ae769dead" providerId="ADAL" clId="{9BC4A8D2-6BD3-4F6E-9B89-9E8D97E5DD9E}" dt="2026-04-17T16:12:07.374" v="28" actId="47"/>
          <pc:sldLayoutMkLst>
            <pc:docMk/>
            <pc:sldMasterMk cId="196620480" sldId="2147483857"/>
            <pc:sldLayoutMk cId="747984017" sldId="2147483859"/>
          </pc:sldLayoutMkLst>
        </pc:sldLayoutChg>
        <pc:sldLayoutChg chg="del">
          <pc:chgData name="Salima  Ben Najem" userId="5d5d9c33-4a8f-4fad-a74b-e23ae769dead" providerId="ADAL" clId="{9BC4A8D2-6BD3-4F6E-9B89-9E8D97E5DD9E}" dt="2026-04-17T16:12:07.374" v="28" actId="47"/>
          <pc:sldLayoutMkLst>
            <pc:docMk/>
            <pc:sldMasterMk cId="196620480" sldId="2147483857"/>
            <pc:sldLayoutMk cId="2920277616" sldId="2147483860"/>
          </pc:sldLayoutMkLst>
        </pc:sldLayoutChg>
        <pc:sldLayoutChg chg="del">
          <pc:chgData name="Salima  Ben Najem" userId="5d5d9c33-4a8f-4fad-a74b-e23ae769dead" providerId="ADAL" clId="{9BC4A8D2-6BD3-4F6E-9B89-9E8D97E5DD9E}" dt="2026-04-17T16:12:07.374" v="28" actId="47"/>
          <pc:sldLayoutMkLst>
            <pc:docMk/>
            <pc:sldMasterMk cId="196620480" sldId="2147483857"/>
            <pc:sldLayoutMk cId="2502861154" sldId="214748386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8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85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251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922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461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026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76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68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848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49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77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997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89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8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07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16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596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15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1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55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4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7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9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555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5942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3.xml"/><Relationship Id="rId5" Type="http://schemas.openxmlformats.org/officeDocument/2006/relationships/image" Target="../media/image30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2.png"/><Relationship Id="rId5" Type="http://schemas.openxmlformats.org/officeDocument/2006/relationships/image" Target="../media/image33.png"/><Relationship Id="rId4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31.png"/><Relationship Id="rId7" Type="http://schemas.openxmlformats.org/officeDocument/2006/relationships/image" Target="../media/image46.jp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6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32.png"/><Relationship Id="rId9" Type="http://schemas.openxmlformats.org/officeDocument/2006/relationships/image" Target="../media/image48.jp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8.xml"/><Relationship Id="rId5" Type="http://schemas.openxmlformats.org/officeDocument/2006/relationships/image" Target="../media/image49.png"/><Relationship Id="rId4" Type="http://schemas.openxmlformats.org/officeDocument/2006/relationships/image" Target="../media/image32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31.png"/><Relationship Id="rId7" Type="http://schemas.openxmlformats.org/officeDocument/2006/relationships/image" Target="../media/image52.jp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0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32.png"/><Relationship Id="rId9" Type="http://schemas.openxmlformats.org/officeDocument/2006/relationships/image" Target="../media/image54.jp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2.xml"/><Relationship Id="rId4" Type="http://schemas.openxmlformats.org/officeDocument/2006/relationships/image" Target="../media/image32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4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4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4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57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2.png"/><Relationship Id="rId5" Type="http://schemas.openxmlformats.org/officeDocument/2006/relationships/slideLayout" Target="../slideLayouts/slideLayout9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A1514F3-B7DA-3DFF-EFB7-5C67CDB2E6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6" b="299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D56F5F80-9C6F-2228-E250-FCB5D83E6203}"/>
              </a:ext>
            </a:extLst>
          </p:cNvPr>
          <p:cNvGrpSpPr/>
          <p:nvPr/>
        </p:nvGrpSpPr>
        <p:grpSpPr>
          <a:xfrm>
            <a:off x="1484694" y="2278906"/>
            <a:ext cx="6298453" cy="2427021"/>
            <a:chOff x="344004" y="2449667"/>
            <a:chExt cx="6298453" cy="2427021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CB60752-B091-B9DC-F6AC-4E889255A9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0310" y="2480146"/>
              <a:ext cx="1561346" cy="2394889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3E7A98E-FD78-5EF6-A50D-51FD73B5B6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1111" y="2481798"/>
              <a:ext cx="1561346" cy="239489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ACA539C-DE18-D339-9BF8-C37F8DB2C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004" y="2449667"/>
              <a:ext cx="1577578" cy="241978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5502451-CD18-EC2F-CB17-D0AD1BF251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5272" y="2474563"/>
              <a:ext cx="1561347" cy="23948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671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1984082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1732082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00498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2177193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498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498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839143" y="348186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5055143" y="322986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5019143" y="371067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E18CA71-4B8E-54DE-6A0E-A244DB3E9D21}"/>
              </a:ext>
            </a:extLst>
          </p:cNvPr>
          <p:cNvSpPr/>
          <p:nvPr/>
        </p:nvSpPr>
        <p:spPr>
          <a:xfrm>
            <a:off x="407163" y="193580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rganigramme : Terminateur 22">
            <a:extLst>
              <a:ext uri="{FF2B5EF4-FFF2-40B4-BE49-F238E27FC236}">
                <a16:creationId xmlns:a16="http://schemas.microsoft.com/office/drawing/2014/main" id="{4A5AC8E3-7769-5CF8-2F38-80C0D9D5EDB0}"/>
              </a:ext>
            </a:extLst>
          </p:cNvPr>
          <p:cNvSpPr/>
          <p:nvPr/>
        </p:nvSpPr>
        <p:spPr>
          <a:xfrm>
            <a:off x="590944" y="16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124D9555-DE17-0F6D-5690-36FF2D93A79D}"/>
              </a:ext>
            </a:extLst>
          </p:cNvPr>
          <p:cNvSpPr txBox="1">
            <a:spLocks/>
          </p:cNvSpPr>
          <p:nvPr/>
        </p:nvSpPr>
        <p:spPr>
          <a:xfrm>
            <a:off x="590944" y="210555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A540C6F-BD47-6B02-029D-FE9CD04D31E5}"/>
              </a:ext>
            </a:extLst>
          </p:cNvPr>
          <p:cNvSpPr/>
          <p:nvPr/>
        </p:nvSpPr>
        <p:spPr>
          <a:xfrm>
            <a:off x="473267" y="49028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E43CC626-ADCD-EC70-EA48-5ED2B592E546}"/>
              </a:ext>
            </a:extLst>
          </p:cNvPr>
          <p:cNvSpPr/>
          <p:nvPr/>
        </p:nvSpPr>
        <p:spPr>
          <a:xfrm>
            <a:off x="689267" y="46508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9E26940-18FC-9424-23F3-4670FFB42606}"/>
              </a:ext>
            </a:extLst>
          </p:cNvPr>
          <p:cNvSpPr txBox="1">
            <a:spLocks/>
          </p:cNvSpPr>
          <p:nvPr/>
        </p:nvSpPr>
        <p:spPr>
          <a:xfrm>
            <a:off x="653267" y="510210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>
              <a:defRPr/>
            </a:pPr>
            <a:r>
              <a:rPr lang="fr-FR" sz="1600" dirty="0"/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418451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Écrire un texte.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Points de langue.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correctement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aux exercices de langue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175EC-9550-5BE9-3E15-8F66B162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A688C45-9595-94CE-B283-C8B1A8D995D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948DCAD-7FDE-302B-721A-E1BDF6F14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420F0F-8D59-F62D-4E19-020D504ED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3">
            <a:extLst>
              <a:ext uri="{FF2B5EF4-FFF2-40B4-BE49-F238E27FC236}">
                <a16:creationId xmlns:a16="http://schemas.microsoft.com/office/drawing/2014/main" id="{321154DF-1219-7729-8B6B-611DEFCCF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DF659F-9D52-C4D1-37F6-FBD6C45372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6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D1174C1-C317-BCC1-D335-797B910ECAB5}"/>
              </a:ext>
            </a:extLst>
          </p:cNvPr>
          <p:cNvSpPr txBox="1"/>
          <p:nvPr/>
        </p:nvSpPr>
        <p:spPr>
          <a:xfrm>
            <a:off x="495186" y="3527144"/>
            <a:ext cx="8153628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Nous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utiliser l’IA pour apprendre une leçon.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3FD4BB8-2D68-465B-70BD-21D41865801E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pouvons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CEFCE26-DE68-0C13-57AB-B33DE5963F25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pouvez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902431F0-1C98-0657-A3F6-AC79305BB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9C1FFE-FDBD-85B1-4DCC-382F35318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CD264B6-9B50-7285-0F51-C89668F5EBC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1CBF83C-95F9-8F05-0D23-AE8DC3C25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F18632-A6CE-2A63-B67A-677382E3E3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92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F79CCA8-02A4-EE75-931A-B0745DCE8C1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D9F969D-D39A-59FE-30BE-43C4D6F0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FDB674-E615-C331-F76F-A26C0F104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EA8166F-6366-8D07-672E-C4E8DF380A64}"/>
              </a:ext>
            </a:extLst>
          </p:cNvPr>
          <p:cNvSpPr txBox="1"/>
          <p:nvPr/>
        </p:nvSpPr>
        <p:spPr>
          <a:xfrm>
            <a:off x="495186" y="3527144"/>
            <a:ext cx="8153628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Nous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pouvons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utiliser l’IA pour apprendre une leçon.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7A3B4F5-4A97-B6E6-8C55-D78DD258D36B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pouvons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C46F5E5-7EE1-2511-A958-D11F25F09CF4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bg2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pouvez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11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56DD3-79A8-A8CB-5D35-5951E187B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D800E4C-5D75-4B1F-ACEC-AAFA3228248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12FA023-696D-F45D-2BD6-C34A42EE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1A8299-F81C-3852-2202-72A23CA4EF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584792D4-7CBE-0A8E-EB83-0DD328AF1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C14388B-3489-E78E-0214-DEAA292BE141}"/>
              </a:ext>
            </a:extLst>
          </p:cNvPr>
          <p:cNvSpPr txBox="1"/>
          <p:nvPr/>
        </p:nvSpPr>
        <p:spPr>
          <a:xfrm>
            <a:off x="571902" y="3596640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Vous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__________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beaucoup de déchets.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2CA4BEA-F283-6369-94EC-8588A01A2A3A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produis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3FF5DAA-50F7-22E0-E97D-B1F35F828873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produisez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597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7AB2B-74C5-3718-60F0-900FF4C9B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B817CE58-0718-FBA7-F2F0-F6F6169AA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7E6368-0B17-D46F-8287-E179A5146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9E6408D8-CEC9-C7E0-E599-635331137F9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25B3DA0-B6DA-BBA9-F5BE-D29B09137F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3ED289C-9BC2-CBB1-6792-E57483387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588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81FD8-D88C-74AD-0DFB-DAA524CF8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3B744A8-A12F-224B-A6A4-C93834E551F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AB07945-F362-4C9B-A8CF-D940B838A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8ED0EE-3880-1482-81EE-805344938F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7D674E66-5C98-B71C-AF5A-1E6487454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0B7B17-C6A9-432A-DE3D-16559FA85822}"/>
              </a:ext>
            </a:extLst>
          </p:cNvPr>
          <p:cNvSpPr txBox="1"/>
          <p:nvPr/>
        </p:nvSpPr>
        <p:spPr>
          <a:xfrm>
            <a:off x="571902" y="3596640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Vous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produisez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beaucoup de déchets.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9F010B5-3AD9-3B18-7457-F23498B40225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bg2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produis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4BFB03F-CC1F-3FC1-7C55-DD45D8695534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produisez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584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7C12E-ABE0-E56D-398F-9ABA3EF1D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C66FAF8-3733-F886-1B6D-53D4D0294F2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6C6A234-7D7F-3C17-1AF9-F9AFA669E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FFEC24-403A-BEE3-FF46-1B9A5986A8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2DCB634-BFE5-5ADA-7AC6-E9C5EB344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1453" y="777795"/>
            <a:ext cx="7116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en silenc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et reliez les phrases avec le bon mot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6DFCCE2-9B0D-0A72-EAED-04B0FC846732}"/>
              </a:ext>
            </a:extLst>
          </p:cNvPr>
          <p:cNvSpPr txBox="1"/>
          <p:nvPr/>
        </p:nvSpPr>
        <p:spPr>
          <a:xfrm>
            <a:off x="495186" y="3429000"/>
            <a:ext cx="8153628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L’IA corrige mes phrases.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Je fais beaucoup de fautes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1554AEA-57FB-1D97-9A6A-E50A7A7D38B0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car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1B24718-AEAA-BC85-88D6-546C4370A80C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alors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18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FA42E-597B-8AD7-3E60-698C68CDA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15206157-7F23-841E-9BE6-CBE4B4B0E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32B100-7B59-9253-55ED-57A5C908A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F74A9D6-EFC5-BFB4-510F-C0D1A622E2D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61F16AA-492D-D60F-8DB1-00331888D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C872B5-5F47-E8E9-38F5-8F0A21EC34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565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8B9DE-47DE-EE29-6252-ED89BBC22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9769505-404E-61A3-1D0F-29DE9FC14A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8428B49-B5A4-2DFD-E06A-C29BD8D71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C0E146C-3739-59EA-7B50-DA493C76C7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B1E3FC7-34DA-9797-8B22-F43D6E22F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089BDA5-A50D-8E57-7A46-0474A1C37838}"/>
              </a:ext>
            </a:extLst>
          </p:cNvPr>
          <p:cNvSpPr txBox="1"/>
          <p:nvPr/>
        </p:nvSpPr>
        <p:spPr>
          <a:xfrm>
            <a:off x="495186" y="3429000"/>
            <a:ext cx="8153628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L’IA corrige mes phrases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car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je fais beaucoup de fautes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CC0E8D9-466F-F7FC-2E22-320D9063DF1B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car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202B4D8-6C9A-2B5B-6C46-16C7842FF22E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bg2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alors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118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B895F-C37A-468B-C40D-DDBCF2CAD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C4FE5AE-6A22-99FA-B5F5-51A37844F77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E9635CA-9A34-6E19-A866-51441BB8A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5F9BB1F-69F7-16F6-5DC8-9328100646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F276048E-FB0F-5BCE-6ECD-276395CB41C4}"/>
              </a:ext>
            </a:extLst>
          </p:cNvPr>
          <p:cNvSpPr txBox="1"/>
          <p:nvPr/>
        </p:nvSpPr>
        <p:spPr>
          <a:xfrm>
            <a:off x="425827" y="3427683"/>
            <a:ext cx="8153628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L’air est important.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Les humains le polluent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5654229-1B0D-C4EB-0CE6-601CB8288AD5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pourtant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656EE43-B811-0EA9-6D20-226150291279}"/>
              </a:ext>
            </a:extLst>
          </p:cNvPr>
          <p:cNvSpPr/>
          <p:nvPr/>
        </p:nvSpPr>
        <p:spPr>
          <a:xfrm>
            <a:off x="205905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alors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3752AEF8-2BAA-8720-73B0-BDC39C6D3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1453" y="777795"/>
            <a:ext cx="7116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en silenc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et reliez les phrases avec le bon mot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Écrivez la bonne réponse sur vos ardoises.</a:t>
            </a:r>
          </a:p>
        </p:txBody>
      </p:sp>
    </p:spTree>
    <p:extLst>
      <p:ext uri="{BB962C8B-B14F-4D97-AF65-F5344CB8AC3E}">
        <p14:creationId xmlns:p14="http://schemas.microsoft.com/office/powerpoint/2010/main" val="333559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7763A-5C85-5189-6245-254833AD0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F5100B7C-0649-62AE-7518-8D15052A0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A43A8F-2C35-5BD6-4DA1-53746C4FA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BF94F08B-4AC0-1388-615F-AA1586AF21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4284DAC-756F-7315-9BB7-8D6847C73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BACB96C-5146-BC1C-3C10-CEE604D27F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032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B895F-C37A-468B-C40D-DDBCF2CAD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C4FE5AE-6A22-99FA-B5F5-51A37844F77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E9635CA-9A34-6E19-A866-51441BB8A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5F9BB1F-69F7-16F6-5DC8-9328100646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29216D0-721A-7BDF-D67B-65727C198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FE09B-0A89-72BD-6154-51FA19245866}"/>
              </a:ext>
            </a:extLst>
          </p:cNvPr>
          <p:cNvSpPr txBox="1"/>
          <p:nvPr/>
        </p:nvSpPr>
        <p:spPr>
          <a:xfrm>
            <a:off x="425827" y="3427683"/>
            <a:ext cx="8153628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L’air est important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pourtant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les humains le polluent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8AEAC62-0A65-C892-18B4-6A469EC7ED27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pourtant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A1F3DE0-49F2-DD4A-FA81-09895F4AAC25}"/>
              </a:ext>
            </a:extLst>
          </p:cNvPr>
          <p:cNvSpPr/>
          <p:nvPr/>
        </p:nvSpPr>
        <p:spPr>
          <a:xfrm>
            <a:off x="2059053" y="2141572"/>
            <a:ext cx="2160588" cy="612000"/>
          </a:xfrm>
          <a:prstGeom prst="roundRect">
            <a:avLst/>
          </a:prstGeom>
          <a:solidFill>
            <a:schemeClr val="bg2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alors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719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6B38F-197B-2D66-391E-E3E801A81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04E3262-DD5C-CCA7-AF6D-B3D434A6219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9AB46E7-7037-72F2-6E66-8C793B3FF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59DF8F-31A9-7E72-4B80-D8F3F96707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EFF06F90-88EF-1177-0FB0-D5586CE5E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en silence et reliez les phrases avec le bon mot. Écrivez la bonne réponse sur vos ardoises.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A6FB63E-F13C-A129-C6DC-4A5E6D6CF094}"/>
              </a:ext>
            </a:extLst>
          </p:cNvPr>
          <p:cNvSpPr txBox="1"/>
          <p:nvPr/>
        </p:nvSpPr>
        <p:spPr>
          <a:xfrm>
            <a:off x="425827" y="3201562"/>
            <a:ext cx="81536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Les animaux vivent dans la forêt.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La forêt est grande.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58C9DFE-D3DC-3B47-BE37-71783ECD206C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où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38345D3-69FC-383A-ECBB-A43B69A41CEE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qui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89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57F23-4800-C92A-4DA7-609AEB210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386D71D9-4D11-E5B3-D452-960B2CE49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F23B3F-B1A8-0568-4C89-EEB4390B1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7499A6A-4AE0-11FF-D02A-8B78CFA6712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FC5BFDE-9B9E-5018-1EC3-1D2785AB3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AFCBA6C-DFF9-BC63-64DA-E2F7AF373D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52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B895F-C37A-468B-C40D-DDBCF2CAD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C4FE5AE-6A22-99FA-B5F5-51A37844F77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E9635CA-9A34-6E19-A866-51441BB8A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5F9BB1F-69F7-16F6-5DC8-9328100646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29216D0-721A-7BDF-D67B-65727C198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8053A7-E97A-2793-F336-1A5663A8A5C1}"/>
              </a:ext>
            </a:extLst>
          </p:cNvPr>
          <p:cNvSpPr txBox="1"/>
          <p:nvPr/>
        </p:nvSpPr>
        <p:spPr>
          <a:xfrm>
            <a:off x="425827" y="3365765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La forêt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AB6D7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où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vivent les animaux est grande.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B0BE60F-A121-DBD5-C97C-51BAB3DAC45C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où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E138AA3-CC54-5149-0D89-33D50DAB5F3E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qui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0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2DC8C-8C08-69EE-62E5-D79B9067B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0A6B928F-BC6C-6855-2D26-B6AEC027850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E1B561C-3BB4-D2B9-1B65-08BC984851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5F6050-4475-6680-4E28-EA941CA09A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EF229D75-405F-8111-AF9C-97BD173FB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D225516-9986-0176-BBC6-3E4B785FC4C7}"/>
              </a:ext>
            </a:extLst>
          </p:cNvPr>
          <p:cNvSpPr txBox="1"/>
          <p:nvPr/>
        </p:nvSpPr>
        <p:spPr>
          <a:xfrm>
            <a:off x="425827" y="3527144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Le soleil brille,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__________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il fait très froid.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78C6654-775B-CE4E-87F1-368858C26FB5}"/>
              </a:ext>
            </a:extLst>
          </p:cNvPr>
          <p:cNvSpPr/>
          <p:nvPr/>
        </p:nvSpPr>
        <p:spPr>
          <a:xfrm>
            <a:off x="1792450" y="2195799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Cependant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0F5EC05-5A59-C7BD-6232-FBA04D2B5468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Donc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274F4-090B-AE1C-42E0-D5B2645DE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4D494487-9E5C-9C99-4572-7676779E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C80E50-AA3A-29C1-E171-79D72528D1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711ECD58-7542-1F73-81E8-7E51047A7BB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322201E-D1B0-58C7-45E6-03756147E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0945B2-BB61-6F52-0D4A-D173852586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131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976D6-4024-B886-8AE3-BDC6920C7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8C423A0-D9AE-133B-7A8C-9EF20B23AE6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63EA9CB-379B-DAFB-8E56-EDDFD7B36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5610663-FA69-2694-2AB3-D9E7044776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679F7F80-6B3E-1360-CD7D-AA0EFBF13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BF45203-46ED-5856-53C0-138FF8F482B2}"/>
              </a:ext>
            </a:extLst>
          </p:cNvPr>
          <p:cNvSpPr txBox="1"/>
          <p:nvPr/>
        </p:nvSpPr>
        <p:spPr>
          <a:xfrm>
            <a:off x="425827" y="3527144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Le soleil brille,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cependant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il fait très froid.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4462169-0ADC-3F6A-3117-6631C13444A0}"/>
              </a:ext>
            </a:extLst>
          </p:cNvPr>
          <p:cNvSpPr/>
          <p:nvPr/>
        </p:nvSpPr>
        <p:spPr>
          <a:xfrm>
            <a:off x="1792450" y="2195799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Cependant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ECA6B05-2095-61C5-A790-77555A7A5481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bg2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Donc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895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7E3C5-5E42-7130-9FFC-2302C1AD1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11EE323-43CB-A847-4055-AD3E599784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7DD4ED2-4225-C2CB-7942-B59EFA0606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239008-19FB-5A68-4D2E-1EF995560F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11F4E24-225B-F6A6-65C7-33EC81B7E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BD8543A-403A-78B3-81D7-EFF2040BDDDD}"/>
              </a:ext>
            </a:extLst>
          </p:cNvPr>
          <p:cNvSpPr txBox="1"/>
          <p:nvPr/>
        </p:nvSpPr>
        <p:spPr>
          <a:xfrm>
            <a:off x="1261238" y="3599947"/>
            <a:ext cx="7428218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Il pleut beaucoup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__________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je prends mon manteau.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91D90C2-8E2E-C9A8-362F-796903AB8DEF}"/>
              </a:ext>
            </a:extLst>
          </p:cNvPr>
          <p:cNvSpPr/>
          <p:nvPr/>
        </p:nvSpPr>
        <p:spPr>
          <a:xfrm>
            <a:off x="1261238" y="2141572"/>
            <a:ext cx="3059223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ar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85E82E9-8B61-2499-16B4-8E48AB7EFB61}"/>
              </a:ext>
            </a:extLst>
          </p:cNvPr>
          <p:cNvSpPr/>
          <p:nvPr/>
        </p:nvSpPr>
        <p:spPr>
          <a:xfrm>
            <a:off x="4996957" y="2141572"/>
            <a:ext cx="3059222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p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ar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conséquent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09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76792-487F-0AE0-5F01-99CBF32B9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A692BBC8-94A3-A2A4-D352-553131020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EB0AA2-F0B5-CB91-518A-60CE8B0B9C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49F59A10-1C95-10E1-506D-1E43CEFE756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07E662A0-616A-8F17-F779-4B1AAFEB2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3C19DC-DAEE-FF3F-62D9-B094340037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3774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1467D-885D-DBAC-E674-F8AE79EF5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B1C0726-0701-18F8-D783-840AD4CC3DE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253854C-5B45-347B-1154-51B6A6E86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5F5D6E8-28DD-BD8D-924B-A0FE570716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36F1123E-AFBA-5A7E-9D47-9A8BC5897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8686179-9A3C-4B8F-9072-8378158B68CC}"/>
              </a:ext>
            </a:extLst>
          </p:cNvPr>
          <p:cNvSpPr txBox="1"/>
          <p:nvPr/>
        </p:nvSpPr>
        <p:spPr>
          <a:xfrm>
            <a:off x="975360" y="3610964"/>
            <a:ext cx="741426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Il pleut beaucoup,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par conséquent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je prends mon manteau.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D7FA1C3-EF84-09EB-744D-9C4A1F80DD57}"/>
              </a:ext>
            </a:extLst>
          </p:cNvPr>
          <p:cNvSpPr/>
          <p:nvPr/>
        </p:nvSpPr>
        <p:spPr>
          <a:xfrm>
            <a:off x="1261238" y="2141572"/>
            <a:ext cx="3059223" cy="612000"/>
          </a:xfrm>
          <a:prstGeom prst="roundRect">
            <a:avLst/>
          </a:prstGeom>
          <a:solidFill>
            <a:schemeClr val="bg2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E7E6E6">
                    <a:lumMod val="75000"/>
                  </a:srgbClr>
                </a:solidFill>
                <a:latin typeface="Dosis SemiBold" pitchFamily="2" charset="0"/>
                <a:cs typeface="Arial" panose="020B0604020202020204" pitchFamily="34" charset="0"/>
              </a:rPr>
              <a:t>c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ar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6FD1573-209E-C125-A635-E522196D5D9B}"/>
              </a:ext>
            </a:extLst>
          </p:cNvPr>
          <p:cNvSpPr/>
          <p:nvPr/>
        </p:nvSpPr>
        <p:spPr>
          <a:xfrm>
            <a:off x="4996957" y="2141572"/>
            <a:ext cx="3059222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p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ar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conséquent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482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F46B9-B94D-F4F6-09F5-66AB3A5A4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7F046C7-0148-D296-766B-00D58B9FEEC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73EFFD7-2B68-DF88-3D11-F3EEDCB42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A7F545-612C-7504-6D62-0BC22611B3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AC687545-C476-12AF-486A-0FA09170C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4C1DAAE-7291-1953-C4AC-527CB5327D7E}"/>
              </a:ext>
            </a:extLst>
          </p:cNvPr>
          <p:cNvSpPr txBox="1"/>
          <p:nvPr/>
        </p:nvSpPr>
        <p:spPr>
          <a:xfrm>
            <a:off x="495186" y="3429000"/>
            <a:ext cx="8153628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On utilise beaucoup d’énergies fossiles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__________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l’air est pollué.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3C2DE90-8473-686A-785B-29AF965BB6CD}"/>
              </a:ext>
            </a:extLst>
          </p:cNvPr>
          <p:cNvSpPr/>
          <p:nvPr/>
        </p:nvSpPr>
        <p:spPr>
          <a:xfrm>
            <a:off x="1261238" y="2141572"/>
            <a:ext cx="3059223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’est pourquoi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D39D5BF-2309-170A-139D-0BB6CEEA6FD3}"/>
              </a:ext>
            </a:extLst>
          </p:cNvPr>
          <p:cNvSpPr/>
          <p:nvPr/>
        </p:nvSpPr>
        <p:spPr>
          <a:xfrm>
            <a:off x="4996957" y="2141572"/>
            <a:ext cx="3059222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mais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777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6D664-B2E0-1AD3-0983-B22ED31BE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DAFBF18A-EC06-281C-025A-E69F726F0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0911389-1CB4-E5F7-5D56-FDF382156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7941EF9-C9B7-8F79-CB55-2666D2DD779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AEBF374-4F95-A5C5-639F-47B3948A8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4B307F-4392-7C1D-F185-67C5283408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963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A5DEA-C168-0968-A0BD-E8E4316E1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6EFD9BE-9860-AA78-E40C-3CF87D0BC2C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E25B28D-85BA-2AE4-6CCB-74885A3FB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CEB868D-1FF6-DDBE-30FC-A050426513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5A2EBE3F-3F0F-61F4-8BC9-9ADA51973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CEBDD83-97BC-8994-6CA4-09831E9BD59E}"/>
              </a:ext>
            </a:extLst>
          </p:cNvPr>
          <p:cNvSpPr txBox="1"/>
          <p:nvPr/>
        </p:nvSpPr>
        <p:spPr>
          <a:xfrm>
            <a:off x="-765672" y="3335357"/>
            <a:ext cx="10505156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On utilise beaucoup d’énergies fossiles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c’est pourquoi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l’air est pollué.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820B280-EF34-AC39-ADA3-430BD9D9339B}"/>
              </a:ext>
            </a:extLst>
          </p:cNvPr>
          <p:cNvSpPr/>
          <p:nvPr/>
        </p:nvSpPr>
        <p:spPr>
          <a:xfrm>
            <a:off x="1261238" y="2141572"/>
            <a:ext cx="3059223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C’est pourquoi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F960FA6-EE61-13C8-B5DE-9F8A3EA9A318}"/>
              </a:ext>
            </a:extLst>
          </p:cNvPr>
          <p:cNvSpPr/>
          <p:nvPr/>
        </p:nvSpPr>
        <p:spPr>
          <a:xfrm>
            <a:off x="4996957" y="2141572"/>
            <a:ext cx="3059222" cy="612000"/>
          </a:xfrm>
          <a:prstGeom prst="roundRect">
            <a:avLst/>
          </a:prstGeom>
          <a:solidFill>
            <a:schemeClr val="bg2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mais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859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Points de langue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Écrire un texte.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43BDC3F-71EA-9D53-C4E5-4600C5FD0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107" y="1891738"/>
            <a:ext cx="4611786" cy="3074524"/>
          </a:xfrm>
          <a:prstGeom prst="rect">
            <a:avLst/>
          </a:prstGeom>
        </p:spPr>
      </p:pic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écrire un texte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EAA40-4A63-0027-00AD-EC82A19E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8FF4982-FCE4-F80E-6584-48BF1F75B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2BD2586-0013-D3A3-59E0-1CD35482243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55EC7E9-3287-3A25-01A2-68E7EB860E6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6B68536-CD1C-6C41-2198-0C41F5559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5FA0D0-3B56-D19E-9D5F-9996E7CA88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65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FD145-BC5B-498F-D134-636D147D9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D3A6139C-70B3-A503-F075-2C9D06B5F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écrire un paragraphe en vous posant les questions ci-dessous.  Je vais circuler entre les rangs pour vous aider.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41E654C-B73F-3593-1C54-8C16F0C8C9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27E35C7-C224-A7D4-2C18-3DC71898F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F2BAF3-7469-2B35-23A5-D371B1B0A7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C2133-66A3-720F-F54C-889AA3F4B6E1}"/>
              </a:ext>
            </a:extLst>
          </p:cNvPr>
          <p:cNvSpPr txBox="1"/>
          <p:nvPr/>
        </p:nvSpPr>
        <p:spPr>
          <a:xfrm>
            <a:off x="1200839" y="2262819"/>
            <a:ext cx="7728791" cy="2804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je peux faire grâce à l’IA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 </a:t>
            </a: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l’IA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peut remplacer les humains ?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?</a:t>
            </a: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faut-il faire pour protéger les animaux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Pourquoi,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forêts disparaissent-elles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qu’il faut faire pour lutter contre le réchauffement climatique ?</a:t>
            </a:r>
          </a:p>
        </p:txBody>
      </p:sp>
    </p:spTree>
    <p:extLst>
      <p:ext uri="{BB962C8B-B14F-4D97-AF65-F5344CB8AC3E}">
        <p14:creationId xmlns:p14="http://schemas.microsoft.com/office/powerpoint/2010/main" val="353933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65E32-835D-DED6-7B82-FE370B718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1DDE35-2043-0741-51C7-BFAE47615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F66948F9-5059-ABB4-1967-09B423E27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FFAE8A2-C1D2-8B65-4581-8B929006DB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270298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0BF0329-19BF-261E-4BDC-FEED15049C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395" y="1863994"/>
            <a:ext cx="3072026" cy="471206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vous allez faire les activités 2 et  3.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24319A-2A09-7C5C-89F3-F76A6962BD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695975" y="3552941"/>
            <a:ext cx="2809533" cy="254906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4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PO2, PO3, LF1 et LF2.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ppt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Datashow)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109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de faire l’activité 1 et l’activité 2.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FBEA8-6387-1CF2-9689-E2A7B4860F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529" y="1588108"/>
            <a:ext cx="3119634" cy="478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3936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Une application scolaire – La pollution – Les énergies fossiles – Sensibiliser – L’électricité.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BB60BCE-F033-AA88-3997-4FD35633DA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169" y="1743083"/>
            <a:ext cx="1585739" cy="173481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8CB6755-7861-4ABC-C2A2-0C2286EE26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648" y="4163296"/>
            <a:ext cx="1539954" cy="168472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FB4161D-B3D6-E936-DBC1-EBEE21E59A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215" y="1737066"/>
            <a:ext cx="1649582" cy="176233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7FC3B5A-A71A-4816-ED94-B1F787DB03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634" y="4197424"/>
            <a:ext cx="1583173" cy="165059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278DCAF-E51C-90FA-4A0D-CA7AAFFDBF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625" y="1737066"/>
            <a:ext cx="1610894" cy="176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825806"/>
            <a:ext cx="7270164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Il faut créer des réserves naturelles pour la protection des animaux.-  Les gens doivent trier les déchets. – Il faut utiliser des énergies propres. – Le garde forestier protège la forêt. – La centrale solaire produit de l’électricité.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2D58B-13C8-F76F-0FE1-13FACD20E0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3601" y="1624017"/>
            <a:ext cx="6860066" cy="457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mets-le dans une phrase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F5D5337-5057-0F6D-1E78-7DA6CD35EF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1839240"/>
            <a:ext cx="1798903" cy="19680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182BD20-9BEE-84A4-A9B3-DF35DBEA0E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464" y="1908431"/>
            <a:ext cx="1735657" cy="189882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69E4495-6A3A-DCA4-0286-8361966E85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707" y="1908431"/>
            <a:ext cx="1735658" cy="189882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972780-25B2-ADB4-BAC7-2384DB4C97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557" y="4278493"/>
            <a:ext cx="1642754" cy="17971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05F199E-4175-2320-10E8-93D954215F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744" y="4278493"/>
            <a:ext cx="1537656" cy="168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5 phrases.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28A32CE6-5D87-6F2B-533A-45BA88F7697D}"/>
              </a:ext>
            </a:extLst>
          </p:cNvPr>
          <p:cNvSpPr txBox="1">
            <a:spLocks/>
          </p:cNvSpPr>
          <p:nvPr/>
        </p:nvSpPr>
        <p:spPr>
          <a:xfrm>
            <a:off x="994690" y="1904653"/>
            <a:ext cx="7633854" cy="38431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l’IA ne peut pas remplacer les enseignants ?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animaux disparaissent-ils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faut faire pour protéger les animaux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la station Noor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produisent les éoliennes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menace notre planète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le réchauffement climatique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la pollution ?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D5CEC93-4DAB-09C0-6058-E5B3D94E07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l’environnement et des technologies.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102575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de ce que l’on peut faire grâce à l’intelligence artificielle, des forêts et des réserves naturelles , de l’impact des énergies renouvelables et du réchauffement climatique. 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824" y="276678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9A239AB-8549-07FA-8FC3-93FEA9567274}"/>
              </a:ext>
            </a:extLst>
          </p:cNvPr>
          <p:cNvSpPr txBox="1"/>
          <p:nvPr/>
        </p:nvSpPr>
        <p:spPr>
          <a:xfrm>
            <a:off x="2848960" y="2822261"/>
            <a:ext cx="54491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de l’Intelligence Artificielle, des réserves naturelles, des énergies renouvelables et du réchauffement climatique.</a:t>
            </a:r>
          </a:p>
        </p:txBody>
      </p:sp>
    </p:spTree>
    <p:extLst>
      <p:ext uri="{BB962C8B-B14F-4D97-AF65-F5344CB8AC3E}">
        <p14:creationId xmlns:p14="http://schemas.microsoft.com/office/powerpoint/2010/main" val="324765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(4points)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CE299C6-EFFF-AAD4-AF2F-10940EA2BAAD}"/>
              </a:ext>
            </a:extLst>
          </p:cNvPr>
          <p:cNvSpPr txBox="1"/>
          <p:nvPr/>
        </p:nvSpPr>
        <p:spPr>
          <a:xfrm>
            <a:off x="727113" y="2840569"/>
            <a:ext cx="7505241" cy="21159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200000"/>
              </a:lnSpc>
            </a:pPr>
            <a:r>
              <a:rPr lang="fr-FR" sz="3200" b="1" dirty="0">
                <a:ln w="0"/>
                <a:solidFill>
                  <a:srgbClr val="424D7B"/>
                </a:solidFill>
                <a:latin typeface="Dosis SemiBold" pitchFamily="2" charset="0"/>
              </a:rPr>
              <a:t>b</a:t>
            </a:r>
            <a:r>
              <a:rPr kumimoji="0" lang="fr-FR" sz="3200" b="1" i="0" u="none" strike="noStrike" kern="1200" cap="none" spc="0" normalizeH="0" baseline="0" noProof="0" dirty="0" err="1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ain</a:t>
            </a: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forêt      </a:t>
            </a:r>
            <a:r>
              <a:rPr lang="fr-FR" sz="3200" b="1" dirty="0">
                <a:ln w="0"/>
                <a:solidFill>
                  <a:srgbClr val="424D7B"/>
                </a:solidFill>
                <a:latin typeface="Dosis SemiBold" pitchFamily="2" charset="0"/>
              </a:rPr>
              <a:t>réchauffement    </a:t>
            </a: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éolienne         chaud           </a:t>
            </a:r>
            <a:r>
              <a:rPr lang="fr-FR" sz="3200" b="1" dirty="0" err="1">
                <a:ln w="0"/>
                <a:solidFill>
                  <a:srgbClr val="424D7B"/>
                </a:solidFill>
                <a:latin typeface="Dosis SemiBold" pitchFamily="2" charset="0"/>
              </a:rPr>
              <a:t>pann</a:t>
            </a: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eau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</a:t>
            </a:r>
            <a:r>
              <a:rPr lang="fr-FR" sz="3200" b="1" dirty="0">
                <a:ln w="0"/>
                <a:solidFill>
                  <a:srgbClr val="424D7B"/>
                </a:solidFill>
                <a:latin typeface="Dosis SemiBold" pitchFamily="2" charset="0"/>
              </a:rPr>
              <a:t>s</a:t>
            </a: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ix         dixième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13335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571902" y="2719181"/>
            <a:ext cx="8629125" cy="20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lutter contre la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déforestation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pétrole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pollue l’air.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9DE6A33-778D-92EF-F641-D9FFEE6ECF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( 0,5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289848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FAB1-0B38-1E3B-637F-E96D47BF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FF07F2E-68DE-D541-F3FE-2D26D44C80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37FFE6-2E8E-CA79-E259-3018E5841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C15275-4618-1940-D561-BA6A4264A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D9667FE0-E06E-E139-0F8C-24E0AD2C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3B6E28-3690-C8B2-4D28-8922843796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C7933A-57FB-4F04-D7E9-D43209B8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7335C-392F-5267-9BB7-634DAAC25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C9B62F4-9C03-EBC8-7594-269B558D3869}"/>
              </a:ext>
            </a:extLst>
          </p:cNvPr>
          <p:cNvSpPr txBox="1"/>
          <p:nvPr/>
        </p:nvSpPr>
        <p:spPr>
          <a:xfrm>
            <a:off x="1282728" y="2426635"/>
            <a:ext cx="6578543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réchauffement climatique menace notre planète. </a:t>
            </a:r>
            <a:r>
              <a:rPr lang="fr-FR" sz="2400" dirty="0">
                <a:solidFill>
                  <a:srgbClr val="44546A"/>
                </a:solidFill>
                <a:latin typeface="Dosis SemiBold" pitchFamily="2" charset="0"/>
              </a:rPr>
              <a:t>Les énergies fossiles polluent l’air pourtant les gens continuent à utiliser le pétrole.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2D5BC76-2ED9-9901-5BA1-07073400D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1121" y="5170349"/>
            <a:ext cx="2501312" cy="117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8632</TotalTime>
  <Words>1631</Words>
  <Application>Microsoft Office PowerPoint</Application>
  <PresentationFormat>Affichage à l'écran (4:3)</PresentationFormat>
  <Paragraphs>216</Paragraphs>
  <Slides>61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61</vt:i4>
      </vt:variant>
    </vt:vector>
  </HeadingPairs>
  <TitlesOfParts>
    <vt:vector size="82" baseType="lpstr">
      <vt:lpstr>Dosis</vt:lpstr>
      <vt:lpstr>Dosis SemiBold</vt:lpstr>
      <vt:lpstr>Aptos Display</vt:lpstr>
      <vt:lpstr>Dosis ExtraBold</vt:lpstr>
      <vt:lpstr>Mistral</vt:lpstr>
      <vt:lpstr>Aptos</vt:lpstr>
      <vt:lpstr>Wingdings</vt:lpstr>
      <vt:lpstr>Dosis Medium</vt:lpstr>
      <vt:lpstr>Calibri</vt:lpstr>
      <vt:lpstr>Arial</vt:lpstr>
      <vt:lpstr>2_Conception personnalisée</vt:lpstr>
      <vt:lpstr>00_Env-Enseignant</vt:lpstr>
      <vt:lpstr>Révision</vt:lpstr>
      <vt:lpstr>lecture offerte</vt:lpstr>
      <vt:lpstr>Vocab_01- Présentation</vt:lpstr>
      <vt:lpstr>3_Lecture</vt:lpstr>
      <vt:lpstr>2_Env-Enseignant</vt:lpstr>
      <vt:lpstr>5_New Voc_01-Livret</vt:lpstr>
      <vt:lpstr>Thème Office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commencer une nouvelle séance de révision. Soyez attentifs.</vt:lpstr>
      <vt:lpstr>Prenez vos ardoises.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en silence et reliez les phrases avec le bon mot. Écrivez la bonne réponse sur vos ardoises.</vt:lpstr>
      <vt:lpstr>Levez vos ardoises. </vt:lpstr>
      <vt:lpstr>Corrigez. Qui veut expliquer la réponse ?</vt:lpstr>
      <vt:lpstr>Lisez en silence et reliez les phrases avec le bon mot. Écrivez la bonne réponse sur vos ardoises.</vt:lpstr>
      <vt:lpstr>Levez vos ardoises. </vt:lpstr>
      <vt:lpstr>Corrigez. Qui veut expliquer la réponse ? </vt:lpstr>
      <vt:lpstr>Lisez en silence et reliez les phrases avec le bon mot. Écrivez la bonne réponse sur vos ardoises.</vt:lpstr>
      <vt:lpstr>Levez vos ardoises. </vt:lpstr>
      <vt:lpstr>Corrigez. Qui veut expliquer la réponse ? 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Plan de la séance</vt:lpstr>
      <vt:lpstr>Maintenant, nous allons écrire un texte. </vt:lpstr>
      <vt:lpstr>Prenez vos cahiers. </vt:lpstr>
      <vt:lpstr>Vous allez écrire un paragraphe en vous posant les questions ci-dessous.  Je vais circuler entre les rangs pour vous aider. </vt:lpstr>
      <vt:lpstr>Qui veut lire son paragraphe ? </vt:lpstr>
      <vt:lpstr>La séance d’aujourd’hui est terminée. À la maison, vous allez faire les activités 2 et  3.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Une application scolaire – La pollution – Les énergies fossiles – Sensibiliser – L’électricité.</vt:lpstr>
      <vt:lpstr>Présentation PowerPoint</vt:lpstr>
      <vt:lpstr>Regarde les images. Je vais te dire des phrases  et tu vas me montrer les images qui correspondent : Il faut créer des réserves naturelles pour la protection des animaux.-  Les gens doivent trier les déchets. – Il faut utiliser des énergies propres. – Le garde forestier protège la forêt. – La centrale solaire produit de l’électricité.</vt:lpstr>
      <vt:lpstr>Présentation PowerPoint</vt:lpstr>
      <vt:lpstr>Mets ton doigt sur chaque image, dis-moi le mot en français et mets-le dans une phrase .</vt:lpstr>
      <vt:lpstr>Présentation PowerPoint</vt:lpstr>
      <vt:lpstr>Je vais te poser des questions et tu dois répondre correctement. L’enseignant choisit 5 phrases.</vt:lpstr>
      <vt:lpstr>Présentation PowerPoint</vt:lpstr>
      <vt:lpstr>Parle de ce que l’on peut faire grâce à l’intelligence artificielle, des forêts et des réserves naturelles , de l’impact des énergies renouvelables et du réchauffement climatique. Tu dois dire 5 phrases.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44</cp:revision>
  <cp:lastPrinted>2025-08-13T10:11:39Z</cp:lastPrinted>
  <dcterms:created xsi:type="dcterms:W3CDTF">2025-08-01T12:31:49Z</dcterms:created>
  <dcterms:modified xsi:type="dcterms:W3CDTF">2026-04-22T19:11:54Z</dcterms:modified>
</cp:coreProperties>
</file>