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8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0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697" r:id="rId7"/>
    <p:sldMasterId id="2147483720" r:id="rId8"/>
    <p:sldMasterId id="2147483729" r:id="rId9"/>
    <p:sldMasterId id="2147483818" r:id="rId10"/>
    <p:sldMasterId id="2147483826" r:id="rId11"/>
    <p:sldMasterId id="2147483831" r:id="rId12"/>
    <p:sldMasterId id="2147483843" r:id="rId13"/>
    <p:sldMasterId id="2147483857" r:id="rId14"/>
  </p:sldMasterIdLst>
  <p:notesMasterIdLst>
    <p:notesMasterId r:id="rId81"/>
  </p:notesMasterIdLst>
  <p:sldIdLst>
    <p:sldId id="257" r:id="rId15"/>
    <p:sldId id="1029" r:id="rId16"/>
    <p:sldId id="951" r:id="rId17"/>
    <p:sldId id="1326" r:id="rId18"/>
    <p:sldId id="1311" r:id="rId19"/>
    <p:sldId id="1000" r:id="rId20"/>
    <p:sldId id="1146" r:id="rId21"/>
    <p:sldId id="1147" r:id="rId22"/>
    <p:sldId id="1116" r:id="rId23"/>
    <p:sldId id="1310" r:id="rId24"/>
    <p:sldId id="1250" r:id="rId25"/>
    <p:sldId id="1251" r:id="rId26"/>
    <p:sldId id="1117" r:id="rId27"/>
    <p:sldId id="1229" r:id="rId28"/>
    <p:sldId id="1256" r:id="rId29"/>
    <p:sldId id="1257" r:id="rId30"/>
    <p:sldId id="1262" r:id="rId31"/>
    <p:sldId id="1263" r:id="rId32"/>
    <p:sldId id="1264" r:id="rId33"/>
    <p:sldId id="1265" r:id="rId34"/>
    <p:sldId id="1327" r:id="rId35"/>
    <p:sldId id="1328" r:id="rId36"/>
    <p:sldId id="1329" r:id="rId37"/>
    <p:sldId id="1330" r:id="rId38"/>
    <p:sldId id="1008" r:id="rId39"/>
    <p:sldId id="964" r:id="rId40"/>
    <p:sldId id="1266" r:id="rId41"/>
    <p:sldId id="1267" r:id="rId42"/>
    <p:sldId id="1284" r:id="rId43"/>
    <p:sldId id="1242" r:id="rId44"/>
    <p:sldId id="1285" r:id="rId45"/>
    <p:sldId id="1290" r:id="rId46"/>
    <p:sldId id="1291" r:id="rId47"/>
    <p:sldId id="1270" r:id="rId48"/>
    <p:sldId id="1271" r:id="rId49"/>
    <p:sldId id="1300" r:id="rId50"/>
    <p:sldId id="1275" r:id="rId51"/>
    <p:sldId id="1303" r:id="rId52"/>
    <p:sldId id="1304" r:id="rId53"/>
    <p:sldId id="1305" r:id="rId54"/>
    <p:sldId id="1306" r:id="rId55"/>
    <p:sldId id="1307" r:id="rId56"/>
    <p:sldId id="1308" r:id="rId57"/>
    <p:sldId id="1010" r:id="rId58"/>
    <p:sldId id="1312" r:id="rId59"/>
    <p:sldId id="1313" r:id="rId60"/>
    <p:sldId id="1276" r:id="rId61"/>
    <p:sldId id="1314" r:id="rId62"/>
    <p:sldId id="1315" r:id="rId63"/>
    <p:sldId id="1316" r:id="rId64"/>
    <p:sldId id="1317" r:id="rId65"/>
    <p:sldId id="1318" r:id="rId66"/>
    <p:sldId id="1319" r:id="rId67"/>
    <p:sldId id="1320" r:id="rId68"/>
    <p:sldId id="1281" r:id="rId69"/>
    <p:sldId id="1282" r:id="rId70"/>
    <p:sldId id="1283" r:id="rId71"/>
    <p:sldId id="1321" r:id="rId72"/>
    <p:sldId id="1322" r:id="rId73"/>
    <p:sldId id="1287" r:id="rId74"/>
    <p:sldId id="1292" r:id="rId75"/>
    <p:sldId id="1293" r:id="rId76"/>
    <p:sldId id="1324" r:id="rId77"/>
    <p:sldId id="1325" r:id="rId78"/>
    <p:sldId id="1280" r:id="rId79"/>
    <p:sldId id="689" r:id="rId80"/>
  </p:sldIdLst>
  <p:sldSz cx="9144000" cy="6858000" type="screen4x3"/>
  <p:notesSz cx="6735763" cy="9866313"/>
  <p:embeddedFontLst>
    <p:embeddedFont>
      <p:font typeface="Dosis" pitchFamily="2" charset="0"/>
      <p:regular r:id="rId82"/>
      <p:bold r:id="rId83"/>
    </p:embeddedFont>
    <p:embeddedFont>
      <p:font typeface="Dosis ExtraBold" pitchFamily="2" charset="0"/>
      <p:bold r:id="rId84"/>
    </p:embeddedFont>
    <p:embeddedFont>
      <p:font typeface="Dosis Medium" pitchFamily="2" charset="0"/>
      <p:regular r:id="rId85"/>
    </p:embeddedFont>
    <p:embeddedFont>
      <p:font typeface="Dosis SemiBold" pitchFamily="2" charset="0"/>
      <p:bold r:id="rId86"/>
    </p:embeddedFont>
    <p:embeddedFont>
      <p:font typeface="Mistral" panose="03090702030407020403" pitchFamily="66" charset="0"/>
      <p:regular r:id="rId8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2196B1"/>
    <a:srgbClr val="E84234"/>
    <a:srgbClr val="A1A6BC"/>
    <a:srgbClr val="4B5377"/>
    <a:srgbClr val="DEEBF7"/>
    <a:srgbClr val="565F88"/>
    <a:srgbClr val="2AB6D7"/>
    <a:srgbClr val="55B7DE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473B4A-A91D-4682-A2AD-FCA15D8D652D}" v="40" dt="2026-04-17T15:58:46.6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76" Type="http://schemas.openxmlformats.org/officeDocument/2006/relationships/slide" Target="slides/slide62.xml"/><Relationship Id="rId84" Type="http://schemas.openxmlformats.org/officeDocument/2006/relationships/font" Target="fonts/font3.fntdata"/><Relationship Id="rId89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7.xml"/><Relationship Id="rId9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87" Type="http://schemas.openxmlformats.org/officeDocument/2006/relationships/font" Target="fonts/font6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7.xml"/><Relationship Id="rId82" Type="http://schemas.openxmlformats.org/officeDocument/2006/relationships/font" Target="fonts/font1.fntdata"/><Relationship Id="rId90" Type="http://schemas.openxmlformats.org/officeDocument/2006/relationships/theme" Target="theme/theme1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slide" Target="slides/slide63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80" Type="http://schemas.openxmlformats.org/officeDocument/2006/relationships/slide" Target="slides/slide66.xml"/><Relationship Id="rId85" Type="http://schemas.openxmlformats.org/officeDocument/2006/relationships/font" Target="fonts/font4.fntdata"/><Relationship Id="rId93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font" Target="fonts/font2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5.fntdata"/><Relationship Id="rId9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9BC4A8D2-6BD3-4F6E-9B89-9E8D97E5DD9E}"/>
    <pc:docChg chg="undo custSel addSld delSld modSld delMainMaster">
      <pc:chgData name="Salima  Ben Najem" userId="5d5d9c33-4a8f-4fad-a74b-e23ae769dead" providerId="ADAL" clId="{9BC4A8D2-6BD3-4F6E-9B89-9E8D97E5DD9E}" dt="2026-04-17T15:58:46.673" v="328"/>
      <pc:docMkLst>
        <pc:docMk/>
      </pc:docMkLst>
      <pc:sldChg chg="addSp delSp modSp mod">
        <pc:chgData name="Salima  Ben Najem" userId="5d5d9c33-4a8f-4fad-a74b-e23ae769dead" providerId="ADAL" clId="{9BC4A8D2-6BD3-4F6E-9B89-9E8D97E5DD9E}" dt="2026-04-17T15:15:39.762" v="2" actId="26606"/>
        <pc:sldMkLst>
          <pc:docMk/>
          <pc:sldMk cId="56895326" sldId="257"/>
        </pc:sldMkLst>
        <pc:spChg chg="del">
          <ac:chgData name="Salima  Ben Najem" userId="5d5d9c33-4a8f-4fad-a74b-e23ae769dead" providerId="ADAL" clId="{9BC4A8D2-6BD3-4F6E-9B89-9E8D97E5DD9E}" dt="2026-04-17T15:15:39.762" v="2" actId="26606"/>
          <ac:spMkLst>
            <pc:docMk/>
            <pc:sldMk cId="56895326" sldId="257"/>
            <ac:spMk id="19" creationId="{42A4FC2C-047E-45A5-965D-8E1E3BF09BC6}"/>
          </ac:spMkLst>
        </pc:spChg>
        <pc:spChg chg="add">
          <ac:chgData name="Salima  Ben Najem" userId="5d5d9c33-4a8f-4fad-a74b-e23ae769dead" providerId="ADAL" clId="{9BC4A8D2-6BD3-4F6E-9B89-9E8D97E5DD9E}" dt="2026-04-17T15:15:39.762" v="2" actId="26606"/>
          <ac:spMkLst>
            <pc:docMk/>
            <pc:sldMk cId="56895326" sldId="257"/>
            <ac:spMk id="24" creationId="{42A4FC2C-047E-45A5-965D-8E1E3BF09BC6}"/>
          </ac:spMkLst>
        </pc:spChg>
        <pc:picChg chg="del">
          <ac:chgData name="Salima  Ben Najem" userId="5d5d9c33-4a8f-4fad-a74b-e23ae769dead" providerId="ADAL" clId="{9BC4A8D2-6BD3-4F6E-9B89-9E8D97E5DD9E}" dt="2026-04-17T15:15:27.019" v="0" actId="478"/>
          <ac:picMkLst>
            <pc:docMk/>
            <pc:sldMk cId="56895326" sldId="257"/>
            <ac:picMk id="2" creationId="{1871FB08-69CC-487F-1F92-3E9884B5CEB3}"/>
          </ac:picMkLst>
        </pc:picChg>
        <pc:picChg chg="add mod">
          <ac:chgData name="Salima  Ben Najem" userId="5d5d9c33-4a8f-4fad-a74b-e23ae769dead" providerId="ADAL" clId="{9BC4A8D2-6BD3-4F6E-9B89-9E8D97E5DD9E}" dt="2026-04-17T15:15:39.762" v="2" actId="26606"/>
          <ac:picMkLst>
            <pc:docMk/>
            <pc:sldMk cId="56895326" sldId="257"/>
            <ac:picMk id="4" creationId="{36B17C14-CBAB-EE73-D8F4-01422D728CBB}"/>
          </ac:picMkLst>
        </pc:picChg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1502274348" sldId="689"/>
        </pc:sldMkLst>
      </pc:sldChg>
      <pc:sldChg chg="addSp delSp modSp add del mod">
        <pc:chgData name="Salima  Ben Najem" userId="5d5d9c33-4a8f-4fad-a74b-e23ae769dead" providerId="ADAL" clId="{9BC4A8D2-6BD3-4F6E-9B89-9E8D97E5DD9E}" dt="2026-04-17T15:55:56.697" v="310" actId="20577"/>
        <pc:sldMkLst>
          <pc:docMk/>
          <pc:sldMk cId="3471369106" sldId="1010"/>
        </pc:sldMkLst>
        <pc:spChg chg="mod">
          <ac:chgData name="Salima  Ben Najem" userId="5d5d9c33-4a8f-4fad-a74b-e23ae769dead" providerId="ADAL" clId="{9BC4A8D2-6BD3-4F6E-9B89-9E8D97E5DD9E}" dt="2026-04-17T15:55:56.697" v="310" actId="20577"/>
          <ac:spMkLst>
            <pc:docMk/>
            <pc:sldMk cId="3471369106" sldId="1010"/>
            <ac:spMk id="4" creationId="{467D0624-BFBC-12EC-0D36-530D6014925F}"/>
          </ac:spMkLst>
        </pc:spChg>
        <pc:spChg chg="mod">
          <ac:chgData name="Salima  Ben Najem" userId="5d5d9c33-4a8f-4fad-a74b-e23ae769dead" providerId="ADAL" clId="{9BC4A8D2-6BD3-4F6E-9B89-9E8D97E5DD9E}" dt="2026-04-17T15:55:15.488" v="308" actId="14100"/>
          <ac:spMkLst>
            <pc:docMk/>
            <pc:sldMk cId="3471369106" sldId="1010"/>
            <ac:spMk id="6" creationId="{199FA74C-E512-3F58-0669-DA7449420F72}"/>
          </ac:spMkLst>
        </pc:spChg>
        <pc:picChg chg="del">
          <ac:chgData name="Salima  Ben Najem" userId="5d5d9c33-4a8f-4fad-a74b-e23ae769dead" providerId="ADAL" clId="{9BC4A8D2-6BD3-4F6E-9B89-9E8D97E5DD9E}" dt="2026-04-17T15:42:46.397" v="271" actId="478"/>
          <ac:picMkLst>
            <pc:docMk/>
            <pc:sldMk cId="3471369106" sldId="1010"/>
            <ac:picMk id="3" creationId="{05B1E887-1724-1BD0-B6E1-AA1CEEEE7975}"/>
          </ac:picMkLst>
        </pc:picChg>
        <pc:picChg chg="add mod ord">
          <ac:chgData name="Salima  Ben Najem" userId="5d5d9c33-4a8f-4fad-a74b-e23ae769dead" providerId="ADAL" clId="{9BC4A8D2-6BD3-4F6E-9B89-9E8D97E5DD9E}" dt="2026-04-17T15:55:06.656" v="306" actId="167"/>
          <ac:picMkLst>
            <pc:docMk/>
            <pc:sldMk cId="3471369106" sldId="1010"/>
            <ac:picMk id="5" creationId="{7AF65D22-EDBA-9422-BDBA-908F322A7873}"/>
          </ac:picMkLst>
        </pc:picChg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1505080775" sldId="1116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1061458876" sldId="1117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2654889875" sldId="1229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288054121" sldId="1230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819424932" sldId="1231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2582616462" sldId="1232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622783905" sldId="1233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3697590360" sldId="1234"/>
        </pc:sldMkLst>
      </pc:sldChg>
      <pc:sldChg chg="addSp delSp modSp mod">
        <pc:chgData name="Salima  Ben Najem" userId="5d5d9c33-4a8f-4fad-a74b-e23ae769dead" providerId="ADAL" clId="{9BC4A8D2-6BD3-4F6E-9B89-9E8D97E5DD9E}" dt="2026-04-17T15:21:34.185" v="22" actId="1076"/>
        <pc:sldMkLst>
          <pc:docMk/>
          <pc:sldMk cId="3031634654" sldId="1242"/>
        </pc:sldMkLst>
        <pc:spChg chg="mod">
          <ac:chgData name="Salima  Ben Najem" userId="5d5d9c33-4a8f-4fad-a74b-e23ae769dead" providerId="ADAL" clId="{9BC4A8D2-6BD3-4F6E-9B89-9E8D97E5DD9E}" dt="2026-04-17T15:21:34.185" v="22" actId="1076"/>
          <ac:spMkLst>
            <pc:docMk/>
            <pc:sldMk cId="3031634654" sldId="1242"/>
            <ac:spMk id="4" creationId="{AFA0335E-3901-E8FF-DC89-4455D546ADFE}"/>
          </ac:spMkLst>
        </pc:spChg>
        <pc:spChg chg="add mod">
          <ac:chgData name="Salima  Ben Najem" userId="5d5d9c33-4a8f-4fad-a74b-e23ae769dead" providerId="ADAL" clId="{9BC4A8D2-6BD3-4F6E-9B89-9E8D97E5DD9E}" dt="2026-04-17T15:21:23.766" v="20" actId="1076"/>
          <ac:spMkLst>
            <pc:docMk/>
            <pc:sldMk cId="3031634654" sldId="1242"/>
            <ac:spMk id="5" creationId="{4AB38A94-6DF6-FED5-D425-A41B64BB4CD2}"/>
          </ac:spMkLst>
        </pc:spChg>
        <pc:spChg chg="del">
          <ac:chgData name="Salima  Ben Najem" userId="5d5d9c33-4a8f-4fad-a74b-e23ae769dead" providerId="ADAL" clId="{9BC4A8D2-6BD3-4F6E-9B89-9E8D97E5DD9E}" dt="2026-04-17T15:21:17.319" v="18" actId="478"/>
          <ac:spMkLst>
            <pc:docMk/>
            <pc:sldMk cId="3031634654" sldId="1242"/>
            <ac:spMk id="10" creationId="{02EDFECC-63DE-D05C-3171-9A219C3D3A92}"/>
          </ac:spMkLst>
        </pc:spChg>
        <pc:picChg chg="del">
          <ac:chgData name="Salima  Ben Najem" userId="5d5d9c33-4a8f-4fad-a74b-e23ae769dead" providerId="ADAL" clId="{9BC4A8D2-6BD3-4F6E-9B89-9E8D97E5DD9E}" dt="2026-04-17T15:20:46.905" v="14" actId="478"/>
          <ac:picMkLst>
            <pc:docMk/>
            <pc:sldMk cId="3031634654" sldId="1242"/>
            <ac:picMk id="2" creationId="{28EF9B88-86BD-D6B1-9AFD-8FE5988EA3D1}"/>
          </ac:picMkLst>
        </pc:picChg>
        <pc:picChg chg="add mod">
          <ac:chgData name="Salima  Ben Najem" userId="5d5d9c33-4a8f-4fad-a74b-e23ae769dead" providerId="ADAL" clId="{9BC4A8D2-6BD3-4F6E-9B89-9E8D97E5DD9E}" dt="2026-04-17T15:20:54.264" v="17" actId="1076"/>
          <ac:picMkLst>
            <pc:docMk/>
            <pc:sldMk cId="3031634654" sldId="1242"/>
            <ac:picMk id="3" creationId="{3896D36C-990A-9267-6C5F-5AF1452BA6BB}"/>
          </ac:picMkLst>
        </pc:picChg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1961145160" sldId="1250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3242117665" sldId="1251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3284298108" sldId="1256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3464962701" sldId="1257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4103523457" sldId="1258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3105593887" sldId="1259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1758731001" sldId="1260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2806049568" sldId="1261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3690852836" sldId="1262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3862250108" sldId="1263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3604826598" sldId="1264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523889512" sldId="1265"/>
        </pc:sldMkLst>
      </pc:sldChg>
      <pc:sldChg chg="addSp delSp modSp mod">
        <pc:chgData name="Salima  Ben Najem" userId="5d5d9c33-4a8f-4fad-a74b-e23ae769dead" providerId="ADAL" clId="{9BC4A8D2-6BD3-4F6E-9B89-9E8D97E5DD9E}" dt="2026-04-17T15:20:36.590" v="11" actId="1076"/>
        <pc:sldMkLst>
          <pc:docMk/>
          <pc:sldMk cId="1926576313" sldId="1266"/>
        </pc:sldMkLst>
        <pc:picChg chg="del">
          <ac:chgData name="Salima  Ben Najem" userId="5d5d9c33-4a8f-4fad-a74b-e23ae769dead" providerId="ADAL" clId="{9BC4A8D2-6BD3-4F6E-9B89-9E8D97E5DD9E}" dt="2026-04-17T15:20:10.216" v="7" actId="478"/>
          <ac:picMkLst>
            <pc:docMk/>
            <pc:sldMk cId="1926576313" sldId="1266"/>
            <ac:picMk id="2" creationId="{D8DAFC84-8107-0937-17FF-4657A270E656}"/>
          </ac:picMkLst>
        </pc:picChg>
        <pc:picChg chg="add mod">
          <ac:chgData name="Salima  Ben Najem" userId="5d5d9c33-4a8f-4fad-a74b-e23ae769dead" providerId="ADAL" clId="{9BC4A8D2-6BD3-4F6E-9B89-9E8D97E5DD9E}" dt="2026-04-17T15:20:36.590" v="11" actId="1076"/>
          <ac:picMkLst>
            <pc:docMk/>
            <pc:sldMk cId="1926576313" sldId="1266"/>
            <ac:picMk id="5" creationId="{04152373-5801-999A-55B1-CC07740B68E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20:41.860" v="13"/>
        <pc:sldMkLst>
          <pc:docMk/>
          <pc:sldMk cId="2702984493" sldId="1267"/>
        </pc:sldMkLst>
        <pc:picChg chg="del">
          <ac:chgData name="Salima  Ben Najem" userId="5d5d9c33-4a8f-4fad-a74b-e23ae769dead" providerId="ADAL" clId="{9BC4A8D2-6BD3-4F6E-9B89-9E8D97E5DD9E}" dt="2026-04-17T15:20:41.397" v="12" actId="478"/>
          <ac:picMkLst>
            <pc:docMk/>
            <pc:sldMk cId="2702984493" sldId="1267"/>
            <ac:picMk id="2" creationId="{01D8A43A-E391-E85B-B794-B597122F5B4F}"/>
          </ac:picMkLst>
        </pc:picChg>
        <pc:picChg chg="add mod">
          <ac:chgData name="Salima  Ben Najem" userId="5d5d9c33-4a8f-4fad-a74b-e23ae769dead" providerId="ADAL" clId="{9BC4A8D2-6BD3-4F6E-9B89-9E8D97E5DD9E}" dt="2026-04-17T15:20:41.860" v="13"/>
          <ac:picMkLst>
            <pc:docMk/>
            <pc:sldMk cId="2702984493" sldId="1267"/>
            <ac:picMk id="3" creationId="{9FE0DB78-77A2-FA22-8928-8567E8BE04BA}"/>
          </ac:picMkLst>
        </pc:picChg>
      </pc:sldChg>
      <pc:sldChg chg="addSp delSp modSp add del mod">
        <pc:chgData name="Salima  Ben Najem" userId="5d5d9c33-4a8f-4fad-a74b-e23ae769dead" providerId="ADAL" clId="{9BC4A8D2-6BD3-4F6E-9B89-9E8D97E5DD9E}" dt="2026-04-17T15:41:52.931" v="262"/>
        <pc:sldMkLst>
          <pc:docMk/>
          <pc:sldMk cId="3588026632" sldId="1271"/>
        </pc:sldMkLst>
        <pc:picChg chg="del">
          <ac:chgData name="Salima  Ben Najem" userId="5d5d9c33-4a8f-4fad-a74b-e23ae769dead" providerId="ADAL" clId="{9BC4A8D2-6BD3-4F6E-9B89-9E8D97E5DD9E}" dt="2026-04-17T15:41:52.382" v="261" actId="478"/>
          <ac:picMkLst>
            <pc:docMk/>
            <pc:sldMk cId="3588026632" sldId="1271"/>
            <ac:picMk id="6" creationId="{8572C9D4-5F68-0852-1CD7-76AA80200AD8}"/>
          </ac:picMkLst>
        </pc:picChg>
        <pc:picChg chg="del">
          <ac:chgData name="Salima  Ben Najem" userId="5d5d9c33-4a8f-4fad-a74b-e23ae769dead" providerId="ADAL" clId="{9BC4A8D2-6BD3-4F6E-9B89-9E8D97E5DD9E}" dt="2026-04-17T15:40:08.487" v="257" actId="478"/>
          <ac:picMkLst>
            <pc:docMk/>
            <pc:sldMk cId="3588026632" sldId="1271"/>
            <ac:picMk id="6" creationId="{AD0AF373-2EE7-0A3F-85B1-6DC098677F3A}"/>
          </ac:picMkLst>
        </pc:picChg>
        <pc:picChg chg="add mod">
          <ac:chgData name="Salima  Ben Najem" userId="5d5d9c33-4a8f-4fad-a74b-e23ae769dead" providerId="ADAL" clId="{9BC4A8D2-6BD3-4F6E-9B89-9E8D97E5DD9E}" dt="2026-04-17T15:40:09.110" v="258"/>
          <ac:picMkLst>
            <pc:docMk/>
            <pc:sldMk cId="3588026632" sldId="1271"/>
            <ac:picMk id="7" creationId="{60B7BD12-3AFE-CFB7-983B-6AD6B6D71C00}"/>
          </ac:picMkLst>
        </pc:picChg>
        <pc:picChg chg="add mod">
          <ac:chgData name="Salima  Ben Najem" userId="5d5d9c33-4a8f-4fad-a74b-e23ae769dead" providerId="ADAL" clId="{9BC4A8D2-6BD3-4F6E-9B89-9E8D97E5DD9E}" dt="2026-04-17T15:41:52.931" v="262"/>
          <ac:picMkLst>
            <pc:docMk/>
            <pc:sldMk cId="3588026632" sldId="1271"/>
            <ac:picMk id="7" creationId="{6AD91CA2-C121-ECC8-9894-A16DCC2977F7}"/>
          </ac:picMkLst>
        </pc:picChg>
      </pc:sldChg>
      <pc:sldChg chg="add del">
        <pc:chgData name="Salima  Ben Najem" userId="5d5d9c33-4a8f-4fad-a74b-e23ae769dead" providerId="ADAL" clId="{9BC4A8D2-6BD3-4F6E-9B89-9E8D97E5DD9E}" dt="2026-04-17T15:41:42.104" v="260"/>
        <pc:sldMkLst>
          <pc:docMk/>
          <pc:sldMk cId="1947960179" sldId="1275"/>
        </pc:sldMkLst>
      </pc:sldChg>
      <pc:sldChg chg="add del">
        <pc:chgData name="Salima  Ben Najem" userId="5d5d9c33-4a8f-4fad-a74b-e23ae769dead" providerId="ADAL" clId="{9BC4A8D2-6BD3-4F6E-9B89-9E8D97E5DD9E}" dt="2026-04-17T15:41:42.104" v="260"/>
        <pc:sldMkLst>
          <pc:docMk/>
          <pc:sldMk cId="2336582546" sldId="1277"/>
        </pc:sldMkLst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2178083403" sldId="1280"/>
        </pc:sldMkLst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2249993675" sldId="1281"/>
        </pc:sldMkLst>
      </pc:sldChg>
      <pc:sldChg chg="modSp add del mod">
        <pc:chgData name="Salima  Ben Najem" userId="5d5d9c33-4a8f-4fad-a74b-e23ae769dead" providerId="ADAL" clId="{9BC4A8D2-6BD3-4F6E-9B89-9E8D97E5DD9E}" dt="2026-04-17T15:58:46.673" v="328"/>
        <pc:sldMkLst>
          <pc:docMk/>
          <pc:sldMk cId="68315985" sldId="1282"/>
        </pc:sldMkLst>
        <pc:spChg chg="mod">
          <ac:chgData name="Salima  Ben Najem" userId="5d5d9c33-4a8f-4fad-a74b-e23ae769dead" providerId="ADAL" clId="{9BC4A8D2-6BD3-4F6E-9B89-9E8D97E5DD9E}" dt="2026-04-17T15:58:39.592" v="327"/>
          <ac:spMkLst>
            <pc:docMk/>
            <pc:sldMk cId="68315985" sldId="1282"/>
            <ac:spMk id="16" creationId="{5AE8B19C-F9BD-C41B-5519-216C3062AD85}"/>
          </ac:spMkLst>
        </pc:spChg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568285701" sldId="1283"/>
        </pc:sldMkLst>
      </pc:sldChg>
      <pc:sldChg chg="addSp delSp modSp mod">
        <pc:chgData name="Salima  Ben Najem" userId="5d5d9c33-4a8f-4fad-a74b-e23ae769dead" providerId="ADAL" clId="{9BC4A8D2-6BD3-4F6E-9B89-9E8D97E5DD9E}" dt="2026-04-17T15:22:40.174" v="34" actId="14100"/>
        <pc:sldMkLst>
          <pc:docMk/>
          <pc:sldMk cId="995070307" sldId="1285"/>
        </pc:sldMkLst>
        <pc:spChg chg="add del mod">
          <ac:chgData name="Salima  Ben Najem" userId="5d5d9c33-4a8f-4fad-a74b-e23ae769dead" providerId="ADAL" clId="{9BC4A8D2-6BD3-4F6E-9B89-9E8D97E5DD9E}" dt="2026-04-17T15:21:49.626" v="25" actId="478"/>
          <ac:spMkLst>
            <pc:docMk/>
            <pc:sldMk cId="995070307" sldId="1285"/>
            <ac:spMk id="2" creationId="{0944F973-BC0B-8505-0F2F-EC022B576C0F}"/>
          </ac:spMkLst>
        </pc:spChg>
        <pc:spChg chg="mod">
          <ac:chgData name="Salima  Ben Najem" userId="5d5d9c33-4a8f-4fad-a74b-e23ae769dead" providerId="ADAL" clId="{9BC4A8D2-6BD3-4F6E-9B89-9E8D97E5DD9E}" dt="2026-04-17T15:21:54.373" v="26" actId="1076"/>
          <ac:spMkLst>
            <pc:docMk/>
            <pc:sldMk cId="995070307" sldId="1285"/>
            <ac:spMk id="4" creationId="{C4001874-25D3-3EAC-AA11-22328568663A}"/>
          </ac:spMkLst>
        </pc:spChg>
        <pc:spChg chg="del">
          <ac:chgData name="Salima  Ben Najem" userId="5d5d9c33-4a8f-4fad-a74b-e23ae769dead" providerId="ADAL" clId="{9BC4A8D2-6BD3-4F6E-9B89-9E8D97E5DD9E}" dt="2026-04-17T15:21:43.243" v="23" actId="478"/>
          <ac:spMkLst>
            <pc:docMk/>
            <pc:sldMk cId="995070307" sldId="1285"/>
            <ac:spMk id="5" creationId="{E1D79D9F-CEF4-F643-F0FF-DFE3029A0631}"/>
          </ac:spMkLst>
        </pc:spChg>
        <pc:spChg chg="add mod">
          <ac:chgData name="Salima  Ben Najem" userId="5d5d9c33-4a8f-4fad-a74b-e23ae769dead" providerId="ADAL" clId="{9BC4A8D2-6BD3-4F6E-9B89-9E8D97E5DD9E}" dt="2026-04-17T15:21:46.241" v="24"/>
          <ac:spMkLst>
            <pc:docMk/>
            <pc:sldMk cId="995070307" sldId="1285"/>
            <ac:spMk id="7" creationId="{351EBDBD-A4EB-2945-51ED-C1262DBFA118}"/>
          </ac:spMkLst>
        </pc:spChg>
        <pc:spChg chg="add mod">
          <ac:chgData name="Salima  Ben Najem" userId="5d5d9c33-4a8f-4fad-a74b-e23ae769dead" providerId="ADAL" clId="{9BC4A8D2-6BD3-4F6E-9B89-9E8D97E5DD9E}" dt="2026-04-17T15:22:28.368" v="31" actId="14100"/>
          <ac:spMkLst>
            <pc:docMk/>
            <pc:sldMk cId="995070307" sldId="1285"/>
            <ac:spMk id="8" creationId="{F9379935-78A4-9B7C-807E-DD7B9E1F3AEA}"/>
          </ac:spMkLst>
        </pc:spChg>
        <pc:spChg chg="add mod">
          <ac:chgData name="Salima  Ben Najem" userId="5d5d9c33-4a8f-4fad-a74b-e23ae769dead" providerId="ADAL" clId="{9BC4A8D2-6BD3-4F6E-9B89-9E8D97E5DD9E}" dt="2026-04-17T15:22:40.174" v="34" actId="14100"/>
          <ac:spMkLst>
            <pc:docMk/>
            <pc:sldMk cId="995070307" sldId="1285"/>
            <ac:spMk id="9" creationId="{AF053BF4-5E5A-4FF1-7CD2-6121363EAEAE}"/>
          </ac:spMkLst>
        </pc:spChg>
        <pc:picChg chg="del">
          <ac:chgData name="Salima  Ben Najem" userId="5d5d9c33-4a8f-4fad-a74b-e23ae769dead" providerId="ADAL" clId="{9BC4A8D2-6BD3-4F6E-9B89-9E8D97E5DD9E}" dt="2026-04-17T15:21:43.243" v="23" actId="478"/>
          <ac:picMkLst>
            <pc:docMk/>
            <pc:sldMk cId="995070307" sldId="1285"/>
            <ac:picMk id="3" creationId="{17DC433A-B873-A810-D941-C6B2855BAC0D}"/>
          </ac:picMkLst>
        </pc:picChg>
        <pc:picChg chg="add mod">
          <ac:chgData name="Salima  Ben Najem" userId="5d5d9c33-4a8f-4fad-a74b-e23ae769dead" providerId="ADAL" clId="{9BC4A8D2-6BD3-4F6E-9B89-9E8D97E5DD9E}" dt="2026-04-17T15:21:46.241" v="24"/>
          <ac:picMkLst>
            <pc:docMk/>
            <pc:sldMk cId="995070307" sldId="1285"/>
            <ac:picMk id="6" creationId="{B6E376E7-20BD-479C-732E-5963ECA17DF0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23:13.780" v="40" actId="1076"/>
        <pc:sldMkLst>
          <pc:docMk/>
          <pc:sldMk cId="2667998738" sldId="1286"/>
        </pc:sldMkLst>
        <pc:spChg chg="mod">
          <ac:chgData name="Salima  Ben Najem" userId="5d5d9c33-4a8f-4fad-a74b-e23ae769dead" providerId="ADAL" clId="{9BC4A8D2-6BD3-4F6E-9B89-9E8D97E5DD9E}" dt="2026-04-17T15:23:13.780" v="40" actId="1076"/>
          <ac:spMkLst>
            <pc:docMk/>
            <pc:sldMk cId="2667998738" sldId="1286"/>
            <ac:spMk id="4" creationId="{F712297E-785F-5D17-E7C8-8486B85DAB56}"/>
          </ac:spMkLst>
        </pc:spChg>
        <pc:spChg chg="add mod">
          <ac:chgData name="Salima  Ben Najem" userId="5d5d9c33-4a8f-4fad-a74b-e23ae769dead" providerId="ADAL" clId="{9BC4A8D2-6BD3-4F6E-9B89-9E8D97E5DD9E}" dt="2026-04-17T15:23:09.034" v="39" actId="1076"/>
          <ac:spMkLst>
            <pc:docMk/>
            <pc:sldMk cId="2667998738" sldId="1286"/>
            <ac:spMk id="5" creationId="{93F85BEF-F2D9-5168-71CF-0FAC51AA8999}"/>
          </ac:spMkLst>
        </pc:spChg>
        <pc:spChg chg="del">
          <ac:chgData name="Salima  Ben Najem" userId="5d5d9c33-4a8f-4fad-a74b-e23ae769dead" providerId="ADAL" clId="{9BC4A8D2-6BD3-4F6E-9B89-9E8D97E5DD9E}" dt="2026-04-17T15:23:04.976" v="37" actId="478"/>
          <ac:spMkLst>
            <pc:docMk/>
            <pc:sldMk cId="2667998738" sldId="1286"/>
            <ac:spMk id="7" creationId="{A2A4DD84-1FF6-456C-F593-5DB1F4876B91}"/>
          </ac:spMkLst>
        </pc:spChg>
        <pc:picChg chg="add mod">
          <ac:chgData name="Salima  Ben Najem" userId="5d5d9c33-4a8f-4fad-a74b-e23ae769dead" providerId="ADAL" clId="{9BC4A8D2-6BD3-4F6E-9B89-9E8D97E5DD9E}" dt="2026-04-17T15:22:49.839" v="36"/>
          <ac:picMkLst>
            <pc:docMk/>
            <pc:sldMk cId="2667998738" sldId="1286"/>
            <ac:picMk id="2" creationId="{BEADB88F-E98D-D25C-0B8E-15BC4A16E4E5}"/>
          </ac:picMkLst>
        </pc:picChg>
        <pc:picChg chg="del">
          <ac:chgData name="Salima  Ben Najem" userId="5d5d9c33-4a8f-4fad-a74b-e23ae769dead" providerId="ADAL" clId="{9BC4A8D2-6BD3-4F6E-9B89-9E8D97E5DD9E}" dt="2026-04-17T15:22:49.252" v="35" actId="478"/>
          <ac:picMkLst>
            <pc:docMk/>
            <pc:sldMk cId="2667998738" sldId="1286"/>
            <ac:picMk id="3" creationId="{85B001B9-6DD7-76AE-061F-B9381564D2F6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24:15.692" v="49" actId="14100"/>
        <pc:sldMkLst>
          <pc:docMk/>
          <pc:sldMk cId="1105794716" sldId="1287"/>
        </pc:sldMkLst>
        <pc:spChg chg="add del mod">
          <ac:chgData name="Salima  Ben Najem" userId="5d5d9c33-4a8f-4fad-a74b-e23ae769dead" providerId="ADAL" clId="{9BC4A8D2-6BD3-4F6E-9B89-9E8D97E5DD9E}" dt="2026-04-17T15:23:36.868" v="43" actId="478"/>
          <ac:spMkLst>
            <pc:docMk/>
            <pc:sldMk cId="1105794716" sldId="1287"/>
            <ac:spMk id="2" creationId="{586DF23D-6CAC-7F68-5BCD-7DF9E9E1E3E5}"/>
          </ac:spMkLst>
        </pc:spChg>
        <pc:spChg chg="mod">
          <ac:chgData name="Salima  Ben Najem" userId="5d5d9c33-4a8f-4fad-a74b-e23ae769dead" providerId="ADAL" clId="{9BC4A8D2-6BD3-4F6E-9B89-9E8D97E5DD9E}" dt="2026-04-17T15:23:44.288" v="44" actId="1076"/>
          <ac:spMkLst>
            <pc:docMk/>
            <pc:sldMk cId="1105794716" sldId="1287"/>
            <ac:spMk id="4" creationId="{4F2A97C5-BF6C-2421-8857-B2086D28D574}"/>
          </ac:spMkLst>
        </pc:spChg>
        <pc:spChg chg="del">
          <ac:chgData name="Salima  Ben Najem" userId="5d5d9c33-4a8f-4fad-a74b-e23ae769dead" providerId="ADAL" clId="{9BC4A8D2-6BD3-4F6E-9B89-9E8D97E5DD9E}" dt="2026-04-17T15:23:29.720" v="41" actId="478"/>
          <ac:spMkLst>
            <pc:docMk/>
            <pc:sldMk cId="1105794716" sldId="1287"/>
            <ac:spMk id="5" creationId="{0AA6A61D-A91C-DDCB-8E28-E0C93DE93BA9}"/>
          </ac:spMkLst>
        </pc:spChg>
        <pc:spChg chg="add mod">
          <ac:chgData name="Salima  Ben Najem" userId="5d5d9c33-4a8f-4fad-a74b-e23ae769dead" providerId="ADAL" clId="{9BC4A8D2-6BD3-4F6E-9B89-9E8D97E5DD9E}" dt="2026-04-17T15:23:30.798" v="42"/>
          <ac:spMkLst>
            <pc:docMk/>
            <pc:sldMk cId="1105794716" sldId="1287"/>
            <ac:spMk id="7" creationId="{DBAACA66-E135-8626-F27F-0C40631B7C88}"/>
          </ac:spMkLst>
        </pc:spChg>
        <pc:spChg chg="add mod">
          <ac:chgData name="Salima  Ben Najem" userId="5d5d9c33-4a8f-4fad-a74b-e23ae769dead" providerId="ADAL" clId="{9BC4A8D2-6BD3-4F6E-9B89-9E8D97E5DD9E}" dt="2026-04-17T15:24:15.692" v="49" actId="14100"/>
          <ac:spMkLst>
            <pc:docMk/>
            <pc:sldMk cId="1105794716" sldId="1287"/>
            <ac:spMk id="8" creationId="{C9F4E3D6-0E1B-B377-B79D-5BCC25632755}"/>
          </ac:spMkLst>
        </pc:spChg>
        <pc:picChg chg="del">
          <ac:chgData name="Salima  Ben Najem" userId="5d5d9c33-4a8f-4fad-a74b-e23ae769dead" providerId="ADAL" clId="{9BC4A8D2-6BD3-4F6E-9B89-9E8D97E5DD9E}" dt="2026-04-17T15:23:29.720" v="41" actId="478"/>
          <ac:picMkLst>
            <pc:docMk/>
            <pc:sldMk cId="1105794716" sldId="1287"/>
            <ac:picMk id="3" creationId="{32C79A38-AA46-D494-4E0F-6BE37BB053D3}"/>
          </ac:picMkLst>
        </pc:picChg>
        <pc:picChg chg="add mod">
          <ac:chgData name="Salima  Ben Najem" userId="5d5d9c33-4a8f-4fad-a74b-e23ae769dead" providerId="ADAL" clId="{9BC4A8D2-6BD3-4F6E-9B89-9E8D97E5DD9E}" dt="2026-04-17T15:24:06.824" v="47" actId="1076"/>
          <ac:picMkLst>
            <pc:docMk/>
            <pc:sldMk cId="1105794716" sldId="1287"/>
            <ac:picMk id="6" creationId="{09DFE626-2F1A-1DD6-3EE7-BAA3CA93FEDD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25:20.220" v="59" actId="1076"/>
        <pc:sldMkLst>
          <pc:docMk/>
          <pc:sldMk cId="2969983883" sldId="1290"/>
        </pc:sldMkLst>
        <pc:spChg chg="add del mod">
          <ac:chgData name="Salima  Ben Najem" userId="5d5d9c33-4a8f-4fad-a74b-e23ae769dead" providerId="ADAL" clId="{9BC4A8D2-6BD3-4F6E-9B89-9E8D97E5DD9E}" dt="2026-04-17T15:25:16.051" v="58" actId="478"/>
          <ac:spMkLst>
            <pc:docMk/>
            <pc:sldMk cId="2969983883" sldId="1290"/>
            <ac:spMk id="5" creationId="{8B5DB27F-96ED-FB13-C9DE-387DDC886CDE}"/>
          </ac:spMkLst>
        </pc:spChg>
        <pc:spChg chg="add mod">
          <ac:chgData name="Salima  Ben Najem" userId="5d5d9c33-4a8f-4fad-a74b-e23ae769dead" providerId="ADAL" clId="{9BC4A8D2-6BD3-4F6E-9B89-9E8D97E5DD9E}" dt="2026-04-17T15:25:20.220" v="59" actId="1076"/>
          <ac:spMkLst>
            <pc:docMk/>
            <pc:sldMk cId="2969983883" sldId="1290"/>
            <ac:spMk id="6" creationId="{8572402F-8F0C-1C07-BC59-6D40B3A50D71}"/>
          </ac:spMkLst>
        </pc:spChg>
        <pc:spChg chg="del">
          <ac:chgData name="Salima  Ben Najem" userId="5d5d9c33-4a8f-4fad-a74b-e23ae769dead" providerId="ADAL" clId="{9BC4A8D2-6BD3-4F6E-9B89-9E8D97E5DD9E}" dt="2026-04-17T15:25:10.371" v="56" actId="478"/>
          <ac:spMkLst>
            <pc:docMk/>
            <pc:sldMk cId="2969983883" sldId="1290"/>
            <ac:spMk id="7" creationId="{D7E40304-AA19-F706-BA7F-576A2EBA335F}"/>
          </ac:spMkLst>
        </pc:spChg>
        <pc:picChg chg="add mod">
          <ac:chgData name="Salima  Ben Najem" userId="5d5d9c33-4a8f-4fad-a74b-e23ae769dead" providerId="ADAL" clId="{9BC4A8D2-6BD3-4F6E-9B89-9E8D97E5DD9E}" dt="2026-04-17T15:24:25.856" v="51"/>
          <ac:picMkLst>
            <pc:docMk/>
            <pc:sldMk cId="2969983883" sldId="1290"/>
            <ac:picMk id="2" creationId="{3801F5F6-E4A8-3621-CF21-B410C058F8E8}"/>
          </ac:picMkLst>
        </pc:picChg>
        <pc:picChg chg="del">
          <ac:chgData name="Salima  Ben Najem" userId="5d5d9c33-4a8f-4fad-a74b-e23ae769dead" providerId="ADAL" clId="{9BC4A8D2-6BD3-4F6E-9B89-9E8D97E5DD9E}" dt="2026-04-17T15:24:24.786" v="50" actId="478"/>
          <ac:picMkLst>
            <pc:docMk/>
            <pc:sldMk cId="2969983883" sldId="1290"/>
            <ac:picMk id="3" creationId="{E5AD6B14-DAA3-D023-6EF0-FCB545ED9F44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26:16.513" v="65" actId="14100"/>
        <pc:sldMkLst>
          <pc:docMk/>
          <pc:sldMk cId="1735958626" sldId="1291"/>
        </pc:sldMkLst>
        <pc:spChg chg="add del mod">
          <ac:chgData name="Salima  Ben Najem" userId="5d5d9c33-4a8f-4fad-a74b-e23ae769dead" providerId="ADAL" clId="{9BC4A8D2-6BD3-4F6E-9B89-9E8D97E5DD9E}" dt="2026-04-17T15:25:53.454" v="62" actId="478"/>
          <ac:spMkLst>
            <pc:docMk/>
            <pc:sldMk cId="1735958626" sldId="1291"/>
            <ac:spMk id="4" creationId="{2540497B-EBE6-8A3E-E24D-8D8708966E38}"/>
          </ac:spMkLst>
        </pc:spChg>
        <pc:spChg chg="del">
          <ac:chgData name="Salima  Ben Najem" userId="5d5d9c33-4a8f-4fad-a74b-e23ae769dead" providerId="ADAL" clId="{9BC4A8D2-6BD3-4F6E-9B89-9E8D97E5DD9E}" dt="2026-04-17T15:25:47.001" v="60" actId="478"/>
          <ac:spMkLst>
            <pc:docMk/>
            <pc:sldMk cId="1735958626" sldId="1291"/>
            <ac:spMk id="5" creationId="{0AC487A3-3199-8718-CE6D-0629A4B2F822}"/>
          </ac:spMkLst>
        </pc:spChg>
        <pc:spChg chg="add mod">
          <ac:chgData name="Salima  Ben Najem" userId="5d5d9c33-4a8f-4fad-a74b-e23ae769dead" providerId="ADAL" clId="{9BC4A8D2-6BD3-4F6E-9B89-9E8D97E5DD9E}" dt="2026-04-17T15:25:47.548" v="61"/>
          <ac:spMkLst>
            <pc:docMk/>
            <pc:sldMk cId="1735958626" sldId="1291"/>
            <ac:spMk id="7" creationId="{789865A8-6A36-C05A-8FEE-D7E4B5CCE200}"/>
          </ac:spMkLst>
        </pc:spChg>
        <pc:spChg chg="add mod">
          <ac:chgData name="Salima  Ben Najem" userId="5d5d9c33-4a8f-4fad-a74b-e23ae769dead" providerId="ADAL" clId="{9BC4A8D2-6BD3-4F6E-9B89-9E8D97E5DD9E}" dt="2026-04-17T15:26:16.513" v="65" actId="14100"/>
          <ac:spMkLst>
            <pc:docMk/>
            <pc:sldMk cId="1735958626" sldId="1291"/>
            <ac:spMk id="8" creationId="{4BDF2D58-1A20-6961-E29F-301E421C02E4}"/>
          </ac:spMkLst>
        </pc:spChg>
        <pc:picChg chg="add mod">
          <ac:chgData name="Salima  Ben Najem" userId="5d5d9c33-4a8f-4fad-a74b-e23ae769dead" providerId="ADAL" clId="{9BC4A8D2-6BD3-4F6E-9B89-9E8D97E5DD9E}" dt="2026-04-17T15:24:30.935" v="53"/>
          <ac:picMkLst>
            <pc:docMk/>
            <pc:sldMk cId="1735958626" sldId="1291"/>
            <ac:picMk id="3" creationId="{BB58C732-37A8-4540-F15F-12CA68477418}"/>
          </ac:picMkLst>
        </pc:picChg>
        <pc:picChg chg="del">
          <ac:chgData name="Salima  Ben Najem" userId="5d5d9c33-4a8f-4fad-a74b-e23ae769dead" providerId="ADAL" clId="{9BC4A8D2-6BD3-4F6E-9B89-9E8D97E5DD9E}" dt="2026-04-17T15:24:30.312" v="52" actId="478"/>
          <ac:picMkLst>
            <pc:docMk/>
            <pc:sldMk cId="1735958626" sldId="1291"/>
            <ac:picMk id="6" creationId="{45AF5CE5-CE14-AF6C-FB9F-8F2C2344CC78}"/>
          </ac:picMkLst>
        </pc:picChg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1915003365" sldId="1292"/>
        </pc:sldMkLst>
      </pc:sldChg>
      <pc:sldChg chg="modSp add del mod">
        <pc:chgData name="Salima  Ben Najem" userId="5d5d9c33-4a8f-4fad-a74b-e23ae769dead" providerId="ADAL" clId="{9BC4A8D2-6BD3-4F6E-9B89-9E8D97E5DD9E}" dt="2026-04-17T15:58:46.673" v="328"/>
        <pc:sldMkLst>
          <pc:docMk/>
          <pc:sldMk cId="3195323805" sldId="1293"/>
        </pc:sldMkLst>
        <pc:spChg chg="mod">
          <ac:chgData name="Salima  Ben Najem" userId="5d5d9c33-4a8f-4fad-a74b-e23ae769dead" providerId="ADAL" clId="{9BC4A8D2-6BD3-4F6E-9B89-9E8D97E5DD9E}" dt="2026-04-17T15:58:39.592" v="327"/>
          <ac:spMkLst>
            <pc:docMk/>
            <pc:sldMk cId="3195323805" sldId="1293"/>
            <ac:spMk id="16" creationId="{5AE8B19C-F9BD-C41B-5519-216C3062AD85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17T15:27:29.978" v="69"/>
        <pc:sldMkLst>
          <pc:docMk/>
          <pc:sldMk cId="252215241" sldId="1294"/>
        </pc:sldMkLst>
        <pc:spChg chg="del">
          <ac:chgData name="Salima  Ben Najem" userId="5d5d9c33-4a8f-4fad-a74b-e23ae769dead" providerId="ADAL" clId="{9BC4A8D2-6BD3-4F6E-9B89-9E8D97E5DD9E}" dt="2026-04-17T15:26:50.105" v="66" actId="478"/>
          <ac:spMkLst>
            <pc:docMk/>
            <pc:sldMk cId="252215241" sldId="1294"/>
            <ac:spMk id="2" creationId="{0966B29B-CD3A-3718-CEC6-9CB24F00F6AD}"/>
          </ac:spMkLst>
        </pc:spChg>
        <pc:spChg chg="add mod">
          <ac:chgData name="Salima  Ben Najem" userId="5d5d9c33-4a8f-4fad-a74b-e23ae769dead" providerId="ADAL" clId="{9BC4A8D2-6BD3-4F6E-9B89-9E8D97E5DD9E}" dt="2026-04-17T15:26:50.709" v="67"/>
          <ac:spMkLst>
            <pc:docMk/>
            <pc:sldMk cId="252215241" sldId="1294"/>
            <ac:spMk id="5" creationId="{D08B618E-DAB5-93E0-0750-1677BC94E40C}"/>
          </ac:spMkLst>
        </pc:spChg>
        <pc:spChg chg="add mod">
          <ac:chgData name="Salima  Ben Najem" userId="5d5d9c33-4a8f-4fad-a74b-e23ae769dead" providerId="ADAL" clId="{9BC4A8D2-6BD3-4F6E-9B89-9E8D97E5DD9E}" dt="2026-04-17T15:27:29.978" v="69"/>
          <ac:spMkLst>
            <pc:docMk/>
            <pc:sldMk cId="252215241" sldId="1294"/>
            <ac:spMk id="6" creationId="{A36734DF-07D1-063D-D49C-786E333EA1BC}"/>
          </ac:spMkLst>
        </pc:spChg>
        <pc:spChg chg="del">
          <ac:chgData name="Salima  Ben Najem" userId="5d5d9c33-4a8f-4fad-a74b-e23ae769dead" providerId="ADAL" clId="{9BC4A8D2-6BD3-4F6E-9B89-9E8D97E5DD9E}" dt="2026-04-17T15:27:28.384" v="68" actId="478"/>
          <ac:spMkLst>
            <pc:docMk/>
            <pc:sldMk cId="252215241" sldId="1294"/>
            <ac:spMk id="26" creationId="{1EE9C67B-F50A-12D5-85E0-6A07DE2B5099}"/>
          </ac:spMkLst>
        </pc:spChg>
        <pc:picChg chg="add mod">
          <ac:chgData name="Salima  Ben Najem" userId="5d5d9c33-4a8f-4fad-a74b-e23ae769dead" providerId="ADAL" clId="{9BC4A8D2-6BD3-4F6E-9B89-9E8D97E5DD9E}" dt="2026-04-17T15:24:35.798" v="55"/>
          <ac:picMkLst>
            <pc:docMk/>
            <pc:sldMk cId="252215241" sldId="1294"/>
            <ac:picMk id="3" creationId="{38FD4ED8-9028-9C7D-EE3B-7F109F557C24}"/>
          </ac:picMkLst>
        </pc:picChg>
        <pc:picChg chg="del">
          <ac:chgData name="Salima  Ben Najem" userId="5d5d9c33-4a8f-4fad-a74b-e23ae769dead" providerId="ADAL" clId="{9BC4A8D2-6BD3-4F6E-9B89-9E8D97E5DD9E}" dt="2026-04-17T15:24:35.089" v="54" actId="478"/>
          <ac:picMkLst>
            <pc:docMk/>
            <pc:sldMk cId="252215241" sldId="1294"/>
            <ac:picMk id="4" creationId="{67D51066-4344-1A47-D7F4-5AA7F77EF352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28:40.183" v="145" actId="20577"/>
        <pc:sldMkLst>
          <pc:docMk/>
          <pc:sldMk cId="1221204592" sldId="1295"/>
        </pc:sldMkLst>
        <pc:spChg chg="mod">
          <ac:chgData name="Salima  Ben Najem" userId="5d5d9c33-4a8f-4fad-a74b-e23ae769dead" providerId="ADAL" clId="{9BC4A8D2-6BD3-4F6E-9B89-9E8D97E5DD9E}" dt="2026-04-17T15:28:29.454" v="112" actId="14100"/>
          <ac:spMkLst>
            <pc:docMk/>
            <pc:sldMk cId="1221204592" sldId="1295"/>
            <ac:spMk id="2" creationId="{5F405FC2-9285-4CA6-6699-6F71AF93509E}"/>
          </ac:spMkLst>
        </pc:spChg>
        <pc:spChg chg="mod">
          <ac:chgData name="Salima  Ben Najem" userId="5d5d9c33-4a8f-4fad-a74b-e23ae769dead" providerId="ADAL" clId="{9BC4A8D2-6BD3-4F6E-9B89-9E8D97E5DD9E}" dt="2026-04-17T15:28:40.183" v="145" actId="20577"/>
          <ac:spMkLst>
            <pc:docMk/>
            <pc:sldMk cId="1221204592" sldId="1295"/>
            <ac:spMk id="26" creationId="{688195BC-08B1-2950-4CF5-5D19B6DFC568}"/>
          </ac:spMkLst>
        </pc:spChg>
        <pc:picChg chg="del">
          <ac:chgData name="Salima  Ben Najem" userId="5d5d9c33-4a8f-4fad-a74b-e23ae769dead" providerId="ADAL" clId="{9BC4A8D2-6BD3-4F6E-9B89-9E8D97E5DD9E}" dt="2026-04-17T15:27:38.558" v="70" actId="478"/>
          <ac:picMkLst>
            <pc:docMk/>
            <pc:sldMk cId="1221204592" sldId="1295"/>
            <ac:picMk id="3" creationId="{9BEB37F9-B025-008E-98BF-1307F184F0B6}"/>
          </ac:picMkLst>
        </pc:picChg>
        <pc:picChg chg="add mod">
          <ac:chgData name="Salima  Ben Najem" userId="5d5d9c33-4a8f-4fad-a74b-e23ae769dead" providerId="ADAL" clId="{9BC4A8D2-6BD3-4F6E-9B89-9E8D97E5DD9E}" dt="2026-04-17T15:27:42.904" v="71"/>
          <ac:picMkLst>
            <pc:docMk/>
            <pc:sldMk cId="1221204592" sldId="1295"/>
            <ac:picMk id="4" creationId="{88A52B32-D335-3D2E-33F6-07A1764C0108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37:41.565" v="225"/>
        <pc:sldMkLst>
          <pc:docMk/>
          <pc:sldMk cId="816463351" sldId="1296"/>
        </pc:sldMkLst>
        <pc:spChg chg="add mod">
          <ac:chgData name="Salima  Ben Najem" userId="5d5d9c33-4a8f-4fad-a74b-e23ae769dead" providerId="ADAL" clId="{9BC4A8D2-6BD3-4F6E-9B89-9E8D97E5DD9E}" dt="2026-04-17T15:37:41.565" v="225"/>
          <ac:spMkLst>
            <pc:docMk/>
            <pc:sldMk cId="816463351" sldId="1296"/>
            <ac:spMk id="4" creationId="{F7703C79-B6C6-6710-1F60-6682101C4917}"/>
          </ac:spMkLst>
        </pc:spChg>
        <pc:spChg chg="del">
          <ac:chgData name="Salima  Ben Najem" userId="5d5d9c33-4a8f-4fad-a74b-e23ae769dead" providerId="ADAL" clId="{9BC4A8D2-6BD3-4F6E-9B89-9E8D97E5DD9E}" dt="2026-04-17T15:29:23.996" v="148" actId="478"/>
          <ac:spMkLst>
            <pc:docMk/>
            <pc:sldMk cId="816463351" sldId="1296"/>
            <ac:spMk id="5" creationId="{9B0A43FF-5ED0-4EF7-5A6B-023DFA12F7EC}"/>
          </ac:spMkLst>
        </pc:spChg>
        <pc:spChg chg="del">
          <ac:chgData name="Salima  Ben Najem" userId="5d5d9c33-4a8f-4fad-a74b-e23ae769dead" providerId="ADAL" clId="{9BC4A8D2-6BD3-4F6E-9B89-9E8D97E5DD9E}" dt="2026-04-17T15:29:39.106" v="151" actId="478"/>
          <ac:spMkLst>
            <pc:docMk/>
            <pc:sldMk cId="816463351" sldId="1296"/>
            <ac:spMk id="6" creationId="{628B8264-5986-76EE-0F6D-9816E449A5D5}"/>
          </ac:spMkLst>
        </pc:spChg>
        <pc:spChg chg="add mod">
          <ac:chgData name="Salima  Ben Najem" userId="5d5d9c33-4a8f-4fad-a74b-e23ae769dead" providerId="ADAL" clId="{9BC4A8D2-6BD3-4F6E-9B89-9E8D97E5DD9E}" dt="2026-04-17T15:29:47.582" v="152" actId="1076"/>
          <ac:spMkLst>
            <pc:docMk/>
            <pc:sldMk cId="816463351" sldId="1296"/>
            <ac:spMk id="7" creationId="{E661DCC3-A712-BF9E-C243-651CE81945C5}"/>
          </ac:spMkLst>
        </pc:spChg>
        <pc:picChg chg="del">
          <ac:chgData name="Salima  Ben Najem" userId="5d5d9c33-4a8f-4fad-a74b-e23ae769dead" providerId="ADAL" clId="{9BC4A8D2-6BD3-4F6E-9B89-9E8D97E5DD9E}" dt="2026-04-17T15:28:50.296" v="146" actId="478"/>
          <ac:picMkLst>
            <pc:docMk/>
            <pc:sldMk cId="816463351" sldId="1296"/>
            <ac:picMk id="2" creationId="{5E951FC9-15BC-E44E-2AB3-8C2A730F03E9}"/>
          </ac:picMkLst>
        </pc:picChg>
        <pc:picChg chg="add mod">
          <ac:chgData name="Salima  Ben Najem" userId="5d5d9c33-4a8f-4fad-a74b-e23ae769dead" providerId="ADAL" clId="{9BC4A8D2-6BD3-4F6E-9B89-9E8D97E5DD9E}" dt="2026-04-17T15:28:51.376" v="147"/>
          <ac:picMkLst>
            <pc:docMk/>
            <pc:sldMk cId="816463351" sldId="1296"/>
            <ac:picMk id="3" creationId="{B788FBA1-36D8-2FF4-21E3-1672B7C4AD9C}"/>
          </ac:picMkLst>
        </pc:picChg>
      </pc:sldChg>
      <pc:sldChg chg="addSp delSp modSp mod">
        <pc:chgData name="Salima  Ben Najem" userId="5d5d9c33-4a8f-4fad-a74b-e23ae769dead" providerId="ADAL" clId="{9BC4A8D2-6BD3-4F6E-9B89-9E8D97E5DD9E}" dt="2026-04-17T15:35:01.861" v="157"/>
        <pc:sldMkLst>
          <pc:docMk/>
          <pc:sldMk cId="1998207349" sldId="1297"/>
        </pc:sldMkLst>
        <pc:spChg chg="del">
          <ac:chgData name="Salima  Ben Najem" userId="5d5d9c33-4a8f-4fad-a74b-e23ae769dead" providerId="ADAL" clId="{9BC4A8D2-6BD3-4F6E-9B89-9E8D97E5DD9E}" dt="2026-04-17T15:35:00.690" v="156" actId="478"/>
          <ac:spMkLst>
            <pc:docMk/>
            <pc:sldMk cId="1998207349" sldId="1297"/>
            <ac:spMk id="2" creationId="{26573296-7251-206E-6350-7CC3BA23F6C9}"/>
          </ac:spMkLst>
        </pc:spChg>
        <pc:spChg chg="add mod">
          <ac:chgData name="Salima  Ben Najem" userId="5d5d9c33-4a8f-4fad-a74b-e23ae769dead" providerId="ADAL" clId="{9BC4A8D2-6BD3-4F6E-9B89-9E8D97E5DD9E}" dt="2026-04-17T15:35:01.861" v="157"/>
          <ac:spMkLst>
            <pc:docMk/>
            <pc:sldMk cId="1998207349" sldId="1297"/>
            <ac:spMk id="5" creationId="{A4EC2997-20D5-7777-8777-1ED2A77C3C48}"/>
          </ac:spMkLst>
        </pc:spChg>
        <pc:spChg chg="add mod">
          <ac:chgData name="Salima  Ben Najem" userId="5d5d9c33-4a8f-4fad-a74b-e23ae769dead" providerId="ADAL" clId="{9BC4A8D2-6BD3-4F6E-9B89-9E8D97E5DD9E}" dt="2026-04-17T15:35:01.861" v="157"/>
          <ac:spMkLst>
            <pc:docMk/>
            <pc:sldMk cId="1998207349" sldId="1297"/>
            <ac:spMk id="6" creationId="{B6855D1C-442B-E7AC-0D82-802169F829E4}"/>
          </ac:spMkLst>
        </pc:spChg>
        <pc:spChg chg="del">
          <ac:chgData name="Salima  Ben Najem" userId="5d5d9c33-4a8f-4fad-a74b-e23ae769dead" providerId="ADAL" clId="{9BC4A8D2-6BD3-4F6E-9B89-9E8D97E5DD9E}" dt="2026-04-17T15:35:00.690" v="156" actId="478"/>
          <ac:spMkLst>
            <pc:docMk/>
            <pc:sldMk cId="1998207349" sldId="1297"/>
            <ac:spMk id="26" creationId="{4D7EC7C1-5CC6-C074-2BBC-2F4156573A0C}"/>
          </ac:spMkLst>
        </pc:spChg>
        <pc:picChg chg="del">
          <ac:chgData name="Salima  Ben Najem" userId="5d5d9c33-4a8f-4fad-a74b-e23ae769dead" providerId="ADAL" clId="{9BC4A8D2-6BD3-4F6E-9B89-9E8D97E5DD9E}" dt="2026-04-17T15:30:06.214" v="154" actId="478"/>
          <ac:picMkLst>
            <pc:docMk/>
            <pc:sldMk cId="1998207349" sldId="1297"/>
            <ac:picMk id="3" creationId="{BCCA29E8-AE67-04BA-7AED-9947337E1141}"/>
          </ac:picMkLst>
        </pc:picChg>
        <pc:picChg chg="add mod">
          <ac:chgData name="Salima  Ben Najem" userId="5d5d9c33-4a8f-4fad-a74b-e23ae769dead" providerId="ADAL" clId="{9BC4A8D2-6BD3-4F6E-9B89-9E8D97E5DD9E}" dt="2026-04-17T15:30:06.879" v="155"/>
          <ac:picMkLst>
            <pc:docMk/>
            <pc:sldMk cId="1998207349" sldId="1297"/>
            <ac:picMk id="4" creationId="{AF0403A5-DD58-5A51-1B0F-76A96D24F398}"/>
          </ac:picMkLst>
        </pc:picChg>
      </pc:sldChg>
      <pc:sldChg chg="del">
        <pc:chgData name="Salima  Ben Najem" userId="5d5d9c33-4a8f-4fad-a74b-e23ae769dead" providerId="ADAL" clId="{9BC4A8D2-6BD3-4F6E-9B89-9E8D97E5DD9E}" dt="2026-04-17T15:58:35.693" v="320" actId="47"/>
        <pc:sldMkLst>
          <pc:docMk/>
          <pc:sldMk cId="2140684320" sldId="1298"/>
        </pc:sldMkLst>
      </pc:sldChg>
      <pc:sldChg chg="add del">
        <pc:chgData name="Salima  Ben Najem" userId="5d5d9c33-4a8f-4fad-a74b-e23ae769dead" providerId="ADAL" clId="{9BC4A8D2-6BD3-4F6E-9B89-9E8D97E5DD9E}" dt="2026-04-17T15:41:42.104" v="260"/>
        <pc:sldMkLst>
          <pc:docMk/>
          <pc:sldMk cId="199895494" sldId="1300"/>
        </pc:sldMkLst>
      </pc:sldChg>
      <pc:sldChg chg="addSp delSp modSp add del mod">
        <pc:chgData name="Salima  Ben Najem" userId="5d5d9c33-4a8f-4fad-a74b-e23ae769dead" providerId="ADAL" clId="{9BC4A8D2-6BD3-4F6E-9B89-9E8D97E5DD9E}" dt="2026-04-17T15:42:06.208" v="265" actId="1076"/>
        <pc:sldMkLst>
          <pc:docMk/>
          <pc:sldMk cId="2848439398" sldId="1301"/>
        </pc:sldMkLst>
        <pc:spChg chg="mod">
          <ac:chgData name="Salima  Ben Najem" userId="5d5d9c33-4a8f-4fad-a74b-e23ae769dead" providerId="ADAL" clId="{9BC4A8D2-6BD3-4F6E-9B89-9E8D97E5DD9E}" dt="2026-04-17T15:42:06.208" v="265" actId="1076"/>
          <ac:spMkLst>
            <pc:docMk/>
            <pc:sldMk cId="2848439398" sldId="1301"/>
            <ac:spMk id="9" creationId="{9F1BFABB-D7D9-AC54-7C1E-748EF5368F7C}"/>
          </ac:spMkLst>
        </pc:spChg>
        <pc:picChg chg="del">
          <ac:chgData name="Salima  Ben Najem" userId="5d5d9c33-4a8f-4fad-a74b-e23ae769dead" providerId="ADAL" clId="{9BC4A8D2-6BD3-4F6E-9B89-9E8D97E5DD9E}" dt="2026-04-17T15:42:00.886" v="263" actId="478"/>
          <ac:picMkLst>
            <pc:docMk/>
            <pc:sldMk cId="2848439398" sldId="1301"/>
            <ac:picMk id="6" creationId="{11B3FCF2-197C-0EE2-282B-99A979FB66ED}"/>
          </ac:picMkLst>
        </pc:picChg>
        <pc:picChg chg="del">
          <ac:chgData name="Salima  Ben Najem" userId="5d5d9c33-4a8f-4fad-a74b-e23ae769dead" providerId="ADAL" clId="{9BC4A8D2-6BD3-4F6E-9B89-9E8D97E5DD9E}" dt="2026-04-17T15:39:58.775" v="256" actId="478"/>
          <ac:picMkLst>
            <pc:docMk/>
            <pc:sldMk cId="2848439398" sldId="1301"/>
            <ac:picMk id="7" creationId="{424FFDC8-CF70-F975-DB1A-554E3CA09BB6}"/>
          </ac:picMkLst>
        </pc:picChg>
        <pc:picChg chg="add mod">
          <ac:chgData name="Salima  Ben Najem" userId="5d5d9c33-4a8f-4fad-a74b-e23ae769dead" providerId="ADAL" clId="{9BC4A8D2-6BD3-4F6E-9B89-9E8D97E5DD9E}" dt="2026-04-17T15:42:01.601" v="264"/>
          <ac:picMkLst>
            <pc:docMk/>
            <pc:sldMk cId="2848439398" sldId="1301"/>
            <ac:picMk id="7" creationId="{BCDB7598-6D87-673A-9BDF-A2CC6BD49871}"/>
          </ac:picMkLst>
        </pc:picChg>
      </pc:sldChg>
      <pc:sldChg chg="add del">
        <pc:chgData name="Salima  Ben Najem" userId="5d5d9c33-4a8f-4fad-a74b-e23ae769dead" providerId="ADAL" clId="{9BC4A8D2-6BD3-4F6E-9B89-9E8D97E5DD9E}" dt="2026-04-17T15:41:42.104" v="260"/>
        <pc:sldMkLst>
          <pc:docMk/>
          <pc:sldMk cId="4044996295" sldId="1302"/>
        </pc:sldMkLst>
      </pc:sldChg>
      <pc:sldChg chg="addSp delSp modSp add del mod">
        <pc:chgData name="Salima  Ben Najem" userId="5d5d9c33-4a8f-4fad-a74b-e23ae769dead" providerId="ADAL" clId="{9BC4A8D2-6BD3-4F6E-9B89-9E8D97E5DD9E}" dt="2026-04-17T15:42:16.905" v="267"/>
        <pc:sldMkLst>
          <pc:docMk/>
          <pc:sldMk cId="2654964681" sldId="1303"/>
        </pc:sldMkLst>
        <pc:picChg chg="del">
          <ac:chgData name="Salima  Ben Najem" userId="5d5d9c33-4a8f-4fad-a74b-e23ae769dead" providerId="ADAL" clId="{9BC4A8D2-6BD3-4F6E-9B89-9E8D97E5DD9E}" dt="2026-04-17T15:42:15.909" v="266" actId="478"/>
          <ac:picMkLst>
            <pc:docMk/>
            <pc:sldMk cId="2654964681" sldId="1303"/>
            <ac:picMk id="6" creationId="{E04C3317-4981-3D1C-8ACC-3B7A809869D5}"/>
          </ac:picMkLst>
        </pc:picChg>
        <pc:picChg chg="add mod">
          <ac:chgData name="Salima  Ben Najem" userId="5d5d9c33-4a8f-4fad-a74b-e23ae769dead" providerId="ADAL" clId="{9BC4A8D2-6BD3-4F6E-9B89-9E8D97E5DD9E}" dt="2026-04-17T15:42:16.905" v="267"/>
          <ac:picMkLst>
            <pc:docMk/>
            <pc:sldMk cId="2654964681" sldId="1303"/>
            <ac:picMk id="8" creationId="{99A2B95A-DC28-4893-86A9-9FD1FB5E66B5}"/>
          </ac:picMkLst>
        </pc:picChg>
      </pc:sldChg>
      <pc:sldChg chg="add del">
        <pc:chgData name="Salima  Ben Najem" userId="5d5d9c33-4a8f-4fad-a74b-e23ae769dead" providerId="ADAL" clId="{9BC4A8D2-6BD3-4F6E-9B89-9E8D97E5DD9E}" dt="2026-04-17T15:41:42.104" v="260"/>
        <pc:sldMkLst>
          <pc:docMk/>
          <pc:sldMk cId="231513395" sldId="1304"/>
        </pc:sldMkLst>
      </pc:sldChg>
      <pc:sldChg chg="modSp add del mod">
        <pc:chgData name="Salima  Ben Najem" userId="5d5d9c33-4a8f-4fad-a74b-e23ae769dead" providerId="ADAL" clId="{9BC4A8D2-6BD3-4F6E-9B89-9E8D97E5DD9E}" dt="2026-04-17T15:51:52.142" v="302" actId="20577"/>
        <pc:sldMkLst>
          <pc:docMk/>
          <pc:sldMk cId="2670260514" sldId="1305"/>
        </pc:sldMkLst>
        <pc:spChg chg="mod">
          <ac:chgData name="Salima  Ben Najem" userId="5d5d9c33-4a8f-4fad-a74b-e23ae769dead" providerId="ADAL" clId="{9BC4A8D2-6BD3-4F6E-9B89-9E8D97E5DD9E}" dt="2026-04-17T15:51:52.142" v="302" actId="20577"/>
          <ac:spMkLst>
            <pc:docMk/>
            <pc:sldMk cId="2670260514" sldId="1305"/>
            <ac:spMk id="2" creationId="{B2DB91D1-71D0-DF44-C69B-9B92E929B444}"/>
          </ac:spMkLst>
        </pc:spChg>
      </pc:sldChg>
      <pc:sldChg chg="addSp delSp modSp add del mod">
        <pc:chgData name="Salima  Ben Najem" userId="5d5d9c33-4a8f-4fad-a74b-e23ae769dead" providerId="ADAL" clId="{9BC4A8D2-6BD3-4F6E-9B89-9E8D97E5DD9E}" dt="2026-04-17T15:42:36.420" v="270" actId="1076"/>
        <pc:sldMkLst>
          <pc:docMk/>
          <pc:sldMk cId="730325571" sldId="1306"/>
        </pc:sldMkLst>
        <pc:spChg chg="mod">
          <ac:chgData name="Salima  Ben Najem" userId="5d5d9c33-4a8f-4fad-a74b-e23ae769dead" providerId="ADAL" clId="{9BC4A8D2-6BD3-4F6E-9B89-9E8D97E5DD9E}" dt="2026-04-17T15:42:36.420" v="270" actId="1076"/>
          <ac:spMkLst>
            <pc:docMk/>
            <pc:sldMk cId="730325571" sldId="1306"/>
            <ac:spMk id="10" creationId="{16920D50-17A6-943F-C495-F83CC78CE9B9}"/>
          </ac:spMkLst>
        </pc:spChg>
        <pc:picChg chg="add mod">
          <ac:chgData name="Salima  Ben Najem" userId="5d5d9c33-4a8f-4fad-a74b-e23ae769dead" providerId="ADAL" clId="{9BC4A8D2-6BD3-4F6E-9B89-9E8D97E5DD9E}" dt="2026-04-17T15:42:25.340" v="269"/>
          <ac:picMkLst>
            <pc:docMk/>
            <pc:sldMk cId="730325571" sldId="1306"/>
            <ac:picMk id="6" creationId="{033C160A-18A9-74F3-532D-2D34FB8E8FAE}"/>
          </ac:picMkLst>
        </pc:picChg>
        <pc:picChg chg="del">
          <ac:chgData name="Salima  Ben Najem" userId="5d5d9c33-4a8f-4fad-a74b-e23ae769dead" providerId="ADAL" clId="{9BC4A8D2-6BD3-4F6E-9B89-9E8D97E5DD9E}" dt="2026-04-17T15:42:24.771" v="268" actId="478"/>
          <ac:picMkLst>
            <pc:docMk/>
            <pc:sldMk cId="730325571" sldId="1306"/>
            <ac:picMk id="7" creationId="{3AEA14A6-5FA5-0EC8-8C81-4407BBD1C59F}"/>
          </ac:picMkLst>
        </pc:picChg>
      </pc:sldChg>
      <pc:sldChg chg="add del">
        <pc:chgData name="Salima  Ben Najem" userId="5d5d9c33-4a8f-4fad-a74b-e23ae769dead" providerId="ADAL" clId="{9BC4A8D2-6BD3-4F6E-9B89-9E8D97E5DD9E}" dt="2026-04-17T15:41:42.104" v="260"/>
        <pc:sldMkLst>
          <pc:docMk/>
          <pc:sldMk cId="2425254151" sldId="1307"/>
        </pc:sldMkLst>
      </pc:sldChg>
      <pc:sldChg chg="add del">
        <pc:chgData name="Salima  Ben Najem" userId="5d5d9c33-4a8f-4fad-a74b-e23ae769dead" providerId="ADAL" clId="{9BC4A8D2-6BD3-4F6E-9B89-9E8D97E5DD9E}" dt="2026-04-17T15:41:42.104" v="260"/>
        <pc:sldMkLst>
          <pc:docMk/>
          <pc:sldMk cId="3231539605" sldId="1308"/>
        </pc:sldMkLst>
      </pc:sldChg>
      <pc:sldChg chg="add del">
        <pc:chgData name="Salima  Ben Najem" userId="5d5d9c33-4a8f-4fad-a74b-e23ae769dead" providerId="ADAL" clId="{9BC4A8D2-6BD3-4F6E-9B89-9E8D97E5DD9E}" dt="2026-04-17T15:19:17.213" v="6"/>
        <pc:sldMkLst>
          <pc:docMk/>
          <pc:sldMk cId="754592724" sldId="1310"/>
        </pc:sldMkLst>
      </pc:sldChg>
      <pc:sldChg chg="modSp mod">
        <pc:chgData name="Salima  Ben Najem" userId="5d5d9c33-4a8f-4fad-a74b-e23ae769dead" providerId="ADAL" clId="{9BC4A8D2-6BD3-4F6E-9B89-9E8D97E5DD9E}" dt="2026-04-17T15:56:40.065" v="312" actId="20577"/>
        <pc:sldMkLst>
          <pc:docMk/>
          <pc:sldMk cId="230841888" sldId="1312"/>
        </pc:sldMkLst>
        <pc:spChg chg="mod">
          <ac:chgData name="Salima  Ben Najem" userId="5d5d9c33-4a8f-4fad-a74b-e23ae769dead" providerId="ADAL" clId="{9BC4A8D2-6BD3-4F6E-9B89-9E8D97E5DD9E}" dt="2026-04-17T15:56:40.065" v="312" actId="20577"/>
          <ac:spMkLst>
            <pc:docMk/>
            <pc:sldMk cId="230841888" sldId="1312"/>
            <ac:spMk id="55" creationId="{B761553D-2FE4-9121-D8B8-6D3E8CDA1A53}"/>
          </ac:spMkLst>
        </pc:spChg>
      </pc:sldChg>
      <pc:sldChg chg="addSp delSp modSp mod">
        <pc:chgData name="Salima  Ben Najem" userId="5d5d9c33-4a8f-4fad-a74b-e23ae769dead" providerId="ADAL" clId="{9BC4A8D2-6BD3-4F6E-9B89-9E8D97E5DD9E}" dt="2026-04-17T15:57:46.527" v="319" actId="1076"/>
        <pc:sldMkLst>
          <pc:docMk/>
          <pc:sldMk cId="2857745691" sldId="1314"/>
        </pc:sldMkLst>
        <pc:spChg chg="mod">
          <ac:chgData name="Salima  Ben Najem" userId="5d5d9c33-4a8f-4fad-a74b-e23ae769dead" providerId="ADAL" clId="{9BC4A8D2-6BD3-4F6E-9B89-9E8D97E5DD9E}" dt="2026-04-17T15:57:41.878" v="318" actId="6549"/>
          <ac:spMkLst>
            <pc:docMk/>
            <pc:sldMk cId="2857745691" sldId="1314"/>
            <ac:spMk id="8" creationId="{1EA76800-631C-6C10-E08D-77468C90B8F3}"/>
          </ac:spMkLst>
        </pc:spChg>
        <pc:picChg chg="del">
          <ac:chgData name="Salima  Ben Najem" userId="5d5d9c33-4a8f-4fad-a74b-e23ae769dead" providerId="ADAL" clId="{9BC4A8D2-6BD3-4F6E-9B89-9E8D97E5DD9E}" dt="2026-04-17T15:57:34.348" v="313" actId="478"/>
          <ac:picMkLst>
            <pc:docMk/>
            <pc:sldMk cId="2857745691" sldId="1314"/>
            <ac:picMk id="6" creationId="{31713246-6B30-C5A3-7582-8B1D5715B704}"/>
          </ac:picMkLst>
        </pc:picChg>
        <pc:picChg chg="add mod">
          <ac:chgData name="Salima  Ben Najem" userId="5d5d9c33-4a8f-4fad-a74b-e23ae769dead" providerId="ADAL" clId="{9BC4A8D2-6BD3-4F6E-9B89-9E8D97E5DD9E}" dt="2026-04-17T15:57:46.527" v="319" actId="1076"/>
          <ac:picMkLst>
            <pc:docMk/>
            <pc:sldMk cId="2857745691" sldId="1314"/>
            <ac:picMk id="7" creationId="{F28C74C4-40EC-C0A0-145D-FBE59CAA103E}"/>
          </ac:picMkLst>
        </pc:picChg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2448685570" sldId="1318"/>
        </pc:sldMkLst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3957738049" sldId="1319"/>
        </pc:sldMkLst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163224702" sldId="1320"/>
        </pc:sldMkLst>
      </pc:sldChg>
      <pc:sldChg chg="modSp add del mod">
        <pc:chgData name="Salima  Ben Najem" userId="5d5d9c33-4a8f-4fad-a74b-e23ae769dead" providerId="ADAL" clId="{9BC4A8D2-6BD3-4F6E-9B89-9E8D97E5DD9E}" dt="2026-04-17T15:58:46.673" v="328"/>
        <pc:sldMkLst>
          <pc:docMk/>
          <pc:sldMk cId="155981778" sldId="1321"/>
        </pc:sldMkLst>
        <pc:spChg chg="mod">
          <ac:chgData name="Salima  Ben Najem" userId="5d5d9c33-4a8f-4fad-a74b-e23ae769dead" providerId="ADAL" clId="{9BC4A8D2-6BD3-4F6E-9B89-9E8D97E5DD9E}" dt="2026-04-17T15:58:39.592" v="327"/>
          <ac:spMkLst>
            <pc:docMk/>
            <pc:sldMk cId="155981778" sldId="1321"/>
            <ac:spMk id="19" creationId="{9F166FCF-DD94-85AD-98E1-52C417BBBBCF}"/>
          </ac:spMkLst>
        </pc:spChg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4060715213" sldId="1322"/>
        </pc:sldMkLst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3761180768" sldId="1323"/>
        </pc:sldMkLst>
      </pc:sldChg>
      <pc:sldChg chg="modSp add del mod">
        <pc:chgData name="Salima  Ben Najem" userId="5d5d9c33-4a8f-4fad-a74b-e23ae769dead" providerId="ADAL" clId="{9BC4A8D2-6BD3-4F6E-9B89-9E8D97E5DD9E}" dt="2026-04-17T15:58:46.673" v="328"/>
        <pc:sldMkLst>
          <pc:docMk/>
          <pc:sldMk cId="2898488711" sldId="1324"/>
        </pc:sldMkLst>
        <pc:spChg chg="mod">
          <ac:chgData name="Salima  Ben Najem" userId="5d5d9c33-4a8f-4fad-a74b-e23ae769dead" providerId="ADAL" clId="{9BC4A8D2-6BD3-4F6E-9B89-9E8D97E5DD9E}" dt="2026-04-17T15:58:39.592" v="327"/>
          <ac:spMkLst>
            <pc:docMk/>
            <pc:sldMk cId="2898488711" sldId="1324"/>
            <ac:spMk id="16" creationId="{11E4803D-CED5-618B-E548-53922AFDC10F}"/>
          </ac:spMkLst>
        </pc:spChg>
      </pc:sldChg>
      <pc:sldChg chg="add del">
        <pc:chgData name="Salima  Ben Najem" userId="5d5d9c33-4a8f-4fad-a74b-e23ae769dead" providerId="ADAL" clId="{9BC4A8D2-6BD3-4F6E-9B89-9E8D97E5DD9E}" dt="2026-04-17T15:58:46.673" v="328"/>
        <pc:sldMkLst>
          <pc:docMk/>
          <pc:sldMk cId="898275580" sldId="1325"/>
        </pc:sldMkLst>
      </pc:sldChg>
      <pc:sldChg chg="addSp delSp modSp mod">
        <pc:chgData name="Salima  Ben Najem" userId="5d5d9c33-4a8f-4fad-a74b-e23ae769dead" providerId="ADAL" clId="{9BC4A8D2-6BD3-4F6E-9B89-9E8D97E5DD9E}" dt="2026-04-17T15:15:59.992" v="4"/>
        <pc:sldMkLst>
          <pc:docMk/>
          <pc:sldMk cId="1891511833" sldId="1326"/>
        </pc:sldMkLst>
        <pc:grpChg chg="del">
          <ac:chgData name="Salima  Ben Najem" userId="5d5d9c33-4a8f-4fad-a74b-e23ae769dead" providerId="ADAL" clId="{9BC4A8D2-6BD3-4F6E-9B89-9E8D97E5DD9E}" dt="2026-04-17T15:15:45.282" v="3" actId="478"/>
          <ac:grpSpMkLst>
            <pc:docMk/>
            <pc:sldMk cId="1891511833" sldId="1326"/>
            <ac:grpSpMk id="7" creationId="{B88EA6DC-618C-627F-BD7B-D8C8173BAC57}"/>
          </ac:grpSpMkLst>
        </pc:grpChg>
        <pc:grpChg chg="add mod">
          <ac:chgData name="Salima  Ben Najem" userId="5d5d9c33-4a8f-4fad-a74b-e23ae769dead" providerId="ADAL" clId="{9BC4A8D2-6BD3-4F6E-9B89-9E8D97E5DD9E}" dt="2026-04-17T15:15:59.992" v="4"/>
          <ac:grpSpMkLst>
            <pc:docMk/>
            <pc:sldMk cId="1891511833" sldId="1326"/>
            <ac:grpSpMk id="8" creationId="{550171B1-A77E-A1CA-3C5B-7D3405D9FF77}"/>
          </ac:grpSpMkLst>
        </pc:grpChg>
        <pc:picChg chg="mod">
          <ac:chgData name="Salima  Ben Najem" userId="5d5d9c33-4a8f-4fad-a74b-e23ae769dead" providerId="ADAL" clId="{9BC4A8D2-6BD3-4F6E-9B89-9E8D97E5DD9E}" dt="2026-04-17T15:15:59.992" v="4"/>
          <ac:picMkLst>
            <pc:docMk/>
            <pc:sldMk cId="1891511833" sldId="1326"/>
            <ac:picMk id="9" creationId="{C4DF556B-63BE-ED6D-D946-7D631845274A}"/>
          </ac:picMkLst>
        </pc:picChg>
        <pc:picChg chg="mod">
          <ac:chgData name="Salima  Ben Najem" userId="5d5d9c33-4a8f-4fad-a74b-e23ae769dead" providerId="ADAL" clId="{9BC4A8D2-6BD3-4F6E-9B89-9E8D97E5DD9E}" dt="2026-04-17T15:15:59.992" v="4"/>
          <ac:picMkLst>
            <pc:docMk/>
            <pc:sldMk cId="1891511833" sldId="1326"/>
            <ac:picMk id="10" creationId="{EF5E6D1B-0EF7-9131-EEB2-8D5E78C5890B}"/>
          </ac:picMkLst>
        </pc:picChg>
        <pc:picChg chg="mod">
          <ac:chgData name="Salima  Ben Najem" userId="5d5d9c33-4a8f-4fad-a74b-e23ae769dead" providerId="ADAL" clId="{9BC4A8D2-6BD3-4F6E-9B89-9E8D97E5DD9E}" dt="2026-04-17T15:15:59.992" v="4"/>
          <ac:picMkLst>
            <pc:docMk/>
            <pc:sldMk cId="1891511833" sldId="1326"/>
            <ac:picMk id="11" creationId="{66E5AD3C-08F0-DCD5-2A7B-8A684C357005}"/>
          </ac:picMkLst>
        </pc:picChg>
        <pc:picChg chg="mod">
          <ac:chgData name="Salima  Ben Najem" userId="5d5d9c33-4a8f-4fad-a74b-e23ae769dead" providerId="ADAL" clId="{9BC4A8D2-6BD3-4F6E-9B89-9E8D97E5DD9E}" dt="2026-04-17T15:15:59.992" v="4"/>
          <ac:picMkLst>
            <pc:docMk/>
            <pc:sldMk cId="1891511833" sldId="1326"/>
            <ac:picMk id="12" creationId="{5617B7C3-502B-8F8E-3ACD-2BE1417699AE}"/>
          </ac:picMkLst>
        </pc:picChg>
        <pc:picChg chg="mod">
          <ac:chgData name="Salima  Ben Najem" userId="5d5d9c33-4a8f-4fad-a74b-e23ae769dead" providerId="ADAL" clId="{9BC4A8D2-6BD3-4F6E-9B89-9E8D97E5DD9E}" dt="2026-04-17T15:15:59.992" v="4"/>
          <ac:picMkLst>
            <pc:docMk/>
            <pc:sldMk cId="1891511833" sldId="1326"/>
            <ac:picMk id="13" creationId="{8AF03994-8D59-1A81-E96D-16BA5A6AB6DD}"/>
          </ac:picMkLst>
        </pc:picChg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1140335968" sldId="1327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1684838881" sldId="1328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2863224769" sldId="1329"/>
        </pc:sldMkLst>
      </pc:sldChg>
      <pc:sldChg chg="add">
        <pc:chgData name="Salima  Ben Najem" userId="5d5d9c33-4a8f-4fad-a74b-e23ae769dead" providerId="ADAL" clId="{9BC4A8D2-6BD3-4F6E-9B89-9E8D97E5DD9E}" dt="2026-04-17T15:19:17.213" v="6"/>
        <pc:sldMkLst>
          <pc:docMk/>
          <pc:sldMk cId="2284790887" sldId="1330"/>
        </pc:sldMkLst>
      </pc:sldChg>
      <pc:sldChg chg="addSp delSp modSp add mod">
        <pc:chgData name="Salima  Ben Najem" userId="5d5d9c33-4a8f-4fad-a74b-e23ae769dead" providerId="ADAL" clId="{9BC4A8D2-6BD3-4F6E-9B89-9E8D97E5DD9E}" dt="2026-04-17T15:37:18.503" v="222" actId="20577"/>
        <pc:sldMkLst>
          <pc:docMk/>
          <pc:sldMk cId="457236765" sldId="1331"/>
        </pc:sldMkLst>
        <pc:spChg chg="del">
          <ac:chgData name="Salima  Ben Najem" userId="5d5d9c33-4a8f-4fad-a74b-e23ae769dead" providerId="ADAL" clId="{9BC4A8D2-6BD3-4F6E-9B89-9E8D97E5DD9E}" dt="2026-04-17T15:37:05.401" v="193" actId="478"/>
          <ac:spMkLst>
            <pc:docMk/>
            <pc:sldMk cId="457236765" sldId="1331"/>
            <ac:spMk id="2" creationId="{5AC8284D-DF03-688D-36E5-6FB4C6C908F9}"/>
          </ac:spMkLst>
        </pc:spChg>
        <pc:spChg chg="add mod">
          <ac:chgData name="Salima  Ben Najem" userId="5d5d9c33-4a8f-4fad-a74b-e23ae769dead" providerId="ADAL" clId="{9BC4A8D2-6BD3-4F6E-9B89-9E8D97E5DD9E}" dt="2026-04-17T15:36:58.927" v="192"/>
          <ac:spMkLst>
            <pc:docMk/>
            <pc:sldMk cId="457236765" sldId="1331"/>
            <ac:spMk id="3" creationId="{2A99BCDA-1FBC-E43E-F955-C37D19367612}"/>
          </ac:spMkLst>
        </pc:spChg>
        <pc:spChg chg="mod">
          <ac:chgData name="Salima  Ben Najem" userId="5d5d9c33-4a8f-4fad-a74b-e23ae769dead" providerId="ADAL" clId="{9BC4A8D2-6BD3-4F6E-9B89-9E8D97E5DD9E}" dt="2026-04-17T15:37:18.503" v="222" actId="20577"/>
          <ac:spMkLst>
            <pc:docMk/>
            <pc:sldMk cId="457236765" sldId="1331"/>
            <ac:spMk id="26" creationId="{8080A600-616C-C3E7-1531-BA154DFBB242}"/>
          </ac:spMkLst>
        </pc:spChg>
      </pc:sldChg>
      <pc:sldChg chg="modSp add mod">
        <pc:chgData name="Salima  Ben Najem" userId="5d5d9c33-4a8f-4fad-a74b-e23ae769dead" providerId="ADAL" clId="{9BC4A8D2-6BD3-4F6E-9B89-9E8D97E5DD9E}" dt="2026-04-17T15:38:59.335" v="255" actId="20577"/>
        <pc:sldMkLst>
          <pc:docMk/>
          <pc:sldMk cId="831034860" sldId="1332"/>
        </pc:sldMkLst>
        <pc:spChg chg="mod">
          <ac:chgData name="Salima  Ben Najem" userId="5d5d9c33-4a8f-4fad-a74b-e23ae769dead" providerId="ADAL" clId="{9BC4A8D2-6BD3-4F6E-9B89-9E8D97E5DD9E}" dt="2026-04-17T15:38:59.335" v="255" actId="20577"/>
          <ac:spMkLst>
            <pc:docMk/>
            <pc:sldMk cId="831034860" sldId="1332"/>
            <ac:spMk id="3" creationId="{A0E0AF70-DCAE-831A-2DEE-AE55EE7F54CD}"/>
          </ac:spMkLst>
        </pc:spChg>
      </pc:sldChg>
      <pc:sldMasterChg chg="del delSldLayout">
        <pc:chgData name="Salima  Ben Najem" userId="5d5d9c33-4a8f-4fad-a74b-e23ae769dead" providerId="ADAL" clId="{9BC4A8D2-6BD3-4F6E-9B89-9E8D97E5DD9E}" dt="2026-04-17T15:58:35.693" v="320" actId="47"/>
        <pc:sldMasterMkLst>
          <pc:docMk/>
          <pc:sldMasterMk cId="3107109525" sldId="2147483857"/>
        </pc:sldMasterMkLst>
        <pc:sldLayoutChg chg="del">
          <pc:chgData name="Salima  Ben Najem" userId="5d5d9c33-4a8f-4fad-a74b-e23ae769dead" providerId="ADAL" clId="{9BC4A8D2-6BD3-4F6E-9B89-9E8D97E5DD9E}" dt="2026-04-17T15:58:35.693" v="320" actId="47"/>
          <pc:sldLayoutMkLst>
            <pc:docMk/>
            <pc:sldMasterMk cId="3107109525" sldId="2147483857"/>
            <pc:sldLayoutMk cId="4170685106" sldId="2147483858"/>
          </pc:sldLayoutMkLst>
        </pc:sldLayoutChg>
        <pc:sldLayoutChg chg="del">
          <pc:chgData name="Salima  Ben Najem" userId="5d5d9c33-4a8f-4fad-a74b-e23ae769dead" providerId="ADAL" clId="{9BC4A8D2-6BD3-4F6E-9B89-9E8D97E5DD9E}" dt="2026-04-17T15:58:35.693" v="320" actId="47"/>
          <pc:sldLayoutMkLst>
            <pc:docMk/>
            <pc:sldMasterMk cId="3107109525" sldId="2147483857"/>
            <pc:sldLayoutMk cId="1572718292" sldId="2147483859"/>
          </pc:sldLayoutMkLst>
        </pc:sldLayoutChg>
        <pc:sldLayoutChg chg="del">
          <pc:chgData name="Salima  Ben Najem" userId="5d5d9c33-4a8f-4fad-a74b-e23ae769dead" providerId="ADAL" clId="{9BC4A8D2-6BD3-4F6E-9B89-9E8D97E5DD9E}" dt="2026-04-17T15:58:35.693" v="320" actId="47"/>
          <pc:sldLayoutMkLst>
            <pc:docMk/>
            <pc:sldMasterMk cId="3107109525" sldId="2147483857"/>
            <pc:sldLayoutMk cId="4247665448" sldId="2147483860"/>
          </pc:sldLayoutMkLst>
        </pc:sldLayoutChg>
        <pc:sldLayoutChg chg="del">
          <pc:chgData name="Salima  Ben Najem" userId="5d5d9c33-4a8f-4fad-a74b-e23ae769dead" providerId="ADAL" clId="{9BC4A8D2-6BD3-4F6E-9B89-9E8D97E5DD9E}" dt="2026-04-17T15:58:35.693" v="320" actId="47"/>
          <pc:sldLayoutMkLst>
            <pc:docMk/>
            <pc:sldMasterMk cId="3107109525" sldId="2147483857"/>
            <pc:sldLayoutMk cId="1101259812" sldId="21474838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98939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6921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389196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8875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4359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041541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6011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6894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459378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21345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79336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849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96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23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605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81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56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34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121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3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725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756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075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61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094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823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434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30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49.xml"/><Relationship Id="rId10" Type="http://schemas.openxmlformats.org/officeDocument/2006/relationships/image" Target="../media/image12.jpg"/><Relationship Id="rId4" Type="http://schemas.openxmlformats.org/officeDocument/2006/relationships/slideLayout" Target="../slideLayouts/slideLayout48.xml"/><Relationship Id="rId9" Type="http://schemas.openxmlformats.org/officeDocument/2006/relationships/theme" Target="../theme/theme5.xml"/><Relationship Id="rId14" Type="http://schemas.openxmlformats.org/officeDocument/2006/relationships/image" Target="../media/image1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57.xml"/><Relationship Id="rId10" Type="http://schemas.openxmlformats.org/officeDocument/2006/relationships/image" Target="../media/image12.jpg"/><Relationship Id="rId4" Type="http://schemas.openxmlformats.org/officeDocument/2006/relationships/slideLayout" Target="../slideLayouts/slideLayout56.xml"/><Relationship Id="rId9" Type="http://schemas.openxmlformats.org/officeDocument/2006/relationships/theme" Target="../theme/theme6.xml"/><Relationship Id="rId14" Type="http://schemas.openxmlformats.org/officeDocument/2006/relationships/image" Target="../media/image16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4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9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9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21/04/2026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843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474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89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32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7.png"/><Relationship Id="rId5" Type="http://schemas.openxmlformats.org/officeDocument/2006/relationships/image" Target="../media/image35.png"/><Relationship Id="rId4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33.png"/><Relationship Id="rId7" Type="http://schemas.openxmlformats.org/officeDocument/2006/relationships/image" Target="../media/image50.jpg"/><Relationship Id="rId2" Type="http://schemas.openxmlformats.org/officeDocument/2006/relationships/slideLayout" Target="../slideLayouts/slideLayout94.xml"/><Relationship Id="rId1" Type="http://schemas.openxmlformats.org/officeDocument/2006/relationships/tags" Target="../tags/tag6.xml"/><Relationship Id="rId6" Type="http://schemas.openxmlformats.org/officeDocument/2006/relationships/image" Target="../media/image49.jpg"/><Relationship Id="rId5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52.jp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33.png"/><Relationship Id="rId7" Type="http://schemas.openxmlformats.org/officeDocument/2006/relationships/image" Target="../media/image55.jpg"/><Relationship Id="rId2" Type="http://schemas.openxmlformats.org/officeDocument/2006/relationships/slideLayout" Target="../slideLayouts/slideLayout94.xml"/><Relationship Id="rId1" Type="http://schemas.openxmlformats.org/officeDocument/2006/relationships/tags" Target="../tags/tag8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34.png"/><Relationship Id="rId9" Type="http://schemas.openxmlformats.org/officeDocument/2006/relationships/image" Target="../media/image52.jp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33.png"/><Relationship Id="rId7" Type="http://schemas.openxmlformats.org/officeDocument/2006/relationships/image" Target="../media/image59.jpg"/><Relationship Id="rId2" Type="http://schemas.openxmlformats.org/officeDocument/2006/relationships/slideLayout" Target="../slideLayouts/slideLayout94.xml"/><Relationship Id="rId1" Type="http://schemas.openxmlformats.org/officeDocument/2006/relationships/tags" Target="../tags/tag10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34.png"/><Relationship Id="rId9" Type="http://schemas.openxmlformats.org/officeDocument/2006/relationships/image" Target="../media/image61.jp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94.xml"/><Relationship Id="rId1" Type="http://schemas.openxmlformats.org/officeDocument/2006/relationships/tags" Target="../tags/tag12.xml"/><Relationship Id="rId4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94.xml"/><Relationship Id="rId1" Type="http://schemas.openxmlformats.org/officeDocument/2006/relationships/tags" Target="../tags/tag14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4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4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6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7.png"/><Relationship Id="rId5" Type="http://schemas.openxmlformats.org/officeDocument/2006/relationships/slideLayout" Target="../slideLayouts/slideLayout96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B17C14-CBAB-EE73-D8F4-01422D728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4" b="2893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71" y="1191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4A102EB-E371-0B3E-BA97-A3276E7EC0A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0C6BF0C-0CC0-3327-BEB0-CF583B98B48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E69ECA-F4E6-7D1E-6B82-458AE2E4B0B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188D8EA-339E-700C-3A2F-8ED9EFF01D2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550171B1-A77E-A1CA-3C5B-7D3405D9FF77}"/>
              </a:ext>
            </a:extLst>
          </p:cNvPr>
          <p:cNvGrpSpPr/>
          <p:nvPr/>
        </p:nvGrpSpPr>
        <p:grpSpPr>
          <a:xfrm>
            <a:off x="765362" y="2438650"/>
            <a:ext cx="7811909" cy="2427021"/>
            <a:chOff x="344004" y="2449667"/>
            <a:chExt cx="7811909" cy="2427021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4DF556B-63BE-ED6D-D946-7D6318452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4567" y="2474562"/>
              <a:ext cx="1561346" cy="2394889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F5E6D1B-0EF7-9131-EEB2-8D5E78C58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0310" y="2480146"/>
              <a:ext cx="1561346" cy="239488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E5AD3C-08F0-DCD5-2A7B-8A684C357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1111" y="2481798"/>
              <a:ext cx="1561346" cy="239489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617B7C3-502B-8F8E-3ACD-2BE141769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004" y="2449667"/>
              <a:ext cx="1577578" cy="241978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AF03994-8D59-1A81-E96D-16BA5A6AB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5272" y="2474563"/>
              <a:ext cx="1561347" cy="23948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151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26338" y="20710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42338" y="18190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6356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3836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86446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73533" y="226420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5088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836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26338" y="36356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4942338" y="33836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4906338" y="386446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28157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968824C-E2D2-43AE-938E-11EBF2540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67" y="4838292"/>
            <a:ext cx="3828620" cy="1365622"/>
          </a:xfrm>
          <a:prstGeom prst="rect">
            <a:avLst/>
          </a:prstGeom>
        </p:spPr>
      </p:pic>
      <p:sp>
        <p:nvSpPr>
          <p:cNvPr id="20" name="Organigramme : Terminateur 19">
            <a:extLst>
              <a:ext uri="{FF2B5EF4-FFF2-40B4-BE49-F238E27FC236}">
                <a16:creationId xmlns:a16="http://schemas.microsoft.com/office/drawing/2014/main" id="{E088B371-1A77-9955-EB49-89154BA5E08A}"/>
              </a:ext>
            </a:extLst>
          </p:cNvPr>
          <p:cNvSpPr/>
          <p:nvPr/>
        </p:nvSpPr>
        <p:spPr>
          <a:xfrm>
            <a:off x="677577" y="483646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8A862D6-95E2-D454-2C0C-4A2684154338}"/>
              </a:ext>
            </a:extLst>
          </p:cNvPr>
          <p:cNvSpPr txBox="1"/>
          <p:nvPr/>
        </p:nvSpPr>
        <p:spPr>
          <a:xfrm>
            <a:off x="830950" y="5417877"/>
            <a:ext cx="2571762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  <a:p>
            <a:pPr marL="269875" indent="-269875"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Évaluation 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E18CA71-4B8E-54DE-6A0E-A244DB3E9D21}"/>
              </a:ext>
            </a:extLst>
          </p:cNvPr>
          <p:cNvSpPr/>
          <p:nvPr/>
        </p:nvSpPr>
        <p:spPr>
          <a:xfrm>
            <a:off x="407163" y="20735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rganigramme : Terminateur 22">
            <a:extLst>
              <a:ext uri="{FF2B5EF4-FFF2-40B4-BE49-F238E27FC236}">
                <a16:creationId xmlns:a16="http://schemas.microsoft.com/office/drawing/2014/main" id="{4A5AC8E3-7769-5CF8-2F38-80C0D9D5EDB0}"/>
              </a:ext>
            </a:extLst>
          </p:cNvPr>
          <p:cNvSpPr/>
          <p:nvPr/>
        </p:nvSpPr>
        <p:spPr>
          <a:xfrm>
            <a:off x="590944" y="179838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124D9555-DE17-0F6D-5690-36FF2D93A79D}"/>
              </a:ext>
            </a:extLst>
          </p:cNvPr>
          <p:cNvSpPr txBox="1">
            <a:spLocks/>
          </p:cNvSpPr>
          <p:nvPr/>
        </p:nvSpPr>
        <p:spPr>
          <a:xfrm>
            <a:off x="590944" y="22432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lvl="0">
              <a:defRPr/>
            </a:pPr>
            <a:r>
              <a:rPr lang="fr-FR" sz="1600" dirty="0"/>
              <a:t>Évaluation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Lecture et compréhension  de texte.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mots.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fr-MA" dirty="0">
                <a:solidFill>
                  <a:srgbClr val="565F88"/>
                </a:solidFill>
              </a:rPr>
              <a:t>Lecture et compréhension de phrases</a:t>
            </a: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comprendre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un texte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D4E8CB7-C2EF-0D95-901C-E5467F2588C5}"/>
              </a:ext>
            </a:extLst>
          </p:cNvPr>
          <p:cNvSpPr txBox="1"/>
          <p:nvPr/>
        </p:nvSpPr>
        <p:spPr>
          <a:xfrm>
            <a:off x="425828" y="2301762"/>
            <a:ext cx="8274828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maroc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 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	 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hum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lienne         ch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                b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EE943B5-C2D2-C1F1-C4F8-136877BDD5EB}"/>
              </a:ext>
            </a:extLst>
          </p:cNvPr>
          <p:cNvSpPr txBox="1"/>
          <p:nvPr/>
        </p:nvSpPr>
        <p:spPr>
          <a:xfrm>
            <a:off x="571902" y="4158854"/>
            <a:ext cx="82748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d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         de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3C3AD1-FFF5-4449-90B9-93F308CABAC3}"/>
              </a:ext>
            </a:extLst>
          </p:cNvPr>
          <p:cNvSpPr txBox="1"/>
          <p:nvPr/>
        </p:nvSpPr>
        <p:spPr>
          <a:xfrm>
            <a:off x="425828" y="2301762"/>
            <a:ext cx="8274828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maroc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 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	 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hum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lienne         ch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                b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7CE511A-7E17-B56E-9739-27B5400BDCEB}"/>
              </a:ext>
            </a:extLst>
          </p:cNvPr>
          <p:cNvSpPr txBox="1"/>
          <p:nvPr/>
        </p:nvSpPr>
        <p:spPr>
          <a:xfrm>
            <a:off x="571902" y="4158854"/>
            <a:ext cx="82748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d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         de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8C9C5B-3080-D1F8-0429-3F51A31E6D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5459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en silence.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2C70629-E96F-81D4-B45C-FE244C6A8249}"/>
              </a:ext>
            </a:extLst>
          </p:cNvPr>
          <p:cNvSpPr txBox="1"/>
          <p:nvPr/>
        </p:nvSpPr>
        <p:spPr>
          <a:xfrm>
            <a:off x="425828" y="2301762"/>
            <a:ext cx="82748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 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	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4340837-4B61-088D-4E78-5B512889E536}"/>
              </a:ext>
            </a:extLst>
          </p:cNvPr>
          <p:cNvSpPr txBox="1"/>
          <p:nvPr/>
        </p:nvSpPr>
        <p:spPr>
          <a:xfrm>
            <a:off x="699426" y="4699181"/>
            <a:ext cx="82748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    s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  d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6359BA3-5849-05F4-1CAD-F58770691B9B}"/>
              </a:ext>
            </a:extLst>
          </p:cNvPr>
          <p:cNvSpPr txBox="1"/>
          <p:nvPr/>
        </p:nvSpPr>
        <p:spPr>
          <a:xfrm>
            <a:off x="425828" y="3440462"/>
            <a:ext cx="807464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rêt            réch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ffement       p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0772D-AFB9-FCFA-E69A-0B1555C95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2CD98C6-A1F0-7595-0CB5-BF1C92D13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68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30516B-1F03-B9E9-BB12-2AA28D4ADF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0B7CF2-AB27-6D83-E7B8-A1C973AF0B73}"/>
              </a:ext>
            </a:extLst>
          </p:cNvPr>
          <p:cNvSpPr txBox="1"/>
          <p:nvPr/>
        </p:nvSpPr>
        <p:spPr>
          <a:xfrm>
            <a:off x="425828" y="2301762"/>
            <a:ext cx="82748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         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tr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 	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AA37541-A9CD-EEAF-5E97-3D246D4D949C}"/>
              </a:ext>
            </a:extLst>
          </p:cNvPr>
          <p:cNvSpPr txBox="1"/>
          <p:nvPr/>
        </p:nvSpPr>
        <p:spPr>
          <a:xfrm>
            <a:off x="699426" y="4699181"/>
            <a:ext cx="827482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    s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          d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37E3805-5EEB-6654-9A74-B56A244D4B0E}"/>
              </a:ext>
            </a:extLst>
          </p:cNvPr>
          <p:cNvSpPr txBox="1"/>
          <p:nvPr/>
        </p:nvSpPr>
        <p:spPr>
          <a:xfrm>
            <a:off x="425828" y="3440462"/>
            <a:ext cx="807464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rêt            réch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ffement       p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</a:t>
            </a:r>
            <a:endParaRPr kumimoji="0" lang="fr-FR" sz="40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11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927B3ED-4D71-EE46-061A-D106B9DF6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BED81F-8D54-7D01-2A00-8A2B7EEFD2F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EB12AF4-0B14-BA04-BB17-D01396437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4D2E2AB-C2AB-F771-D083-19ED4FB4A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5784E6E9-A984-93BE-92C7-710018EE599A}"/>
              </a:ext>
            </a:extLst>
          </p:cNvPr>
          <p:cNvSpPr txBox="1"/>
          <p:nvPr/>
        </p:nvSpPr>
        <p:spPr>
          <a:xfrm>
            <a:off x="450412" y="2075258"/>
            <a:ext cx="8243176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maîtresse nous a parlé du réch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ffement climatique.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liennes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produisent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de l’électricité grâce au vent.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arrêter de gaspiller l’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protéger la planète.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a participé au d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salon sur l’envir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nnement.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3077CFFB-AE5E-1BA9-2E47-B4D1F3D06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5A5EBE5-5E07-5C98-11A6-EC8741A26A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8ACD01A-4A49-6B66-DD88-5AB76DD57FDE}"/>
              </a:ext>
            </a:extLst>
          </p:cNvPr>
          <p:cNvSpPr txBox="1"/>
          <p:nvPr/>
        </p:nvSpPr>
        <p:spPr>
          <a:xfrm>
            <a:off x="450412" y="2146868"/>
            <a:ext cx="8243176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maîtresse nous a parlé du réch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ffement climatique.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é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liennes </a:t>
            </a:r>
            <a:r>
              <a:rPr lang="fr-FR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produisent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l’électricité grâce au vent.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arrêter de gaspiller l’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 protéger la planète.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a participé au d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x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ème salon sur l’envir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nnement.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22BBB-10FC-25F3-151E-B25A2306A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410005F-3638-237A-5B9B-D42B96E59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silencieusement.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513584F-146B-074D-E2A9-361EDBDB908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EA22BB5-D05B-53E7-2347-5211B08AF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904369-46DE-87AE-376D-76C2908DB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B2DD13D-739D-F0E6-9F6D-7285AAB8A615}"/>
              </a:ext>
            </a:extLst>
          </p:cNvPr>
          <p:cNvSpPr txBox="1"/>
          <p:nvPr/>
        </p:nvSpPr>
        <p:spPr>
          <a:xfrm>
            <a:off x="596055" y="2205080"/>
            <a:ext cx="8790709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garde f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restier protège la f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rêt contre la chasse illégale.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préserver l’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sauver la planète.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Maroc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 ont une grande station 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laire.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 lutter contre la p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llution.</a:t>
            </a:r>
          </a:p>
        </p:txBody>
      </p:sp>
    </p:spTree>
    <p:extLst>
      <p:ext uri="{BB962C8B-B14F-4D97-AF65-F5344CB8AC3E}">
        <p14:creationId xmlns:p14="http://schemas.microsoft.com/office/powerpoint/2010/main" val="328429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3BC81-0202-738A-2C62-893AC8A12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D975053-E32F-1008-1119-30020A464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voix haute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ACA844-9784-AAE7-6C3D-DBEACC0805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1BEFA1F-E118-B00F-F63F-4944444EF370}"/>
              </a:ext>
            </a:extLst>
          </p:cNvPr>
          <p:cNvSpPr txBox="1"/>
          <p:nvPr/>
        </p:nvSpPr>
        <p:spPr>
          <a:xfrm>
            <a:off x="596054" y="2309463"/>
            <a:ext cx="8790709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garde f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restier protège la f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rêt contre la chasse illégale.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préserver l’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eau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pour sauver la planète.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Les Maroc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ain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 ont une grande station s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laire.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 lutter contre la pollution.</a:t>
            </a:r>
          </a:p>
        </p:txBody>
      </p:sp>
    </p:spTree>
    <p:extLst>
      <p:ext uri="{BB962C8B-B14F-4D97-AF65-F5344CB8AC3E}">
        <p14:creationId xmlns:p14="http://schemas.microsoft.com/office/powerpoint/2010/main" val="34649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72D9B-6F2B-347F-8F93-5DD3BD8E4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29C1C0F9-0217-838C-5A68-39A2097168DB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888A348-B413-716D-ACF0-90ED0783E52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9F24347-5C3A-8B07-990A-AB64F4214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2DFE76-AB43-0F83-EF6F-7C1691A78F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841D07B-29F8-F443-6B91-FDA0EF51DB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128" y="2986455"/>
            <a:ext cx="1978122" cy="216408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B28C4DA-CDB4-8E9F-E9BB-68E0B3BC2033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l’IA peut remplacer un enseignant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085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2DA66-781A-C22F-1B63-3D8373E2F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1C6868EB-3442-858F-D376-EB26C2B2DA8C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6F45F1-9A01-C986-8B10-40C3C0013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BBC198-3D94-D0E3-8D9A-3E640A36D304}"/>
              </a:ext>
            </a:extLst>
          </p:cNvPr>
          <p:cNvSpPr txBox="1"/>
          <p:nvPr/>
        </p:nvSpPr>
        <p:spPr>
          <a:xfrm>
            <a:off x="360550" y="2983208"/>
            <a:ext cx="6466970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peut remplacer un enseignant.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peut remplacer les parents.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ne peut pas remplacer un enseignant car elle ne peut pas ressentir les émotions des élèves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peut remplacer tout le monde.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E8AF978-DC2E-9202-1241-6E2C03BF0261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l’IA peut remplacer un enseignant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48BC7E7-A008-C649-DA09-17299DC4F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094" y="3162077"/>
            <a:ext cx="1978122" cy="21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5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5E528-AD16-C7DF-7AA5-4F8323387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6241B7BB-B8AD-4B55-A342-16AD07DD4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AD334E2-0BA5-12FA-B816-179EDAD21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C596CDD-4E34-A631-1BAE-30223D17128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35BCB6F-DB34-C2F3-38A0-6E0323AB1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9F73EDF-8804-B4BA-13FD-632C2B8427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482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E6304-2277-9D55-2972-0AAC596F6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DD278D44-1A6C-86C5-FBA7-A8182B94865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021A09E-7CA9-046D-5AFF-2362B9A93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EF00867-D3DD-0928-F8E7-352A9CEC88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4E7112B4-3D4B-6B23-ECE1-952C38CBF5BE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L’IA ne peut pas remplacer un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enseignant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car elle ne peut pas ressentir les émotions des élèves. » Qui veut lire et expliquer la réponse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4CE922-3B28-079C-2434-2D18B50F9014}"/>
              </a:ext>
            </a:extLst>
          </p:cNvPr>
          <p:cNvSpPr txBox="1"/>
          <p:nvPr/>
        </p:nvSpPr>
        <p:spPr>
          <a:xfrm>
            <a:off x="360550" y="2983208"/>
            <a:ext cx="6466970" cy="2342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peut remplacer un enseignant.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peut remplacer les parents.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ne peut pas remplacer un </a:t>
            </a:r>
            <a:r>
              <a:rPr lang="fr-FR" sz="2000" dirty="0">
                <a:solidFill>
                  <a:srgbClr val="C00000"/>
                </a:solidFill>
                <a:latin typeface="Dosis Medium" pitchFamily="2" charset="0"/>
              </a:rPr>
              <a:t>enseignant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car elle ne peut pas ressentir les émotions des élèves.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L’IA peut remplacer tout le monde.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8821726-80AD-58A8-8EC6-E64123CBEEDA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l’IA peut remplacer un enseignant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5A7CD37-FEEB-6723-8453-9D1A19EA2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094" y="3162077"/>
            <a:ext cx="1978122" cy="21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8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82F2-3330-DC96-AB0D-7406758DC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5">
            <a:extLst>
              <a:ext uri="{FF2B5EF4-FFF2-40B4-BE49-F238E27FC236}">
                <a16:creationId xmlns:a16="http://schemas.microsoft.com/office/drawing/2014/main" id="{F9F9E6F9-0262-07C3-0B76-0B2619DF4B7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Observez cette image et lisez la question. Je vais vous proposer des réponses.  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21469F7-2D81-30B2-60B4-FFAB47AB9AD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BD9BFBC-BD9D-E0B0-8C71-BD04FC0A0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395F9F-9777-D8D3-96D0-E325672A81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993EE05-7C27-B423-AB5D-D391D30F5834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une centrale solaire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828C92-53A3-D841-0F9B-3D00B428F7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147" y="2917115"/>
            <a:ext cx="2167414" cy="237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33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D5E4D-9F08-9BD0-867E-53EF16861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FC144693-345A-9568-A577-A400E84B6E49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Ecrivez le numéro de la bonne réponse sur votre ardoise (1, 2, 3 ou 4). 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89730FE-8873-2EC3-4991-E96729564D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50" y="688623"/>
            <a:ext cx="837795" cy="8377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7FCEF73-87A6-C39C-307F-F2CA2F884C7D}"/>
              </a:ext>
            </a:extLst>
          </p:cNvPr>
          <p:cNvSpPr txBox="1"/>
          <p:nvPr/>
        </p:nvSpPr>
        <p:spPr>
          <a:xfrm>
            <a:off x="360550" y="2983208"/>
            <a:ext cx="6466970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du charbon.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du verre.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des énergies fossiles.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de l’électricité.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7A48A01-E0AB-9EAC-C1E1-1F9ACA336EA3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une centrale solaire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93A647-5D61-E66B-35C5-B18C9F59D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416" y="2983208"/>
            <a:ext cx="2167414" cy="237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3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8C2A3-8768-D35F-152B-2FBF705F8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>
            <a:extLst>
              <a:ext uri="{FF2B5EF4-FFF2-40B4-BE49-F238E27FC236}">
                <a16:creationId xmlns:a16="http://schemas.microsoft.com/office/drawing/2014/main" id="{CD04C723-7FF7-4238-703A-1FA128728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1C827D3-3052-C7E8-E298-16D56B654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873C13A-FD3A-FA44-B466-A9360C3D127E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F979C82-5264-6959-7FA1-F2132CFF8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58F527-3D5A-11A8-3668-23BBE62F7E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322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98C2B-B454-3EB8-85DA-922A9F257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9BAED20-3847-EBE0-C8A5-77E72022A1EA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CA010D2-D8F6-AAD0-7F38-808BB2B90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9B3605-44AB-E72B-3859-64E05658E7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itre 5">
            <a:extLst>
              <a:ext uri="{FF2B5EF4-FFF2-40B4-BE49-F238E27FC236}">
                <a16:creationId xmlns:a16="http://schemas.microsoft.com/office/drawing/2014/main" id="{F2BA3073-B56B-4229-1FC7-914381B442DA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bonne réponse est : « Une centrale solaire produit de l’électricité. » Qui veut lire et expliquer la réponse ?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F65220-F95E-F7CC-1FCF-22DBC78A1739}"/>
              </a:ext>
            </a:extLst>
          </p:cNvPr>
          <p:cNvSpPr txBox="1"/>
          <p:nvPr/>
        </p:nvSpPr>
        <p:spPr>
          <a:xfrm>
            <a:off x="360550" y="2983208"/>
            <a:ext cx="6466970" cy="1881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du charbon.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du verre.</a:t>
            </a: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des énergies fossiles.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  <a:p>
            <a:pPr marL="441325" marR="0" lvl="0" indent="-44132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Une centrale solaire produit de l’électricité.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3C21FAB-80E2-9BD9-2307-7713628D1BB1}"/>
              </a:ext>
            </a:extLst>
          </p:cNvPr>
          <p:cNvSpPr txBox="1"/>
          <p:nvPr/>
        </p:nvSpPr>
        <p:spPr>
          <a:xfrm>
            <a:off x="555502" y="1871701"/>
            <a:ext cx="8032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une centrale solaire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4764E56-58EE-5FBF-F621-D2FF7183AF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877237"/>
            <a:ext cx="2167414" cy="237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79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de mots.</a:t>
            </a:r>
          </a:p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Lecture et compréhension de phrases.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Lecture et compréhension  de texte.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3">
            <a:extLst>
              <a:ext uri="{FF2B5EF4-FFF2-40B4-BE49-F238E27FC236}">
                <a16:creationId xmlns:a16="http://schemas.microsoft.com/office/drawing/2014/main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lecture.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E04A594-F6CE-A286-DF82-D20E8B068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846" y="2290811"/>
            <a:ext cx="4532297" cy="30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AA40-4A63-0027-00AD-EC82A19E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2D5AF5F9-73CD-49BB-4F7B-076027548B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5442971-DB15-4BB2-58B1-BA687102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4152373-5801-999A-55B1-CC07740B6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31" y="1937265"/>
            <a:ext cx="7389738" cy="392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E32-835D-DED6-7B82-FE370B71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71E2085E-BD13-6012-03A0-F6A73BCC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DDE35-2043-0741-51C7-BFAE47615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E0DB78-77A2-FA22-8928-8567E8BE0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31" y="1937265"/>
            <a:ext cx="7389738" cy="392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9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3C262-E40E-01D1-2434-FD2D5737E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B06E4416-0B2A-C73A-6C47-FF09112D69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A5948A1-7AA4-92CC-0015-643138B20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ABA6B2-33EA-6A34-7C09-E1F0CD0675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3">
            <a:extLst>
              <a:ext uri="{FF2B5EF4-FFF2-40B4-BE49-F238E27FC236}">
                <a16:creationId xmlns:a16="http://schemas.microsoft.com/office/drawing/2014/main" id="{6CF6F4FE-22BA-6AF8-321B-752F8A148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51B8EF-15D0-0249-A035-610559F45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5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426D-C701-43F1-0DA9-6F14DDE5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DD5619-DF80-81C3-947C-A4848F3B83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8615DA6-86C1-1A76-06E1-43D8AC622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F3959D2-405B-1906-BF61-FA439B544A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5D906FDB-1CEF-BBA9-A845-D4975E2E7B28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 science et la technologie n’aident pas les humains et la nature. Écrivez vrai ou faux sur vos ardoises. Cherchez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A0335E-3901-E8FF-DC89-4455D546ADFE}"/>
              </a:ext>
            </a:extLst>
          </p:cNvPr>
          <p:cNvSpPr txBox="1"/>
          <p:nvPr/>
        </p:nvSpPr>
        <p:spPr>
          <a:xfrm>
            <a:off x="4116223" y="193050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96D36C-990A-9267-6C5F-5AF1452BA6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561" y="2478879"/>
            <a:ext cx="7389738" cy="392251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AB38A94-6DF6-FED5-D425-A41B64BB4CD2}"/>
              </a:ext>
            </a:extLst>
          </p:cNvPr>
          <p:cNvSpPr txBox="1"/>
          <p:nvPr/>
        </p:nvSpPr>
        <p:spPr>
          <a:xfrm>
            <a:off x="1315113" y="1537650"/>
            <a:ext cx="70896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Dosis SemiBold" pitchFamily="2" charset="0"/>
              </a:rPr>
              <a:t> La  science et la technologie n’aident pas les humains et la nature.</a:t>
            </a:r>
          </a:p>
        </p:txBody>
      </p:sp>
    </p:spTree>
    <p:extLst>
      <p:ext uri="{BB962C8B-B14F-4D97-AF65-F5344CB8AC3E}">
        <p14:creationId xmlns:p14="http://schemas.microsoft.com/office/powerpoint/2010/main" val="303163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38206-AFDE-ACF0-C2D4-3D3FDF7A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40C60034-0B01-AFB0-E4BE-FCD5725ABA1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EE88AF-1E73-5172-3E8C-DB79D7434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953E0F-0001-5B96-7CCE-4DC744EC2F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FAC78153-0068-734C-FD70-8B782C663E95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vos ardoises. La bonne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réponse est : faux. La  science et la technologie aident beaucoup les humains mais aussi la nature.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001874-25D3-3EAC-AA11-22328568663A}"/>
              </a:ext>
            </a:extLst>
          </p:cNvPr>
          <p:cNvSpPr txBox="1"/>
          <p:nvPr/>
        </p:nvSpPr>
        <p:spPr>
          <a:xfrm>
            <a:off x="3911550" y="1930504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6E376E7-20BD-479C-732E-5963ECA17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561" y="2478879"/>
            <a:ext cx="7389738" cy="392251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51EBDBD-A4EB-2945-51ED-C1262DBFA118}"/>
              </a:ext>
            </a:extLst>
          </p:cNvPr>
          <p:cNvSpPr txBox="1"/>
          <p:nvPr/>
        </p:nvSpPr>
        <p:spPr>
          <a:xfrm>
            <a:off x="1315113" y="1537650"/>
            <a:ext cx="70896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Dosis SemiBold" pitchFamily="2" charset="0"/>
              </a:rPr>
              <a:t> La  science et la technologie n’aident pas les humains et la nature.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379935-78A4-9B7C-807E-DD7B9E1F3AEA}"/>
              </a:ext>
            </a:extLst>
          </p:cNvPr>
          <p:cNvSpPr/>
          <p:nvPr/>
        </p:nvSpPr>
        <p:spPr>
          <a:xfrm>
            <a:off x="2234738" y="2523822"/>
            <a:ext cx="5606242" cy="31522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053BF4-5E5A-4FF1-7CD2-6121363EAEAE}"/>
              </a:ext>
            </a:extLst>
          </p:cNvPr>
          <p:cNvSpPr/>
          <p:nvPr/>
        </p:nvSpPr>
        <p:spPr>
          <a:xfrm>
            <a:off x="1243976" y="2792622"/>
            <a:ext cx="660444" cy="31522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507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D9738-ECAE-8C53-5285-87085D660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B4A0455B-7680-CFA2-8C7F-D135BDD72F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28FE322-D90D-D8CD-B1FB-3A83FFB40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CE23DD0-F220-72CE-51E3-91BE47260B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0CBE1B72-CDB9-80A8-96B5-47C7C6B822C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Les gardes encouragent la chasse illégale. Écrivez vrai ou faux sur vos ardoises. Cherchez  la réponse dans le texte.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A27815-61F6-14D8-8970-3DA390E23EDE}"/>
              </a:ext>
            </a:extLst>
          </p:cNvPr>
          <p:cNvSpPr txBox="1"/>
          <p:nvPr/>
        </p:nvSpPr>
        <p:spPr>
          <a:xfrm>
            <a:off x="6491458" y="1684607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Vrai ou </a:t>
            </a:r>
            <a:r>
              <a:rPr lang="fr-FR" sz="2000" b="1" dirty="0">
                <a:solidFill>
                  <a:srgbClr val="0070C0"/>
                </a:solidFill>
                <a:latin typeface="Dosis "/>
              </a:rPr>
              <a:t>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aux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801F5F6-E4A8-3621-CF21-B410C058F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131" y="2424762"/>
            <a:ext cx="7389738" cy="392251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572402F-8F0C-1C07-BC59-6D40B3A50D71}"/>
              </a:ext>
            </a:extLst>
          </p:cNvPr>
          <p:cNvSpPr txBox="1"/>
          <p:nvPr/>
        </p:nvSpPr>
        <p:spPr>
          <a:xfrm>
            <a:off x="2242317" y="1811565"/>
            <a:ext cx="40617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Les gardes encouragent la chasse illégale. </a:t>
            </a:r>
            <a:endParaRPr lang="fr-FR" b="1" dirty="0"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98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E0515-9796-B187-76B8-209D7195A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0DA6A11E-3F0E-E771-1172-16A8800DC96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38DFEB5-2085-87AC-F723-A6989E282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3B82-241C-6521-4172-66CE5ED851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itre 5">
            <a:extLst>
              <a:ext uri="{FF2B5EF4-FFF2-40B4-BE49-F238E27FC236}">
                <a16:creationId xmlns:a16="http://schemas.microsoft.com/office/drawing/2014/main" id="{B98183E2-6556-DB00-9654-05A39D5BDB41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Levez les ardoises. La bonne réponse est : faux. Les gardes empêchent la chasse illégale.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28AA81-0732-F656-5D94-67CBAA9F32BF}"/>
              </a:ext>
            </a:extLst>
          </p:cNvPr>
          <p:cNvSpPr txBox="1"/>
          <p:nvPr/>
        </p:nvSpPr>
        <p:spPr>
          <a:xfrm>
            <a:off x="6050783" y="1658755"/>
            <a:ext cx="148744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84234"/>
                </a:solidFill>
                <a:effectLst/>
                <a:uLnTx/>
                <a:uFillTx/>
                <a:latin typeface="Dosis "/>
                <a:ea typeface="+mn-ea"/>
                <a:cs typeface="+mn-cs"/>
              </a:rPr>
              <a:t>Faux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58C732-37A8-4540-F15F-12CA68477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131" y="2424762"/>
            <a:ext cx="7389738" cy="392251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89865A8-6A36-C05A-8FEE-D7E4B5CCE200}"/>
              </a:ext>
            </a:extLst>
          </p:cNvPr>
          <p:cNvSpPr txBox="1"/>
          <p:nvPr/>
        </p:nvSpPr>
        <p:spPr>
          <a:xfrm>
            <a:off x="2242317" y="1811565"/>
            <a:ext cx="40617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SemiBold" pitchFamily="2" charset="0"/>
              </a:rPr>
              <a:t>Les gardes encouragent la chasse illégale. </a:t>
            </a:r>
            <a:endParaRPr lang="fr-FR" b="1" dirty="0">
              <a:latin typeface="Dosis SemiBold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DF2D58-1A20-6961-E29F-301E421C02E4}"/>
              </a:ext>
            </a:extLst>
          </p:cNvPr>
          <p:cNvSpPr/>
          <p:nvPr/>
        </p:nvSpPr>
        <p:spPr>
          <a:xfrm>
            <a:off x="1313870" y="4791526"/>
            <a:ext cx="6671889" cy="31522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5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90F50-817A-C92B-C8B4-33AAFBDF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CF27C23-0703-3333-E956-A576CF3F5A3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04DC215-1AE3-56D1-D8D8-B5243F713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145FBFD-FFEC-7680-63B1-72F6F03071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965E8E67-B24C-11F8-3DCE-797ACF0D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C0A0D2-4CBF-4F1E-A446-E37A43F32A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219045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B8B6C-0FC7-ABC2-F25D-33592FC44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F81BF0B-0B5B-A9EC-9962-4C946647EA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409642F-6860-3C36-2ABF-80FCF6480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047408-CF0E-A36F-1F9C-689486668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10347596-CEBA-0A46-E5EA-821F0D2A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631A4D-39D1-82C0-EC42-65F91AD5292F}"/>
              </a:ext>
            </a:extLst>
          </p:cNvPr>
          <p:cNvSpPr txBox="1"/>
          <p:nvPr/>
        </p:nvSpPr>
        <p:spPr>
          <a:xfrm>
            <a:off x="2611237" y="1624017"/>
            <a:ext cx="3921526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développe le Maroc ?    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D91CA2-C121-ECC8-9894-A16DCC2977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131" y="2424762"/>
            <a:ext cx="7389738" cy="392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2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AD65E-F993-7A46-9F9A-E9219FD6F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7F79E546-E09E-3ECB-7FBE-ECC392BB3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2957D24-3AA9-1C27-F78A-6EE8DA671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A1C31ED-E6E5-5BA7-80D7-2DD4404560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261920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69B617-AA47-6A2A-E398-9E32E37FAD82}"/>
              </a:ext>
            </a:extLst>
          </p:cNvPr>
          <p:cNvSpPr txBox="1"/>
          <p:nvPr/>
        </p:nvSpPr>
        <p:spPr>
          <a:xfrm>
            <a:off x="2611237" y="1624017"/>
            <a:ext cx="3921526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développe le Maroc ?      </a:t>
            </a:r>
          </a:p>
        </p:txBody>
      </p:sp>
    </p:spTree>
    <p:extLst>
      <p:ext uri="{BB962C8B-B14F-4D97-AF65-F5344CB8AC3E}">
        <p14:creationId xmlns:p14="http://schemas.microsoft.com/office/powerpoint/2010/main" val="19989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9B52E-A7DA-2665-890A-11F973542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92E679E-2C05-340B-B7A1-6B65C4AB899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F4625FB-5B6D-5CC0-F642-C51A1EC08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6D4011D-ED9E-1BED-75B2-64114DF6A7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784FFAD-62BD-1D17-E37E-831B3A22C72B}"/>
              </a:ext>
            </a:extLst>
          </p:cNvPr>
          <p:cNvSpPr txBox="1"/>
          <p:nvPr/>
        </p:nvSpPr>
        <p:spPr>
          <a:xfrm>
            <a:off x="678873" y="3032028"/>
            <a:ext cx="824691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E84234"/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Maroc développe les énergies renouvelables.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E84234"/>
              </a:solidFill>
              <a:effectLst/>
              <a:uLnTx/>
              <a:uFillTx/>
              <a:latin typeface="Dosis 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183755F-0ECD-5578-8385-51A167287F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BEA1A57-8BCE-7D78-BA52-8081D07A0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062DA25-8A23-996E-8E2E-A93556E35C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3">
            <a:extLst>
              <a:ext uri="{FF2B5EF4-FFF2-40B4-BE49-F238E27FC236}">
                <a16:creationId xmlns:a16="http://schemas.microsoft.com/office/drawing/2014/main" id="{343BC9B7-6661-3115-01D2-2EF336BC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question est : Que développe le Maroc ? Je cherche un verbe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dans le texte. La réponse  est : «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Maroc développe les énergies renouvelables. 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EEABEF7-C7DA-D789-8609-A40D9BE2484D}"/>
              </a:ext>
            </a:extLst>
          </p:cNvPr>
          <p:cNvSpPr txBox="1"/>
          <p:nvPr/>
        </p:nvSpPr>
        <p:spPr>
          <a:xfrm>
            <a:off x="2611237" y="1624017"/>
            <a:ext cx="3921526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développe le Maroc ?      </a:t>
            </a:r>
          </a:p>
        </p:txBody>
      </p:sp>
    </p:spTree>
    <p:extLst>
      <p:ext uri="{BB962C8B-B14F-4D97-AF65-F5344CB8AC3E}">
        <p14:creationId xmlns:p14="http://schemas.microsoft.com/office/powerpoint/2010/main" val="194796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FB9D9-82A4-EE61-6A21-1C834390E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2BB3A1E-0951-553E-7294-B4F1FC0E9BD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EC6F351-4CCD-44BE-34BF-414DBAD50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1D00D1B-6B35-A538-7CE7-070E7141AC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683969BB-A5C6-9583-4736-F9602653A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60F9DAF-B61B-B699-85B1-4EA937B83065}"/>
              </a:ext>
            </a:extLst>
          </p:cNvPr>
          <p:cNvSpPr txBox="1"/>
          <p:nvPr/>
        </p:nvSpPr>
        <p:spPr>
          <a:xfrm>
            <a:off x="795670" y="1624017"/>
            <a:ext cx="7552659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est protégé au Maroc ?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9A2B95A-DC28-4893-86A9-9FD1FB5E6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131" y="2424762"/>
            <a:ext cx="7389738" cy="392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6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E428F-07D9-ED9B-9DEC-BA302D4DD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92499A86-FCC7-2D90-2C74-1F5417174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CF9367-FC91-9673-C8FB-3836FA00A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7130DB5-C1AA-9347-AF37-CBFC8B5AF1D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06F605F-B451-7E2A-6CE9-BF7FBB9A455C}"/>
              </a:ext>
            </a:extLst>
          </p:cNvPr>
          <p:cNvSpPr txBox="1"/>
          <p:nvPr/>
        </p:nvSpPr>
        <p:spPr>
          <a:xfrm>
            <a:off x="795670" y="1624017"/>
            <a:ext cx="7552659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est protégé au Maroc ? </a:t>
            </a:r>
          </a:p>
        </p:txBody>
      </p:sp>
    </p:spTree>
    <p:extLst>
      <p:ext uri="{BB962C8B-B14F-4D97-AF65-F5344CB8AC3E}">
        <p14:creationId xmlns:p14="http://schemas.microsoft.com/office/powerpoint/2010/main" val="23151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732C6-A05D-8F4D-F629-6636E6E5F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87BFE73B-4A48-FFCC-9BD8-7CF8F35F9E81}"/>
              </a:ext>
            </a:extLst>
          </p:cNvPr>
          <p:cNvSpPr txBox="1">
            <a:spLocks/>
          </p:cNvSpPr>
          <p:nvPr/>
        </p:nvSpPr>
        <p:spPr>
          <a:xfrm>
            <a:off x="1612315" y="805816"/>
            <a:ext cx="701389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Qu’est-ce qui est protégé au Maroc ?  Je cherche le nom de lieux dans le texte. La réponse est : Au Maroc, on protège la nature et les espèces rares grâce aux réserves.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ACF8F8-E5C8-A068-4FD2-CC362CCF462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28011C9-840B-C209-C678-94CF23537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F05C94-B493-6CC7-353F-F4AB862914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2DB91D1-71D0-DF44-C69B-9B92E929B444}"/>
              </a:ext>
            </a:extLst>
          </p:cNvPr>
          <p:cNvSpPr txBox="1"/>
          <p:nvPr/>
        </p:nvSpPr>
        <p:spPr>
          <a:xfrm>
            <a:off x="881225" y="3429000"/>
            <a:ext cx="7381548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Au Maroc, on protège la nature et les espèces rares grâce aux réserves.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12DB7A3-733D-ACE6-F3ED-36E571A0D22B}"/>
              </a:ext>
            </a:extLst>
          </p:cNvPr>
          <p:cNvSpPr txBox="1"/>
          <p:nvPr/>
        </p:nvSpPr>
        <p:spPr>
          <a:xfrm>
            <a:off x="795670" y="1624017"/>
            <a:ext cx="7552659" cy="65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est protégé au Maroc ? </a:t>
            </a:r>
          </a:p>
        </p:txBody>
      </p:sp>
    </p:spTree>
    <p:extLst>
      <p:ext uri="{BB962C8B-B14F-4D97-AF65-F5344CB8AC3E}">
        <p14:creationId xmlns:p14="http://schemas.microsoft.com/office/powerpoint/2010/main" val="267026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73EB1-8736-9DE8-0E57-35AC0C4A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A684E37-2BE2-697C-9418-0C301120FB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CB1C4CD-882C-CD25-BF07-424A547E3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0C5EB0-EC69-C157-2C7A-9784EBA01D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Titre 3">
            <a:extLst>
              <a:ext uri="{FF2B5EF4-FFF2-40B4-BE49-F238E27FC236}">
                <a16:creationId xmlns:a16="http://schemas.microsoft.com/office/drawing/2014/main" id="{6CAD76B0-0C90-E41A-CFF4-BBB85F4D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6920D50-17A6-943F-C495-F83CC78CE9B9}"/>
              </a:ext>
            </a:extLst>
          </p:cNvPr>
          <p:cNvSpPr txBox="1"/>
          <p:nvPr/>
        </p:nvSpPr>
        <p:spPr>
          <a:xfrm>
            <a:off x="960591" y="1575316"/>
            <a:ext cx="757140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produit de l’électricité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3C160A-18A9-74F3-532D-2D34FB8E8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131" y="2424762"/>
            <a:ext cx="7389738" cy="392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2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C4BBB-7A95-7FFA-BD80-6C304C07B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7BE068A8-A39D-EC3D-F40A-9D577B708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0B4A33C-F6FC-D66E-DAD9-64B446552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9ECAD2-4451-55B3-6642-9484139CDB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7E5FDC0-BD94-DE1F-3706-F987B1960E0D}"/>
              </a:ext>
            </a:extLst>
          </p:cNvPr>
          <p:cNvSpPr txBox="1"/>
          <p:nvPr/>
        </p:nvSpPr>
        <p:spPr>
          <a:xfrm>
            <a:off x="960591" y="1814121"/>
            <a:ext cx="757140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produit de l’électricité ?</a:t>
            </a:r>
          </a:p>
        </p:txBody>
      </p:sp>
    </p:spTree>
    <p:extLst>
      <p:ext uri="{BB962C8B-B14F-4D97-AF65-F5344CB8AC3E}">
        <p14:creationId xmlns:p14="http://schemas.microsoft.com/office/powerpoint/2010/main" val="242525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27A81-B0B3-B61B-2AAF-DF80FE688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5">
            <a:extLst>
              <a:ext uri="{FF2B5EF4-FFF2-40B4-BE49-F238E27FC236}">
                <a16:creationId xmlns:a16="http://schemas.microsoft.com/office/drawing/2014/main" id="{66CC44F7-527D-01F9-B74F-19BEF235A2A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La question est : qu’est-ce qui produit ? Je cherche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des sources d’énergie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dans le texte. La réponse est : Le soleil, le vent et l’eau produisent de l’électricité.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6503232-91B6-9931-0DEA-39B25A4D50A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587B166-34BB-8133-9651-CBB760A0C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E712C2-D388-ED80-F990-2F4F91A3F5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4E3A0E2B-0BFB-0245-A190-8F0EBBE292B7}"/>
              </a:ext>
            </a:extLst>
          </p:cNvPr>
          <p:cNvSpPr txBox="1"/>
          <p:nvPr/>
        </p:nvSpPr>
        <p:spPr>
          <a:xfrm>
            <a:off x="1574465" y="3429000"/>
            <a:ext cx="634366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soleil, le vent et l’eau produisent de l’électricité.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5857B63-ED94-A219-5B41-95A17D2FC1B5}"/>
              </a:ext>
            </a:extLst>
          </p:cNvPr>
          <p:cNvSpPr txBox="1"/>
          <p:nvPr/>
        </p:nvSpPr>
        <p:spPr>
          <a:xfrm>
            <a:off x="960591" y="1814121"/>
            <a:ext cx="757140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produit de l’électricité ?</a:t>
            </a:r>
          </a:p>
        </p:txBody>
      </p:sp>
    </p:spTree>
    <p:extLst>
      <p:ext uri="{BB962C8B-B14F-4D97-AF65-F5344CB8AC3E}">
        <p14:creationId xmlns:p14="http://schemas.microsoft.com/office/powerpoint/2010/main" val="323153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AF65D22-EDBA-9422-BDBA-908F322A78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846" y="1769882"/>
            <a:ext cx="3317195" cy="508811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relisez et faites l’activité 4.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24319A-2A09-7C5C-89F3-F76A6962BD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571999" y="5432612"/>
            <a:ext cx="2751907" cy="95742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1861" y="2335332"/>
            <a:ext cx="7766412" cy="180900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des acquis </a:t>
            </a:r>
          </a:p>
          <a:p>
            <a:pPr marL="0" marR="0" lvl="0" indent="0" algn="ctr" defTabSz="68590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4 </a:t>
            </a:r>
          </a:p>
        </p:txBody>
      </p:sp>
    </p:spTree>
    <p:extLst>
      <p:ext uri="{BB962C8B-B14F-4D97-AF65-F5344CB8AC3E}">
        <p14:creationId xmlns:p14="http://schemas.microsoft.com/office/powerpoint/2010/main" val="2308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1307872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0A9C7A-2D2E-E676-D08E-58E4A466D579}"/>
              </a:ext>
            </a:extLst>
          </p:cNvPr>
          <p:cNvSpPr txBox="1"/>
          <p:nvPr/>
        </p:nvSpPr>
        <p:spPr>
          <a:xfrm>
            <a:off x="807981" y="2224473"/>
            <a:ext cx="7264739" cy="2856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partager des informations.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textes correctement et avec fluidité.</a:t>
            </a:r>
          </a:p>
        </p:txBody>
      </p:sp>
    </p:spTree>
    <p:extLst>
      <p:ext uri="{BB962C8B-B14F-4D97-AF65-F5344CB8AC3E}">
        <p14:creationId xmlns:p14="http://schemas.microsoft.com/office/powerpoint/2010/main" val="108167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items d’évaluation sont relatifs aux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CO1, CO2, PO1, PO2, PO3, LF1 et LF2.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ppt affiché sur son ordinateur qui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ne doit pas être projeté sur l’écran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de la classe  (l’ordinateur doit être débranché du Datashow) 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copie, dessin;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2648" y="2505670"/>
            <a:ext cx="380805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108, de lire le texte et de répondre aux questions de compréhension.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8C74C4-40EC-C0A0-145D-FBE59CAA1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516" y="1096802"/>
            <a:ext cx="3317195" cy="508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41900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198554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L’intelligence artificielle – Les énergies renouvelables – Le réchauffement climatique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Une application scolaire – En sécurité.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0E3058-8164-3753-B3BC-7332B2F9A1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897" y="1924558"/>
            <a:ext cx="1533463" cy="16776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F99C49-1D3B-4F5C-4F69-0CA9ABAF2E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41" y="1924558"/>
            <a:ext cx="1585739" cy="173481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6979FD-299A-D979-ED34-E6C50F26B0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120" y="1854714"/>
            <a:ext cx="1649581" cy="18046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5F2BAB0-1C2F-56C3-3228-957CF33001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315" y="3943136"/>
            <a:ext cx="1662726" cy="181903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EC4861F-F1E7-6B0F-42A4-75448DD92B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332" y="3943135"/>
            <a:ext cx="1662727" cy="181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Comprendre, à l’oral,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671B-53CF-3727-B45F-900DED4A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48AC99B-ADF1-D98B-0837-34BD39C15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825806"/>
            <a:ext cx="7064674" cy="612000"/>
          </a:xfrm>
        </p:spPr>
        <p:txBody>
          <a:bodyPr>
            <a:no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phrases  et tu vas me montrer les images qui correspondent : L’être humain ne peut pas être remplacé par l’IA – Il faut protéger les espèces en danger – Les éoliennes produisent de l’électricité – Il faut recycler les déchets – Nous devons lutter contre le réchauffement climatique.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2411528-97A5-B8D0-B5E2-68BC63B6FD2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2473347-C23E-2610-B5E1-E063B6BE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B29CF74-0D07-D7F5-757D-94AF87067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7EE52939-BA0D-9C31-45BD-1A71D34523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289078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C6CC5B-3C47-E77B-C2DC-FF90A3E53D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28" y="1965007"/>
            <a:ext cx="1634911" cy="17886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B2421C-DF83-335C-E6A1-B82B180942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21" y="1965007"/>
            <a:ext cx="1678170" cy="18359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841B4C-4CA2-A17D-EADE-7D6769ECF1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673" y="1965008"/>
            <a:ext cx="1634910" cy="178860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1D3A00-0B77-4E0F-2618-1AD5F85E6A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972" y="4152747"/>
            <a:ext cx="1751722" cy="195012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9E5953-331F-5B32-6211-BF05313B7B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863" y="4150705"/>
            <a:ext cx="1678169" cy="183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B0B8-0B21-1CC4-F45F-95ED86F3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4EBA079-E0E4-1837-D003-6355CB6F2F5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8FE30E-1734-8013-830B-EFD541222B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2F33B9-38BE-3201-8209-E4D6693AB3D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B7EFD023-CAFE-1435-E07C-5BB016BE1DA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DB1F00-E9DD-FE8D-ADE6-8FC08682FC7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 et les mettre dans des phrases.</a:t>
            </a:r>
          </a:p>
        </p:txBody>
      </p:sp>
    </p:spTree>
    <p:extLst>
      <p:ext uri="{BB962C8B-B14F-4D97-AF65-F5344CB8AC3E}">
        <p14:creationId xmlns:p14="http://schemas.microsoft.com/office/powerpoint/2010/main" val="22499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30025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image, dis-moi le mot en français et mets-le dans une phrase 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135568-0558-6920-E392-7511456271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510" y="1986773"/>
            <a:ext cx="1678171" cy="18359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FAC32B-84BD-528D-9A08-9408986A00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705" y="1986773"/>
            <a:ext cx="1678170" cy="183593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77BB2C-A5FE-FFFF-0CD0-9978173DBB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899" y="2025518"/>
            <a:ext cx="1642754" cy="17971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C92C51-DBAD-2C85-BD50-C190CA30E9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19" y="4124112"/>
            <a:ext cx="1723777" cy="179718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6B39EC9-D8D1-63E9-341E-8209D6FF5B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733" y="4124873"/>
            <a:ext cx="1642059" cy="179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5 phrases.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28A32CE6-5D87-6F2B-533A-45BA88F7697D}"/>
              </a:ext>
            </a:extLst>
          </p:cNvPr>
          <p:cNvSpPr txBox="1">
            <a:spLocks/>
          </p:cNvSpPr>
          <p:nvPr/>
        </p:nvSpPr>
        <p:spPr>
          <a:xfrm>
            <a:off x="994690" y="1904653"/>
            <a:ext cx="7633854" cy="3843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l’IA ne peut pas remplacer les enseignants 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les animaux disparaissent-ils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faut faire pour protéger les animaux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produit la station Noor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produisent les éoliennes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qui menace notre planète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le réchauffement climatique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Comment lutter contre la pollution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D5CEC93-4DAB-09C0-6058-E5B3D94E07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des moyens de transport et des métiers.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102575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Parle de ce que l’on peut faire grâce à l’intelligence artificielle, des forêts et des réserves naturelles , de l’impact des énergies renouvelables et du réchauffement climatique. Tu dois dire 5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6D8FEE-93B5-3CB3-9E3F-62D8A8C0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824" y="2766787"/>
            <a:ext cx="1581052" cy="23715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D574E0-A900-B463-96EE-BA5E8D9B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97" y="1773360"/>
            <a:ext cx="938876" cy="104890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203A5E-7501-8FC7-972C-87447E6287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A239AB-8549-07FA-8FC3-93FEA9567274}"/>
              </a:ext>
            </a:extLst>
          </p:cNvPr>
          <p:cNvSpPr txBox="1"/>
          <p:nvPr/>
        </p:nvSpPr>
        <p:spPr>
          <a:xfrm>
            <a:off x="2848960" y="2822261"/>
            <a:ext cx="5449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Parle de l’Intelligence Artificielle, des réserves naturelles, des énergies renouvelables et du réchauffement climatique.</a:t>
            </a:r>
          </a:p>
        </p:txBody>
      </p:sp>
    </p:spTree>
    <p:extLst>
      <p:ext uri="{BB962C8B-B14F-4D97-AF65-F5344CB8AC3E}">
        <p14:creationId xmlns:p14="http://schemas.microsoft.com/office/powerpoint/2010/main" val="324765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34007" y="193362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et des phrases correctement et avec fluidité.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72070" y="3197559"/>
            <a:ext cx="3917454" cy="1531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(4points)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( 6 points)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mots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choisit </a:t>
            </a:r>
            <a:r>
              <a:rPr lang="fr-FR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mots.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E61060-EFA5-BBAD-EEED-3BEDEDF78E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68" y="1990847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Lis les mots correctement ( 4 points).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E299C6-EFFF-AAD4-AF2F-10940EA2BAAD}"/>
              </a:ext>
            </a:extLst>
          </p:cNvPr>
          <p:cNvSpPr txBox="1"/>
          <p:nvPr/>
        </p:nvSpPr>
        <p:spPr>
          <a:xfrm>
            <a:off x="911646" y="2840569"/>
            <a:ext cx="7320708" cy="2131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marocain       forêt      éolienne         chaud                beau</a:t>
            </a: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  </a:t>
            </a:r>
            <a:r>
              <a:rPr kumimoji="0" lang="fr-FR" sz="32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dix       réchauffement        sixième</a:t>
            </a:r>
            <a:endParaRPr lang="fr-FR" sz="1400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3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696C-664C-F148-28D9-D554DA40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1E4803D-CED5-618B-E548-53922AFD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 les phrases suivantes correctement et avec fluidité.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864B64-055C-0291-CBDB-B84100D64AA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CCB35CB-209E-66E9-ED06-BBEB9612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A97403-544B-0306-2134-9DDF1708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16A68E9F-4052-3638-CE34-3165A53593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133354"/>
            <a:ext cx="819900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Lis les phrases correctement et avec fluidité ( 6 points).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10057F2-662E-3C2B-FD97-7C9BB1C8E604}"/>
              </a:ext>
            </a:extLst>
          </p:cNvPr>
          <p:cNvSpPr txBox="1">
            <a:spLocks/>
          </p:cNvSpPr>
          <p:nvPr/>
        </p:nvSpPr>
        <p:spPr>
          <a:xfrm>
            <a:off x="571902" y="2719181"/>
            <a:ext cx="8629125" cy="20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faut lutter contre la pollution.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charbon pollue l’environnement.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9DE6A33-778D-92EF-F641-D9FFEE6ECF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42362" y="5382645"/>
            <a:ext cx="4077049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( 0,5 par phrase)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5  points ( 0,5 par mot)</a:t>
            </a:r>
          </a:p>
        </p:txBody>
      </p:sp>
    </p:spTree>
    <p:extLst>
      <p:ext uri="{BB962C8B-B14F-4D97-AF65-F5344CB8AC3E}">
        <p14:creationId xmlns:p14="http://schemas.microsoft.com/office/powerpoint/2010/main" val="28984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textes correctement et avec fluidité.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FAB1-0B38-1E3B-637F-E96D47BF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FF07F2E-68DE-D541-F3FE-2D26D44C80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737FFE6-2E8E-CA79-E259-3018E584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C15275-4618-1940-D561-BA6A4264A0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D9667FE0-E06E-E139-0F8C-24E0AD2C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78543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le paragraphe que tu vas lire. Observe le paragraphe pendant 30 secondes. Après, tu commences la lecture. Tu dois lire le paragraphe correctement et avec fluidité.</a:t>
            </a:r>
            <a:endParaRPr lang="fr-FR" i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3B6E28-3690-C8B2-4D28-8922843796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1C7933A-57FB-4F04-D7E9-D43209B8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A07335C-392F-5267-9BB7-634DAAC25A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C9B62F4-9C03-EBC8-7594-269B558D3869}"/>
              </a:ext>
            </a:extLst>
          </p:cNvPr>
          <p:cNvSpPr txBox="1"/>
          <p:nvPr/>
        </p:nvSpPr>
        <p:spPr>
          <a:xfrm>
            <a:off x="1338734" y="2279854"/>
            <a:ext cx="6578543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Aujourd’hui, la technologie aide les humains. L’intelligence artificielle est utilisée dans les </a:t>
            </a:r>
            <a:r>
              <a:rPr lang="fr-FR" sz="2400" dirty="0">
                <a:solidFill>
                  <a:srgbClr val="44546A"/>
                </a:solidFill>
                <a:latin typeface="Dosis SemiBold" pitchFamily="2" charset="0"/>
              </a:rPr>
              <a:t>applications scolaires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: elle corrige des exercices et </a:t>
            </a:r>
            <a:r>
              <a:rPr lang="fr-FR" sz="2400" dirty="0">
                <a:solidFill>
                  <a:srgbClr val="44546A"/>
                </a:solidFill>
                <a:latin typeface="Dosis SemiBold" pitchFamily="2" charset="0"/>
              </a:rPr>
              <a:t>explique </a:t>
            </a:r>
            <a:r>
              <a:rPr lang="fr-FR" sz="2400">
                <a:solidFill>
                  <a:srgbClr val="44546A"/>
                </a:solidFill>
                <a:latin typeface="Dosis SemiBold" pitchFamily="2" charset="0"/>
              </a:rPr>
              <a:t>les leçons</a:t>
            </a: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osis SemiBold" pitchFamily="2" charset="0"/>
              </a:rPr>
              <a:t>.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D5BC76-2ED9-9901-5BA1-07073400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1121" y="5170349"/>
            <a:ext cx="2501312" cy="11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76290a-b6fc-4cea-887e-88482890cd9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782A7E2591445AC2C3C5C5C91AAA0" ma:contentTypeVersion="18" ma:contentTypeDescription="Crée un document." ma:contentTypeScope="" ma:versionID="df3fd256221503060077720a161d5cfa">
  <xsd:schema xmlns:xsd="http://www.w3.org/2001/XMLSchema" xmlns:xs="http://www.w3.org/2001/XMLSchema" xmlns:p="http://schemas.microsoft.com/office/2006/metadata/properties" xmlns:ns3="7276290a-b6fc-4cea-887e-88482890cd96" xmlns:ns4="d8db30b5-515f-47c2-aaaa-9e753899d7f9" targetNamespace="http://schemas.microsoft.com/office/2006/metadata/properties" ma:root="true" ma:fieldsID="5d5fc5329f80391188af8a8fe4a3bbf5" ns3:_="" ns4:_="">
    <xsd:import namespace="7276290a-b6fc-4cea-887e-88482890cd96"/>
    <xsd:import namespace="d8db30b5-515f-47c2-aaaa-9e753899d7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290a-b6fc-4cea-887e-88482890cd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b30b5-515f-47c2-aaaa-9e753899d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C3CB95-93A6-4E83-BB17-CE3BB4E6557B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d8db30b5-515f-47c2-aaaa-9e753899d7f9"/>
    <ds:schemaRef ds:uri="7276290a-b6fc-4cea-887e-88482890cd96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85CEAA0-D1C8-4DC2-851D-999B99AC91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76290a-b6fc-4cea-887e-88482890cd96"/>
    <ds:schemaRef ds:uri="d8db30b5-515f-47c2-aaaa-9e753899d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F240E0F-DF93-4C36-BC45-2DAFA8BBE7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8742</TotalTime>
  <Words>2160</Words>
  <Application>Microsoft Office PowerPoint</Application>
  <PresentationFormat>Affichage à l'écran (4:3)</PresentationFormat>
  <Paragraphs>234</Paragraphs>
  <Slides>66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66</vt:i4>
      </vt:variant>
    </vt:vector>
  </HeadingPairs>
  <TitlesOfParts>
    <vt:vector size="88" baseType="lpstr">
      <vt:lpstr>Calibri</vt:lpstr>
      <vt:lpstr>Aptos Display</vt:lpstr>
      <vt:lpstr>Dosis ExtraBold</vt:lpstr>
      <vt:lpstr>Mistral</vt:lpstr>
      <vt:lpstr>Aptos</vt:lpstr>
      <vt:lpstr>Dosis Medium</vt:lpstr>
      <vt:lpstr>Dosis SemiBold</vt:lpstr>
      <vt:lpstr>Dosis</vt:lpstr>
      <vt:lpstr>Wingdings</vt:lpstr>
      <vt:lpstr>Dosis </vt:lpstr>
      <vt:lpstr>Arial</vt:lpstr>
      <vt:lpstr>2_Conception personnalisée</vt:lpstr>
      <vt:lpstr>00_Env-Enseignant</vt:lpstr>
      <vt:lpstr>Révision</vt:lpstr>
      <vt:lpstr>Vocab_01- Présentation</vt:lpstr>
      <vt:lpstr>Vocab_03- Appropriation</vt:lpstr>
      <vt:lpstr>Vocab_04- Entrainement livret</vt:lpstr>
      <vt:lpstr>2_Env-Enseignant</vt:lpstr>
      <vt:lpstr>5_New Voc_01-Livret</vt:lpstr>
      <vt:lpstr>Thème Office</vt:lpstr>
      <vt:lpstr>1_Révision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Lisez ces mots en silence.</vt:lpstr>
      <vt:lpstr>Qui veut lire à voix haute ? </vt:lpstr>
      <vt:lpstr>Lisez ces mots en silence.</vt:lpstr>
      <vt:lpstr>Qui veut lire à voix haute ? </vt:lpstr>
      <vt:lpstr>Lisez ces phrases silencieusement. </vt:lpstr>
      <vt:lpstr>Qui veut lire à voix haute ?</vt:lpstr>
      <vt:lpstr>Lisez ces phrases silencieusement. </vt:lpstr>
      <vt:lpstr>Qui veut lire à voix haute ?</vt:lpstr>
      <vt:lpstr>Présentation PowerPoint</vt:lpstr>
      <vt:lpstr>Présentation PowerPoint</vt:lpstr>
      <vt:lpstr>Levez vos ardoises. </vt:lpstr>
      <vt:lpstr>Présentation PowerPoint</vt:lpstr>
      <vt:lpstr>Présentation PowerPoint</vt:lpstr>
      <vt:lpstr>Présentation PowerPoint</vt:lpstr>
      <vt:lpstr>Levez vos ardoises. </vt:lpstr>
      <vt:lpstr>Présentation PowerPoint</vt:lpstr>
      <vt:lpstr>Plan de la séance</vt:lpstr>
      <vt:lpstr>Maintenant, nous allons faire de la lecture. </vt:lpstr>
      <vt:lpstr>Lisez le texte silencieusement sur votre livret.  </vt:lpstr>
      <vt:lpstr>Qui veut lire le texte ? Je vais désigner plusieurs élèves. Chacun va lire un passage. </vt:lpstr>
      <vt:lpstr>Prenez vos ardoises. On va répondre à des questions de compréhension. </vt:lpstr>
      <vt:lpstr>Présentation PowerPoint</vt:lpstr>
      <vt:lpstr>Présentation PowerPoint</vt:lpstr>
      <vt:lpstr>Présentation PowerPoint</vt:lpstr>
      <vt:lpstr>Présentation PowerPoint</vt:lpstr>
      <vt:lpstr>Prenez vos cahiers.</vt:lpstr>
      <vt:lpstr>Répondez à cette question sur vos cahiers. Je vais passer entre les rangs pour vous aider. </vt:lpstr>
      <vt:lpstr>Qui veut lire sa réponse ?</vt:lpstr>
      <vt:lpstr>La question est : Que développe le Maroc ? Je cherche un verbe dans le texte. La réponse  est : « Le Maroc développe les énergies renouvelables. »</vt:lpstr>
      <vt:lpstr>Répondez à cette question sur vos cahiers. Je vais passer entre les rangs pour vous aider. </vt:lpstr>
      <vt:lpstr>Qui veut lire sa réponse ?</vt:lpstr>
      <vt:lpstr>Présentation PowerPoint</vt:lpstr>
      <vt:lpstr>Répondez à cette question sur vos cahiers. Je vais passer entre les rangs pour vous aider. </vt:lpstr>
      <vt:lpstr>Qui veut lire sa réponse ?</vt:lpstr>
      <vt:lpstr>Présentation PowerPoint</vt:lpstr>
      <vt:lpstr>La séance d’aujourd’hui est terminée. À la maison, relisez et faites l’activité 4.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 L’intelligence artificielle – Les énergies renouvelables – Le réchauffement climatique  Une application scolaire – En sécurité.</vt:lpstr>
      <vt:lpstr>Présentation PowerPoint</vt:lpstr>
      <vt:lpstr>Regarde les images. Je vais te dire des phrases  et tu vas me montrer les images qui correspondent : L’être humain ne peut pas être remplacé par l’IA – Il faut protéger les espèces en danger – Les éoliennes produisent de l’électricité – Il faut recycler les déchets – Nous devons lutter contre le réchauffement climatique. </vt:lpstr>
      <vt:lpstr>Présentation PowerPoint</vt:lpstr>
      <vt:lpstr>Mets ton doigt sur chaque image, dis-moi le mot en français et mets-le dans une phrase .</vt:lpstr>
      <vt:lpstr>Présentation PowerPoint</vt:lpstr>
      <vt:lpstr>Je vais te poser des questions et tu dois répondre correctement. L’enseignant choisit 5 phrases.</vt:lpstr>
      <vt:lpstr>Présentation PowerPoint</vt:lpstr>
      <vt:lpstr>Parle de ce que l’on peut faire grâce à l’intelligence artificielle, des forêts et des réserves naturelles , de l’impact des énergies renouvelables et du réchauffement climatique. Tu dois dire 5 phrases.</vt:lpstr>
      <vt:lpstr>Présentation PowerPoint</vt:lpstr>
      <vt:lpstr>Je vais te montrer des mots et tu dois les lire. L’enseignant choisit 4 mots.</vt:lpstr>
      <vt:lpstr>Lis les phrases suivantes correctement et avec fluidité.</vt:lpstr>
      <vt:lpstr>Présentation PowerPoint</vt:lpstr>
      <vt:lpstr>Voici le paragraphe que tu vas lire. Observe le paragraphe pendant 30 secondes. Après, tu commences la lecture. Tu dois lire le paragraphe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Adam Hakim</dc:creator>
  <cp:lastModifiedBy>KHALID.RAMNI</cp:lastModifiedBy>
  <cp:revision>44</cp:revision>
  <cp:lastPrinted>2025-08-13T10:11:39Z</cp:lastPrinted>
  <dcterms:created xsi:type="dcterms:W3CDTF">2025-08-01T12:31:49Z</dcterms:created>
  <dcterms:modified xsi:type="dcterms:W3CDTF">2026-04-21T19:46:10Z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0x010100F16782A7E2591445AC2C3C5C5C91AAA0</vt:lpwstr>
  </property>
</Properties>
</file>