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20" r:id="rId5"/>
    <p:sldMasterId id="2147483729" r:id="rId6"/>
    <p:sldMasterId id="2147483786" r:id="rId7"/>
    <p:sldMasterId id="2147483818" r:id="rId8"/>
    <p:sldMasterId id="2147483826" r:id="rId9"/>
    <p:sldMasterId id="2147483831" r:id="rId10"/>
    <p:sldMasterId id="2147483845" r:id="rId11"/>
    <p:sldMasterId id="2147483850" r:id="rId12"/>
  </p:sldMasterIdLst>
  <p:notesMasterIdLst>
    <p:notesMasterId r:id="rId67"/>
  </p:notesMasterIdLst>
  <p:sldIdLst>
    <p:sldId id="257" r:id="rId13"/>
    <p:sldId id="1029" r:id="rId14"/>
    <p:sldId id="951" r:id="rId15"/>
    <p:sldId id="1300" r:id="rId16"/>
    <p:sldId id="1299" r:id="rId17"/>
    <p:sldId id="1146" r:id="rId18"/>
    <p:sldId id="1147" r:id="rId19"/>
    <p:sldId id="1301" r:id="rId20"/>
    <p:sldId id="1309" r:id="rId21"/>
    <p:sldId id="1310" r:id="rId22"/>
    <p:sldId id="1088" r:id="rId23"/>
    <p:sldId id="1311" r:id="rId24"/>
    <p:sldId id="1312" r:id="rId25"/>
    <p:sldId id="1313" r:id="rId26"/>
    <p:sldId id="1314" r:id="rId27"/>
    <p:sldId id="1315" r:id="rId28"/>
    <p:sldId id="1316" r:id="rId29"/>
    <p:sldId id="1317" r:id="rId30"/>
    <p:sldId id="1205" r:id="rId31"/>
    <p:sldId id="1318" r:id="rId32"/>
    <p:sldId id="1319" r:id="rId33"/>
    <p:sldId id="1320" r:id="rId34"/>
    <p:sldId id="1321" r:id="rId35"/>
    <p:sldId id="1322" r:id="rId36"/>
    <p:sldId id="1323" r:id="rId37"/>
    <p:sldId id="1324" r:id="rId38"/>
    <p:sldId id="1325" r:id="rId39"/>
    <p:sldId id="1238" r:id="rId40"/>
    <p:sldId id="1239" r:id="rId41"/>
    <p:sldId id="1008" r:id="rId42"/>
    <p:sldId id="964" r:id="rId43"/>
    <p:sldId id="1268" r:id="rId44"/>
    <p:sldId id="1269" r:id="rId45"/>
    <p:sldId id="1270" r:id="rId46"/>
    <p:sldId id="1271" r:id="rId47"/>
    <p:sldId id="1272" r:id="rId48"/>
    <p:sldId id="1326" r:id="rId49"/>
    <p:sldId id="1278" r:id="rId50"/>
    <p:sldId id="1264" r:id="rId51"/>
    <p:sldId id="1279" r:id="rId52"/>
    <p:sldId id="1280" r:id="rId53"/>
    <p:sldId id="1288" r:id="rId54"/>
    <p:sldId id="1267" r:id="rId55"/>
    <p:sldId id="1289" r:id="rId56"/>
    <p:sldId id="1231" r:id="rId57"/>
    <p:sldId id="1290" r:id="rId58"/>
    <p:sldId id="1291" r:id="rId59"/>
    <p:sldId id="1281" r:id="rId60"/>
    <p:sldId id="1282" r:id="rId61"/>
    <p:sldId id="1283" r:id="rId62"/>
    <p:sldId id="1284" r:id="rId63"/>
    <p:sldId id="1285" r:id="rId64"/>
    <p:sldId id="1287" r:id="rId65"/>
    <p:sldId id="689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4A79A"/>
    <a:srgbClr val="424D7B"/>
    <a:srgbClr val="4B5377"/>
    <a:srgbClr val="2196B1"/>
    <a:srgbClr val="DEEBF7"/>
    <a:srgbClr val="565F88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44558-CE67-4516-ADCA-370A7A88B161}" v="19" dt="2026-04-17T14:59:19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font" Target="fonts/font6.fntdata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font" Target="fonts/font2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font" Target="fonts/font5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font" Target="fonts/font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redo custSel addSld delSld modSld delMainMaster modMainMaster">
      <pc:chgData name="Salima  Ben Najem" userId="5d5d9c33-4a8f-4fad-a74b-e23ae769dead" providerId="ADAL" clId="{9BC4A8D2-6BD3-4F6E-9B89-9E8D97E5DD9E}" dt="2026-04-17T15:00:00.353" v="250" actId="1076"/>
      <pc:docMkLst>
        <pc:docMk/>
      </pc:docMkLst>
      <pc:sldChg chg="addSp delSp modSp mod">
        <pc:chgData name="Salima  Ben Najem" userId="5d5d9c33-4a8f-4fad-a74b-e23ae769dead" providerId="ADAL" clId="{9BC4A8D2-6BD3-4F6E-9B89-9E8D97E5DD9E}" dt="2026-04-17T14:34:26.390" v="6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4-17T14:34:26.390" v="6" actId="26606"/>
          <ac:spMkLst>
            <pc:docMk/>
            <pc:sldMk cId="56895326" sldId="257"/>
            <ac:spMk id="14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4:34:26.390" v="6" actId="26606"/>
          <ac:spMkLst>
            <pc:docMk/>
            <pc:sldMk cId="56895326" sldId="257"/>
            <ac:spMk id="19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4:34:02.708" v="0" actId="478"/>
          <ac:picMkLst>
            <pc:docMk/>
            <pc:sldMk cId="56895326" sldId="257"/>
            <ac:picMk id="3" creationId="{20BEC299-ACC7-0762-9D0C-493692A1CD6A}"/>
          </ac:picMkLst>
        </pc:picChg>
        <pc:picChg chg="add mod">
          <ac:chgData name="Salima  Ben Najem" userId="5d5d9c33-4a8f-4fad-a74b-e23ae769dead" providerId="ADAL" clId="{9BC4A8D2-6BD3-4F6E-9B89-9E8D97E5DD9E}" dt="2026-04-17T14:34:26.390" v="6" actId="26606"/>
          <ac:picMkLst>
            <pc:docMk/>
            <pc:sldMk cId="56895326" sldId="257"/>
            <ac:picMk id="4" creationId="{AF0E211F-D96F-1FE0-615F-28ACE5765C7D}"/>
          </ac:picMkLst>
        </pc:pic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1502274348" sldId="689"/>
        </pc:sldMkLst>
      </pc:sldChg>
      <pc:sldChg chg="addSp delSp modSp mod">
        <pc:chgData name="Salima  Ben Najem" userId="5d5d9c33-4a8f-4fad-a74b-e23ae769dead" providerId="ADAL" clId="{9BC4A8D2-6BD3-4F6E-9B89-9E8D97E5DD9E}" dt="2026-04-17T14:50:06.231" v="198" actId="20577"/>
        <pc:sldMkLst>
          <pc:docMk/>
          <pc:sldMk cId="2676537396" sldId="964"/>
        </pc:sldMkLst>
        <pc:spChg chg="add mod">
          <ac:chgData name="Salima  Ben Najem" userId="5d5d9c33-4a8f-4fad-a74b-e23ae769dead" providerId="ADAL" clId="{9BC4A8D2-6BD3-4F6E-9B89-9E8D97E5DD9E}" dt="2026-04-17T14:47:52.307" v="80" actId="1076"/>
          <ac:spMkLst>
            <pc:docMk/>
            <pc:sldMk cId="2676537396" sldId="964"/>
            <ac:spMk id="3" creationId="{9FEAB6A8-D2F7-C82D-AB32-935C9893AAAA}"/>
          </ac:spMkLst>
        </pc:spChg>
        <pc:spChg chg="add mod">
          <ac:chgData name="Salima  Ben Najem" userId="5d5d9c33-4a8f-4fad-a74b-e23ae769dead" providerId="ADAL" clId="{9BC4A8D2-6BD3-4F6E-9B89-9E8D97E5DD9E}" dt="2026-04-17T14:48:18.626" v="82"/>
          <ac:spMkLst>
            <pc:docMk/>
            <pc:sldMk cId="2676537396" sldId="964"/>
            <ac:spMk id="5" creationId="{F8D98886-F327-1E6A-C846-B8A164F1F22B}"/>
          </ac:spMkLst>
        </pc:spChg>
        <pc:spChg chg="mod">
          <ac:chgData name="Salima  Ben Najem" userId="5d5d9c33-4a8f-4fad-a74b-e23ae769dead" providerId="ADAL" clId="{9BC4A8D2-6BD3-4F6E-9B89-9E8D97E5DD9E}" dt="2026-04-17T14:50:06.231" v="198" actId="20577"/>
          <ac:spMkLst>
            <pc:docMk/>
            <pc:sldMk cId="2676537396" sldId="964"/>
            <ac:spMk id="8" creationId="{230A86AB-BFB2-6904-BF28-51993985EA66}"/>
          </ac:spMkLst>
        </pc:spChg>
        <pc:spChg chg="del">
          <ac:chgData name="Salima  Ben Najem" userId="5d5d9c33-4a8f-4fad-a74b-e23ae769dead" providerId="ADAL" clId="{9BC4A8D2-6BD3-4F6E-9B89-9E8D97E5DD9E}" dt="2026-04-17T14:47:44.841" v="78" actId="478"/>
          <ac:spMkLst>
            <pc:docMk/>
            <pc:sldMk cId="2676537396" sldId="964"/>
            <ac:spMk id="15" creationId="{89D49DB4-20E0-E6DB-735B-3301049DD90E}"/>
          </ac:spMkLst>
        </pc:spChg>
        <pc:spChg chg="del">
          <ac:chgData name="Salima  Ben Najem" userId="5d5d9c33-4a8f-4fad-a74b-e23ae769dead" providerId="ADAL" clId="{9BC4A8D2-6BD3-4F6E-9B89-9E8D97E5DD9E}" dt="2026-04-17T14:48:35.172" v="83" actId="478"/>
          <ac:spMkLst>
            <pc:docMk/>
            <pc:sldMk cId="2676537396" sldId="964"/>
            <ac:spMk id="16" creationId="{4E41F159-FA24-BE9C-CA2C-56C5414A79C9}"/>
          </ac:spMkLst>
        </pc:spChg>
        <pc:spChg chg="del">
          <ac:chgData name="Salima  Ben Najem" userId="5d5d9c33-4a8f-4fad-a74b-e23ae769dead" providerId="ADAL" clId="{9BC4A8D2-6BD3-4F6E-9B89-9E8D97E5DD9E}" dt="2026-04-17T14:47:56.128" v="81" actId="478"/>
          <ac:spMkLst>
            <pc:docMk/>
            <pc:sldMk cId="2676537396" sldId="964"/>
            <ac:spMk id="17" creationId="{41E05A53-C620-42F6-E1CF-F5C3B21298F4}"/>
          </ac:spMkLst>
        </pc:spChg>
        <pc:spChg chg="add mod">
          <ac:chgData name="Salima  Ben Najem" userId="5d5d9c33-4a8f-4fad-a74b-e23ae769dead" providerId="ADAL" clId="{9BC4A8D2-6BD3-4F6E-9B89-9E8D97E5DD9E}" dt="2026-04-17T14:49:18.644" v="89" actId="1076"/>
          <ac:spMkLst>
            <pc:docMk/>
            <pc:sldMk cId="2676537396" sldId="964"/>
            <ac:spMk id="20" creationId="{920C6484-9BDF-C120-87FD-B5D97ECD1719}"/>
          </ac:spMkLst>
        </pc:spChg>
        <pc:spChg chg="add mod">
          <ac:chgData name="Salima  Ben Najem" userId="5d5d9c33-4a8f-4fad-a74b-e23ae769dead" providerId="ADAL" clId="{9BC4A8D2-6BD3-4F6E-9B89-9E8D97E5DD9E}" dt="2026-04-17T14:49:10.524" v="88" actId="1076"/>
          <ac:spMkLst>
            <pc:docMk/>
            <pc:sldMk cId="2676537396" sldId="964"/>
            <ac:spMk id="21" creationId="{E94CDCFB-190C-7F86-149F-0C2B1E5F46CB}"/>
          </ac:spMkLst>
        </pc:spChg>
        <pc:grpChg chg="mod">
          <ac:chgData name="Salima  Ben Najem" userId="5d5d9c33-4a8f-4fad-a74b-e23ae769dead" providerId="ADAL" clId="{9BC4A8D2-6BD3-4F6E-9B89-9E8D97E5DD9E}" dt="2026-04-17T14:49:04.905" v="87" actId="14100"/>
          <ac:grpSpMkLst>
            <pc:docMk/>
            <pc:sldMk cId="2676537396" sldId="964"/>
            <ac:grpSpMk id="14" creationId="{BD0826A2-1BA1-883B-2617-6D267DB52451}"/>
          </ac:grpSpMkLst>
        </pc:grpChg>
      </pc:sldChg>
      <pc:sldChg chg="mod modClrScheme chgLayout">
        <pc:chgData name="Salima  Ben Najem" userId="5d5d9c33-4a8f-4fad-a74b-e23ae769dead" providerId="ADAL" clId="{9BC4A8D2-6BD3-4F6E-9B89-9E8D97E5DD9E}" dt="2026-04-17T14:34:12.054" v="5"/>
        <pc:sldMkLst>
          <pc:docMk/>
          <pc:sldMk cId="3945252634" sldId="1146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2448685570" sldId="1231"/>
        </pc:sldMkLst>
      </pc:sldChg>
      <pc:sldChg chg="addSp delSp modSp add del mod">
        <pc:chgData name="Salima  Ben Najem" userId="5d5d9c33-4a8f-4fad-a74b-e23ae769dead" providerId="ADAL" clId="{9BC4A8D2-6BD3-4F6E-9B89-9E8D97E5DD9E}" dt="2026-04-17T14:44:26.167" v="50" actId="14100"/>
        <pc:sldMkLst>
          <pc:docMk/>
          <pc:sldMk cId="1289704945" sldId="1238"/>
        </pc:sldMkLst>
        <pc:spChg chg="mod">
          <ac:chgData name="Salima  Ben Najem" userId="5d5d9c33-4a8f-4fad-a74b-e23ae769dead" providerId="ADAL" clId="{9BC4A8D2-6BD3-4F6E-9B89-9E8D97E5DD9E}" dt="2026-04-17T14:44:26.167" v="50" actId="14100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Salima  Ben Najem" userId="5d5d9c33-4a8f-4fad-a74b-e23ae769dead" providerId="ADAL" clId="{9BC4A8D2-6BD3-4F6E-9B89-9E8D97E5DD9E}" dt="2026-04-17T14:38:46.797" v="12" actId="478"/>
          <ac:picMkLst>
            <pc:docMk/>
            <pc:sldMk cId="1289704945" sldId="1238"/>
            <ac:picMk id="2" creationId="{D0BAF0D7-6470-0244-DBBD-234C159CAB13}"/>
          </ac:picMkLst>
        </pc:picChg>
        <pc:picChg chg="add mod ord">
          <ac:chgData name="Salima  Ben Najem" userId="5d5d9c33-4a8f-4fad-a74b-e23ae769dead" providerId="ADAL" clId="{9BC4A8D2-6BD3-4F6E-9B89-9E8D97E5DD9E}" dt="2026-04-17T14:44:09.354" v="48" actId="14100"/>
          <ac:picMkLst>
            <pc:docMk/>
            <pc:sldMk cId="1289704945" sldId="1238"/>
            <ac:picMk id="3" creationId="{4F3CACC1-3263-5B7F-4781-A6B6D29DAF47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4-17T14:43:53.605" v="45" actId="478"/>
        <pc:sldMkLst>
          <pc:docMk/>
          <pc:sldMk cId="1160743441" sldId="1239"/>
        </pc:sldMkLst>
        <pc:picChg chg="add del">
          <ac:chgData name="Salima  Ben Najem" userId="5d5d9c33-4a8f-4fad-a74b-e23ae769dead" providerId="ADAL" clId="{9BC4A8D2-6BD3-4F6E-9B89-9E8D97E5DD9E}" dt="2026-04-17T14:43:53.605" v="45" actId="478"/>
          <ac:picMkLst>
            <pc:docMk/>
            <pc:sldMk cId="1160743441" sldId="1239"/>
            <ac:picMk id="3" creationId="{54FAB12B-2AF3-D3A2-252B-79CF79564908}"/>
          </ac:picMkLst>
        </pc:picChg>
        <pc:picChg chg="add del mod">
          <ac:chgData name="Salima  Ben Najem" userId="5d5d9c33-4a8f-4fad-a74b-e23ae769dead" providerId="ADAL" clId="{9BC4A8D2-6BD3-4F6E-9B89-9E8D97E5DD9E}" dt="2026-04-17T14:43:53.250" v="44" actId="22"/>
          <ac:picMkLst>
            <pc:docMk/>
            <pc:sldMk cId="1160743441" sldId="1239"/>
            <ac:picMk id="4" creationId="{57B963D7-5252-9BE0-24A1-A89EC0DFD78D}"/>
          </ac:picMkLst>
        </pc:picChg>
      </pc:sldChg>
      <pc:sldChg chg="del">
        <pc:chgData name="Salima  Ben Najem" userId="5d5d9c33-4a8f-4fad-a74b-e23ae769dead" providerId="ADAL" clId="{9BC4A8D2-6BD3-4F6E-9B89-9E8D97E5DD9E}" dt="2026-04-17T14:38:25.294" v="11" actId="47"/>
        <pc:sldMkLst>
          <pc:docMk/>
          <pc:sldMk cId="723318188" sldId="1251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534958156" sldId="1252"/>
        </pc:sldMkLst>
      </pc:sldChg>
      <pc:sldChg chg="add">
        <pc:chgData name="Salima  Ben Najem" userId="5d5d9c33-4a8f-4fad-a74b-e23ae769dead" providerId="ADAL" clId="{9BC4A8D2-6BD3-4F6E-9B89-9E8D97E5DD9E}" dt="2026-04-17T14:38:17.349" v="10"/>
        <pc:sldMkLst>
          <pc:docMk/>
          <pc:sldMk cId="1357035555" sldId="1253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2387062295" sldId="1255"/>
        </pc:sldMkLst>
      </pc:sldChg>
      <pc:sldChg chg="add">
        <pc:chgData name="Salima  Ben Najem" userId="5d5d9c33-4a8f-4fad-a74b-e23ae769dead" providerId="ADAL" clId="{9BC4A8D2-6BD3-4F6E-9B89-9E8D97E5DD9E}" dt="2026-04-17T14:38:17.349" v="10"/>
        <pc:sldMkLst>
          <pc:docMk/>
          <pc:sldMk cId="661991944" sldId="1257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4240122540" sldId="1259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3900695968" sldId="1260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393743726" sldId="1261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659935075" sldId="1263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731534369" sldId="1265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2152302460" sldId="1266"/>
        </pc:sldMkLst>
      </pc:sldChg>
      <pc:sldChg chg="addSp delSp modSp mod">
        <pc:chgData name="Salima  Ben Najem" userId="5d5d9c33-4a8f-4fad-a74b-e23ae769dead" providerId="ADAL" clId="{9BC4A8D2-6BD3-4F6E-9B89-9E8D97E5DD9E}" dt="2026-04-17T14:50:30.532" v="200"/>
        <pc:sldMkLst>
          <pc:docMk/>
          <pc:sldMk cId="2621839991" sldId="1268"/>
        </pc:sldMkLst>
        <pc:spChg chg="del">
          <ac:chgData name="Salima  Ben Najem" userId="5d5d9c33-4a8f-4fad-a74b-e23ae769dead" providerId="ADAL" clId="{9BC4A8D2-6BD3-4F6E-9B89-9E8D97E5DD9E}" dt="2026-04-17T14:50:29.481" v="199" actId="478"/>
          <ac:spMkLst>
            <pc:docMk/>
            <pc:sldMk cId="2621839991" sldId="1268"/>
            <ac:spMk id="15" creationId="{DE09F2E8-E125-642B-A175-D13AAE7788EC}"/>
          </ac:spMkLst>
        </pc:spChg>
        <pc:spChg chg="del">
          <ac:chgData name="Salima  Ben Najem" userId="5d5d9c33-4a8f-4fad-a74b-e23ae769dead" providerId="ADAL" clId="{9BC4A8D2-6BD3-4F6E-9B89-9E8D97E5DD9E}" dt="2026-04-17T14:50:29.481" v="199" actId="478"/>
          <ac:spMkLst>
            <pc:docMk/>
            <pc:sldMk cId="2621839991" sldId="1268"/>
            <ac:spMk id="16" creationId="{9DB7EAE6-5DD1-1970-D305-1735FDB29E41}"/>
          </ac:spMkLst>
        </pc:spChg>
        <pc:spChg chg="del">
          <ac:chgData name="Salima  Ben Najem" userId="5d5d9c33-4a8f-4fad-a74b-e23ae769dead" providerId="ADAL" clId="{9BC4A8D2-6BD3-4F6E-9B89-9E8D97E5DD9E}" dt="2026-04-17T14:50:29.481" v="199" actId="478"/>
          <ac:spMkLst>
            <pc:docMk/>
            <pc:sldMk cId="2621839991" sldId="1268"/>
            <ac:spMk id="18" creationId="{803EE976-D04A-9716-815F-F3A5C81877FC}"/>
          </ac:spMkLst>
        </pc:spChg>
        <pc:spChg chg="add mod">
          <ac:chgData name="Salima  Ben Najem" userId="5d5d9c33-4a8f-4fad-a74b-e23ae769dead" providerId="ADAL" clId="{9BC4A8D2-6BD3-4F6E-9B89-9E8D97E5DD9E}" dt="2026-04-17T14:50:30.532" v="200"/>
          <ac:spMkLst>
            <pc:docMk/>
            <pc:sldMk cId="2621839991" sldId="1268"/>
            <ac:spMk id="21" creationId="{19B0B1E9-9F5E-8581-CDF0-6EE718A2D425}"/>
          </ac:spMkLst>
        </pc:spChg>
        <pc:spChg chg="add mod">
          <ac:chgData name="Salima  Ben Najem" userId="5d5d9c33-4a8f-4fad-a74b-e23ae769dead" providerId="ADAL" clId="{9BC4A8D2-6BD3-4F6E-9B89-9E8D97E5DD9E}" dt="2026-04-17T14:50:30.532" v="200"/>
          <ac:spMkLst>
            <pc:docMk/>
            <pc:sldMk cId="2621839991" sldId="1268"/>
            <ac:spMk id="22" creationId="{1EAA4291-C1D9-A43E-7E42-CFC782CEC8AF}"/>
          </ac:spMkLst>
        </pc:spChg>
        <pc:spChg chg="add mod">
          <ac:chgData name="Salima  Ben Najem" userId="5d5d9c33-4a8f-4fad-a74b-e23ae769dead" providerId="ADAL" clId="{9BC4A8D2-6BD3-4F6E-9B89-9E8D97E5DD9E}" dt="2026-04-17T14:50:30.532" v="200"/>
          <ac:spMkLst>
            <pc:docMk/>
            <pc:sldMk cId="2621839991" sldId="1268"/>
            <ac:spMk id="23" creationId="{74847C26-3393-6467-532D-E2DB115C19B0}"/>
          </ac:spMkLst>
        </pc:spChg>
        <pc:grpChg chg="add mod">
          <ac:chgData name="Salima  Ben Najem" userId="5d5d9c33-4a8f-4fad-a74b-e23ae769dead" providerId="ADAL" clId="{9BC4A8D2-6BD3-4F6E-9B89-9E8D97E5DD9E}" dt="2026-04-17T14:50:30.532" v="200"/>
          <ac:grpSpMkLst>
            <pc:docMk/>
            <pc:sldMk cId="2621839991" sldId="1268"/>
            <ac:grpSpMk id="3" creationId="{F45412B0-B12E-9128-AFB1-8A5DE89B907B}"/>
          </ac:grpSpMkLst>
        </pc:grpChg>
        <pc:grpChg chg="del">
          <ac:chgData name="Salima  Ben Najem" userId="5d5d9c33-4a8f-4fad-a74b-e23ae769dead" providerId="ADAL" clId="{9BC4A8D2-6BD3-4F6E-9B89-9E8D97E5DD9E}" dt="2026-04-17T14:50:29.481" v="199" actId="478"/>
          <ac:grpSpMkLst>
            <pc:docMk/>
            <pc:sldMk cId="2621839991" sldId="1268"/>
            <ac:grpSpMk id="8" creationId="{A80943BD-9CF4-80CE-6039-62DBB13DB2D9}"/>
          </ac:grpSpMkLst>
        </pc:grpChg>
        <pc:picChg chg="mod">
          <ac:chgData name="Salima  Ben Najem" userId="5d5d9c33-4a8f-4fad-a74b-e23ae769dead" providerId="ADAL" clId="{9BC4A8D2-6BD3-4F6E-9B89-9E8D97E5DD9E}" dt="2026-04-17T14:50:30.532" v="200"/>
          <ac:picMkLst>
            <pc:docMk/>
            <pc:sldMk cId="2621839991" sldId="1268"/>
            <ac:picMk id="5" creationId="{6C7D01B2-7C93-53BC-0A14-408584663D92}"/>
          </ac:picMkLst>
        </pc:picChg>
        <pc:picChg chg="mod">
          <ac:chgData name="Salima  Ben Najem" userId="5d5d9c33-4a8f-4fad-a74b-e23ae769dead" providerId="ADAL" clId="{9BC4A8D2-6BD3-4F6E-9B89-9E8D97E5DD9E}" dt="2026-04-17T14:50:30.532" v="200"/>
          <ac:picMkLst>
            <pc:docMk/>
            <pc:sldMk cId="2621839991" sldId="1268"/>
            <ac:picMk id="7" creationId="{F5F5D1A5-6AE1-58D4-59E5-B13AA726A10E}"/>
          </ac:picMkLst>
        </pc:picChg>
        <pc:picChg chg="del topLvl">
          <ac:chgData name="Salima  Ben Najem" userId="5d5d9c33-4a8f-4fad-a74b-e23ae769dead" providerId="ADAL" clId="{9BC4A8D2-6BD3-4F6E-9B89-9E8D97E5DD9E}" dt="2026-04-17T14:50:29.481" v="199" actId="478"/>
          <ac:picMkLst>
            <pc:docMk/>
            <pc:sldMk cId="2621839991" sldId="1268"/>
            <ac:picMk id="19" creationId="{5564E73F-C493-BF60-AAE2-827582A3A9EC}"/>
          </ac:picMkLst>
        </pc:picChg>
        <pc:picChg chg="del topLvl">
          <ac:chgData name="Salima  Ben Najem" userId="5d5d9c33-4a8f-4fad-a74b-e23ae769dead" providerId="ADAL" clId="{9BC4A8D2-6BD3-4F6E-9B89-9E8D97E5DD9E}" dt="2026-04-17T14:50:29.481" v="199" actId="478"/>
          <ac:picMkLst>
            <pc:docMk/>
            <pc:sldMk cId="2621839991" sldId="1268"/>
            <ac:picMk id="20" creationId="{D40BD2EE-A786-8265-EE20-25F24E1BF9B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0:56.314" v="203"/>
        <pc:sldMkLst>
          <pc:docMk/>
          <pc:sldMk cId="2007884544" sldId="1269"/>
        </pc:sldMkLst>
        <pc:spChg chg="del">
          <ac:chgData name="Salima  Ben Najem" userId="5d5d9c33-4a8f-4fad-a74b-e23ae769dead" providerId="ADAL" clId="{9BC4A8D2-6BD3-4F6E-9B89-9E8D97E5DD9E}" dt="2026-04-17T14:50:46.975" v="201" actId="478"/>
          <ac:spMkLst>
            <pc:docMk/>
            <pc:sldMk cId="2007884544" sldId="1269"/>
            <ac:spMk id="8" creationId="{27452D98-235E-2236-65A7-F0CB7EDFC308}"/>
          </ac:spMkLst>
        </pc:spChg>
        <pc:spChg chg="del topLvl">
          <ac:chgData name="Salima  Ben Najem" userId="5d5d9c33-4a8f-4fad-a74b-e23ae769dead" providerId="ADAL" clId="{9BC4A8D2-6BD3-4F6E-9B89-9E8D97E5DD9E}" dt="2026-04-17T14:50:46.975" v="201" actId="478"/>
          <ac:spMkLst>
            <pc:docMk/>
            <pc:sldMk cId="2007884544" sldId="1269"/>
            <ac:spMk id="16" creationId="{A728B400-C240-0453-43DB-EB568873C5DD}"/>
          </ac:spMkLst>
        </pc:spChg>
        <pc:spChg chg="del">
          <ac:chgData name="Salima  Ben Najem" userId="5d5d9c33-4a8f-4fad-a74b-e23ae769dead" providerId="ADAL" clId="{9BC4A8D2-6BD3-4F6E-9B89-9E8D97E5DD9E}" dt="2026-04-17T14:50:46.975" v="201" actId="478"/>
          <ac:spMkLst>
            <pc:docMk/>
            <pc:sldMk cId="2007884544" sldId="1269"/>
            <ac:spMk id="18" creationId="{DCF7BDF2-ACC3-414C-D803-EF4A617983DA}"/>
          </ac:spMkLst>
        </pc:spChg>
        <pc:spChg chg="add mod">
          <ac:chgData name="Salima  Ben Najem" userId="5d5d9c33-4a8f-4fad-a74b-e23ae769dead" providerId="ADAL" clId="{9BC4A8D2-6BD3-4F6E-9B89-9E8D97E5DD9E}" dt="2026-04-17T14:50:56.314" v="203"/>
          <ac:spMkLst>
            <pc:docMk/>
            <pc:sldMk cId="2007884544" sldId="1269"/>
            <ac:spMk id="21" creationId="{88364A2D-B5B2-ED4D-7FF4-110842270525}"/>
          </ac:spMkLst>
        </pc:spChg>
        <pc:spChg chg="add mod">
          <ac:chgData name="Salima  Ben Najem" userId="5d5d9c33-4a8f-4fad-a74b-e23ae769dead" providerId="ADAL" clId="{9BC4A8D2-6BD3-4F6E-9B89-9E8D97E5DD9E}" dt="2026-04-17T14:50:56.314" v="203"/>
          <ac:spMkLst>
            <pc:docMk/>
            <pc:sldMk cId="2007884544" sldId="1269"/>
            <ac:spMk id="22" creationId="{9C70323D-1512-9F6C-8A11-6D04EF6B7376}"/>
          </ac:spMkLst>
        </pc:spChg>
        <pc:spChg chg="add mod">
          <ac:chgData name="Salima  Ben Najem" userId="5d5d9c33-4a8f-4fad-a74b-e23ae769dead" providerId="ADAL" clId="{9BC4A8D2-6BD3-4F6E-9B89-9E8D97E5DD9E}" dt="2026-04-17T14:50:56.314" v="203"/>
          <ac:spMkLst>
            <pc:docMk/>
            <pc:sldMk cId="2007884544" sldId="1269"/>
            <ac:spMk id="23" creationId="{22E490A0-4C14-2EDC-61A8-4D0280EFAEA4}"/>
          </ac:spMkLst>
        </pc:spChg>
        <pc:grpChg chg="add mod">
          <ac:chgData name="Salima  Ben Najem" userId="5d5d9c33-4a8f-4fad-a74b-e23ae769dead" providerId="ADAL" clId="{9BC4A8D2-6BD3-4F6E-9B89-9E8D97E5DD9E}" dt="2026-04-17T14:50:56.314" v="203"/>
          <ac:grpSpMkLst>
            <pc:docMk/>
            <pc:sldMk cId="2007884544" sldId="1269"/>
            <ac:grpSpMk id="3" creationId="{BF0F126A-426D-E018-5F2D-8625E528E646}"/>
          </ac:grpSpMkLst>
        </pc:grpChg>
        <pc:grpChg chg="del">
          <ac:chgData name="Salima  Ben Najem" userId="5d5d9c33-4a8f-4fad-a74b-e23ae769dead" providerId="ADAL" clId="{9BC4A8D2-6BD3-4F6E-9B89-9E8D97E5DD9E}" dt="2026-04-17T14:50:46.975" v="201" actId="478"/>
          <ac:grpSpMkLst>
            <pc:docMk/>
            <pc:sldMk cId="2007884544" sldId="1269"/>
            <ac:grpSpMk id="5" creationId="{1E8080CC-7E8A-5D91-29B1-34D35ECED701}"/>
          </ac:grpSpMkLst>
        </pc:grpChg>
        <pc:picChg chg="mod">
          <ac:chgData name="Salima  Ben Najem" userId="5d5d9c33-4a8f-4fad-a74b-e23ae769dead" providerId="ADAL" clId="{9BC4A8D2-6BD3-4F6E-9B89-9E8D97E5DD9E}" dt="2026-04-17T14:50:56.314" v="203"/>
          <ac:picMkLst>
            <pc:docMk/>
            <pc:sldMk cId="2007884544" sldId="1269"/>
            <ac:picMk id="14" creationId="{B91911F1-38BC-2272-EC5E-83CA2EB6E632}"/>
          </ac:picMkLst>
        </pc:picChg>
        <pc:picChg chg="mod">
          <ac:chgData name="Salima  Ben Najem" userId="5d5d9c33-4a8f-4fad-a74b-e23ae769dead" providerId="ADAL" clId="{9BC4A8D2-6BD3-4F6E-9B89-9E8D97E5DD9E}" dt="2026-04-17T14:50:56.314" v="203"/>
          <ac:picMkLst>
            <pc:docMk/>
            <pc:sldMk cId="2007884544" sldId="1269"/>
            <ac:picMk id="15" creationId="{751B2E0E-8AFF-E725-2584-7E531376DC3A}"/>
          </ac:picMkLst>
        </pc:picChg>
        <pc:picChg chg="del">
          <ac:chgData name="Salima  Ben Najem" userId="5d5d9c33-4a8f-4fad-a74b-e23ae769dead" providerId="ADAL" clId="{9BC4A8D2-6BD3-4F6E-9B89-9E8D97E5DD9E}" dt="2026-04-17T14:50:46.975" v="201" actId="478"/>
          <ac:picMkLst>
            <pc:docMk/>
            <pc:sldMk cId="2007884544" sldId="1269"/>
            <ac:picMk id="19" creationId="{57329B24-9075-D297-631D-DC06CBB2F8C4}"/>
          </ac:picMkLst>
        </pc:picChg>
        <pc:picChg chg="del topLvl">
          <ac:chgData name="Salima  Ben Najem" userId="5d5d9c33-4a8f-4fad-a74b-e23ae769dead" providerId="ADAL" clId="{9BC4A8D2-6BD3-4F6E-9B89-9E8D97E5DD9E}" dt="2026-04-17T14:50:49.240" v="202" actId="478"/>
          <ac:picMkLst>
            <pc:docMk/>
            <pc:sldMk cId="2007884544" sldId="1269"/>
            <ac:picMk id="20" creationId="{8C1AC5CF-D6CB-3D9B-54C5-DC2AC7166B3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1:15.188" v="205"/>
        <pc:sldMkLst>
          <pc:docMk/>
          <pc:sldMk cId="1767668574" sldId="1270"/>
        </pc:sldMkLst>
        <pc:spChg chg="del">
          <ac:chgData name="Salima  Ben Najem" userId="5d5d9c33-4a8f-4fad-a74b-e23ae769dead" providerId="ADAL" clId="{9BC4A8D2-6BD3-4F6E-9B89-9E8D97E5DD9E}" dt="2026-04-17T14:51:13.916" v="204" actId="478"/>
          <ac:spMkLst>
            <pc:docMk/>
            <pc:sldMk cId="1767668574" sldId="1270"/>
            <ac:spMk id="9" creationId="{1BF98738-A4A1-F49E-7ABB-736DDFC3A9AA}"/>
          </ac:spMkLst>
        </pc:spChg>
        <pc:spChg chg="del">
          <ac:chgData name="Salima  Ben Najem" userId="5d5d9c33-4a8f-4fad-a74b-e23ae769dead" providerId="ADAL" clId="{9BC4A8D2-6BD3-4F6E-9B89-9E8D97E5DD9E}" dt="2026-04-17T14:51:13.916" v="204" actId="478"/>
          <ac:spMkLst>
            <pc:docMk/>
            <pc:sldMk cId="1767668574" sldId="1270"/>
            <ac:spMk id="10" creationId="{498101A5-4BEE-6CDE-895F-406C3A82536A}"/>
          </ac:spMkLst>
        </pc:spChg>
        <pc:spChg chg="del">
          <ac:chgData name="Salima  Ben Najem" userId="5d5d9c33-4a8f-4fad-a74b-e23ae769dead" providerId="ADAL" clId="{9BC4A8D2-6BD3-4F6E-9B89-9E8D97E5DD9E}" dt="2026-04-17T14:51:13.916" v="204" actId="478"/>
          <ac:spMkLst>
            <pc:docMk/>
            <pc:sldMk cId="1767668574" sldId="1270"/>
            <ac:spMk id="11" creationId="{DF5E1CDB-D2B2-7493-BDCF-4F5E6A3FB108}"/>
          </ac:spMkLst>
        </pc:spChg>
        <pc:spChg chg="add mod">
          <ac:chgData name="Salima  Ben Najem" userId="5d5d9c33-4a8f-4fad-a74b-e23ae769dead" providerId="ADAL" clId="{9BC4A8D2-6BD3-4F6E-9B89-9E8D97E5DD9E}" dt="2026-04-17T14:51:15.188" v="205"/>
          <ac:spMkLst>
            <pc:docMk/>
            <pc:sldMk cId="1767668574" sldId="1270"/>
            <ac:spMk id="15" creationId="{96AEBC50-E45F-E782-0EBD-A99303F95B7E}"/>
          </ac:spMkLst>
        </pc:spChg>
        <pc:spChg chg="add mod">
          <ac:chgData name="Salima  Ben Najem" userId="5d5d9c33-4a8f-4fad-a74b-e23ae769dead" providerId="ADAL" clId="{9BC4A8D2-6BD3-4F6E-9B89-9E8D97E5DD9E}" dt="2026-04-17T14:51:15.188" v="205"/>
          <ac:spMkLst>
            <pc:docMk/>
            <pc:sldMk cId="1767668574" sldId="1270"/>
            <ac:spMk id="16" creationId="{43A08874-0107-C7AF-B8A7-30F090EA19E6}"/>
          </ac:spMkLst>
        </pc:spChg>
        <pc:spChg chg="add mod">
          <ac:chgData name="Salima  Ben Najem" userId="5d5d9c33-4a8f-4fad-a74b-e23ae769dead" providerId="ADAL" clId="{9BC4A8D2-6BD3-4F6E-9B89-9E8D97E5DD9E}" dt="2026-04-17T14:51:15.188" v="205"/>
          <ac:spMkLst>
            <pc:docMk/>
            <pc:sldMk cId="1767668574" sldId="1270"/>
            <ac:spMk id="17" creationId="{40C66673-38E3-AC59-6714-BCF830BB10D6}"/>
          </ac:spMkLst>
        </pc:spChg>
        <pc:grpChg chg="add mod">
          <ac:chgData name="Salima  Ben Najem" userId="5d5d9c33-4a8f-4fad-a74b-e23ae769dead" providerId="ADAL" clId="{9BC4A8D2-6BD3-4F6E-9B89-9E8D97E5DD9E}" dt="2026-04-17T14:51:15.188" v="205"/>
          <ac:grpSpMkLst>
            <pc:docMk/>
            <pc:sldMk cId="1767668574" sldId="1270"/>
            <ac:grpSpMk id="3" creationId="{27C2FEA4-F17F-1AC8-343B-98627738FAC7}"/>
          </ac:grpSpMkLst>
        </pc:grpChg>
        <pc:grpChg chg="del">
          <ac:chgData name="Salima  Ben Najem" userId="5d5d9c33-4a8f-4fad-a74b-e23ae769dead" providerId="ADAL" clId="{9BC4A8D2-6BD3-4F6E-9B89-9E8D97E5DD9E}" dt="2026-04-17T14:51:13.916" v="204" actId="478"/>
          <ac:grpSpMkLst>
            <pc:docMk/>
            <pc:sldMk cId="1767668574" sldId="1270"/>
            <ac:grpSpMk id="7" creationId="{05B7C575-B74D-9110-D6DE-B5FBA5701BBC}"/>
          </ac:grpSpMkLst>
        </pc:grpChg>
        <pc:picChg chg="mod">
          <ac:chgData name="Salima  Ben Najem" userId="5d5d9c33-4a8f-4fad-a74b-e23ae769dead" providerId="ADAL" clId="{9BC4A8D2-6BD3-4F6E-9B89-9E8D97E5DD9E}" dt="2026-04-17T14:51:15.188" v="205"/>
          <ac:picMkLst>
            <pc:docMk/>
            <pc:sldMk cId="1767668574" sldId="1270"/>
            <ac:picMk id="5" creationId="{5BD5EEE9-A2E8-70A9-CB6F-74F8D497A5C4}"/>
          </ac:picMkLst>
        </pc:picChg>
        <pc:picChg chg="del topLvl">
          <ac:chgData name="Salima  Ben Najem" userId="5d5d9c33-4a8f-4fad-a74b-e23ae769dead" providerId="ADAL" clId="{9BC4A8D2-6BD3-4F6E-9B89-9E8D97E5DD9E}" dt="2026-04-17T14:51:13.916" v="204" actId="478"/>
          <ac:picMkLst>
            <pc:docMk/>
            <pc:sldMk cId="1767668574" sldId="1270"/>
            <ac:picMk id="12" creationId="{33E4C61A-4E52-B1F5-92CD-87058DA8C6C3}"/>
          </ac:picMkLst>
        </pc:picChg>
        <pc:picChg chg="del topLvl">
          <ac:chgData name="Salima  Ben Najem" userId="5d5d9c33-4a8f-4fad-a74b-e23ae769dead" providerId="ADAL" clId="{9BC4A8D2-6BD3-4F6E-9B89-9E8D97E5DD9E}" dt="2026-04-17T14:51:13.916" v="204" actId="478"/>
          <ac:picMkLst>
            <pc:docMk/>
            <pc:sldMk cId="1767668574" sldId="1270"/>
            <ac:picMk id="13" creationId="{09C72719-8E96-F083-377C-BA2F1C0904DA}"/>
          </ac:picMkLst>
        </pc:picChg>
        <pc:picChg chg="mod">
          <ac:chgData name="Salima  Ben Najem" userId="5d5d9c33-4a8f-4fad-a74b-e23ae769dead" providerId="ADAL" clId="{9BC4A8D2-6BD3-4F6E-9B89-9E8D97E5DD9E}" dt="2026-04-17T14:51:15.188" v="205"/>
          <ac:picMkLst>
            <pc:docMk/>
            <pc:sldMk cId="1767668574" sldId="1270"/>
            <ac:picMk id="14" creationId="{D40BC7C2-C525-55D0-EB4A-CB8C0721095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1:56.880" v="217" actId="1035"/>
        <pc:sldMkLst>
          <pc:docMk/>
          <pc:sldMk cId="1147774013" sldId="1271"/>
        </pc:sldMkLst>
        <pc:spChg chg="mod">
          <ac:chgData name="Salima  Ben Najem" userId="5d5d9c33-4a8f-4fad-a74b-e23ae769dead" providerId="ADAL" clId="{9BC4A8D2-6BD3-4F6E-9B89-9E8D97E5DD9E}" dt="2026-04-17T14:45:26.131" v="60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4-17T14:51:56.880" v="217" actId="1035"/>
          <ac:spMkLst>
            <pc:docMk/>
            <pc:sldMk cId="1147774013" sldId="1271"/>
            <ac:spMk id="13" creationId="{A13241E4-780B-74B8-8C31-CACC0A4CF1C1}"/>
          </ac:spMkLst>
        </pc:spChg>
        <pc:picChg chg="add del mod ord">
          <ac:chgData name="Salima  Ben Najem" userId="5d5d9c33-4a8f-4fad-a74b-e23ae769dead" providerId="ADAL" clId="{9BC4A8D2-6BD3-4F6E-9B89-9E8D97E5DD9E}" dt="2026-04-17T14:51:43.697" v="206" actId="478"/>
          <ac:picMkLst>
            <pc:docMk/>
            <pc:sldMk cId="1147774013" sldId="1271"/>
            <ac:picMk id="2" creationId="{16E9E9B9-A802-3917-A07C-3FF47A2310C1}"/>
          </ac:picMkLst>
        </pc:picChg>
        <pc:picChg chg="del">
          <ac:chgData name="Salima  Ben Najem" userId="5d5d9c33-4a8f-4fad-a74b-e23ae769dead" providerId="ADAL" clId="{9BC4A8D2-6BD3-4F6E-9B89-9E8D97E5DD9E}" dt="2026-04-17T14:45:00.601" v="51" actId="478"/>
          <ac:picMkLst>
            <pc:docMk/>
            <pc:sldMk cId="1147774013" sldId="1271"/>
            <ac:picMk id="3" creationId="{5A646605-74FA-048C-BC8B-1E7445EDFBC2}"/>
          </ac:picMkLst>
        </pc:picChg>
        <pc:picChg chg="add mod ord">
          <ac:chgData name="Salima  Ben Najem" userId="5d5d9c33-4a8f-4fad-a74b-e23ae769dead" providerId="ADAL" clId="{9BC4A8D2-6BD3-4F6E-9B89-9E8D97E5DD9E}" dt="2026-04-17T14:51:50.554" v="209" actId="167"/>
          <ac:picMkLst>
            <pc:docMk/>
            <pc:sldMk cId="1147774013" sldId="1271"/>
            <ac:picMk id="4" creationId="{8F717604-3CAC-9506-3791-43B8E1682BD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2:27.626" v="220" actId="1076"/>
        <pc:sldMkLst>
          <pc:docMk/>
          <pc:sldMk cId="3180190836" sldId="1272"/>
        </pc:sldMkLst>
        <pc:picChg chg="add mod">
          <ac:chgData name="Salima  Ben Najem" userId="5d5d9c33-4a8f-4fad-a74b-e23ae769dead" providerId="ADAL" clId="{9BC4A8D2-6BD3-4F6E-9B89-9E8D97E5DD9E}" dt="2026-04-17T14:52:27.626" v="220" actId="1076"/>
          <ac:picMkLst>
            <pc:docMk/>
            <pc:sldMk cId="3180190836" sldId="1272"/>
            <ac:picMk id="2" creationId="{B3EC1A3A-6F5B-2DD5-4F39-AC5B43DD00C4}"/>
          </ac:picMkLst>
        </pc:picChg>
        <pc:picChg chg="del">
          <ac:chgData name="Salima  Ben Najem" userId="5d5d9c33-4a8f-4fad-a74b-e23ae769dead" providerId="ADAL" clId="{9BC4A8D2-6BD3-4F6E-9B89-9E8D97E5DD9E}" dt="2026-04-17T14:52:23.324" v="218" actId="478"/>
          <ac:picMkLst>
            <pc:docMk/>
            <pc:sldMk cId="3180190836" sldId="1272"/>
            <ac:picMk id="9" creationId="{635162D7-1581-982F-A86A-009EC508758D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4-17T14:52:52.059" v="221" actId="47"/>
        <pc:sldMkLst>
          <pc:docMk/>
          <pc:sldMk cId="1815249932" sldId="1273"/>
        </pc:sldMkLst>
        <pc:spChg chg="mod">
          <ac:chgData name="Salima  Ben Najem" userId="5d5d9c33-4a8f-4fad-a74b-e23ae769dead" providerId="ADAL" clId="{9BC4A8D2-6BD3-4F6E-9B89-9E8D97E5DD9E}" dt="2026-04-17T14:47:02.173" v="77" actId="1035"/>
          <ac:spMkLst>
            <pc:docMk/>
            <pc:sldMk cId="1815249932" sldId="1273"/>
            <ac:spMk id="6" creationId="{199FA74C-E512-3F58-0669-DA7449420F72}"/>
          </ac:spMkLst>
        </pc:spChg>
        <pc:picChg chg="add mod ord">
          <ac:chgData name="Salima  Ben Najem" userId="5d5d9c33-4a8f-4fad-a74b-e23ae769dead" providerId="ADAL" clId="{9BC4A8D2-6BD3-4F6E-9B89-9E8D97E5DD9E}" dt="2026-04-17T14:46:56.677" v="69" actId="167"/>
          <ac:picMkLst>
            <pc:docMk/>
            <pc:sldMk cId="1815249932" sldId="1273"/>
            <ac:picMk id="2" creationId="{058D01A5-7DBE-AC1E-88F0-90271DB9BE18}"/>
          </ac:picMkLst>
        </pc:picChg>
        <pc:picChg chg="del">
          <ac:chgData name="Salima  Ben Najem" userId="5d5d9c33-4a8f-4fad-a74b-e23ae769dead" providerId="ADAL" clId="{9BC4A8D2-6BD3-4F6E-9B89-9E8D97E5DD9E}" dt="2026-04-17T14:46:49.599" v="66" actId="478"/>
          <ac:picMkLst>
            <pc:docMk/>
            <pc:sldMk cId="1815249932" sldId="1273"/>
            <ac:picMk id="3" creationId="{B22B4490-21F8-A5E8-4B87-8430383B12B9}"/>
          </ac:picMkLst>
        </pc:picChg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951547454" sldId="1274"/>
        </pc:sldMkLst>
      </pc:sldChg>
      <pc:sldChg chg="del">
        <pc:chgData name="Salima  Ben Najem" userId="5d5d9c33-4a8f-4fad-a74b-e23ae769dead" providerId="ADAL" clId="{9BC4A8D2-6BD3-4F6E-9B89-9E8D97E5DD9E}" dt="2026-04-17T14:38:12.589" v="9" actId="47"/>
        <pc:sldMkLst>
          <pc:docMk/>
          <pc:sldMk cId="69559952" sldId="1275"/>
        </pc:sldMkLst>
      </pc:sldChg>
      <pc:sldChg chg="del">
        <pc:chgData name="Salima  Ben Najem" userId="5d5d9c33-4a8f-4fad-a74b-e23ae769dead" providerId="ADAL" clId="{9BC4A8D2-6BD3-4F6E-9B89-9E8D97E5DD9E}" dt="2026-04-17T14:38:12.589" v="9" actId="47"/>
        <pc:sldMkLst>
          <pc:docMk/>
          <pc:sldMk cId="1410069214" sldId="1276"/>
        </pc:sldMkLst>
      </pc:sldChg>
      <pc:sldChg chg="del">
        <pc:chgData name="Salima  Ben Najem" userId="5d5d9c33-4a8f-4fad-a74b-e23ae769dead" providerId="ADAL" clId="{9BC4A8D2-6BD3-4F6E-9B89-9E8D97E5DD9E}" dt="2026-04-17T14:38:12.589" v="9" actId="47"/>
        <pc:sldMkLst>
          <pc:docMk/>
          <pc:sldMk cId="3120775333" sldId="1277"/>
        </pc:sldMkLst>
      </pc:sldChg>
      <pc:sldChg chg="modSp mod">
        <pc:chgData name="Salima  Ben Najem" userId="5d5d9c33-4a8f-4fad-a74b-e23ae769dead" providerId="ADAL" clId="{9BC4A8D2-6BD3-4F6E-9B89-9E8D97E5DD9E}" dt="2026-04-17T14:52:56.015" v="223" actId="20577"/>
        <pc:sldMkLst>
          <pc:docMk/>
          <pc:sldMk cId="230841888" sldId="1278"/>
        </pc:sldMkLst>
        <pc:spChg chg="mod">
          <ac:chgData name="Salima  Ben Najem" userId="5d5d9c33-4a8f-4fad-a74b-e23ae769dead" providerId="ADAL" clId="{9BC4A8D2-6BD3-4F6E-9B89-9E8D97E5DD9E}" dt="2026-04-17T14:52:56.015" v="223" actId="20577"/>
          <ac:spMkLst>
            <pc:docMk/>
            <pc:sldMk cId="230841888" sldId="1278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4:53:59.921" v="231" actId="20577"/>
        <pc:sldMkLst>
          <pc:docMk/>
          <pc:sldMk cId="2857745691" sldId="1280"/>
        </pc:sldMkLst>
        <pc:spChg chg="mod">
          <ac:chgData name="Salima  Ben Najem" userId="5d5d9c33-4a8f-4fad-a74b-e23ae769dead" providerId="ADAL" clId="{9BC4A8D2-6BD3-4F6E-9B89-9E8D97E5DD9E}" dt="2026-04-17T14:53:59.921" v="231" actId="20577"/>
          <ac:spMkLst>
            <pc:docMk/>
            <pc:sldMk cId="2857745691" sldId="1280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4-17T14:53:28.513" v="224" actId="478"/>
          <ac:picMkLst>
            <pc:docMk/>
            <pc:sldMk cId="2857745691" sldId="1280"/>
            <ac:picMk id="6" creationId="{3F6E4669-9DFA-D0B7-C956-6077EF12AD4D}"/>
          </ac:picMkLst>
        </pc:picChg>
        <pc:picChg chg="add mod">
          <ac:chgData name="Salima  Ben Najem" userId="5d5d9c33-4a8f-4fad-a74b-e23ae769dead" providerId="ADAL" clId="{9BC4A8D2-6BD3-4F6E-9B89-9E8D97E5DD9E}" dt="2026-04-17T14:53:56.164" v="228" actId="1076"/>
          <ac:picMkLst>
            <pc:docMk/>
            <pc:sldMk cId="2857745691" sldId="1280"/>
            <ac:picMk id="7" creationId="{ED4DA140-1C18-ECBF-F3B6-CC76A0B251AE}"/>
          </ac:picMkLst>
        </pc:pic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2249993675" sldId="1281"/>
        </pc:sldMkLst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68315985" sldId="1282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68315985" sldId="1282"/>
            <ac:spMk id="16" creationId="{5AE8B19C-F9BD-C41B-5519-216C3062AD85}"/>
          </ac:spMkLst>
        </pc:sp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568285701" sldId="1283"/>
        </pc:sldMkLst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155981778" sldId="1284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155981778" sldId="1284"/>
            <ac:spMk id="19" creationId="{9F166FCF-DD94-85AD-98E1-52C417BBBBCF}"/>
          </ac:spMkLst>
        </pc:sp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4060715213" sldId="1285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3761180768" sldId="1287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3957738049" sldId="1290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163224702" sldId="1291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1915003365" sldId="1292"/>
        </pc:sldMkLst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3195323805" sldId="1293"/>
            <ac:spMk id="16" creationId="{5AE8B19C-F9BD-C41B-5519-216C3062AD85}"/>
          </ac:spMkLst>
        </pc:spChg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2898488711" sldId="1294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2898488711" sldId="1294"/>
            <ac:spMk id="16" creationId="{11E4803D-CED5-618B-E548-53922AFDC10F}"/>
          </ac:spMkLst>
        </pc:sp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898275580" sldId="1295"/>
        </pc:sldMkLst>
      </pc:sldChg>
      <pc:sldChg chg="del">
        <pc:chgData name="Salima  Ben Najem" userId="5d5d9c33-4a8f-4fad-a74b-e23ae769dead" providerId="ADAL" clId="{9BC4A8D2-6BD3-4F6E-9B89-9E8D97E5DD9E}" dt="2026-04-17T14:55:46.291" v="232" actId="47"/>
        <pc:sldMkLst>
          <pc:docMk/>
          <pc:sldMk cId="2178083403" sldId="1296"/>
        </pc:sldMkLst>
      </pc:sldChg>
      <pc:sldChg chg="del">
        <pc:chgData name="Salima  Ben Najem" userId="5d5d9c33-4a8f-4fad-a74b-e23ae769dead" providerId="ADAL" clId="{9BC4A8D2-6BD3-4F6E-9B89-9E8D97E5DD9E}" dt="2026-04-17T14:55:46.291" v="232" actId="47"/>
        <pc:sldMkLst>
          <pc:docMk/>
          <pc:sldMk cId="3282716426" sldId="1297"/>
        </pc:sldMkLst>
      </pc:sldChg>
      <pc:sldChg chg="del">
        <pc:chgData name="Salima  Ben Najem" userId="5d5d9c33-4a8f-4fad-a74b-e23ae769dead" providerId="ADAL" clId="{9BC4A8D2-6BD3-4F6E-9B89-9E8D97E5DD9E}" dt="2026-04-17T14:55:46.291" v="232" actId="47"/>
        <pc:sldMkLst>
          <pc:docMk/>
          <pc:sldMk cId="2140684320" sldId="1298"/>
        </pc:sldMkLst>
      </pc:sldChg>
      <pc:sldChg chg="addSp delSp modSp mod">
        <pc:chgData name="Salima  Ben Najem" userId="5d5d9c33-4a8f-4fad-a74b-e23ae769dead" providerId="ADAL" clId="{9BC4A8D2-6BD3-4F6E-9B89-9E8D97E5DD9E}" dt="2026-04-17T14:34:43.557" v="8"/>
        <pc:sldMkLst>
          <pc:docMk/>
          <pc:sldMk cId="257205390" sldId="1300"/>
        </pc:sldMkLst>
        <pc:grpChg chg="add mod">
          <ac:chgData name="Salima  Ben Najem" userId="5d5d9c33-4a8f-4fad-a74b-e23ae769dead" providerId="ADAL" clId="{9BC4A8D2-6BD3-4F6E-9B89-9E8D97E5DD9E}" dt="2026-04-17T14:34:43.557" v="8"/>
          <ac:grpSpMkLst>
            <pc:docMk/>
            <pc:sldMk cId="257205390" sldId="1300"/>
            <ac:grpSpMk id="7" creationId="{47FAF004-6A1E-6C37-918C-57CF0E70928D}"/>
          </ac:grpSpMkLst>
        </pc:grpChg>
        <pc:grpChg chg="del">
          <ac:chgData name="Salima  Ben Najem" userId="5d5d9c33-4a8f-4fad-a74b-e23ae769dead" providerId="ADAL" clId="{9BC4A8D2-6BD3-4F6E-9B89-9E8D97E5DD9E}" dt="2026-04-17T14:34:31.831" v="7" actId="478"/>
          <ac:grpSpMkLst>
            <pc:docMk/>
            <pc:sldMk cId="257205390" sldId="1300"/>
            <ac:grpSpMk id="23" creationId="{BF611094-1EA1-C10A-2EC1-C8696C40418A}"/>
          </ac:grpSpMkLst>
        </pc:grp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8" creationId="{3A01A6AC-25E3-5F70-08AE-DCB97815415C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9" creationId="{71FC5DAA-C4B9-6D3F-B6FA-34E0A798CC2C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10" creationId="{CA08A23E-2357-E93E-E85B-08083F2AE60A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11" creationId="{341830AA-81AB-46B1-230F-196E8B5658F1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12" creationId="{6941276C-874E-3010-DAE6-4C5FF27918E8}"/>
          </ac:picMkLst>
        </pc:picChg>
      </pc:sldChg>
      <pc:sldChg chg="add">
        <pc:chgData name="Salima  Ben Najem" userId="5d5d9c33-4a8f-4fad-a74b-e23ae769dead" providerId="ADAL" clId="{9BC4A8D2-6BD3-4F6E-9B89-9E8D97E5DD9E}" dt="2026-04-17T14:38:17.349" v="10"/>
        <pc:sldMkLst>
          <pc:docMk/>
          <pc:sldMk cId="3594752294" sldId="1301"/>
        </pc:sldMkLst>
      </pc:sldChg>
      <pc:sldChg chg="modSp add del mod">
        <pc:chgData name="Salima  Ben Najem" userId="5d5d9c33-4a8f-4fad-a74b-e23ae769dead" providerId="ADAL" clId="{9BC4A8D2-6BD3-4F6E-9B89-9E8D97E5DD9E}" dt="2026-04-17T15:00:00.353" v="250" actId="1076"/>
        <pc:sldMkLst>
          <pc:docMk/>
          <pc:sldMk cId="2178083403" sldId="1302"/>
        </pc:sldMkLst>
        <pc:spChg chg="mod">
          <ac:chgData name="Salima  Ben Najem" userId="5d5d9c33-4a8f-4fad-a74b-e23ae769dead" providerId="ADAL" clId="{9BC4A8D2-6BD3-4F6E-9B89-9E8D97E5DD9E}" dt="2026-04-17T15:00:00.353" v="250" actId="1076"/>
          <ac:spMkLst>
            <pc:docMk/>
            <pc:sldMk cId="2178083403" sldId="1302"/>
            <ac:spMk id="4" creationId="{EC9B62F4-9C03-EBC8-7594-269B558D3869}"/>
          </ac:spMkLst>
        </pc:spChg>
        <pc:picChg chg="mod">
          <ac:chgData name="Salima  Ben Najem" userId="5d5d9c33-4a8f-4fad-a74b-e23ae769dead" providerId="ADAL" clId="{9BC4A8D2-6BD3-4F6E-9B89-9E8D97E5DD9E}" dt="2026-04-17T14:59:46.411" v="247" actId="1076"/>
          <ac:picMkLst>
            <pc:docMk/>
            <pc:sldMk cId="2178083403" sldId="1302"/>
            <ac:picMk id="2" creationId="{32D5BC76-2ED9-9901-5BA1-07073400D0B8}"/>
          </ac:picMkLst>
        </pc:picChg>
      </pc:sld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423412598" sldId="2147483693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423412598" sldId="2147483693"/>
            <pc:sldLayoutMk cId="681895941" sldId="214748369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423412598" sldId="2147483693"/>
            <pc:sldLayoutMk cId="1791695590" sldId="2147483695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785962496" sldId="2147483711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597616606" sldId="2147483719"/>
          </pc:sldLayoutMkLst>
        </pc:sldLayoutChg>
      </pc:sldMasterChg>
      <pc:sldMasterChg chg="modSldLayout sldLayoutOrd">
        <pc:chgData name="Salima  Ben Najem" userId="5d5d9c33-4a8f-4fad-a74b-e23ae769dead" providerId="ADAL" clId="{9BC4A8D2-6BD3-4F6E-9B89-9E8D97E5DD9E}" dt="2026-04-17T14:34:12.007" v="3"/>
        <pc:sldMasterMkLst>
          <pc:docMk/>
          <pc:sldMasterMk cId="1632036033" sldId="2147483746"/>
        </pc:sldMasterMkLst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3048434847" sldId="2147483799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048434847" sldId="2147483799"/>
              <ac:spMk id="3" creationId="{E9371ADD-26AE-A577-29B9-449852C9B6D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3487071671" sldId="2147483800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" creationId="{E0F2A5A2-07B7-D4DA-50E5-C4F55CED749B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6" creationId="{5309429C-1039-2C54-E46D-AB6F245EAE64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7" creationId="{804D03EF-3A2B-E15D-3E5B-9B72509A83C0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8" creationId="{37C3B835-3703-D664-EDC0-55915565194A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9" creationId="{17275B2B-E189-AEF4-7C55-C06676186A1E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30" creationId="{35F22259-A426-1C6B-4A60-50940908B16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31" creationId="{B9583407-B6F3-0B8E-9991-D458D8A7CB2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7732725" sldId="2147483801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" creationId="{5FF45224-BA7F-8144-8607-A09DDE3704BD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6" creationId="{E9368326-A537-80A0-9302-1EE9F91FF39D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9" creationId="{3A2F45E5-0D2B-B4F1-5CD0-221F08218910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19" creationId="{FE19DBD7-3323-C0FE-A7C0-054D4D6947A5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2" creationId="{578E4694-7E2B-3E51-F604-26B60BCB0CD8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5" creationId="{DD324492-66B3-DE4C-8000-A60CFAE496A1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8" creationId="{36806FA2-43DA-8964-E325-6EA041586687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2956381447" sldId="2147483802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2997449703" sldId="2147483803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3178483980" sldId="2147483804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12" creationId="{01B804A5-6AAB-7FA2-7E6D-C43CE6A9B264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14" creationId="{1B168C30-0497-899C-FCA3-02A763CF9BD9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1923179603" sldId="2147483805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1923179603" sldId="2147483805"/>
              <ac:spMk id="3" creationId="{B32E692A-F1C0-31C0-AE0A-FCA61C63A9EF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1572692199" sldId="2147483806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1572692199" sldId="2147483806"/>
              <ac:spMk id="3" creationId="{A8D3F979-AB26-D012-8CCC-CD2D3A494D30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4130723770" sldId="2147483807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4130723770" sldId="2147483807"/>
              <ac:spMk id="2" creationId="{6E8A1991-394D-89AA-508B-12EC0C01860A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4130723770" sldId="2147483807"/>
              <ac:spMk id="4" creationId="{7A344F50-A074-9EB5-2DAC-9BBA2096933C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4130723770" sldId="2147483807"/>
              <ac:spMk id="5" creationId="{2F159B12-62B7-22A2-9765-7264C5423C19}"/>
            </ac:spMkLst>
          </pc:spChg>
        </pc:sldLayoutChg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3588268061" sldId="2147483773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3116638006" sldId="2147483777"/>
          </pc:sldLayoutMkLst>
        </pc:sldLayoutChg>
      </pc:sldMasterChg>
      <pc:sldMasterChg chg="del sldLayoutOrd">
        <pc:chgData name="Salima  Ben Najem" userId="5d5d9c33-4a8f-4fad-a74b-e23ae769dead" providerId="ADAL" clId="{9BC4A8D2-6BD3-4F6E-9B89-9E8D97E5DD9E}" dt="2026-04-17T14:34:12.023" v="4"/>
        <pc:sldMasterMkLst>
          <pc:docMk/>
          <pc:sldMasterMk cId="2643272285" sldId="2147483798"/>
        </pc:sldMasterMkLst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2281050128" sldId="2147483808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358038391" sldId="2147483809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4150171644" sldId="2147483810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482634939" sldId="2147483811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656305844" sldId="2147483812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956831305" sldId="2147483813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2217821862" sldId="214748381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685375407" sldId="214748381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400365559" sldId="214748381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4152240574" sldId="2147483817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55:46.291" v="232" actId="47"/>
        <pc:sldMasterMkLst>
          <pc:docMk/>
          <pc:sldMasterMk cId="3677610320" sldId="2147483845"/>
        </pc:sldMasterMkLst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1961454872" sldId="2147483846"/>
          </pc:sldLayoutMkLst>
        </pc:sldLayoutChg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2134896501" sldId="2147483847"/>
          </pc:sldLayoutMkLst>
        </pc:sldLayoutChg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1371203657" sldId="2147483848"/>
          </pc:sldLayoutMkLst>
        </pc:sldLayoutChg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2189911413" sldId="21474838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7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3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06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0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9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7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87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84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9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09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0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31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15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881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969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80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47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76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612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61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15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77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5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3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4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25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827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6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58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5.xml"/><Relationship Id="rId14" Type="http://schemas.openxmlformats.org/officeDocument/2006/relationships/image" Target="../media/image1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6.xml"/><Relationship Id="rId14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4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9.jp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7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6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282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206165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92.xml"/><Relationship Id="rId4" Type="http://schemas.openxmlformats.org/officeDocument/2006/relationships/video" Target="../media/media2.mp4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29.png"/><Relationship Id="rId7" Type="http://schemas.openxmlformats.org/officeDocument/2006/relationships/image" Target="../media/image46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30.png"/><Relationship Id="rId9" Type="http://schemas.openxmlformats.org/officeDocument/2006/relationships/image" Target="../media/image48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29.png"/><Relationship Id="rId7" Type="http://schemas.openxmlformats.org/officeDocument/2006/relationships/image" Target="../media/image51.emf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8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30.png"/><Relationship Id="rId9" Type="http://schemas.openxmlformats.org/officeDocument/2006/relationships/image" Target="../media/image53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29.png"/><Relationship Id="rId7" Type="http://schemas.openxmlformats.org/officeDocument/2006/relationships/image" Target="../media/image56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10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30.png"/><Relationship Id="rId9" Type="http://schemas.openxmlformats.org/officeDocument/2006/relationships/image" Target="../media/image58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12.xml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1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9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0E211F-D96F-1FE0-615F-28ACE5765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9" b="282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7FAF004-6A1E-6C37-918C-57CF0E70928D}"/>
              </a:ext>
            </a:extLst>
          </p:cNvPr>
          <p:cNvGrpSpPr/>
          <p:nvPr/>
        </p:nvGrpSpPr>
        <p:grpSpPr>
          <a:xfrm>
            <a:off x="1484694" y="2389074"/>
            <a:ext cx="6298453" cy="2427021"/>
            <a:chOff x="344004" y="2449667"/>
            <a:chExt cx="6298453" cy="242702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1FC5DAA-C4B9-6D3F-B6FA-34E0A798C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0310" y="2480146"/>
              <a:ext cx="1561346" cy="239488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A08A23E-2357-E93E-E85B-08083F2AE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111" y="2481798"/>
              <a:ext cx="1561346" cy="239489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41830AA-81AB-46B1-230F-196E8B565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004" y="2449667"/>
              <a:ext cx="1577578" cy="241978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941276C-874E-3010-DAE6-4C5FF2791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272" y="2474563"/>
              <a:ext cx="1561347" cy="2394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0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61196" y="5513602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86338" y="5458418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9475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créateurs de vidéos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créateurs de vidéos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12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acteurs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acteurs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2C5D5A-4997-7161-626C-0CAD9F84A61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avion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avion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1571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5E73F-AE01-905C-681F-701177AC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914A4-532D-FE0B-4CDB-D34D93516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répare les voitures en panne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83653F6-E3F2-65EE-B848-66707C3E557D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répare les voitures en panne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BA6ED1-6D34-7DD4-FEAC-821709BBD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E6286FF-3323-2504-6548-97B540ADE711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349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As-tu déjà voyagé en train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train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40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médecin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le médecin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6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médecin pour les patients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le médecin pour les patients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936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93FDF-C90F-C3A3-BD14-4CB6E2FF6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8530AE-FBEC-8355-C728-F4DC69062E5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0172AC-8C26-FF88-DF19-1FDD5C67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métier souhaiterais-tu faire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607489F-5941-E29C-5778-9B3D9B320086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8AA7B9-5BE5-43E9-E732-ADDC89DFD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B02F49-34EE-5B79-7AA0-89B17023AD8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1222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nous pouvons faire grâce à l’IA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086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l’IA peut remplacer les enseignants ? Pourquoi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les enseignants ?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AF69-5E12-707C-A19E-C2A711AA0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4570CC-2E11-024D-9D14-64279505DCAA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923BF0-69AE-39A2-E7FC-00484E05C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les animaux disparaissent-ils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7D8E9BF-80AA-186B-1B6A-47C64B0742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468B53-8154-EEDF-11AA-B4064A2D7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FE5D73-0597-9E8C-04B0-7752EFEDD91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343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56DB-5EB7-A5A0-5CF6-32286D38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B6E171A-3FD9-AF46-FE1D-D283E011DA5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55C85F-8969-2573-A4AC-6FA4A9E0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qu’il faut faire pour protéger les animaux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54BA7CF-C61A-8B25-E473-105CED48641D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 les animaux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40FEEC-7FF2-0A2D-0910-C1ACA01F5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2CA8E2-0BF1-1BD9-BC5D-7779CFA1841C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609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F3E9D-4CE6-7C81-7F15-15E9F99DA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1941-8948-4F26-C93D-B61E91244A5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4C890E-6D5B-425C-F704-DA7E197A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produit la station Noor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174FB57-A3B3-7A07-177E-F1542BC137D3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6930B2-0BBF-3411-73DF-7EF0E4300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44A528-1068-80D9-5E91-AD7751F8CFF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527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9EDE8-962B-F90B-6FBA-D7FE6489E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433416-8F8A-49BE-DEE5-CB0A7B75662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B31052-F128-F17E-6B49-6681D051A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produisent les éoliennes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1ADCE-C659-3569-D669-94FC32403FBD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88E484-FC24-E870-67CF-A380F43AB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E47D3C8-9A97-440F-CF25-24561AAA8F3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54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9FEC-4E92-912E-2FF4-9398B7A4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B0E188-DDDB-55B6-FBCA-322E36BBD57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CA8DB6-259B-1543-3169-BC69F1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il faut utiliser des énergies renouvelables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7B4830F-CFEF-3458-5049-A1D421229B31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il faut utiliser des énergies renouvelables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31C1B-9D2C-62F1-654F-1BC0E3326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77DF59-3314-EDA3-526E-23B5DA7AEE9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0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2197A-0E97-4590-6A58-9C984065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65CDD-8CF9-5256-3C35-D5CE78B7B01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A5DD48-2E64-198F-673B-81E47C16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qui menace notre planète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46A948-C0B6-A5E4-509A-7FC9D2713777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40D835-F6A8-E34F-37D4-A9BE2A3A4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107BB2-D152-4919-0786-131C7F0A9997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14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6B45-3C42-ED3F-2801-C14222B5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D7C335-7FC9-246B-CF5F-4894314320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9E96FB-E736-E501-D935-CC0E6A0A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le réchauffement climatique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C083B86-FB5F-7426-97FD-1BFC90EC4CCC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6436C8-7312-9821-2F4F-40706875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65FC03-E1F5-4CA7-6E1E-D5EB1A2618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61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8F99-E86A-27B2-0D72-F5C38AD3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554396-4D13-B3F5-9E00-078867E3FEC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0D9AF4-869F-CC3E-D18B-46466AE8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la pollution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FCA5380-0C7D-8F7C-77B9-7359E2A386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1FF97-0A24-3788-E5CD-FE90CE7C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85320D-F2BB-E446-E08C-14130596F63D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519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3CACC1-3263-5B7F-4781-A6B6D29DA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369" y="1493519"/>
            <a:ext cx="3383471" cy="5189779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107.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677280" y="2165465"/>
            <a:ext cx="3179647" cy="158357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56960" y="2607998"/>
            <a:ext cx="2652672" cy="2047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FAB12B-2AF3-D3A2-252B-79CF79564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80" y="2370773"/>
            <a:ext cx="5903332" cy="29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400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 l’intelligence artificielle, des réserves naturelles et parler des énergies renouvelables.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9F8CED6-1949-C384-2D0D-6ECCCE83BB2F}"/>
              </a:ext>
            </a:extLst>
          </p:cNvPr>
          <p:cNvGrpSpPr/>
          <p:nvPr/>
        </p:nvGrpSpPr>
        <p:grpSpPr>
          <a:xfrm>
            <a:off x="146861" y="2172452"/>
            <a:ext cx="8391247" cy="3738097"/>
            <a:chOff x="146861" y="2172452"/>
            <a:chExt cx="8391247" cy="3738097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FEAB6A8-D2F7-C82D-AB32-935C9893AAAA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A8BA202-178F-BDC3-6AD8-477A546F5170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C04784-89CE-D178-18AF-88227091BB16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5913274-018A-A60A-6313-588BFE5C3EA8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 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EAC227A3-96DF-FDFC-B334-FD2F881F2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6B4FDEA9-A850-7A04-11E8-2AD95FE83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63CC99C-577A-F6BA-E37E-FC02EC617EFA}"/>
              </a:ext>
            </a:extLst>
          </p:cNvPr>
          <p:cNvGrpSpPr/>
          <p:nvPr/>
        </p:nvGrpSpPr>
        <p:grpSpPr>
          <a:xfrm>
            <a:off x="146861" y="2172452"/>
            <a:ext cx="8391247" cy="3738097"/>
            <a:chOff x="146861" y="2172452"/>
            <a:chExt cx="8391247" cy="3738097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A2D0723-611D-668E-9346-5AC2DC9F3FCE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4B0A990-EEE2-CC9E-7C8C-3F3F3C2F05C2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0443BC3-83F0-FF6C-AE0D-EED2867B8978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876B25B-4F68-7D42-21E0-E0F252A74883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 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E372A750-20F9-F961-47F0-C880677FF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2889D9E0-6EC0-BE22-F88E-B99A62A06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609A69-F935-4EDD-DF07-AC8CA1B29B0F}"/>
              </a:ext>
            </a:extLst>
          </p:cNvPr>
          <p:cNvGrpSpPr/>
          <p:nvPr/>
        </p:nvGrpSpPr>
        <p:grpSpPr>
          <a:xfrm>
            <a:off x="229486" y="2211010"/>
            <a:ext cx="8391247" cy="3738097"/>
            <a:chOff x="146861" y="2172452"/>
            <a:chExt cx="8391247" cy="3738097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8F59AEC-7DF8-5176-1FF5-4F72CEE20C76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6A6FC41-1CDA-8544-525C-B1E47BC7B46F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A2AC5F7-97DB-6A83-EB0A-1353255B62DD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9F2B78B-324C-5B25-3A0D-CE90122F93DA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 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AFF043CF-3365-C6A2-2435-5CC1AD1CE9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02EDBA17-7F81-9F8D-F097-118799DD22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B939A15-5BB8-19B9-8917-6803D6FF970D}"/>
              </a:ext>
            </a:extLst>
          </p:cNvPr>
          <p:cNvGrpSpPr/>
          <p:nvPr/>
        </p:nvGrpSpPr>
        <p:grpSpPr>
          <a:xfrm>
            <a:off x="146861" y="2172452"/>
            <a:ext cx="8391247" cy="3738097"/>
            <a:chOff x="146861" y="2172452"/>
            <a:chExt cx="8391247" cy="373809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C9FAE7-1589-166F-5B39-F7785EC6C751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40D562-D1CE-1141-7E4E-AA462924E73F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ED3E83D-FAAC-B15A-74A8-E87DFA3ED792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AAB3E-DE5C-B670-5BD5-5D4C3DEEC8F4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 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BD273136-35C1-9D50-5D9F-23D87D930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F47C5A82-B5A2-B9D8-AD54-9ED91F6B5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F717604-3CAC-9506-3791-43B8E1682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544" y="1501139"/>
            <a:ext cx="3383471" cy="5189779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107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,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vous allez faire l’activité 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2956461" y="3756661"/>
            <a:ext cx="3177639" cy="229199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12060" y="2728340"/>
            <a:ext cx="2699236" cy="2047227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85D04F4B-329B-8E81-1CEF-C2B93930C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 son métier préféré,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EC1A3A-6F5B-2DD5-4F39-AC5B43DD0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01" y="1993360"/>
            <a:ext cx="5177159" cy="432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AA36-62F5-70E4-4F3E-1E47B19A5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1BC40-3C1C-748E-3F66-FCD6B914F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de révision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E38390-6363-7CDE-88AD-6000E47D4E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24FC9926-1B0A-6202-728F-2A2AE9553E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80206B9-5DDE-F58B-2CB4-5B50B8324C0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02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PO3.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4DA140-1C18-ECBF-F3B6-CC76A0B25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960" y="1638549"/>
            <a:ext cx="3164360" cy="48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77795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énergies renouvelables - Les émotions  - L’intelligence artificielle – La chasse illégale – Un incendie.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E736A0-2B70-11ED-62FB-BE140C7057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23" y="1898379"/>
            <a:ext cx="1646045" cy="18007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DDD45D-288B-ED5E-04FE-862FF6481C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425" y="1953601"/>
            <a:ext cx="1646045" cy="18007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8467A5-5889-7C57-80F8-D74E570D73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7" y="1936029"/>
            <a:ext cx="1678170" cy="18359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04CD23-611F-F86A-7072-94615CF9DC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300" y="4173895"/>
            <a:ext cx="1642754" cy="17971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92AF71-9708-5B0D-BEFC-4BA5F0F3D1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332" y="4172272"/>
            <a:ext cx="1618655" cy="177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Karim utilise l’intelligence artificielle – La station solaire produit de l’électricité – Il faut recycler les déchets. – Il faut lutter contre la chasse illégale -  L’usine dégage du CO2,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187AA7-2A9F-AFAD-DFD5-013A90D46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737" y="2033985"/>
            <a:ext cx="2575389" cy="16377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DE3E42-8DC8-B4D6-5078-85F75E4D7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909" y="4217393"/>
            <a:ext cx="2589088" cy="17332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C45BA7-2D92-7D70-ED7C-5A4F2B08AD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0511" y="4151675"/>
            <a:ext cx="2439580" cy="17696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D92615-91A8-39FC-A781-F70CD08007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0301" y="2024333"/>
            <a:ext cx="2294128" cy="1657037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22E3020-660F-9B8B-7905-6AC0EDF02AF4}"/>
              </a:ext>
            </a:extLst>
          </p:cNvPr>
          <p:cNvGrpSpPr/>
          <p:nvPr/>
        </p:nvGrpSpPr>
        <p:grpSpPr>
          <a:xfrm>
            <a:off x="539571" y="2098462"/>
            <a:ext cx="2742660" cy="1508775"/>
            <a:chOff x="539571" y="2098462"/>
            <a:chExt cx="2742660" cy="150877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E663273-5063-F5DD-E434-1A8AB2F9B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9571" y="2098462"/>
              <a:ext cx="2742660" cy="1508775"/>
            </a:xfrm>
            <a:prstGeom prst="rect">
              <a:avLst/>
            </a:prstGeom>
          </p:spPr>
        </p:pic>
        <p:sp>
          <p:nvSpPr>
            <p:cNvPr id="19" name="Phylactère : pensées 18">
              <a:extLst>
                <a:ext uri="{FF2B5EF4-FFF2-40B4-BE49-F238E27FC236}">
                  <a16:creationId xmlns:a16="http://schemas.microsoft.com/office/drawing/2014/main" id="{55844F77-B45D-79BE-A4A9-45C566A9C8E3}"/>
                </a:ext>
              </a:extLst>
            </p:cNvPr>
            <p:cNvSpPr/>
            <p:nvPr/>
          </p:nvSpPr>
          <p:spPr>
            <a:xfrm>
              <a:off x="1243975" y="2239973"/>
              <a:ext cx="816179" cy="400634"/>
            </a:xfrm>
            <a:prstGeom prst="cloudCallout">
              <a:avLst/>
            </a:prstGeom>
            <a:solidFill>
              <a:srgbClr val="A4A7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342130-58FB-63FE-7543-91716D709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78612"/>
            <a:ext cx="1678169" cy="18359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2E8A5B-A4CB-3D86-32B8-EFB9DB553D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476" y="1936727"/>
            <a:ext cx="1625048" cy="17778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C71678-20C8-052C-2CB4-6AA83C6153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543" y="1958229"/>
            <a:ext cx="1585739" cy="17348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06576F-01C2-F0E8-0285-D6EA084B48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174" y="3914996"/>
            <a:ext cx="1762604" cy="19283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6952FE-A068-8079-6DFD-67BFF4842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203" y="3852275"/>
            <a:ext cx="1937130" cy="21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C11B667-A666-CE49-CC41-DDD7895DDD0F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la technologie et de l’environnement.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761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8247</TotalTime>
  <Words>1832</Words>
  <Application>Microsoft Office PowerPoint</Application>
  <PresentationFormat>Affichage à l'écran (4:3)</PresentationFormat>
  <Paragraphs>223</Paragraphs>
  <Slides>54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54</vt:i4>
      </vt:variant>
    </vt:vector>
  </HeadingPairs>
  <TitlesOfParts>
    <vt:vector size="76" baseType="lpstr">
      <vt:lpstr>Aptos Display</vt:lpstr>
      <vt:lpstr>Dosis</vt:lpstr>
      <vt:lpstr>Mistral</vt:lpstr>
      <vt:lpstr>Aptos</vt:lpstr>
      <vt:lpstr>Dosis SemiBold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Révision</vt:lpstr>
      <vt:lpstr>lecture offerte</vt:lpstr>
      <vt:lpstr>Vocab_03- Appropriation</vt:lpstr>
      <vt:lpstr>Vocab_04- Entrainement livret</vt:lpstr>
      <vt:lpstr>Thème Office</vt:lpstr>
      <vt:lpstr>2_Env-Enseignant</vt:lpstr>
      <vt:lpstr>5_New Voc_01-Livret</vt:lpstr>
      <vt:lpstr>1_Révision</vt:lpstr>
      <vt:lpstr>6_New Voc_01-Livret</vt:lpstr>
      <vt:lpstr>2_Révision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Qu’est-ce que vous avez fait la semaine dernière ?</vt:lpstr>
      <vt:lpstr>Que faisaient les créateurs de vidéos ?</vt:lpstr>
      <vt:lpstr>Que faisaient les acteurs ?</vt:lpstr>
      <vt:lpstr>Qui conduit un avion ?</vt:lpstr>
      <vt:lpstr>Qui répare les voitures en panne ?</vt:lpstr>
      <vt:lpstr>As-tu déjà voyagé en train ?</vt:lpstr>
      <vt:lpstr>Où travaille le médecin ? </vt:lpstr>
      <vt:lpstr>Que fait le médecin pour les patients ?</vt:lpstr>
      <vt:lpstr>Quel métier souhaiterais-tu faire ? Pourquoi ? </vt:lpstr>
      <vt:lpstr>Qu’est-ce que nous pouvons faire grâce à l’IA ?</vt:lpstr>
      <vt:lpstr>Est-ce que l’IA peut remplacer les enseignants ? Pourquoi ?</vt:lpstr>
      <vt:lpstr>Pourquoi les animaux disparaissent-ils  ?</vt:lpstr>
      <vt:lpstr>Qu’est-ce qu’il faut faire pour protéger les animaux ?</vt:lpstr>
      <vt:lpstr>Que produit la station Noor ?</vt:lpstr>
      <vt:lpstr>Que produisent les éoliennes ?</vt:lpstr>
      <vt:lpstr>Pourquoi il faut utiliser des énergies renouvelables ?</vt:lpstr>
      <vt:lpstr>Qu’est-ce qui menace notre planète ?</vt:lpstr>
      <vt:lpstr>Comment lutter contre le réchauffement climatique ?</vt:lpstr>
      <vt:lpstr>Comment lutter contre la pollution ?</vt:lpstr>
      <vt:lpstr>Prenez vos livrets à la page 107.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de l’intelligence artificielle, des réserves naturelles et parler des énergies renouvelables.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107, vous allez faire l’activité 2.</vt:lpstr>
      <vt:lpstr>Maintenant, tout le monde participe. À tour de rôle, chacun parle de son métier préféré, comme dans les exemples.</vt:lpstr>
      <vt:lpstr>La séance de révision est terminée.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Les énergies renouvelables - Les émotions  - L’intelligence artificielle – La chasse illégale – Un incendie.</vt:lpstr>
      <vt:lpstr>Présentation PowerPoint</vt:lpstr>
      <vt:lpstr>Regarde les images. Je vais te dire des phrases  et tu vas me montrer les images qui correspondent : Karim utilise l’intelligence artificielle – La station solaire produit de l’électricité – Il faut recycler les déchets. – Il faut lutter contre la chasse illégale -  L’usine dégage du CO2,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38</cp:revision>
  <cp:lastPrinted>2025-08-13T10:11:39Z</cp:lastPrinted>
  <dcterms:created xsi:type="dcterms:W3CDTF">2025-08-01T12:31:49Z</dcterms:created>
  <dcterms:modified xsi:type="dcterms:W3CDTF">2026-04-20T19:54:09Z</dcterms:modified>
</cp:coreProperties>
</file>