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1.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3.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4.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98" r:id="rId11"/>
    <p:sldMasterId id="2147483808" r:id="rId12"/>
    <p:sldMasterId id="2147483818" r:id="rId13"/>
    <p:sldMasterId id="2147483831" r:id="rId14"/>
    <p:sldMasterId id="2147483841" r:id="rId15"/>
  </p:sldMasterIdLst>
  <p:notesMasterIdLst>
    <p:notesMasterId r:id="rId88"/>
  </p:notesMasterIdLst>
  <p:sldIdLst>
    <p:sldId id="257" r:id="rId16"/>
    <p:sldId id="1029" r:id="rId17"/>
    <p:sldId id="951" r:id="rId18"/>
    <p:sldId id="1208" r:id="rId19"/>
    <p:sldId id="798" r:id="rId20"/>
    <p:sldId id="1098" r:id="rId21"/>
    <p:sldId id="1184" r:id="rId22"/>
    <p:sldId id="1147" r:id="rId23"/>
    <p:sldId id="866" r:id="rId24"/>
    <p:sldId id="1299" r:id="rId25"/>
    <p:sldId id="1301" r:id="rId26"/>
    <p:sldId id="1302" r:id="rId27"/>
    <p:sldId id="1159" r:id="rId28"/>
    <p:sldId id="1293" r:id="rId29"/>
    <p:sldId id="1249" r:id="rId30"/>
    <p:sldId id="1250" r:id="rId31"/>
    <p:sldId id="1124" r:id="rId32"/>
    <p:sldId id="1303" r:id="rId33"/>
    <p:sldId id="1292" r:id="rId34"/>
    <p:sldId id="1289" r:id="rId35"/>
    <p:sldId id="1265" r:id="rId36"/>
    <p:sldId id="1095" r:id="rId37"/>
    <p:sldId id="1126" r:id="rId38"/>
    <p:sldId id="1102" r:id="rId39"/>
    <p:sldId id="1101" r:id="rId40"/>
    <p:sldId id="1129" r:id="rId41"/>
    <p:sldId id="1148" r:id="rId42"/>
    <p:sldId id="1304" r:id="rId43"/>
    <p:sldId id="1092" r:id="rId44"/>
    <p:sldId id="1156" r:id="rId45"/>
    <p:sldId id="1035" r:id="rId46"/>
    <p:sldId id="715" r:id="rId47"/>
    <p:sldId id="1309" r:id="rId48"/>
    <p:sldId id="1310" r:id="rId49"/>
    <p:sldId id="1088" r:id="rId50"/>
    <p:sldId id="1311" r:id="rId51"/>
    <p:sldId id="1312" r:id="rId52"/>
    <p:sldId id="1313" r:id="rId53"/>
    <p:sldId id="1314" r:id="rId54"/>
    <p:sldId id="1315" r:id="rId55"/>
    <p:sldId id="1316" r:id="rId56"/>
    <p:sldId id="1317" r:id="rId57"/>
    <p:sldId id="1205" r:id="rId58"/>
    <p:sldId id="1318" r:id="rId59"/>
    <p:sldId id="1319" r:id="rId60"/>
    <p:sldId id="1320" r:id="rId61"/>
    <p:sldId id="1321" r:id="rId62"/>
    <p:sldId id="1322" r:id="rId63"/>
    <p:sldId id="1323" r:id="rId64"/>
    <p:sldId id="1324" r:id="rId65"/>
    <p:sldId id="1325" r:id="rId66"/>
    <p:sldId id="1103" r:id="rId67"/>
    <p:sldId id="1161" r:id="rId68"/>
    <p:sldId id="1212" r:id="rId69"/>
    <p:sldId id="1216" r:id="rId70"/>
    <p:sldId id="1104" r:id="rId71"/>
    <p:sldId id="1162" r:id="rId72"/>
    <p:sldId id="1034" r:id="rId73"/>
    <p:sldId id="1276" r:id="rId74"/>
    <p:sldId id="1278" r:id="rId75"/>
    <p:sldId id="1186" r:id="rId76"/>
    <p:sldId id="1279" r:id="rId77"/>
    <p:sldId id="1187" r:id="rId78"/>
    <p:sldId id="1036" r:id="rId79"/>
    <p:sldId id="1280" r:id="rId80"/>
    <p:sldId id="1051" r:id="rId81"/>
    <p:sldId id="1281" r:id="rId82"/>
    <p:sldId id="1267" r:id="rId83"/>
    <p:sldId id="1282" r:id="rId84"/>
    <p:sldId id="1056" r:id="rId85"/>
    <p:sldId id="1057" r:id="rId86"/>
    <p:sldId id="689" r:id="rId87"/>
  </p:sldIdLst>
  <p:sldSz cx="9144000" cy="6858000" type="screen4x3"/>
  <p:notesSz cx="6735763" cy="9866313"/>
  <p:embeddedFontLst>
    <p:embeddedFont>
      <p:font typeface="Dosis" pitchFamily="2" charset="0"/>
      <p:regular r:id="rId89"/>
      <p:bold r:id="rId90"/>
    </p:embeddedFont>
    <p:embeddedFont>
      <p:font typeface="Dosis ExtraBold" pitchFamily="2" charset="0"/>
      <p:bold r:id="rId91"/>
    </p:embeddedFont>
    <p:embeddedFont>
      <p:font typeface="Dosis Medium" pitchFamily="2" charset="0"/>
      <p:regular r:id="rId92"/>
    </p:embeddedFont>
    <p:embeddedFont>
      <p:font typeface="Dosis SemiBold" pitchFamily="2" charset="0"/>
      <p:bold r:id="rId93"/>
    </p:embeddedFont>
    <p:embeddedFont>
      <p:font typeface="Mistral" panose="03090702030407020403" pitchFamily="66" charset="0"/>
      <p:regular r:id="rId9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F26553"/>
    <a:srgbClr val="2196B1"/>
    <a:srgbClr val="4B5377"/>
    <a:srgbClr val="424D7B"/>
    <a:srgbClr val="565F88"/>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63CBFB-CBB3-4BFF-B264-891AEADE9C6F}" v="14" dt="2026-04-14T11:45:04.19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5363" autoAdjust="0"/>
  </p:normalViewPr>
  <p:slideViewPr>
    <p:cSldViewPr snapToGrid="0">
      <p:cViewPr varScale="1">
        <p:scale>
          <a:sx n="77" d="100"/>
          <a:sy n="77" d="100"/>
        </p:scale>
        <p:origin x="824" y="45"/>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6" Type="http://schemas.openxmlformats.org/officeDocument/2006/relationships/slide" Target="slides/slide61.xml"/><Relationship Id="rId84" Type="http://schemas.openxmlformats.org/officeDocument/2006/relationships/slide" Target="slides/slide69.xml"/><Relationship Id="rId89" Type="http://schemas.openxmlformats.org/officeDocument/2006/relationships/font" Target="fonts/font1.fntdata"/><Relationship Id="rId97"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slide" Target="slides/slide59.xml"/><Relationship Id="rId79" Type="http://schemas.openxmlformats.org/officeDocument/2006/relationships/slide" Target="slides/slide64.xml"/><Relationship Id="rId87" Type="http://schemas.openxmlformats.org/officeDocument/2006/relationships/slide" Target="slides/slide72.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slide" Target="slides/slide67.xml"/><Relationship Id="rId90" Type="http://schemas.openxmlformats.org/officeDocument/2006/relationships/font" Target="fonts/font2.fntdata"/><Relationship Id="rId95" Type="http://schemas.openxmlformats.org/officeDocument/2006/relationships/presProps" Target="presProps.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100" Type="http://schemas.microsoft.com/office/2015/10/relationships/revisionInfo" Target="revisionInfo.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slide" Target="slides/slide65.xml"/><Relationship Id="rId85" Type="http://schemas.openxmlformats.org/officeDocument/2006/relationships/slide" Target="slides/slide70.xml"/><Relationship Id="rId93" Type="http://schemas.openxmlformats.org/officeDocument/2006/relationships/font" Target="fonts/font5.fntdata"/><Relationship Id="rId98"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slide" Target="slides/slide68.xml"/><Relationship Id="rId88" Type="http://schemas.openxmlformats.org/officeDocument/2006/relationships/notesMaster" Target="notesMasters/notesMaster1.xml"/><Relationship Id="rId91" Type="http://schemas.openxmlformats.org/officeDocument/2006/relationships/font" Target="fonts/font3.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font" Target="fonts/font6.fntdata"/><Relationship Id="rId99" Type="http://schemas.microsoft.com/office/2016/11/relationships/changesInfo" Target="changesInfos/changesInfo1.xml"/><Relationship Id="rId10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undo redo custSel addSld delSld modSld">
      <pc:chgData name="Salima  Ben Najem" userId="5d5d9c33-4a8f-4fad-a74b-e23ae769dead" providerId="ADAL" clId="{9BC4A8D2-6BD3-4F6E-9B89-9E8D97E5DD9E}" dt="2026-04-14T11:45:16.533" v="1864" actId="20577"/>
      <pc:docMkLst>
        <pc:docMk/>
      </pc:docMkLst>
      <pc:sldChg chg="addSp delSp modSp mod">
        <pc:chgData name="Salima  Ben Najem" userId="5d5d9c33-4a8f-4fad-a74b-e23ae769dead" providerId="ADAL" clId="{9BC4A8D2-6BD3-4F6E-9B89-9E8D97E5DD9E}" dt="2026-04-09T15:24:00.298" v="2" actId="26606"/>
        <pc:sldMkLst>
          <pc:docMk/>
          <pc:sldMk cId="56895326" sldId="257"/>
        </pc:sldMkLst>
        <pc:spChg chg="add">
          <ac:chgData name="Salima  Ben Najem" userId="5d5d9c33-4a8f-4fad-a74b-e23ae769dead" providerId="ADAL" clId="{9BC4A8D2-6BD3-4F6E-9B89-9E8D97E5DD9E}" dt="2026-04-09T15:24:00.298" v="2" actId="26606"/>
          <ac:spMkLst>
            <pc:docMk/>
            <pc:sldMk cId="56895326" sldId="257"/>
            <ac:spMk id="28" creationId="{42A4FC2C-047E-45A5-965D-8E1E3BF09BC6}"/>
          </ac:spMkLst>
        </pc:spChg>
        <pc:picChg chg="add mod">
          <ac:chgData name="Salima  Ben Najem" userId="5d5d9c33-4a8f-4fad-a74b-e23ae769dead" providerId="ADAL" clId="{9BC4A8D2-6BD3-4F6E-9B89-9E8D97E5DD9E}" dt="2026-04-09T15:24:00.298" v="2" actId="26606"/>
          <ac:picMkLst>
            <pc:docMk/>
            <pc:sldMk cId="56895326" sldId="257"/>
            <ac:picMk id="3" creationId="{71738A06-B8A2-2F66-659B-02B01915EAFC}"/>
          </ac:picMkLst>
        </pc:picChg>
      </pc:sldChg>
      <pc:sldChg chg="modSp mod">
        <pc:chgData name="Salima  Ben Najem" userId="5d5d9c33-4a8f-4fad-a74b-e23ae769dead" providerId="ADAL" clId="{9BC4A8D2-6BD3-4F6E-9B89-9E8D97E5DD9E}" dt="2026-04-14T11:23:49.233" v="971" actId="20577"/>
        <pc:sldMkLst>
          <pc:docMk/>
          <pc:sldMk cId="596514952" sldId="715"/>
        </pc:sldMkLst>
        <pc:spChg chg="mod">
          <ac:chgData name="Salima  Ben Najem" userId="5d5d9c33-4a8f-4fad-a74b-e23ae769dead" providerId="ADAL" clId="{9BC4A8D2-6BD3-4F6E-9B89-9E8D97E5DD9E}" dt="2026-04-14T11:23:49.233" v="971" actId="20577"/>
          <ac:spMkLst>
            <pc:docMk/>
            <pc:sldMk cId="596514952" sldId="715"/>
            <ac:spMk id="2" creationId="{E7BB7C51-F9C8-43A6-BBF5-3279FD5FC999}"/>
          </ac:spMkLst>
        </pc:spChg>
        <pc:spChg chg="mod">
          <ac:chgData name="Salima  Ben Najem" userId="5d5d9c33-4a8f-4fad-a74b-e23ae769dead" providerId="ADAL" clId="{9BC4A8D2-6BD3-4F6E-9B89-9E8D97E5DD9E}" dt="2026-04-14T11:17:11.190" v="575" actId="20577"/>
          <ac:spMkLst>
            <pc:docMk/>
            <pc:sldMk cId="596514952" sldId="715"/>
            <ac:spMk id="3" creationId="{A7DFF4BB-703C-3C51-9922-547CB6F395C0}"/>
          </ac:spMkLst>
        </pc:spChg>
      </pc:sldChg>
      <pc:sldChg chg="addSp delSp modSp mod">
        <pc:chgData name="Salima  Ben Najem" userId="5d5d9c33-4a8f-4fad-a74b-e23ae769dead" providerId="ADAL" clId="{9BC4A8D2-6BD3-4F6E-9B89-9E8D97E5DD9E}" dt="2026-04-14T11:39:16.505" v="1447" actId="1076"/>
        <pc:sldMkLst>
          <pc:docMk/>
          <pc:sldMk cId="2239987032" sldId="1036"/>
        </pc:sldMkLst>
        <pc:spChg chg="mod">
          <ac:chgData name="Salima  Ben Najem" userId="5d5d9c33-4a8f-4fad-a74b-e23ae769dead" providerId="ADAL" clId="{9BC4A8D2-6BD3-4F6E-9B89-9E8D97E5DD9E}" dt="2026-04-14T11:37:16.088" v="1361" actId="20577"/>
          <ac:spMkLst>
            <pc:docMk/>
            <pc:sldMk cId="2239987032" sldId="1036"/>
            <ac:spMk id="7" creationId="{FAA3B166-1B0B-538F-A6D6-F5E955A58BE7}"/>
          </ac:spMkLst>
        </pc:spChg>
        <pc:spChg chg="mod">
          <ac:chgData name="Salima  Ben Najem" userId="5d5d9c33-4a8f-4fad-a74b-e23ae769dead" providerId="ADAL" clId="{9BC4A8D2-6BD3-4F6E-9B89-9E8D97E5DD9E}" dt="2026-04-14T11:37:26.171" v="1363" actId="1076"/>
          <ac:spMkLst>
            <pc:docMk/>
            <pc:sldMk cId="2239987032" sldId="1036"/>
            <ac:spMk id="10" creationId="{BBFB3128-DFD9-C56F-CEBA-54851600EA06}"/>
          </ac:spMkLst>
        </pc:spChg>
        <pc:picChg chg="del">
          <ac:chgData name="Salima  Ben Najem" userId="5d5d9c33-4a8f-4fad-a74b-e23ae769dead" providerId="ADAL" clId="{9BC4A8D2-6BD3-4F6E-9B89-9E8D97E5DD9E}" dt="2026-04-14T11:36:43.942" v="1320" actId="478"/>
          <ac:picMkLst>
            <pc:docMk/>
            <pc:sldMk cId="2239987032" sldId="1036"/>
            <ac:picMk id="3" creationId="{C5EA3AA4-9E3A-6572-128C-E23051EBC0BC}"/>
          </ac:picMkLst>
        </pc:picChg>
        <pc:picChg chg="add mod">
          <ac:chgData name="Salima  Ben Najem" userId="5d5d9c33-4a8f-4fad-a74b-e23ae769dead" providerId="ADAL" clId="{9BC4A8D2-6BD3-4F6E-9B89-9E8D97E5DD9E}" dt="2026-04-14T11:39:16.505" v="1447" actId="1076"/>
          <ac:picMkLst>
            <pc:docMk/>
            <pc:sldMk cId="2239987032" sldId="1036"/>
            <ac:picMk id="4" creationId="{BD4004F4-C02B-7370-EE65-8064993F53E8}"/>
          </ac:picMkLst>
        </pc:picChg>
      </pc:sldChg>
      <pc:sldChg chg="addSp delSp modSp mod">
        <pc:chgData name="Salima  Ben Najem" userId="5d5d9c33-4a8f-4fad-a74b-e23ae769dead" providerId="ADAL" clId="{9BC4A8D2-6BD3-4F6E-9B89-9E8D97E5DD9E}" dt="2026-04-14T11:41:25.057" v="1647" actId="14100"/>
        <pc:sldMkLst>
          <pc:docMk/>
          <pc:sldMk cId="1947886470" sldId="1051"/>
        </pc:sldMkLst>
        <pc:spChg chg="mod">
          <ac:chgData name="Salima  Ben Najem" userId="5d5d9c33-4a8f-4fad-a74b-e23ae769dead" providerId="ADAL" clId="{9BC4A8D2-6BD3-4F6E-9B89-9E8D97E5DD9E}" dt="2026-04-14T11:39:40.932" v="1499" actId="20577"/>
          <ac:spMkLst>
            <pc:docMk/>
            <pc:sldMk cId="1947886470" sldId="1051"/>
            <ac:spMk id="6" creationId="{F316A598-D49F-C083-1708-C89756179E64}"/>
          </ac:spMkLst>
        </pc:spChg>
        <pc:spChg chg="mod">
          <ac:chgData name="Salima  Ben Najem" userId="5d5d9c33-4a8f-4fad-a74b-e23ae769dead" providerId="ADAL" clId="{9BC4A8D2-6BD3-4F6E-9B89-9E8D97E5DD9E}" dt="2026-04-14T11:39:55.767" v="1539" actId="20577"/>
          <ac:spMkLst>
            <pc:docMk/>
            <pc:sldMk cId="1947886470" sldId="1051"/>
            <ac:spMk id="7" creationId="{3BAC0D4B-531A-8035-93B5-86A724507A8F}"/>
          </ac:spMkLst>
        </pc:spChg>
        <pc:picChg chg="add mod">
          <ac:chgData name="Salima  Ben Najem" userId="5d5d9c33-4a8f-4fad-a74b-e23ae769dead" providerId="ADAL" clId="{9BC4A8D2-6BD3-4F6E-9B89-9E8D97E5DD9E}" dt="2026-04-14T11:41:25.057" v="1647" actId="14100"/>
          <ac:picMkLst>
            <pc:docMk/>
            <pc:sldMk cId="1947886470" sldId="1051"/>
            <ac:picMk id="2" creationId="{B7B43D9E-CDF5-CEFA-5C64-A99D55ED0271}"/>
          </ac:picMkLst>
        </pc:picChg>
        <pc:picChg chg="del">
          <ac:chgData name="Salima  Ben Najem" userId="5d5d9c33-4a8f-4fad-a74b-e23ae769dead" providerId="ADAL" clId="{9BC4A8D2-6BD3-4F6E-9B89-9E8D97E5DD9E}" dt="2026-04-14T11:39:22.013" v="1448" actId="478"/>
          <ac:picMkLst>
            <pc:docMk/>
            <pc:sldMk cId="1947886470" sldId="1051"/>
            <ac:picMk id="3" creationId="{74DC58D3-8E44-D8E1-48B0-D4BB4FD5FE6B}"/>
          </ac:picMkLst>
        </pc:picChg>
      </pc:sldChg>
      <pc:sldChg chg="modSp mod">
        <pc:chgData name="Salima  Ben Najem" userId="5d5d9c33-4a8f-4fad-a74b-e23ae769dead" providerId="ADAL" clId="{9BC4A8D2-6BD3-4F6E-9B89-9E8D97E5DD9E}" dt="2026-04-09T15:52:19.203" v="440" actId="20577"/>
        <pc:sldMkLst>
          <pc:docMk/>
          <pc:sldMk cId="4288946088" sldId="1092"/>
        </pc:sldMkLst>
        <pc:spChg chg="mod">
          <ac:chgData name="Salima  Ben Najem" userId="5d5d9c33-4a8f-4fad-a74b-e23ae769dead" providerId="ADAL" clId="{9BC4A8D2-6BD3-4F6E-9B89-9E8D97E5DD9E}" dt="2026-04-09T15:52:19.203" v="440" actId="20577"/>
          <ac:spMkLst>
            <pc:docMk/>
            <pc:sldMk cId="4288946088" sldId="1092"/>
            <ac:spMk id="6" creationId="{E6D6E83D-065F-F86D-25C0-D12AF8959F5B}"/>
          </ac:spMkLst>
        </pc:spChg>
      </pc:sldChg>
      <pc:sldChg chg="modSp mod">
        <pc:chgData name="Salima  Ben Najem" userId="5d5d9c33-4a8f-4fad-a74b-e23ae769dead" providerId="ADAL" clId="{9BC4A8D2-6BD3-4F6E-9B89-9E8D97E5DD9E}" dt="2026-04-09T15:45:32.140" v="119" actId="1076"/>
        <pc:sldMkLst>
          <pc:docMk/>
          <pc:sldMk cId="1884112402" sldId="1095"/>
        </pc:sldMkLst>
        <pc:spChg chg="mod">
          <ac:chgData name="Salima  Ben Najem" userId="5d5d9c33-4a8f-4fad-a74b-e23ae769dead" providerId="ADAL" clId="{9BC4A8D2-6BD3-4F6E-9B89-9E8D97E5DD9E}" dt="2026-04-09T15:45:32.140" v="119" actId="1076"/>
          <ac:spMkLst>
            <pc:docMk/>
            <pc:sldMk cId="1884112402" sldId="1095"/>
            <ac:spMk id="3" creationId="{3A4F881A-CBC2-5408-0942-932C78C1B9E7}"/>
          </ac:spMkLst>
        </pc:spChg>
      </pc:sldChg>
      <pc:sldChg chg="addSp delSp modSp mod">
        <pc:chgData name="Salima  Ben Najem" userId="5d5d9c33-4a8f-4fad-a74b-e23ae769dead" providerId="ADAL" clId="{9BC4A8D2-6BD3-4F6E-9B89-9E8D97E5DD9E}" dt="2026-04-09T15:50:56.499" v="399" actId="20577"/>
        <pc:sldMkLst>
          <pc:docMk/>
          <pc:sldMk cId="3750647072" sldId="1101"/>
        </pc:sldMkLst>
        <pc:spChg chg="mod">
          <ac:chgData name="Salima  Ben Najem" userId="5d5d9c33-4a8f-4fad-a74b-e23ae769dead" providerId="ADAL" clId="{9BC4A8D2-6BD3-4F6E-9B89-9E8D97E5DD9E}" dt="2026-04-09T15:50:56.499" v="399" actId="20577"/>
          <ac:spMkLst>
            <pc:docMk/>
            <pc:sldMk cId="3750647072" sldId="1101"/>
            <ac:spMk id="4" creationId="{56D6602D-2371-AA79-8738-13B10F0453E8}"/>
          </ac:spMkLst>
        </pc:spChg>
        <pc:spChg chg="add mod">
          <ac:chgData name="Salima  Ben Najem" userId="5d5d9c33-4a8f-4fad-a74b-e23ae769dead" providerId="ADAL" clId="{9BC4A8D2-6BD3-4F6E-9B89-9E8D97E5DD9E}" dt="2026-04-09T15:46:59.466" v="142" actId="207"/>
          <ac:spMkLst>
            <pc:docMk/>
            <pc:sldMk cId="3750647072" sldId="1101"/>
            <ac:spMk id="8" creationId="{46CD66A2-F89D-05EA-A28F-2964EE5D8E90}"/>
          </ac:spMkLst>
        </pc:spChg>
        <pc:spChg chg="add mod">
          <ac:chgData name="Salima  Ben Najem" userId="5d5d9c33-4a8f-4fad-a74b-e23ae769dead" providerId="ADAL" clId="{9BC4A8D2-6BD3-4F6E-9B89-9E8D97E5DD9E}" dt="2026-04-09T15:46:56.251" v="141" actId="207"/>
          <ac:spMkLst>
            <pc:docMk/>
            <pc:sldMk cId="3750647072" sldId="1101"/>
            <ac:spMk id="10" creationId="{554AB1BC-1DC5-A09B-418F-CDD98070FFCF}"/>
          </ac:spMkLst>
        </pc:spChg>
      </pc:sldChg>
      <pc:sldChg chg="addSp delSp modSp mod">
        <pc:chgData name="Salima  Ben Najem" userId="5d5d9c33-4a8f-4fad-a74b-e23ae769dead" providerId="ADAL" clId="{9BC4A8D2-6BD3-4F6E-9B89-9E8D97E5DD9E}" dt="2026-04-09T15:46:33.059" v="137" actId="20577"/>
        <pc:sldMkLst>
          <pc:docMk/>
          <pc:sldMk cId="989522169" sldId="1102"/>
        </pc:sldMkLst>
        <pc:spChg chg="add mod">
          <ac:chgData name="Salima  Ben Najem" userId="5d5d9c33-4a8f-4fad-a74b-e23ae769dead" providerId="ADAL" clId="{9BC4A8D2-6BD3-4F6E-9B89-9E8D97E5DD9E}" dt="2026-04-09T15:45:49.186" v="124" actId="1076"/>
          <ac:spMkLst>
            <pc:docMk/>
            <pc:sldMk cId="989522169" sldId="1102"/>
            <ac:spMk id="7" creationId="{313021C4-07F6-E7BB-18FE-BB7014706BDE}"/>
          </ac:spMkLst>
        </pc:spChg>
        <pc:spChg chg="mod">
          <ac:chgData name="Salima  Ben Najem" userId="5d5d9c33-4a8f-4fad-a74b-e23ae769dead" providerId="ADAL" clId="{9BC4A8D2-6BD3-4F6E-9B89-9E8D97E5DD9E}" dt="2026-04-09T15:46:33.059" v="137" actId="20577"/>
          <ac:spMkLst>
            <pc:docMk/>
            <pc:sldMk cId="989522169" sldId="1102"/>
            <ac:spMk id="8" creationId="{792FC286-59FB-DE3B-6A4B-2AE7EBA91A78}"/>
          </ac:spMkLst>
        </pc:spChg>
      </pc:sldChg>
      <pc:sldChg chg="addSp delSp modSp mod">
        <pc:chgData name="Salima  Ben Najem" userId="5d5d9c33-4a8f-4fad-a74b-e23ae769dead" providerId="ADAL" clId="{9BC4A8D2-6BD3-4F6E-9B89-9E8D97E5DD9E}" dt="2026-04-14T11:28:37.092" v="998" actId="1076"/>
        <pc:sldMkLst>
          <pc:docMk/>
          <pc:sldMk cId="905454313" sldId="1104"/>
        </pc:sldMkLst>
        <pc:picChg chg="del">
          <ac:chgData name="Salima  Ben Najem" userId="5d5d9c33-4a8f-4fad-a74b-e23ae769dead" providerId="ADAL" clId="{9BC4A8D2-6BD3-4F6E-9B89-9E8D97E5DD9E}" dt="2026-04-14T11:26:58.567" v="987" actId="21"/>
          <ac:picMkLst>
            <pc:docMk/>
            <pc:sldMk cId="905454313" sldId="1104"/>
            <ac:picMk id="3" creationId="{B772CC6E-3D3E-AE46-B42F-88C07C432B6E}"/>
          </ac:picMkLst>
        </pc:picChg>
        <pc:picChg chg="add mod">
          <ac:chgData name="Salima  Ben Najem" userId="5d5d9c33-4a8f-4fad-a74b-e23ae769dead" providerId="ADAL" clId="{9BC4A8D2-6BD3-4F6E-9B89-9E8D97E5DD9E}" dt="2026-04-14T11:28:37.092" v="998" actId="1076"/>
          <ac:picMkLst>
            <pc:docMk/>
            <pc:sldMk cId="905454313" sldId="1104"/>
            <ac:picMk id="5" creationId="{7B90D03E-B0CA-2B4D-7F36-EA1814B4872A}"/>
          </ac:picMkLst>
        </pc:picChg>
      </pc:sldChg>
      <pc:sldChg chg="addSp delSp modSp mod">
        <pc:chgData name="Salima  Ben Najem" userId="5d5d9c33-4a8f-4fad-a74b-e23ae769dead" providerId="ADAL" clId="{9BC4A8D2-6BD3-4F6E-9B89-9E8D97E5DD9E}" dt="2026-04-09T15:45:38.508" v="121"/>
        <pc:sldMkLst>
          <pc:docMk/>
          <pc:sldMk cId="1128191912" sldId="1126"/>
        </pc:sldMkLst>
        <pc:spChg chg="add mod">
          <ac:chgData name="Salima  Ben Najem" userId="5d5d9c33-4a8f-4fad-a74b-e23ae769dead" providerId="ADAL" clId="{9BC4A8D2-6BD3-4F6E-9B89-9E8D97E5DD9E}" dt="2026-04-09T15:45:38.508" v="121"/>
          <ac:spMkLst>
            <pc:docMk/>
            <pc:sldMk cId="1128191912" sldId="1126"/>
            <ac:spMk id="3" creationId="{507749B8-0CE1-EFA9-E238-019A2EB5864E}"/>
          </ac:spMkLst>
        </pc:spChg>
      </pc:sldChg>
      <pc:sldChg chg="addSp delSp modSp mod">
        <pc:chgData name="Salima  Ben Najem" userId="5d5d9c33-4a8f-4fad-a74b-e23ae769dead" providerId="ADAL" clId="{9BC4A8D2-6BD3-4F6E-9B89-9E8D97E5DD9E}" dt="2026-04-09T15:47:56.875" v="162" actId="1076"/>
        <pc:sldMkLst>
          <pc:docMk/>
          <pc:sldMk cId="2553980169" sldId="1129"/>
        </pc:sldMkLst>
        <pc:spChg chg="add mod">
          <ac:chgData name="Salima  Ben Najem" userId="5d5d9c33-4a8f-4fad-a74b-e23ae769dead" providerId="ADAL" clId="{9BC4A8D2-6BD3-4F6E-9B89-9E8D97E5DD9E}" dt="2026-04-09T15:47:56.875" v="162" actId="1076"/>
          <ac:spMkLst>
            <pc:docMk/>
            <pc:sldMk cId="2553980169" sldId="1129"/>
            <ac:spMk id="7" creationId="{D4EE9B66-E325-7CAB-4EC8-C843C4E22843}"/>
          </ac:spMkLst>
        </pc:spChg>
        <pc:spChg chg="add mod">
          <ac:chgData name="Salima  Ben Najem" userId="5d5d9c33-4a8f-4fad-a74b-e23ae769dead" providerId="ADAL" clId="{9BC4A8D2-6BD3-4F6E-9B89-9E8D97E5DD9E}" dt="2026-04-09T15:47:21.535" v="147" actId="1076"/>
          <ac:spMkLst>
            <pc:docMk/>
            <pc:sldMk cId="2553980169" sldId="1129"/>
            <ac:spMk id="8" creationId="{89AA3FC4-20E8-550E-7FB1-18E263649E77}"/>
          </ac:spMkLst>
        </pc:spChg>
      </pc:sldChg>
      <pc:sldChg chg="addSp delSp modSp mod">
        <pc:chgData name="Salima  Ben Najem" userId="5d5d9c33-4a8f-4fad-a74b-e23ae769dead" providerId="ADAL" clId="{9BC4A8D2-6BD3-4F6E-9B89-9E8D97E5DD9E}" dt="2026-04-09T15:50:21.917" v="292" actId="20577"/>
        <pc:sldMkLst>
          <pc:docMk/>
          <pc:sldMk cId="434921383" sldId="1148"/>
        </pc:sldMkLst>
        <pc:spChg chg="mod">
          <ac:chgData name="Salima  Ben Najem" userId="5d5d9c33-4a8f-4fad-a74b-e23ae769dead" providerId="ADAL" clId="{9BC4A8D2-6BD3-4F6E-9B89-9E8D97E5DD9E}" dt="2026-04-09T15:50:21.917" v="292" actId="20577"/>
          <ac:spMkLst>
            <pc:docMk/>
            <pc:sldMk cId="434921383" sldId="1148"/>
            <ac:spMk id="7" creationId="{0DC5AE55-831E-E326-DB0D-AD6E10BC433A}"/>
          </ac:spMkLst>
        </pc:spChg>
        <pc:spChg chg="add mod">
          <ac:chgData name="Salima  Ben Najem" userId="5d5d9c33-4a8f-4fad-a74b-e23ae769dead" providerId="ADAL" clId="{9BC4A8D2-6BD3-4F6E-9B89-9E8D97E5DD9E}" dt="2026-04-09T15:48:04.222" v="164"/>
          <ac:spMkLst>
            <pc:docMk/>
            <pc:sldMk cId="434921383" sldId="1148"/>
            <ac:spMk id="9" creationId="{88BE3118-978D-0A53-00B1-526EB605C49F}"/>
          </ac:spMkLst>
        </pc:spChg>
        <pc:spChg chg="add mod">
          <ac:chgData name="Salima  Ben Najem" userId="5d5d9c33-4a8f-4fad-a74b-e23ae769dead" providerId="ADAL" clId="{9BC4A8D2-6BD3-4F6E-9B89-9E8D97E5DD9E}" dt="2026-04-09T15:48:33.234" v="165" actId="207"/>
          <ac:spMkLst>
            <pc:docMk/>
            <pc:sldMk cId="434921383" sldId="1148"/>
            <ac:spMk id="10" creationId="{5AD42ADC-0A2C-C583-3480-4F01102500A3}"/>
          </ac:spMkLst>
        </pc:spChg>
      </pc:sldChg>
      <pc:sldChg chg="modSp mod">
        <pc:chgData name="Salima  Ben Najem" userId="5d5d9c33-4a8f-4fad-a74b-e23ae769dead" providerId="ADAL" clId="{9BC4A8D2-6BD3-4F6E-9B89-9E8D97E5DD9E}" dt="2026-04-09T15:57:08.426" v="503" actId="113"/>
        <pc:sldMkLst>
          <pc:docMk/>
          <pc:sldMk cId="4190132792" sldId="1153"/>
        </pc:sldMkLst>
        <pc:spChg chg="mod">
          <ac:chgData name="Salima  Ben Najem" userId="5d5d9c33-4a8f-4fad-a74b-e23ae769dead" providerId="ADAL" clId="{9BC4A8D2-6BD3-4F6E-9B89-9E8D97E5DD9E}" dt="2026-04-09T15:57:08.426" v="503" actId="113"/>
          <ac:spMkLst>
            <pc:docMk/>
            <pc:sldMk cId="4190132792" sldId="1153"/>
            <ac:spMk id="2" creationId="{18018FAB-364E-2F6E-A76A-BD3DD15DCD93}"/>
          </ac:spMkLst>
        </pc:spChg>
        <pc:spChg chg="mod">
          <ac:chgData name="Salima  Ben Najem" userId="5d5d9c33-4a8f-4fad-a74b-e23ae769dead" providerId="ADAL" clId="{9BC4A8D2-6BD3-4F6E-9B89-9E8D97E5DD9E}" dt="2026-04-09T15:56:57.823" v="500" actId="20577"/>
          <ac:spMkLst>
            <pc:docMk/>
            <pc:sldMk cId="4190132792" sldId="1153"/>
            <ac:spMk id="3" creationId="{FFB038D7-47C9-0257-2C57-7BFAC461735F}"/>
          </ac:spMkLst>
        </pc:spChg>
      </pc:sldChg>
      <pc:sldChg chg="modSp mod">
        <pc:chgData name="Salima  Ben Najem" userId="5d5d9c33-4a8f-4fad-a74b-e23ae769dead" providerId="ADAL" clId="{9BC4A8D2-6BD3-4F6E-9B89-9E8D97E5DD9E}" dt="2026-04-14T11:27:19.064" v="993" actId="20577"/>
        <pc:sldMkLst>
          <pc:docMk/>
          <pc:sldMk cId="136051092" sldId="1161"/>
        </pc:sldMkLst>
        <pc:spChg chg="mod">
          <ac:chgData name="Salima  Ben Najem" userId="5d5d9c33-4a8f-4fad-a74b-e23ae769dead" providerId="ADAL" clId="{9BC4A8D2-6BD3-4F6E-9B89-9E8D97E5DD9E}" dt="2026-04-14T11:27:19.064" v="993" actId="20577"/>
          <ac:spMkLst>
            <pc:docMk/>
            <pc:sldMk cId="136051092" sldId="1161"/>
            <ac:spMk id="2" creationId="{B8C0A682-E8AA-3F69-A666-2BF771885C36}"/>
          </ac:spMkLst>
        </pc:spChg>
      </pc:sldChg>
      <pc:sldChg chg="addSp delSp modSp mod delAnim modAnim">
        <pc:chgData name="Salima  Ben Najem" userId="5d5d9c33-4a8f-4fad-a74b-e23ae769dead" providerId="ADAL" clId="{9BC4A8D2-6BD3-4F6E-9B89-9E8D97E5DD9E}" dt="2026-04-14T11:28:06.619" v="996" actId="1076"/>
        <pc:sldMkLst>
          <pc:docMk/>
          <pc:sldMk cId="73918438" sldId="1162"/>
        </pc:sldMkLst>
        <pc:picChg chg="del">
          <ac:chgData name="Salima  Ben Najem" userId="5d5d9c33-4a8f-4fad-a74b-e23ae769dead" providerId="ADAL" clId="{9BC4A8D2-6BD3-4F6E-9B89-9E8D97E5DD9E}" dt="2026-04-14T11:27:57.334" v="994" actId="478"/>
          <ac:picMkLst>
            <pc:docMk/>
            <pc:sldMk cId="73918438" sldId="1162"/>
            <ac:picMk id="2" creationId="{21873213-E19E-0245-A467-AFF40F73FD58}"/>
          </ac:picMkLst>
        </pc:picChg>
        <pc:picChg chg="add mod">
          <ac:chgData name="Salima  Ben Najem" userId="5d5d9c33-4a8f-4fad-a74b-e23ae769dead" providerId="ADAL" clId="{9BC4A8D2-6BD3-4F6E-9B89-9E8D97E5DD9E}" dt="2026-04-14T11:28:06.619" v="996" actId="1076"/>
          <ac:picMkLst>
            <pc:docMk/>
            <pc:sldMk cId="73918438" sldId="1162"/>
            <ac:picMk id="4" creationId="{0CBFC28A-1DF6-3878-87B2-8D80228C14CE}"/>
          </ac:picMkLst>
        </pc:picChg>
      </pc:sldChg>
      <pc:sldChg chg="addSp delSp modSp mod">
        <pc:chgData name="Salima  Ben Najem" userId="5d5d9c33-4a8f-4fad-a74b-e23ae769dead" providerId="ADAL" clId="{9BC4A8D2-6BD3-4F6E-9B89-9E8D97E5DD9E}" dt="2026-04-14T11:33:15.520" v="1152" actId="1076"/>
        <pc:sldMkLst>
          <pc:docMk/>
          <pc:sldMk cId="1660094062" sldId="1186"/>
        </pc:sldMkLst>
        <pc:spChg chg="mod">
          <ac:chgData name="Salima  Ben Najem" userId="5d5d9c33-4a8f-4fad-a74b-e23ae769dead" providerId="ADAL" clId="{9BC4A8D2-6BD3-4F6E-9B89-9E8D97E5DD9E}" dt="2026-04-14T11:30:37.023" v="1095" actId="20577"/>
          <ac:spMkLst>
            <pc:docMk/>
            <pc:sldMk cId="1660094062" sldId="1186"/>
            <ac:spMk id="6" creationId="{D4DD00ED-FFC2-0875-BB03-551F5BF7D76B}"/>
          </ac:spMkLst>
        </pc:spChg>
        <pc:spChg chg="mod">
          <ac:chgData name="Salima  Ben Najem" userId="5d5d9c33-4a8f-4fad-a74b-e23ae769dead" providerId="ADAL" clId="{9BC4A8D2-6BD3-4F6E-9B89-9E8D97E5DD9E}" dt="2026-04-14T11:31:12.676" v="1103" actId="20577"/>
          <ac:spMkLst>
            <pc:docMk/>
            <pc:sldMk cId="1660094062" sldId="1186"/>
            <ac:spMk id="7" creationId="{18EB1AB3-34F2-4498-B83F-EC815F34C252}"/>
          </ac:spMkLst>
        </pc:spChg>
        <pc:picChg chg="add mod">
          <ac:chgData name="Salima  Ben Najem" userId="5d5d9c33-4a8f-4fad-a74b-e23ae769dead" providerId="ADAL" clId="{9BC4A8D2-6BD3-4F6E-9B89-9E8D97E5DD9E}" dt="2026-04-14T11:33:15.520" v="1152" actId="1076"/>
          <ac:picMkLst>
            <pc:docMk/>
            <pc:sldMk cId="1660094062" sldId="1186"/>
            <ac:picMk id="3" creationId="{EE1557C3-121E-20F1-1CAA-2AA4BF8024B7}"/>
          </ac:picMkLst>
        </pc:picChg>
        <pc:picChg chg="del">
          <ac:chgData name="Salima  Ben Najem" userId="5d5d9c33-4a8f-4fad-a74b-e23ae769dead" providerId="ADAL" clId="{9BC4A8D2-6BD3-4F6E-9B89-9E8D97E5DD9E}" dt="2026-04-14T11:29:43.600" v="999" actId="478"/>
          <ac:picMkLst>
            <pc:docMk/>
            <pc:sldMk cId="1660094062" sldId="1186"/>
            <ac:picMk id="4" creationId="{F84DC06F-582B-5BD0-3471-57F1B44EFDC1}"/>
          </ac:picMkLst>
        </pc:picChg>
      </pc:sldChg>
      <pc:sldChg chg="addSp delSp modSp mod">
        <pc:chgData name="Salima  Ben Najem" userId="5d5d9c33-4a8f-4fad-a74b-e23ae769dead" providerId="ADAL" clId="{9BC4A8D2-6BD3-4F6E-9B89-9E8D97E5DD9E}" dt="2026-04-14T11:41:37.036" v="1650" actId="1076"/>
        <pc:sldMkLst>
          <pc:docMk/>
          <pc:sldMk cId="2179325890" sldId="1187"/>
        </pc:sldMkLst>
        <pc:spChg chg="mod">
          <ac:chgData name="Salima  Ben Najem" userId="5d5d9c33-4a8f-4fad-a74b-e23ae769dead" providerId="ADAL" clId="{9BC4A8D2-6BD3-4F6E-9B89-9E8D97E5DD9E}" dt="2026-04-14T11:34:54.533" v="1309" actId="20577"/>
          <ac:spMkLst>
            <pc:docMk/>
            <pc:sldMk cId="2179325890" sldId="1187"/>
            <ac:spMk id="3" creationId="{25D3A200-EC80-096A-5068-A53CC1A09BCA}"/>
          </ac:spMkLst>
        </pc:spChg>
        <pc:spChg chg="mod">
          <ac:chgData name="Salima  Ben Najem" userId="5d5d9c33-4a8f-4fad-a74b-e23ae769dead" providerId="ADAL" clId="{9BC4A8D2-6BD3-4F6E-9B89-9E8D97E5DD9E}" dt="2026-04-14T11:35:21.133" v="1313" actId="113"/>
          <ac:spMkLst>
            <pc:docMk/>
            <pc:sldMk cId="2179325890" sldId="1187"/>
            <ac:spMk id="7" creationId="{69E2FDA3-A1CE-2D83-F0AE-296672E0A359}"/>
          </ac:spMkLst>
        </pc:spChg>
        <pc:picChg chg="add mod">
          <ac:chgData name="Salima  Ben Najem" userId="5d5d9c33-4a8f-4fad-a74b-e23ae769dead" providerId="ADAL" clId="{9BC4A8D2-6BD3-4F6E-9B89-9E8D97E5DD9E}" dt="2026-04-14T11:41:37.036" v="1650" actId="1076"/>
          <ac:picMkLst>
            <pc:docMk/>
            <pc:sldMk cId="2179325890" sldId="1187"/>
            <ac:picMk id="4" creationId="{75203FFF-F7BD-47A5-7A95-1A890BA514BF}"/>
          </ac:picMkLst>
        </pc:picChg>
        <pc:picChg chg="del">
          <ac:chgData name="Salima  Ben Najem" userId="5d5d9c33-4a8f-4fad-a74b-e23ae769dead" providerId="ADAL" clId="{9BC4A8D2-6BD3-4F6E-9B89-9E8D97E5DD9E}" dt="2026-04-14T11:34:11.577" v="1224" actId="478"/>
          <ac:picMkLst>
            <pc:docMk/>
            <pc:sldMk cId="2179325890" sldId="1187"/>
            <ac:picMk id="5" creationId="{27DE4470-90DC-C094-0CA8-354CFD4C58E5}"/>
          </ac:picMkLst>
        </pc:picChg>
        <pc:picChg chg="add del">
          <ac:chgData name="Salima  Ben Najem" userId="5d5d9c33-4a8f-4fad-a74b-e23ae769dead" providerId="ADAL" clId="{9BC4A8D2-6BD3-4F6E-9B89-9E8D97E5DD9E}" dt="2026-04-14T11:35:44.751" v="1315" actId="22"/>
          <ac:picMkLst>
            <pc:docMk/>
            <pc:sldMk cId="2179325890" sldId="1187"/>
            <ac:picMk id="11" creationId="{F8423985-94FA-E49C-C8FB-08CAA777C387}"/>
          </ac:picMkLst>
        </pc:picChg>
      </pc:sldChg>
      <pc:sldChg chg="modSp mod">
        <pc:chgData name="Salima  Ben Najem" userId="5d5d9c33-4a8f-4fad-a74b-e23ae769dead" providerId="ADAL" clId="{9BC4A8D2-6BD3-4F6E-9B89-9E8D97E5DD9E}" dt="2026-04-14T11:23:19.105" v="915" actId="20577"/>
        <pc:sldMkLst>
          <pc:docMk/>
          <pc:sldMk cId="3602456419" sldId="1205"/>
        </pc:sldMkLst>
        <pc:spChg chg="mod">
          <ac:chgData name="Salima  Ben Najem" userId="5d5d9c33-4a8f-4fad-a74b-e23ae769dead" providerId="ADAL" clId="{9BC4A8D2-6BD3-4F6E-9B89-9E8D97E5DD9E}" dt="2026-04-14T11:23:19.105" v="915" actId="20577"/>
          <ac:spMkLst>
            <pc:docMk/>
            <pc:sldMk cId="3602456419" sldId="1205"/>
            <ac:spMk id="2" creationId="{77B990D2-E707-5618-119D-94CA7B6C5CB7}"/>
          </ac:spMkLst>
        </pc:spChg>
        <pc:spChg chg="mod">
          <ac:chgData name="Salima  Ben Najem" userId="5d5d9c33-4a8f-4fad-a74b-e23ae769dead" providerId="ADAL" clId="{9BC4A8D2-6BD3-4F6E-9B89-9E8D97E5DD9E}" dt="2026-04-14T11:23:09.265" v="894" actId="20577"/>
          <ac:spMkLst>
            <pc:docMk/>
            <pc:sldMk cId="3602456419" sldId="1205"/>
            <ac:spMk id="3" creationId="{4F63B157-15DC-55B8-37C0-8928020F525B}"/>
          </ac:spMkLst>
        </pc:spChg>
      </pc:sldChg>
      <pc:sldChg chg="modSp mod">
        <pc:chgData name="Salima  Ben Najem" userId="5d5d9c33-4a8f-4fad-a74b-e23ae769dead" providerId="ADAL" clId="{9BC4A8D2-6BD3-4F6E-9B89-9E8D97E5DD9E}" dt="2026-04-09T15:54:54.799" v="478" actId="113"/>
        <pc:sldMkLst>
          <pc:docMk/>
          <pc:sldMk cId="1493316149" sldId="1206"/>
        </pc:sldMkLst>
        <pc:spChg chg="mod">
          <ac:chgData name="Salima  Ben Najem" userId="5d5d9c33-4a8f-4fad-a74b-e23ae769dead" providerId="ADAL" clId="{9BC4A8D2-6BD3-4F6E-9B89-9E8D97E5DD9E}" dt="2026-04-09T15:54:54.799" v="478" actId="113"/>
          <ac:spMkLst>
            <pc:docMk/>
            <pc:sldMk cId="1493316149" sldId="1206"/>
            <ac:spMk id="2" creationId="{8DAC7D32-5696-839C-400E-5891C5756240}"/>
          </ac:spMkLst>
        </pc:spChg>
        <pc:spChg chg="mod">
          <ac:chgData name="Salima  Ben Najem" userId="5d5d9c33-4a8f-4fad-a74b-e23ae769dead" providerId="ADAL" clId="{9BC4A8D2-6BD3-4F6E-9B89-9E8D97E5DD9E}" dt="2026-04-09T15:54:43.759" v="476" actId="20577"/>
          <ac:spMkLst>
            <pc:docMk/>
            <pc:sldMk cId="1493316149" sldId="1206"/>
            <ac:spMk id="3" creationId="{E0BCC897-DEEA-27DD-55FF-1281BDE78211}"/>
          </ac:spMkLst>
        </pc:spChg>
      </pc:sldChg>
      <pc:sldChg chg="addSp delSp modSp mod">
        <pc:chgData name="Salima  Ben Najem" userId="5d5d9c33-4a8f-4fad-a74b-e23ae769dead" providerId="ADAL" clId="{9BC4A8D2-6BD3-4F6E-9B89-9E8D97E5DD9E}" dt="2026-04-09T15:24:43.906" v="4"/>
        <pc:sldMkLst>
          <pc:docMk/>
          <pc:sldMk cId="2984935514" sldId="1208"/>
        </pc:sldMkLst>
        <pc:grpChg chg="add mod">
          <ac:chgData name="Salima  Ben Najem" userId="5d5d9c33-4a8f-4fad-a74b-e23ae769dead" providerId="ADAL" clId="{9BC4A8D2-6BD3-4F6E-9B89-9E8D97E5DD9E}" dt="2026-04-09T15:24:43.906" v="4"/>
          <ac:grpSpMkLst>
            <pc:docMk/>
            <pc:sldMk cId="2984935514" sldId="1208"/>
            <ac:grpSpMk id="8" creationId="{CD691799-0CF7-5E84-42FA-EC511927BF41}"/>
          </ac:grpSpMkLst>
        </pc:grpChg>
        <pc:picChg chg="mod">
          <ac:chgData name="Salima  Ben Najem" userId="5d5d9c33-4a8f-4fad-a74b-e23ae769dead" providerId="ADAL" clId="{9BC4A8D2-6BD3-4F6E-9B89-9E8D97E5DD9E}" dt="2026-04-09T15:24:43.906" v="4"/>
          <ac:picMkLst>
            <pc:docMk/>
            <pc:sldMk cId="2984935514" sldId="1208"/>
            <ac:picMk id="14" creationId="{E675A492-BE64-4F72-371F-DB65C7FD238B}"/>
          </ac:picMkLst>
        </pc:picChg>
        <pc:picChg chg="mod">
          <ac:chgData name="Salima  Ben Najem" userId="5d5d9c33-4a8f-4fad-a74b-e23ae769dead" providerId="ADAL" clId="{9BC4A8D2-6BD3-4F6E-9B89-9E8D97E5DD9E}" dt="2026-04-09T15:24:43.906" v="4"/>
          <ac:picMkLst>
            <pc:docMk/>
            <pc:sldMk cId="2984935514" sldId="1208"/>
            <ac:picMk id="15" creationId="{179E51B8-3906-C9EB-BBFA-5D935CCCF65A}"/>
          </ac:picMkLst>
        </pc:picChg>
        <pc:picChg chg="mod">
          <ac:chgData name="Salima  Ben Najem" userId="5d5d9c33-4a8f-4fad-a74b-e23ae769dead" providerId="ADAL" clId="{9BC4A8D2-6BD3-4F6E-9B89-9E8D97E5DD9E}" dt="2026-04-09T15:24:43.906" v="4"/>
          <ac:picMkLst>
            <pc:docMk/>
            <pc:sldMk cId="2984935514" sldId="1208"/>
            <ac:picMk id="16" creationId="{9DAAD0D3-5123-C464-F734-85CFF56CD552}"/>
          </ac:picMkLst>
        </pc:picChg>
        <pc:picChg chg="mod">
          <ac:chgData name="Salima  Ben Najem" userId="5d5d9c33-4a8f-4fad-a74b-e23ae769dead" providerId="ADAL" clId="{9BC4A8D2-6BD3-4F6E-9B89-9E8D97E5DD9E}" dt="2026-04-09T15:24:43.906" v="4"/>
          <ac:picMkLst>
            <pc:docMk/>
            <pc:sldMk cId="2984935514" sldId="1208"/>
            <ac:picMk id="17" creationId="{121A5CC9-B202-5CE1-0C1F-0099B2ABE6AD}"/>
          </ac:picMkLst>
        </pc:picChg>
        <pc:picChg chg="mod">
          <ac:chgData name="Salima  Ben Najem" userId="5d5d9c33-4a8f-4fad-a74b-e23ae769dead" providerId="ADAL" clId="{9BC4A8D2-6BD3-4F6E-9B89-9E8D97E5DD9E}" dt="2026-04-09T15:24:43.906" v="4"/>
          <ac:picMkLst>
            <pc:docMk/>
            <pc:sldMk cId="2984935514" sldId="1208"/>
            <ac:picMk id="18" creationId="{D46BFE3F-6640-6294-A735-8ED4B5AAD6B6}"/>
          </ac:picMkLst>
        </pc:picChg>
      </pc:sldChg>
      <pc:sldChg chg="addSp delSp modSp mod">
        <pc:chgData name="Salima  Ben Najem" userId="5d5d9c33-4a8f-4fad-a74b-e23ae769dead" providerId="ADAL" clId="{9BC4A8D2-6BD3-4F6E-9B89-9E8D97E5DD9E}" dt="2026-04-14T11:27:04.168" v="988"/>
        <pc:sldMkLst>
          <pc:docMk/>
          <pc:sldMk cId="2755498746" sldId="1212"/>
        </pc:sldMkLst>
        <pc:spChg chg="mod">
          <ac:chgData name="Salima  Ben Najem" userId="5d5d9c33-4a8f-4fad-a74b-e23ae769dead" providerId="ADAL" clId="{9BC4A8D2-6BD3-4F6E-9B89-9E8D97E5DD9E}" dt="2026-04-14T11:26:50.854" v="985" actId="20577"/>
          <ac:spMkLst>
            <pc:docMk/>
            <pc:sldMk cId="2755498746" sldId="1212"/>
            <ac:spMk id="2" creationId="{4D696198-4DFF-50FE-00D8-3A0910A2ED03}"/>
          </ac:spMkLst>
        </pc:spChg>
        <pc:picChg chg="add mod">
          <ac:chgData name="Salima  Ben Najem" userId="5d5d9c33-4a8f-4fad-a74b-e23ae769dead" providerId="ADAL" clId="{9BC4A8D2-6BD3-4F6E-9B89-9E8D97E5DD9E}" dt="2026-04-14T11:27:04.168" v="988"/>
          <ac:picMkLst>
            <pc:docMk/>
            <pc:sldMk cId="2755498746" sldId="1212"/>
            <ac:picMk id="3" creationId="{B772CC6E-3D3E-AE46-B42F-88C07C432B6E}"/>
          </ac:picMkLst>
        </pc:picChg>
        <pc:picChg chg="del">
          <ac:chgData name="Salima  Ben Najem" userId="5d5d9c33-4a8f-4fad-a74b-e23ae769dead" providerId="ADAL" clId="{9BC4A8D2-6BD3-4F6E-9B89-9E8D97E5DD9E}" dt="2026-04-14T11:26:53.994" v="986" actId="478"/>
          <ac:picMkLst>
            <pc:docMk/>
            <pc:sldMk cId="2755498746" sldId="1212"/>
            <ac:picMk id="5" creationId="{1492B87C-F06B-ABCC-9615-64DD90CB2F67}"/>
          </ac:picMkLst>
        </pc:picChg>
      </pc:sldChg>
      <pc:sldChg chg="addSp delSp modSp mod delAnim modAnim">
        <pc:chgData name="Salima  Ben Najem" userId="5d5d9c33-4a8f-4fad-a74b-e23ae769dead" providerId="ADAL" clId="{9BC4A8D2-6BD3-4F6E-9B89-9E8D97E5DD9E}" dt="2026-04-14T11:26:39.625" v="980"/>
        <pc:sldMkLst>
          <pc:docMk/>
          <pc:sldMk cId="662582349" sldId="1216"/>
        </pc:sldMkLst>
        <pc:picChg chg="add mod">
          <ac:chgData name="Salima  Ben Najem" userId="5d5d9c33-4a8f-4fad-a74b-e23ae769dead" providerId="ADAL" clId="{9BC4A8D2-6BD3-4F6E-9B89-9E8D97E5DD9E}" dt="2026-04-14T11:26:39.625" v="980"/>
          <ac:picMkLst>
            <pc:docMk/>
            <pc:sldMk cId="662582349" sldId="1216"/>
            <ac:picMk id="3" creationId="{5844A1A1-21E7-0045-9F75-74F709478B90}"/>
          </ac:picMkLst>
        </pc:picChg>
        <pc:picChg chg="del">
          <ac:chgData name="Salima  Ben Najem" userId="5d5d9c33-4a8f-4fad-a74b-e23ae769dead" providerId="ADAL" clId="{9BC4A8D2-6BD3-4F6E-9B89-9E8D97E5DD9E}" dt="2026-04-14T11:26:22.747" v="979" actId="478"/>
          <ac:picMkLst>
            <pc:docMk/>
            <pc:sldMk cId="662582349" sldId="1216"/>
            <ac:picMk id="6" creationId="{3AA9EC0C-5B0A-0DA4-6262-E75B1B35952E}"/>
          </ac:picMkLst>
        </pc:picChg>
      </pc:sldChg>
      <pc:sldChg chg="addSp delSp modSp mod">
        <pc:chgData name="Salima  Ben Najem" userId="5d5d9c33-4a8f-4fad-a74b-e23ae769dead" providerId="ADAL" clId="{9BC4A8D2-6BD3-4F6E-9B89-9E8D97E5DD9E}" dt="2026-04-09T15:36:52.638" v="21" actId="478"/>
        <pc:sldMkLst>
          <pc:docMk/>
          <pc:sldMk cId="3193861262" sldId="1249"/>
        </pc:sldMkLst>
        <pc:spChg chg="add del">
          <ac:chgData name="Salima  Ben Najem" userId="5d5d9c33-4a8f-4fad-a74b-e23ae769dead" providerId="ADAL" clId="{9BC4A8D2-6BD3-4F6E-9B89-9E8D97E5DD9E}" dt="2026-04-09T15:36:41.911" v="19" actId="478"/>
          <ac:spMkLst>
            <pc:docMk/>
            <pc:sldMk cId="3193861262" sldId="1249"/>
            <ac:spMk id="11" creationId="{34BDA9E2-AA5A-9FFE-BB19-18202C95CD83}"/>
          </ac:spMkLst>
        </pc:spChg>
        <pc:picChg chg="add mod">
          <ac:chgData name="Salima  Ben Najem" userId="5d5d9c33-4a8f-4fad-a74b-e23ae769dead" providerId="ADAL" clId="{9BC4A8D2-6BD3-4F6E-9B89-9E8D97E5DD9E}" dt="2026-04-09T15:36:23.618" v="13"/>
          <ac:picMkLst>
            <pc:docMk/>
            <pc:sldMk cId="3193861262" sldId="1249"/>
            <ac:picMk id="18" creationId="{346535C8-B4E6-8522-E6F9-EF48F9D3F733}"/>
          </ac:picMkLst>
        </pc:picChg>
        <pc:picChg chg="add mod">
          <ac:chgData name="Salima  Ben Najem" userId="5d5d9c33-4a8f-4fad-a74b-e23ae769dead" providerId="ADAL" clId="{9BC4A8D2-6BD3-4F6E-9B89-9E8D97E5DD9E}" dt="2026-04-09T15:36:23.618" v="13"/>
          <ac:picMkLst>
            <pc:docMk/>
            <pc:sldMk cId="3193861262" sldId="1249"/>
            <ac:picMk id="20" creationId="{D6E407A1-379B-6187-EFC9-63F1E2AE8C5F}"/>
          </ac:picMkLst>
        </pc:picChg>
        <pc:picChg chg="add mod">
          <ac:chgData name="Salima  Ben Najem" userId="5d5d9c33-4a8f-4fad-a74b-e23ae769dead" providerId="ADAL" clId="{9BC4A8D2-6BD3-4F6E-9B89-9E8D97E5DD9E}" dt="2026-04-09T15:36:23.618" v="13"/>
          <ac:picMkLst>
            <pc:docMk/>
            <pc:sldMk cId="3193861262" sldId="1249"/>
            <ac:picMk id="21" creationId="{B5128B88-7FB4-55E3-6CEE-867C3158DDFC}"/>
          </ac:picMkLst>
        </pc:picChg>
      </pc:sldChg>
      <pc:sldChg chg="addSp delSp modSp mod">
        <pc:chgData name="Salima  Ben Najem" userId="5d5d9c33-4a8f-4fad-a74b-e23ae769dead" providerId="ADAL" clId="{9BC4A8D2-6BD3-4F6E-9B89-9E8D97E5DD9E}" dt="2026-04-09T15:38:09.024" v="54" actId="1582"/>
        <pc:sldMkLst>
          <pc:docMk/>
          <pc:sldMk cId="954034452" sldId="1250"/>
        </pc:sldMkLst>
        <pc:spChg chg="mod">
          <ac:chgData name="Salima  Ben Najem" userId="5d5d9c33-4a8f-4fad-a74b-e23ae769dead" providerId="ADAL" clId="{9BC4A8D2-6BD3-4F6E-9B89-9E8D97E5DD9E}" dt="2026-04-09T15:37:25.557" v="50" actId="20577"/>
          <ac:spMkLst>
            <pc:docMk/>
            <pc:sldMk cId="954034452" sldId="1250"/>
            <ac:spMk id="8" creationId="{D7CB4982-419E-E2FD-DF25-4AE6ECA55257}"/>
          </ac:spMkLst>
        </pc:spChg>
        <pc:picChg chg="add mod">
          <ac:chgData name="Salima  Ben Najem" userId="5d5d9c33-4a8f-4fad-a74b-e23ae769dead" providerId="ADAL" clId="{9BC4A8D2-6BD3-4F6E-9B89-9E8D97E5DD9E}" dt="2026-04-09T15:38:09.024" v="54" actId="1582"/>
          <ac:picMkLst>
            <pc:docMk/>
            <pc:sldMk cId="954034452" sldId="1250"/>
            <ac:picMk id="7" creationId="{50FF7B9B-9A76-43C9-5A49-F815DFF39808}"/>
          </ac:picMkLst>
        </pc:picChg>
        <pc:picChg chg="add mod">
          <ac:chgData name="Salima  Ben Najem" userId="5d5d9c33-4a8f-4fad-a74b-e23ae769dead" providerId="ADAL" clId="{9BC4A8D2-6BD3-4F6E-9B89-9E8D97E5DD9E}" dt="2026-04-09T15:37:14.460" v="23"/>
          <ac:picMkLst>
            <pc:docMk/>
            <pc:sldMk cId="954034452" sldId="1250"/>
            <ac:picMk id="9" creationId="{57AEB141-D5C0-1969-C648-FAA613F07034}"/>
          </ac:picMkLst>
        </pc:picChg>
        <pc:picChg chg="add mod">
          <ac:chgData name="Salima  Ben Najem" userId="5d5d9c33-4a8f-4fad-a74b-e23ae769dead" providerId="ADAL" clId="{9BC4A8D2-6BD3-4F6E-9B89-9E8D97E5DD9E}" dt="2026-04-09T15:37:14.460" v="23"/>
          <ac:picMkLst>
            <pc:docMk/>
            <pc:sldMk cId="954034452" sldId="1250"/>
            <ac:picMk id="11" creationId="{7606C306-8C06-4E9A-F380-F3785996DEBF}"/>
          </ac:picMkLst>
        </pc:picChg>
        <pc:picChg chg="add mod">
          <ac:chgData name="Salima  Ben Najem" userId="5d5d9c33-4a8f-4fad-a74b-e23ae769dead" providerId="ADAL" clId="{9BC4A8D2-6BD3-4F6E-9B89-9E8D97E5DD9E}" dt="2026-04-09T15:37:51.835" v="52" actId="1582"/>
          <ac:picMkLst>
            <pc:docMk/>
            <pc:sldMk cId="954034452" sldId="1250"/>
            <ac:picMk id="12" creationId="{A86CACBE-EB8E-B273-57F6-4956EB96BAD7}"/>
          </ac:picMkLst>
        </pc:picChg>
        <pc:picChg chg="add mod">
          <ac:chgData name="Salima  Ben Najem" userId="5d5d9c33-4a8f-4fad-a74b-e23ae769dead" providerId="ADAL" clId="{9BC4A8D2-6BD3-4F6E-9B89-9E8D97E5DD9E}" dt="2026-04-09T15:37:14.460" v="23"/>
          <ac:picMkLst>
            <pc:docMk/>
            <pc:sldMk cId="954034452" sldId="1250"/>
            <ac:picMk id="13" creationId="{23DDC2F1-22AC-15F8-02C8-4097E607D72D}"/>
          </ac:picMkLst>
        </pc:picChg>
        <pc:picChg chg="add mod">
          <ac:chgData name="Salima  Ben Najem" userId="5d5d9c33-4a8f-4fad-a74b-e23ae769dead" providerId="ADAL" clId="{9BC4A8D2-6BD3-4F6E-9B89-9E8D97E5DD9E}" dt="2026-04-09T15:37:14.460" v="23"/>
          <ac:picMkLst>
            <pc:docMk/>
            <pc:sldMk cId="954034452" sldId="1250"/>
            <ac:picMk id="14" creationId="{C7ED4C5A-634A-ECF9-AF4D-6B032F458383}"/>
          </ac:picMkLst>
        </pc:picChg>
      </pc:sldChg>
      <pc:sldChg chg="modSp mod">
        <pc:chgData name="Salima  Ben Najem" userId="5d5d9c33-4a8f-4fad-a74b-e23ae769dead" providerId="ADAL" clId="{9BC4A8D2-6BD3-4F6E-9B89-9E8D97E5DD9E}" dt="2026-04-14T11:21:14.780" v="745" actId="20577"/>
        <pc:sldMkLst>
          <pc:docMk/>
          <pc:sldMk cId="897113887" sldId="1256"/>
        </pc:sldMkLst>
        <pc:spChg chg="mod">
          <ac:chgData name="Salima  Ben Najem" userId="5d5d9c33-4a8f-4fad-a74b-e23ae769dead" providerId="ADAL" clId="{9BC4A8D2-6BD3-4F6E-9B89-9E8D97E5DD9E}" dt="2026-04-14T11:21:14.780" v="745" actId="20577"/>
          <ac:spMkLst>
            <pc:docMk/>
            <pc:sldMk cId="897113887" sldId="1256"/>
            <ac:spMk id="2" creationId="{E3CBBC48-7E2C-D1C8-4804-D951A19B384A}"/>
          </ac:spMkLst>
        </pc:spChg>
        <pc:spChg chg="mod">
          <ac:chgData name="Salima  Ben Najem" userId="5d5d9c33-4a8f-4fad-a74b-e23ae769dead" providerId="ADAL" clId="{9BC4A8D2-6BD3-4F6E-9B89-9E8D97E5DD9E}" dt="2026-04-14T11:20:47.222" v="737" actId="20577"/>
          <ac:spMkLst>
            <pc:docMk/>
            <pc:sldMk cId="897113887" sldId="1256"/>
            <ac:spMk id="3" creationId="{5D76D36C-CC73-898E-6FBA-BA0B0D61A625}"/>
          </ac:spMkLst>
        </pc:spChg>
      </pc:sldChg>
      <pc:sldChg chg="addSp delSp modSp mod">
        <pc:chgData name="Salima  Ben Najem" userId="5d5d9c33-4a8f-4fad-a74b-e23ae769dead" providerId="ADAL" clId="{9BC4A8D2-6BD3-4F6E-9B89-9E8D97E5DD9E}" dt="2026-04-09T15:41:32.352" v="111" actId="1582"/>
        <pc:sldMkLst>
          <pc:docMk/>
          <pc:sldMk cId="523564249" sldId="1265"/>
        </pc:sldMkLst>
        <pc:spChg chg="mod">
          <ac:chgData name="Salima  Ben Najem" userId="5d5d9c33-4a8f-4fad-a74b-e23ae769dead" providerId="ADAL" clId="{9BC4A8D2-6BD3-4F6E-9B89-9E8D97E5DD9E}" dt="2026-04-09T15:41:02.413" v="107" actId="20577"/>
          <ac:spMkLst>
            <pc:docMk/>
            <pc:sldMk cId="523564249" sldId="1265"/>
            <ac:spMk id="8" creationId="{B713A2D3-5B11-0090-3C1A-849B0619B1D9}"/>
          </ac:spMkLst>
        </pc:spChg>
        <pc:picChg chg="add mod">
          <ac:chgData name="Salima  Ben Najem" userId="5d5d9c33-4a8f-4fad-a74b-e23ae769dead" providerId="ADAL" clId="{9BC4A8D2-6BD3-4F6E-9B89-9E8D97E5DD9E}" dt="2026-04-09T15:40:47.445" v="70"/>
          <ac:picMkLst>
            <pc:docMk/>
            <pc:sldMk cId="523564249" sldId="1265"/>
            <ac:picMk id="2" creationId="{D5FBB680-071A-C890-83E5-2A6E6799B8FD}"/>
          </ac:picMkLst>
        </pc:picChg>
        <pc:picChg chg="add mod">
          <ac:chgData name="Salima  Ben Najem" userId="5d5d9c33-4a8f-4fad-a74b-e23ae769dead" providerId="ADAL" clId="{9BC4A8D2-6BD3-4F6E-9B89-9E8D97E5DD9E}" dt="2026-04-09T15:41:16.782" v="109" actId="1582"/>
          <ac:picMkLst>
            <pc:docMk/>
            <pc:sldMk cId="523564249" sldId="1265"/>
            <ac:picMk id="3" creationId="{517B9C41-1FC2-8C48-17C7-51C491FE63FC}"/>
          </ac:picMkLst>
        </pc:picChg>
        <pc:picChg chg="add mod">
          <ac:chgData name="Salima  Ben Najem" userId="5d5d9c33-4a8f-4fad-a74b-e23ae769dead" providerId="ADAL" clId="{9BC4A8D2-6BD3-4F6E-9B89-9E8D97E5DD9E}" dt="2026-04-09T15:40:47.445" v="70"/>
          <ac:picMkLst>
            <pc:docMk/>
            <pc:sldMk cId="523564249" sldId="1265"/>
            <ac:picMk id="4" creationId="{EB26154C-ADA1-F0B9-BC51-426F4FB4D6B8}"/>
          </ac:picMkLst>
        </pc:picChg>
        <pc:picChg chg="add mod">
          <ac:chgData name="Salima  Ben Najem" userId="5d5d9c33-4a8f-4fad-a74b-e23ae769dead" providerId="ADAL" clId="{9BC4A8D2-6BD3-4F6E-9B89-9E8D97E5DD9E}" dt="2026-04-09T15:40:47.445" v="70"/>
          <ac:picMkLst>
            <pc:docMk/>
            <pc:sldMk cId="523564249" sldId="1265"/>
            <ac:picMk id="6" creationId="{6F965E3B-2CDF-18DD-FF9D-833F5E1DF2FE}"/>
          </ac:picMkLst>
        </pc:picChg>
        <pc:picChg chg="add mod">
          <ac:chgData name="Salima  Ben Najem" userId="5d5d9c33-4a8f-4fad-a74b-e23ae769dead" providerId="ADAL" clId="{9BC4A8D2-6BD3-4F6E-9B89-9E8D97E5DD9E}" dt="2026-04-09T15:41:32.352" v="111" actId="1582"/>
          <ac:picMkLst>
            <pc:docMk/>
            <pc:sldMk cId="523564249" sldId="1265"/>
            <ac:picMk id="7" creationId="{3E5420EA-5E13-368E-DA21-A50E66B552A8}"/>
          </ac:picMkLst>
        </pc:picChg>
        <pc:picChg chg="add mod">
          <ac:chgData name="Salima  Ben Najem" userId="5d5d9c33-4a8f-4fad-a74b-e23ae769dead" providerId="ADAL" clId="{9BC4A8D2-6BD3-4F6E-9B89-9E8D97E5DD9E}" dt="2026-04-09T15:40:47.445" v="70"/>
          <ac:picMkLst>
            <pc:docMk/>
            <pc:sldMk cId="523564249" sldId="1265"/>
            <ac:picMk id="9" creationId="{009A1EAA-FD8B-1993-934C-FA0BCB9FDAB6}"/>
          </ac:picMkLst>
        </pc:picChg>
      </pc:sldChg>
      <pc:sldChg chg="addSp delSp modSp mod">
        <pc:chgData name="Salima  Ben Najem" userId="5d5d9c33-4a8f-4fad-a74b-e23ae769dead" providerId="ADAL" clId="{9BC4A8D2-6BD3-4F6E-9B89-9E8D97E5DD9E}" dt="2026-04-14T11:43:11.787" v="1734" actId="20577"/>
        <pc:sldMkLst>
          <pc:docMk/>
          <pc:sldMk cId="1757362274" sldId="1267"/>
        </pc:sldMkLst>
        <pc:spChg chg="mod">
          <ac:chgData name="Salima  Ben Najem" userId="5d5d9c33-4a8f-4fad-a74b-e23ae769dead" providerId="ADAL" clId="{9BC4A8D2-6BD3-4F6E-9B89-9E8D97E5DD9E}" dt="2026-04-14T11:43:11.787" v="1734" actId="20577"/>
          <ac:spMkLst>
            <pc:docMk/>
            <pc:sldMk cId="1757362274" sldId="1267"/>
            <ac:spMk id="7" creationId="{7903FBBF-054E-C4C9-792E-07DD64D5E770}"/>
          </ac:spMkLst>
        </pc:spChg>
        <pc:spChg chg="mod">
          <ac:chgData name="Salima  Ben Najem" userId="5d5d9c33-4a8f-4fad-a74b-e23ae769dead" providerId="ADAL" clId="{9BC4A8D2-6BD3-4F6E-9B89-9E8D97E5DD9E}" dt="2026-04-14T11:42:51.324" v="1726" actId="1076"/>
          <ac:spMkLst>
            <pc:docMk/>
            <pc:sldMk cId="1757362274" sldId="1267"/>
            <ac:spMk id="13" creationId="{07DD52DF-ED6A-C33C-6789-CD9E79F813ED}"/>
          </ac:spMkLst>
        </pc:spChg>
        <pc:picChg chg="add mod">
          <ac:chgData name="Salima  Ben Najem" userId="5d5d9c33-4a8f-4fad-a74b-e23ae769dead" providerId="ADAL" clId="{9BC4A8D2-6BD3-4F6E-9B89-9E8D97E5DD9E}" dt="2026-04-14T11:42:30.707" v="1718" actId="1076"/>
          <ac:picMkLst>
            <pc:docMk/>
            <pc:sldMk cId="1757362274" sldId="1267"/>
            <ac:picMk id="2" creationId="{902BF8A6-87CA-8359-8006-66DE69D7E0B0}"/>
          </ac:picMkLst>
        </pc:picChg>
        <pc:picChg chg="del">
          <ac:chgData name="Salima  Ben Najem" userId="5d5d9c33-4a8f-4fad-a74b-e23ae769dead" providerId="ADAL" clId="{9BC4A8D2-6BD3-4F6E-9B89-9E8D97E5DD9E}" dt="2026-04-14T11:42:05.900" v="1652" actId="478"/>
          <ac:picMkLst>
            <pc:docMk/>
            <pc:sldMk cId="1757362274" sldId="1267"/>
            <ac:picMk id="3" creationId="{BCA7FBD6-C0AF-DB07-23FE-5C3EAB5D5F5B}"/>
          </ac:picMkLst>
        </pc:picChg>
      </pc:sldChg>
      <pc:sldChg chg="modSp del mod">
        <pc:chgData name="Salima  Ben Najem" userId="5d5d9c33-4a8f-4fad-a74b-e23ae769dead" providerId="ADAL" clId="{9BC4A8D2-6BD3-4F6E-9B89-9E8D97E5DD9E}" dt="2026-04-14T11:19:43.809" v="698" actId="2696"/>
        <pc:sldMkLst>
          <pc:docMk/>
          <pc:sldMk cId="3493561315" sldId="1271"/>
        </pc:sldMkLst>
        <pc:spChg chg="mod">
          <ac:chgData name="Salima  Ben Najem" userId="5d5d9c33-4a8f-4fad-a74b-e23ae769dead" providerId="ADAL" clId="{9BC4A8D2-6BD3-4F6E-9B89-9E8D97E5DD9E}" dt="2026-04-14T11:18:44.061" v="649" actId="20577"/>
          <ac:spMkLst>
            <pc:docMk/>
            <pc:sldMk cId="3493561315" sldId="1271"/>
            <ac:spMk id="3" creationId="{6407E8B3-1B6F-B853-9061-6F3908CAB9D1}"/>
          </ac:spMkLst>
        </pc:spChg>
      </pc:sldChg>
      <pc:sldChg chg="modSp add mod">
        <pc:chgData name="Salima  Ben Najem" userId="5d5d9c33-4a8f-4fad-a74b-e23ae769dead" providerId="ADAL" clId="{9BC4A8D2-6BD3-4F6E-9B89-9E8D97E5DD9E}" dt="2026-04-14T11:22:06.301" v="830" actId="20577"/>
        <pc:sldMkLst>
          <pc:docMk/>
          <pc:sldMk cId="3723530155" sldId="1271"/>
        </pc:sldMkLst>
        <pc:spChg chg="mod">
          <ac:chgData name="Salima  Ben Najem" userId="5d5d9c33-4a8f-4fad-a74b-e23ae769dead" providerId="ADAL" clId="{9BC4A8D2-6BD3-4F6E-9B89-9E8D97E5DD9E}" dt="2026-04-14T11:22:06.301" v="830" actId="20577"/>
          <ac:spMkLst>
            <pc:docMk/>
            <pc:sldMk cId="3723530155" sldId="1271"/>
            <ac:spMk id="2" creationId="{417B397D-3580-3125-F319-2ED54F3907B2}"/>
          </ac:spMkLst>
        </pc:spChg>
      </pc:sldChg>
      <pc:sldChg chg="modSp add mod">
        <pc:chgData name="Salima  Ben Najem" userId="5d5d9c33-4a8f-4fad-a74b-e23ae769dead" providerId="ADAL" clId="{9BC4A8D2-6BD3-4F6E-9B89-9E8D97E5DD9E}" dt="2026-04-14T11:21:45.557" v="791" actId="20577"/>
        <pc:sldMkLst>
          <pc:docMk/>
          <pc:sldMk cId="2442666939" sldId="1273"/>
        </pc:sldMkLst>
        <pc:spChg chg="mod">
          <ac:chgData name="Salima  Ben Najem" userId="5d5d9c33-4a8f-4fad-a74b-e23ae769dead" providerId="ADAL" clId="{9BC4A8D2-6BD3-4F6E-9B89-9E8D97E5DD9E}" dt="2026-04-14T11:21:45.557" v="791" actId="20577"/>
          <ac:spMkLst>
            <pc:docMk/>
            <pc:sldMk cId="2442666939" sldId="1273"/>
            <ac:spMk id="2" creationId="{3771DE20-3006-D034-907D-582461F1A629}"/>
          </ac:spMkLst>
        </pc:spChg>
      </pc:sldChg>
      <pc:sldChg chg="modSp del mod">
        <pc:chgData name="Salima  Ben Najem" userId="5d5d9c33-4a8f-4fad-a74b-e23ae769dead" providerId="ADAL" clId="{9BC4A8D2-6BD3-4F6E-9B89-9E8D97E5DD9E}" dt="2026-04-14T11:19:43.809" v="698" actId="2696"/>
        <pc:sldMkLst>
          <pc:docMk/>
          <pc:sldMk cId="3064520887" sldId="1273"/>
        </pc:sldMkLst>
        <pc:spChg chg="mod">
          <ac:chgData name="Salima  Ben Najem" userId="5d5d9c33-4a8f-4fad-a74b-e23ae769dead" providerId="ADAL" clId="{9BC4A8D2-6BD3-4F6E-9B89-9E8D97E5DD9E}" dt="2026-04-14T11:19:28.937" v="697" actId="20577"/>
          <ac:spMkLst>
            <pc:docMk/>
            <pc:sldMk cId="3064520887" sldId="1273"/>
            <ac:spMk id="3" creationId="{109A0676-AB21-B7DB-C377-439114F5107F}"/>
          </ac:spMkLst>
        </pc:spChg>
      </pc:sldChg>
      <pc:sldChg chg="modSp mod">
        <pc:chgData name="Salima  Ben Najem" userId="5d5d9c33-4a8f-4fad-a74b-e23ae769dead" providerId="ADAL" clId="{9BC4A8D2-6BD3-4F6E-9B89-9E8D97E5DD9E}" dt="2026-04-09T15:55:31.983" v="486" actId="113"/>
        <pc:sldMkLst>
          <pc:docMk/>
          <pc:sldMk cId="810800947" sldId="1274"/>
        </pc:sldMkLst>
        <pc:spChg chg="mod">
          <ac:chgData name="Salima  Ben Najem" userId="5d5d9c33-4a8f-4fad-a74b-e23ae769dead" providerId="ADAL" clId="{9BC4A8D2-6BD3-4F6E-9B89-9E8D97E5DD9E}" dt="2026-04-09T15:55:31.983" v="486" actId="113"/>
          <ac:spMkLst>
            <pc:docMk/>
            <pc:sldMk cId="810800947" sldId="1274"/>
            <ac:spMk id="2" creationId="{408A9EC7-953F-B433-5800-12EB1C439582}"/>
          </ac:spMkLst>
        </pc:spChg>
        <pc:spChg chg="mod">
          <ac:chgData name="Salima  Ben Najem" userId="5d5d9c33-4a8f-4fad-a74b-e23ae769dead" providerId="ADAL" clId="{9BC4A8D2-6BD3-4F6E-9B89-9E8D97E5DD9E}" dt="2026-04-09T15:55:23.787" v="484" actId="6549"/>
          <ac:spMkLst>
            <pc:docMk/>
            <pc:sldMk cId="810800947" sldId="1274"/>
            <ac:spMk id="3" creationId="{F1E46197-CAB1-08F7-CE6F-7D6C2E22E5A3}"/>
          </ac:spMkLst>
        </pc:spChg>
      </pc:sldChg>
      <pc:sldChg chg="addSp delSp modSp mod delAnim modAnim">
        <pc:chgData name="Salima  Ben Najem" userId="5d5d9c33-4a8f-4fad-a74b-e23ae769dead" providerId="ADAL" clId="{9BC4A8D2-6BD3-4F6E-9B89-9E8D97E5DD9E}" dt="2026-04-14T11:41:50.659" v="1651" actId="1038"/>
        <pc:sldMkLst>
          <pc:docMk/>
          <pc:sldMk cId="2953999738" sldId="1276"/>
        </pc:sldMkLst>
        <pc:picChg chg="add mod">
          <ac:chgData name="Salima  Ben Najem" userId="5d5d9c33-4a8f-4fad-a74b-e23ae769dead" providerId="ADAL" clId="{9BC4A8D2-6BD3-4F6E-9B89-9E8D97E5DD9E}" dt="2026-04-14T11:41:50.659" v="1651" actId="1038"/>
          <ac:picMkLst>
            <pc:docMk/>
            <pc:sldMk cId="2953999738" sldId="1276"/>
            <ac:picMk id="2" creationId="{E98AF34E-47F8-151B-A066-C348CCB3FD10}"/>
          </ac:picMkLst>
        </pc:picChg>
        <pc:picChg chg="del">
          <ac:chgData name="Salima  Ben Najem" userId="5d5d9c33-4a8f-4fad-a74b-e23ae769dead" providerId="ADAL" clId="{9BC4A8D2-6BD3-4F6E-9B89-9E8D97E5DD9E}" dt="2026-04-14T11:25:03.551" v="972" actId="478"/>
          <ac:picMkLst>
            <pc:docMk/>
            <pc:sldMk cId="2953999738" sldId="1276"/>
            <ac:picMk id="4" creationId="{9DBA54B2-FF44-FDA2-B8EB-AEDA2E15165E}"/>
          </ac:picMkLst>
        </pc:picChg>
      </pc:sldChg>
      <pc:sldChg chg="addSp delSp modSp mod">
        <pc:chgData name="Salima  Ben Najem" userId="5d5d9c33-4a8f-4fad-a74b-e23ae769dead" providerId="ADAL" clId="{9BC4A8D2-6BD3-4F6E-9B89-9E8D97E5DD9E}" dt="2026-04-14T11:32:19.908" v="1149" actId="108"/>
        <pc:sldMkLst>
          <pc:docMk/>
          <pc:sldMk cId="2856057794" sldId="1278"/>
        </pc:sldMkLst>
        <pc:spChg chg="mod">
          <ac:chgData name="Salima  Ben Najem" userId="5d5d9c33-4a8f-4fad-a74b-e23ae769dead" providerId="ADAL" clId="{9BC4A8D2-6BD3-4F6E-9B89-9E8D97E5DD9E}" dt="2026-04-14T11:32:02.210" v="1145" actId="1076"/>
          <ac:spMkLst>
            <pc:docMk/>
            <pc:sldMk cId="2856057794" sldId="1278"/>
            <ac:spMk id="4" creationId="{9EA578D0-06AF-2133-067D-C929D4141B53}"/>
          </ac:spMkLst>
        </pc:spChg>
        <pc:spChg chg="mod">
          <ac:chgData name="Salima  Ben Najem" userId="5d5d9c33-4a8f-4fad-a74b-e23ae769dead" providerId="ADAL" clId="{9BC4A8D2-6BD3-4F6E-9B89-9E8D97E5DD9E}" dt="2026-04-14T11:32:19.908" v="1149" actId="108"/>
          <ac:spMkLst>
            <pc:docMk/>
            <pc:sldMk cId="2856057794" sldId="1278"/>
            <ac:spMk id="7" creationId="{0F0EE2D2-383B-9A81-EA62-60A20CAC134B}"/>
          </ac:spMkLst>
        </pc:spChg>
        <pc:picChg chg="del">
          <ac:chgData name="Salima  Ben Najem" userId="5d5d9c33-4a8f-4fad-a74b-e23ae769dead" providerId="ADAL" clId="{9BC4A8D2-6BD3-4F6E-9B89-9E8D97E5DD9E}" dt="2026-04-14T11:31:31.977" v="1104" actId="478"/>
          <ac:picMkLst>
            <pc:docMk/>
            <pc:sldMk cId="2856057794" sldId="1278"/>
            <ac:picMk id="3" creationId="{9119DEA9-47D2-1C47-859F-3DAD45DDD0DD}"/>
          </ac:picMkLst>
        </pc:picChg>
        <pc:picChg chg="add mod">
          <ac:chgData name="Salima  Ben Najem" userId="5d5d9c33-4a8f-4fad-a74b-e23ae769dead" providerId="ADAL" clId="{9BC4A8D2-6BD3-4F6E-9B89-9E8D97E5DD9E}" dt="2026-04-14T11:31:40.046" v="1107" actId="1076"/>
          <ac:picMkLst>
            <pc:docMk/>
            <pc:sldMk cId="2856057794" sldId="1278"/>
            <ac:picMk id="5" creationId="{4BE70A0C-CD7D-4923-922A-F7BC3F6ECDEA}"/>
          </ac:picMkLst>
        </pc:picChg>
      </pc:sldChg>
      <pc:sldChg chg="addSp delSp modSp mod">
        <pc:chgData name="Salima  Ben Najem" userId="5d5d9c33-4a8f-4fad-a74b-e23ae769dead" providerId="ADAL" clId="{9BC4A8D2-6BD3-4F6E-9B89-9E8D97E5DD9E}" dt="2026-04-14T11:35:52.753" v="1319" actId="1076"/>
        <pc:sldMkLst>
          <pc:docMk/>
          <pc:sldMk cId="1816158638" sldId="1279"/>
        </pc:sldMkLst>
        <pc:spChg chg="mod">
          <ac:chgData name="Salima  Ben Najem" userId="5d5d9c33-4a8f-4fad-a74b-e23ae769dead" providerId="ADAL" clId="{9BC4A8D2-6BD3-4F6E-9B89-9E8D97E5DD9E}" dt="2026-04-14T11:33:42.965" v="1218" actId="1076"/>
          <ac:spMkLst>
            <pc:docMk/>
            <pc:sldMk cId="1816158638" sldId="1279"/>
            <ac:spMk id="4" creationId="{31EF6482-4375-492F-94F4-4371FDE3598E}"/>
          </ac:spMkLst>
        </pc:spChg>
        <pc:spChg chg="mod">
          <ac:chgData name="Salima  Ben Najem" userId="5d5d9c33-4a8f-4fad-a74b-e23ae769dead" providerId="ADAL" clId="{9BC4A8D2-6BD3-4F6E-9B89-9E8D97E5DD9E}" dt="2026-04-14T11:33:59.541" v="1222" actId="108"/>
          <ac:spMkLst>
            <pc:docMk/>
            <pc:sldMk cId="1816158638" sldId="1279"/>
            <ac:spMk id="7" creationId="{6C6407D2-20CF-8B60-191B-0E4E8D58681F}"/>
          </ac:spMkLst>
        </pc:spChg>
        <pc:picChg chg="del">
          <ac:chgData name="Salima  Ben Najem" userId="5d5d9c33-4a8f-4fad-a74b-e23ae769dead" providerId="ADAL" clId="{9BC4A8D2-6BD3-4F6E-9B89-9E8D97E5DD9E}" dt="2026-04-14T11:34:01.730" v="1223" actId="478"/>
          <ac:picMkLst>
            <pc:docMk/>
            <pc:sldMk cId="1816158638" sldId="1279"/>
            <ac:picMk id="3" creationId="{BA1B855D-8706-5672-D384-4952509516E2}"/>
          </ac:picMkLst>
        </pc:picChg>
        <pc:picChg chg="add mod">
          <ac:chgData name="Salima  Ben Najem" userId="5d5d9c33-4a8f-4fad-a74b-e23ae769dead" providerId="ADAL" clId="{9BC4A8D2-6BD3-4F6E-9B89-9E8D97E5DD9E}" dt="2026-04-14T11:35:52.753" v="1319" actId="1076"/>
          <ac:picMkLst>
            <pc:docMk/>
            <pc:sldMk cId="1816158638" sldId="1279"/>
            <ac:picMk id="5" creationId="{7210C3E7-1B6A-4733-0840-B569B08F8CD0}"/>
          </ac:picMkLst>
        </pc:picChg>
      </pc:sldChg>
      <pc:sldChg chg="addSp delSp modSp mod">
        <pc:chgData name="Salima  Ben Najem" userId="5d5d9c33-4a8f-4fad-a74b-e23ae769dead" providerId="ADAL" clId="{9BC4A8D2-6BD3-4F6E-9B89-9E8D97E5DD9E}" dt="2026-04-14T11:41:31.276" v="1649" actId="1076"/>
        <pc:sldMkLst>
          <pc:docMk/>
          <pc:sldMk cId="4243596628" sldId="1280"/>
        </pc:sldMkLst>
        <pc:spChg chg="mod">
          <ac:chgData name="Salima  Ben Najem" userId="5d5d9c33-4a8f-4fad-a74b-e23ae769dead" providerId="ADAL" clId="{9BC4A8D2-6BD3-4F6E-9B89-9E8D97E5DD9E}" dt="2026-04-14T11:38:48.870" v="1446" actId="20577"/>
          <ac:spMkLst>
            <pc:docMk/>
            <pc:sldMk cId="4243596628" sldId="1280"/>
            <ac:spMk id="7" creationId="{58CBBCC6-ECC2-16DF-6659-5B1F19895391}"/>
          </ac:spMkLst>
        </pc:spChg>
        <pc:spChg chg="mod">
          <ac:chgData name="Salima  Ben Najem" userId="5d5d9c33-4a8f-4fad-a74b-e23ae769dead" providerId="ADAL" clId="{9BC4A8D2-6BD3-4F6E-9B89-9E8D97E5DD9E}" dt="2026-04-14T11:38:35.933" v="1406" actId="20577"/>
          <ac:spMkLst>
            <pc:docMk/>
            <pc:sldMk cId="4243596628" sldId="1280"/>
            <ac:spMk id="10" creationId="{26D00810-27AF-A39A-A91E-CACB01877726}"/>
          </ac:spMkLst>
        </pc:spChg>
        <pc:picChg chg="del">
          <ac:chgData name="Salima  Ben Najem" userId="5d5d9c33-4a8f-4fad-a74b-e23ae769dead" providerId="ADAL" clId="{9BC4A8D2-6BD3-4F6E-9B89-9E8D97E5DD9E}" dt="2026-04-14T11:38:14.174" v="1364" actId="478"/>
          <ac:picMkLst>
            <pc:docMk/>
            <pc:sldMk cId="4243596628" sldId="1280"/>
            <ac:picMk id="3" creationId="{3DE711B8-144C-3BF1-EC2F-7AC1C7DE95F0}"/>
          </ac:picMkLst>
        </pc:picChg>
        <pc:picChg chg="add mod">
          <ac:chgData name="Salima  Ben Najem" userId="5d5d9c33-4a8f-4fad-a74b-e23ae769dead" providerId="ADAL" clId="{9BC4A8D2-6BD3-4F6E-9B89-9E8D97E5DD9E}" dt="2026-04-14T11:41:31.276" v="1649" actId="1076"/>
          <ac:picMkLst>
            <pc:docMk/>
            <pc:sldMk cId="4243596628" sldId="1280"/>
            <ac:picMk id="4" creationId="{DB54FF26-0837-BC7D-DFCC-BE1565FE4114}"/>
          </ac:picMkLst>
        </pc:picChg>
      </pc:sldChg>
      <pc:sldChg chg="addSp delSp modSp mod">
        <pc:chgData name="Salima  Ben Najem" userId="5d5d9c33-4a8f-4fad-a74b-e23ae769dead" providerId="ADAL" clId="{9BC4A8D2-6BD3-4F6E-9B89-9E8D97E5DD9E}" dt="2026-04-14T11:41:15.626" v="1643" actId="1076"/>
        <pc:sldMkLst>
          <pc:docMk/>
          <pc:sldMk cId="3024334459" sldId="1281"/>
        </pc:sldMkLst>
        <pc:spChg chg="mod">
          <ac:chgData name="Salima  Ben Najem" userId="5d5d9c33-4a8f-4fad-a74b-e23ae769dead" providerId="ADAL" clId="{9BC4A8D2-6BD3-4F6E-9B89-9E8D97E5DD9E}" dt="2026-04-14T11:40:16.437" v="1587" actId="20577"/>
          <ac:spMkLst>
            <pc:docMk/>
            <pc:sldMk cId="3024334459" sldId="1281"/>
            <ac:spMk id="6" creationId="{FFD36727-A7EB-D2B2-3303-6D4406E2B573}"/>
          </ac:spMkLst>
        </pc:spChg>
        <pc:spChg chg="mod">
          <ac:chgData name="Salima  Ben Najem" userId="5d5d9c33-4a8f-4fad-a74b-e23ae769dead" providerId="ADAL" clId="{9BC4A8D2-6BD3-4F6E-9B89-9E8D97E5DD9E}" dt="2026-04-14T11:40:34.236" v="1639" actId="20577"/>
          <ac:spMkLst>
            <pc:docMk/>
            <pc:sldMk cId="3024334459" sldId="1281"/>
            <ac:spMk id="7" creationId="{1F9FE951-C97B-1205-E578-D5DE132C0EB6}"/>
          </ac:spMkLst>
        </pc:spChg>
        <pc:picChg chg="del">
          <ac:chgData name="Salima  Ben Najem" userId="5d5d9c33-4a8f-4fad-a74b-e23ae769dead" providerId="ADAL" clId="{9BC4A8D2-6BD3-4F6E-9B89-9E8D97E5DD9E}" dt="2026-04-14T11:40:19.298" v="1588" actId="478"/>
          <ac:picMkLst>
            <pc:docMk/>
            <pc:sldMk cId="3024334459" sldId="1281"/>
            <ac:picMk id="3" creationId="{F1639BDC-6289-781F-5E17-B6D8F133C185}"/>
          </ac:picMkLst>
        </pc:picChg>
        <pc:picChg chg="add mod">
          <ac:chgData name="Salima  Ben Najem" userId="5d5d9c33-4a8f-4fad-a74b-e23ae769dead" providerId="ADAL" clId="{9BC4A8D2-6BD3-4F6E-9B89-9E8D97E5DD9E}" dt="2026-04-14T11:41:15.626" v="1643" actId="1076"/>
          <ac:picMkLst>
            <pc:docMk/>
            <pc:sldMk cId="3024334459" sldId="1281"/>
            <ac:picMk id="4" creationId="{CF6BC50E-B0B9-F085-1BBB-0895173B7471}"/>
          </ac:picMkLst>
        </pc:picChg>
      </pc:sldChg>
      <pc:sldChg chg="addSp delSp modSp mod">
        <pc:chgData name="Salima  Ben Najem" userId="5d5d9c33-4a8f-4fad-a74b-e23ae769dead" providerId="ADAL" clId="{9BC4A8D2-6BD3-4F6E-9B89-9E8D97E5DD9E}" dt="2026-04-14T11:45:16.533" v="1864" actId="20577"/>
        <pc:sldMkLst>
          <pc:docMk/>
          <pc:sldMk cId="1402262842" sldId="1282"/>
        </pc:sldMkLst>
        <pc:spChg chg="mod">
          <ac:chgData name="Salima  Ben Najem" userId="5d5d9c33-4a8f-4fad-a74b-e23ae769dead" providerId="ADAL" clId="{9BC4A8D2-6BD3-4F6E-9B89-9E8D97E5DD9E}" dt="2026-04-14T11:44:55.215" v="1856" actId="20577"/>
          <ac:spMkLst>
            <pc:docMk/>
            <pc:sldMk cId="1402262842" sldId="1282"/>
            <ac:spMk id="3" creationId="{A78121AC-F5BC-8F63-FD93-6C1760FD29CF}"/>
          </ac:spMkLst>
        </pc:spChg>
        <pc:spChg chg="mod">
          <ac:chgData name="Salima  Ben Najem" userId="5d5d9c33-4a8f-4fad-a74b-e23ae769dead" providerId="ADAL" clId="{9BC4A8D2-6BD3-4F6E-9B89-9E8D97E5DD9E}" dt="2026-04-14T11:45:16.533" v="1864" actId="20577"/>
          <ac:spMkLst>
            <pc:docMk/>
            <pc:sldMk cId="1402262842" sldId="1282"/>
            <ac:spMk id="7" creationId="{A5AEA9F8-2BB1-BEE8-523F-9BFF035FA426}"/>
          </ac:spMkLst>
        </pc:spChg>
        <pc:picChg chg="add mod">
          <ac:chgData name="Salima  Ben Najem" userId="5d5d9c33-4a8f-4fad-a74b-e23ae769dead" providerId="ADAL" clId="{9BC4A8D2-6BD3-4F6E-9B89-9E8D97E5DD9E}" dt="2026-04-14T11:44:17.998" v="1738" actId="1076"/>
          <ac:picMkLst>
            <pc:docMk/>
            <pc:sldMk cId="1402262842" sldId="1282"/>
            <ac:picMk id="4" creationId="{49554BCA-74AD-85F9-BCC2-D706C3B8F990}"/>
          </ac:picMkLst>
        </pc:picChg>
        <pc:picChg chg="del">
          <ac:chgData name="Salima  Ben Najem" userId="5d5d9c33-4a8f-4fad-a74b-e23ae769dead" providerId="ADAL" clId="{9BC4A8D2-6BD3-4F6E-9B89-9E8D97E5DD9E}" dt="2026-04-14T11:44:09.929" v="1735" actId="478"/>
          <ac:picMkLst>
            <pc:docMk/>
            <pc:sldMk cId="1402262842" sldId="1282"/>
            <ac:picMk id="5" creationId="{C49B8A2D-4D8B-0B9D-2F91-0F487EB02EB3}"/>
          </ac:picMkLst>
        </pc:picChg>
      </pc:sldChg>
      <pc:sldChg chg="addSp delSp modSp mod">
        <pc:chgData name="Salima  Ben Najem" userId="5d5d9c33-4a8f-4fad-a74b-e23ae769dead" providerId="ADAL" clId="{9BC4A8D2-6BD3-4F6E-9B89-9E8D97E5DD9E}" dt="2026-04-09T15:40:41.030" v="69" actId="1076"/>
        <pc:sldMkLst>
          <pc:docMk/>
          <pc:sldMk cId="3712965454" sldId="1289"/>
        </pc:sldMkLst>
        <pc:picChg chg="add mod">
          <ac:chgData name="Salima  Ben Najem" userId="5d5d9c33-4a8f-4fad-a74b-e23ae769dead" providerId="ADAL" clId="{9BC4A8D2-6BD3-4F6E-9B89-9E8D97E5DD9E}" dt="2026-04-09T15:40:09.171" v="64"/>
          <ac:picMkLst>
            <pc:docMk/>
            <pc:sldMk cId="3712965454" sldId="1289"/>
            <ac:picMk id="2" creationId="{A93B6B36-7218-7CD0-5ED8-8AD200EF72B1}"/>
          </ac:picMkLst>
        </pc:picChg>
        <pc:picChg chg="add mod">
          <ac:chgData name="Salima  Ben Najem" userId="5d5d9c33-4a8f-4fad-a74b-e23ae769dead" providerId="ADAL" clId="{9BC4A8D2-6BD3-4F6E-9B89-9E8D97E5DD9E}" dt="2026-04-09T15:40:41.030" v="69" actId="1076"/>
          <ac:picMkLst>
            <pc:docMk/>
            <pc:sldMk cId="3712965454" sldId="1289"/>
            <ac:picMk id="3" creationId="{13CFA149-DD56-512C-3546-4271759DFBCA}"/>
          </ac:picMkLst>
        </pc:picChg>
        <pc:picChg chg="add mod">
          <ac:chgData name="Salima  Ben Najem" userId="5d5d9c33-4a8f-4fad-a74b-e23ae769dead" providerId="ADAL" clId="{9BC4A8D2-6BD3-4F6E-9B89-9E8D97E5DD9E}" dt="2026-04-09T15:40:41.030" v="69" actId="1076"/>
          <ac:picMkLst>
            <pc:docMk/>
            <pc:sldMk cId="3712965454" sldId="1289"/>
            <ac:picMk id="4" creationId="{9D928A0C-CAE1-329D-E860-04D7E5AC9BF2}"/>
          </ac:picMkLst>
        </pc:picChg>
        <pc:picChg chg="add mod">
          <ac:chgData name="Salima  Ben Najem" userId="5d5d9c33-4a8f-4fad-a74b-e23ae769dead" providerId="ADAL" clId="{9BC4A8D2-6BD3-4F6E-9B89-9E8D97E5DD9E}" dt="2026-04-09T15:40:09.171" v="64"/>
          <ac:picMkLst>
            <pc:docMk/>
            <pc:sldMk cId="3712965454" sldId="1289"/>
            <ac:picMk id="6" creationId="{B4A87F85-601A-E441-D9C8-640DBC6302F6}"/>
          </ac:picMkLst>
        </pc:picChg>
        <pc:picChg chg="add mod">
          <ac:chgData name="Salima  Ben Najem" userId="5d5d9c33-4a8f-4fad-a74b-e23ae769dead" providerId="ADAL" clId="{9BC4A8D2-6BD3-4F6E-9B89-9E8D97E5DD9E}" dt="2026-04-09T15:40:21.729" v="66" actId="1076"/>
          <ac:picMkLst>
            <pc:docMk/>
            <pc:sldMk cId="3712965454" sldId="1289"/>
            <ac:picMk id="7" creationId="{6FF5D3E8-A1DC-8790-3118-6EACDAEA402D}"/>
          </ac:picMkLst>
        </pc:picChg>
        <pc:picChg chg="add mod">
          <ac:chgData name="Salima  Ben Najem" userId="5d5d9c33-4a8f-4fad-a74b-e23ae769dead" providerId="ADAL" clId="{9BC4A8D2-6BD3-4F6E-9B89-9E8D97E5DD9E}" dt="2026-04-09T15:40:09.171" v="64"/>
          <ac:picMkLst>
            <pc:docMk/>
            <pc:sldMk cId="3712965454" sldId="1289"/>
            <ac:picMk id="9" creationId="{26EF6EA9-3F67-05B5-AE31-5FCF28E70014}"/>
          </ac:picMkLst>
        </pc:picChg>
      </pc:sldChg>
      <pc:sldChg chg="addSp delSp modSp mod">
        <pc:chgData name="Salima  Ben Najem" userId="5d5d9c33-4a8f-4fad-a74b-e23ae769dead" providerId="ADAL" clId="{9BC4A8D2-6BD3-4F6E-9B89-9E8D97E5DD9E}" dt="2026-04-09T15:39:59.381" v="60"/>
        <pc:sldMkLst>
          <pc:docMk/>
          <pc:sldMk cId="1072659701" sldId="1292"/>
        </pc:sldMkLst>
        <pc:picChg chg="add mod">
          <ac:chgData name="Salima  Ben Najem" userId="5d5d9c33-4a8f-4fad-a74b-e23ae769dead" providerId="ADAL" clId="{9BC4A8D2-6BD3-4F6E-9B89-9E8D97E5DD9E}" dt="2026-04-09T15:39:59.381" v="60"/>
          <ac:picMkLst>
            <pc:docMk/>
            <pc:sldMk cId="1072659701" sldId="1292"/>
            <ac:picMk id="2" creationId="{A5677FFA-0F0A-A88D-6E3E-D0D0C9EE9FE9}"/>
          </ac:picMkLst>
        </pc:picChg>
        <pc:picChg chg="add mod">
          <ac:chgData name="Salima  Ben Najem" userId="5d5d9c33-4a8f-4fad-a74b-e23ae769dead" providerId="ADAL" clId="{9BC4A8D2-6BD3-4F6E-9B89-9E8D97E5DD9E}" dt="2026-04-09T15:39:59.381" v="60"/>
          <ac:picMkLst>
            <pc:docMk/>
            <pc:sldMk cId="1072659701" sldId="1292"/>
            <ac:picMk id="3" creationId="{60E1D116-54D3-0EB9-1AA6-24C43B9B641A}"/>
          </ac:picMkLst>
        </pc:picChg>
        <pc:picChg chg="add mod">
          <ac:chgData name="Salima  Ben Najem" userId="5d5d9c33-4a8f-4fad-a74b-e23ae769dead" providerId="ADAL" clId="{9BC4A8D2-6BD3-4F6E-9B89-9E8D97E5DD9E}" dt="2026-04-09T15:39:59.381" v="60"/>
          <ac:picMkLst>
            <pc:docMk/>
            <pc:sldMk cId="1072659701" sldId="1292"/>
            <ac:picMk id="4" creationId="{0D9E3ACD-A1B3-4F3D-34FE-F32E06BF7FFD}"/>
          </ac:picMkLst>
        </pc:picChg>
        <pc:picChg chg="add mod">
          <ac:chgData name="Salima  Ben Najem" userId="5d5d9c33-4a8f-4fad-a74b-e23ae769dead" providerId="ADAL" clId="{9BC4A8D2-6BD3-4F6E-9B89-9E8D97E5DD9E}" dt="2026-04-09T15:39:59.381" v="60"/>
          <ac:picMkLst>
            <pc:docMk/>
            <pc:sldMk cId="1072659701" sldId="1292"/>
            <ac:picMk id="6" creationId="{A2533975-AA70-8D5D-4904-676C56B6BC9C}"/>
          </ac:picMkLst>
        </pc:picChg>
        <pc:picChg chg="add mod">
          <ac:chgData name="Salima  Ben Najem" userId="5d5d9c33-4a8f-4fad-a74b-e23ae769dead" providerId="ADAL" clId="{9BC4A8D2-6BD3-4F6E-9B89-9E8D97E5DD9E}" dt="2026-04-09T15:39:59.381" v="60"/>
          <ac:picMkLst>
            <pc:docMk/>
            <pc:sldMk cId="1072659701" sldId="1292"/>
            <ac:picMk id="7" creationId="{155340F1-A15D-318B-FC74-8F4B9E1EC869}"/>
          </ac:picMkLst>
        </pc:picChg>
        <pc:picChg chg="add mod">
          <ac:chgData name="Salima  Ben Najem" userId="5d5d9c33-4a8f-4fad-a74b-e23ae769dead" providerId="ADAL" clId="{9BC4A8D2-6BD3-4F6E-9B89-9E8D97E5DD9E}" dt="2026-04-09T15:39:59.381" v="60"/>
          <ac:picMkLst>
            <pc:docMk/>
            <pc:sldMk cId="1072659701" sldId="1292"/>
            <ac:picMk id="9" creationId="{1383954D-EC74-834D-0E0B-578B366160ED}"/>
          </ac:picMkLst>
        </pc:picChg>
      </pc:sldChg>
      <pc:sldChg chg="addSp delSp modSp mod">
        <pc:chgData name="Salima  Ben Najem" userId="5d5d9c33-4a8f-4fad-a74b-e23ae769dead" providerId="ADAL" clId="{9BC4A8D2-6BD3-4F6E-9B89-9E8D97E5DD9E}" dt="2026-04-09T15:36:14.097" v="11"/>
        <pc:sldMkLst>
          <pc:docMk/>
          <pc:sldMk cId="36985993" sldId="1293"/>
        </pc:sldMkLst>
        <pc:spChg chg="add mod">
          <ac:chgData name="Salima  Ben Najem" userId="5d5d9c33-4a8f-4fad-a74b-e23ae769dead" providerId="ADAL" clId="{9BC4A8D2-6BD3-4F6E-9B89-9E8D97E5DD9E}" dt="2026-04-09T15:36:14.097" v="11"/>
          <ac:spMkLst>
            <pc:docMk/>
            <pc:sldMk cId="36985993" sldId="1293"/>
            <ac:spMk id="6" creationId="{E444537F-E45E-6DAF-8724-09F2691523B4}"/>
          </ac:spMkLst>
        </pc:spChg>
        <pc:spChg chg="add mod">
          <ac:chgData name="Salima  Ben Najem" userId="5d5d9c33-4a8f-4fad-a74b-e23ae769dead" providerId="ADAL" clId="{9BC4A8D2-6BD3-4F6E-9B89-9E8D97E5DD9E}" dt="2026-04-09T15:36:14.097" v="11"/>
          <ac:spMkLst>
            <pc:docMk/>
            <pc:sldMk cId="36985993" sldId="1293"/>
            <ac:spMk id="7" creationId="{026AC5B6-9524-A5A9-E794-637613767BF8}"/>
          </ac:spMkLst>
        </pc:spChg>
        <pc:spChg chg="add mod">
          <ac:chgData name="Salima  Ben Najem" userId="5d5d9c33-4a8f-4fad-a74b-e23ae769dead" providerId="ADAL" clId="{9BC4A8D2-6BD3-4F6E-9B89-9E8D97E5DD9E}" dt="2026-04-09T15:36:14.097" v="11"/>
          <ac:spMkLst>
            <pc:docMk/>
            <pc:sldMk cId="36985993" sldId="1293"/>
            <ac:spMk id="20" creationId="{64997678-DBCF-B061-7957-A40C9CEDF4D1}"/>
          </ac:spMkLst>
        </pc:spChg>
        <pc:spChg chg="add mod">
          <ac:chgData name="Salima  Ben Najem" userId="5d5d9c33-4a8f-4fad-a74b-e23ae769dead" providerId="ADAL" clId="{9BC4A8D2-6BD3-4F6E-9B89-9E8D97E5DD9E}" dt="2026-04-09T15:36:14.097" v="11"/>
          <ac:spMkLst>
            <pc:docMk/>
            <pc:sldMk cId="36985993" sldId="1293"/>
            <ac:spMk id="21" creationId="{B4251BBF-F94C-FE5C-AB2B-87A1182F7502}"/>
          </ac:spMkLst>
        </pc:spChg>
        <pc:spChg chg="add mod">
          <ac:chgData name="Salima  Ben Najem" userId="5d5d9c33-4a8f-4fad-a74b-e23ae769dead" providerId="ADAL" clId="{9BC4A8D2-6BD3-4F6E-9B89-9E8D97E5DD9E}" dt="2026-04-09T15:36:14.097" v="11"/>
          <ac:spMkLst>
            <pc:docMk/>
            <pc:sldMk cId="36985993" sldId="1293"/>
            <ac:spMk id="22" creationId="{F09E6F14-9800-8F9A-3E4A-01095B09E62F}"/>
          </ac:spMkLst>
        </pc:spChg>
        <pc:spChg chg="add mod">
          <ac:chgData name="Salima  Ben Najem" userId="5d5d9c33-4a8f-4fad-a74b-e23ae769dead" providerId="ADAL" clId="{9BC4A8D2-6BD3-4F6E-9B89-9E8D97E5DD9E}" dt="2026-04-09T15:36:14.097" v="11"/>
          <ac:spMkLst>
            <pc:docMk/>
            <pc:sldMk cId="36985993" sldId="1293"/>
            <ac:spMk id="23" creationId="{A0665598-57AD-1275-0180-2447BD4AA04A}"/>
          </ac:spMkLst>
        </pc:spChg>
        <pc:picChg chg="add mod">
          <ac:chgData name="Salima  Ben Najem" userId="5d5d9c33-4a8f-4fad-a74b-e23ae769dead" providerId="ADAL" clId="{9BC4A8D2-6BD3-4F6E-9B89-9E8D97E5DD9E}" dt="2026-04-09T15:36:14.097" v="11"/>
          <ac:picMkLst>
            <pc:docMk/>
            <pc:sldMk cId="36985993" sldId="1293"/>
            <ac:picMk id="24" creationId="{5AA36EC9-2D7E-1A20-01DE-75A7AFDD88D1}"/>
          </ac:picMkLst>
        </pc:picChg>
        <pc:picChg chg="add mod">
          <ac:chgData name="Salima  Ben Najem" userId="5d5d9c33-4a8f-4fad-a74b-e23ae769dead" providerId="ADAL" clId="{9BC4A8D2-6BD3-4F6E-9B89-9E8D97E5DD9E}" dt="2026-04-09T15:36:14.097" v="11"/>
          <ac:picMkLst>
            <pc:docMk/>
            <pc:sldMk cId="36985993" sldId="1293"/>
            <ac:picMk id="25" creationId="{843F53A7-F4C5-AEB7-FE49-BE32D7FEC724}"/>
          </ac:picMkLst>
        </pc:picChg>
        <pc:picChg chg="add mod">
          <ac:chgData name="Salima  Ben Najem" userId="5d5d9c33-4a8f-4fad-a74b-e23ae769dead" providerId="ADAL" clId="{9BC4A8D2-6BD3-4F6E-9B89-9E8D97E5DD9E}" dt="2026-04-09T15:36:14.097" v="11"/>
          <ac:picMkLst>
            <pc:docMk/>
            <pc:sldMk cId="36985993" sldId="1293"/>
            <ac:picMk id="27" creationId="{DEE9BE92-4D04-3B57-A157-AD0593FE82F7}"/>
          </ac:picMkLst>
        </pc:picChg>
        <pc:picChg chg="add mod">
          <ac:chgData name="Salima  Ben Najem" userId="5d5d9c33-4a8f-4fad-a74b-e23ae769dead" providerId="ADAL" clId="{9BC4A8D2-6BD3-4F6E-9B89-9E8D97E5DD9E}" dt="2026-04-09T15:36:14.097" v="11"/>
          <ac:picMkLst>
            <pc:docMk/>
            <pc:sldMk cId="36985993" sldId="1293"/>
            <ac:picMk id="29" creationId="{96384E04-462A-302D-1EAB-CDC46461A3E8}"/>
          </ac:picMkLst>
        </pc:picChg>
      </pc:sldChg>
      <pc:sldChg chg="addSp delSp modSp mod">
        <pc:chgData name="Salima  Ben Najem" userId="5d5d9c33-4a8f-4fad-a74b-e23ae769dead" providerId="ADAL" clId="{9BC4A8D2-6BD3-4F6E-9B89-9E8D97E5DD9E}" dt="2026-04-09T15:49:23.989" v="180" actId="1076"/>
        <pc:sldMkLst>
          <pc:docMk/>
          <pc:sldMk cId="1435660713" sldId="1297"/>
        </pc:sldMkLst>
        <pc:spChg chg="add mod">
          <ac:chgData name="Salima  Ben Najem" userId="5d5d9c33-4a8f-4fad-a74b-e23ae769dead" providerId="ADAL" clId="{9BC4A8D2-6BD3-4F6E-9B89-9E8D97E5DD9E}" dt="2026-04-09T15:49:23.989" v="180" actId="1076"/>
          <ac:spMkLst>
            <pc:docMk/>
            <pc:sldMk cId="1435660713" sldId="1297"/>
            <ac:spMk id="7" creationId="{DCE102A8-4524-0996-3A79-479C9FE857FE}"/>
          </ac:spMkLst>
        </pc:spChg>
        <pc:spChg chg="add mod">
          <ac:chgData name="Salima  Ben Najem" userId="5d5d9c33-4a8f-4fad-a74b-e23ae769dead" providerId="ADAL" clId="{9BC4A8D2-6BD3-4F6E-9B89-9E8D97E5DD9E}" dt="2026-04-09T15:48:40.046" v="167"/>
          <ac:spMkLst>
            <pc:docMk/>
            <pc:sldMk cId="1435660713" sldId="1297"/>
            <ac:spMk id="8" creationId="{877298D9-7D26-7005-C8F6-F26848ECA944}"/>
          </ac:spMkLst>
        </pc:spChg>
      </pc:sldChg>
      <pc:sldChg chg="addSp delSp modSp mod">
        <pc:chgData name="Salima  Ben Najem" userId="5d5d9c33-4a8f-4fad-a74b-e23ae769dead" providerId="ADAL" clId="{9BC4A8D2-6BD3-4F6E-9B89-9E8D97E5DD9E}" dt="2026-04-09T15:51:42.933" v="427" actId="6549"/>
        <pc:sldMkLst>
          <pc:docMk/>
          <pc:sldMk cId="100218392" sldId="1298"/>
        </pc:sldMkLst>
        <pc:spChg chg="mod">
          <ac:chgData name="Salima  Ben Najem" userId="5d5d9c33-4a8f-4fad-a74b-e23ae769dead" providerId="ADAL" clId="{9BC4A8D2-6BD3-4F6E-9B89-9E8D97E5DD9E}" dt="2026-04-09T15:51:34.038" v="426" actId="20577"/>
          <ac:spMkLst>
            <pc:docMk/>
            <pc:sldMk cId="100218392" sldId="1298"/>
            <ac:spMk id="4" creationId="{3A4B18A8-51B3-859A-BDA8-0162AF3709A2}"/>
          </ac:spMkLst>
        </pc:spChg>
        <pc:spChg chg="add mod">
          <ac:chgData name="Salima  Ben Najem" userId="5d5d9c33-4a8f-4fad-a74b-e23ae769dead" providerId="ADAL" clId="{9BC4A8D2-6BD3-4F6E-9B89-9E8D97E5DD9E}" dt="2026-04-09T15:51:42.933" v="427" actId="6549"/>
          <ac:spMkLst>
            <pc:docMk/>
            <pc:sldMk cId="100218392" sldId="1298"/>
            <ac:spMk id="7" creationId="{792FF205-2742-9D74-9E3F-35A32577D8DA}"/>
          </ac:spMkLst>
        </pc:spChg>
        <pc:spChg chg="add mod">
          <ac:chgData name="Salima  Ben Najem" userId="5d5d9c33-4a8f-4fad-a74b-e23ae769dead" providerId="ADAL" clId="{9BC4A8D2-6BD3-4F6E-9B89-9E8D97E5DD9E}" dt="2026-04-09T15:49:40.339" v="183" actId="207"/>
          <ac:spMkLst>
            <pc:docMk/>
            <pc:sldMk cId="100218392" sldId="1298"/>
            <ac:spMk id="8" creationId="{9981F3ED-62AA-D0F3-9ED4-6CA42B81EA86}"/>
          </ac:spMkLst>
        </pc:spChg>
      </pc:sldChg>
      <pc:sldChg chg="add">
        <pc:chgData name="Salima  Ben Najem" userId="5d5d9c33-4a8f-4fad-a74b-e23ae769dead" providerId="ADAL" clId="{9BC4A8D2-6BD3-4F6E-9B89-9E8D97E5DD9E}" dt="2026-04-09T15:31:32.719" v="5"/>
        <pc:sldMkLst>
          <pc:docMk/>
          <pc:sldMk cId="4282494359" sldId="1301"/>
        </pc:sldMkLst>
      </pc:sldChg>
      <pc:sldChg chg="add">
        <pc:chgData name="Salima  Ben Najem" userId="5d5d9c33-4a8f-4fad-a74b-e23ae769dead" providerId="ADAL" clId="{9BC4A8D2-6BD3-4F6E-9B89-9E8D97E5DD9E}" dt="2026-04-09T15:31:51.147" v="6"/>
        <pc:sldMkLst>
          <pc:docMk/>
          <pc:sldMk cId="4058956077" sldId="1302"/>
        </pc:sldMkLst>
      </pc:sldChg>
      <pc:sldChg chg="add">
        <pc:chgData name="Salima  Ben Najem" userId="5d5d9c33-4a8f-4fad-a74b-e23ae769dead" providerId="ADAL" clId="{9BC4A8D2-6BD3-4F6E-9B89-9E8D97E5DD9E}" dt="2026-04-09T15:39:39.120" v="58"/>
        <pc:sldMkLst>
          <pc:docMk/>
          <pc:sldMk cId="32359191" sldId="1303"/>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15/04/2026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191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5022942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5878275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2291541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5405849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4220234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251975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74898346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81691429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5846192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4530425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0953842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image" Target="../media/image4.jpg"/><Relationship Id="rId5" Type="http://schemas.openxmlformats.org/officeDocument/2006/relationships/slideLayout" Target="../slideLayouts/slideLayout77.xml"/><Relationship Id="rId10" Type="http://schemas.openxmlformats.org/officeDocument/2006/relationships/theme" Target="../theme/theme11.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image" Target="../media/image11.png"/><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image" Target="../media/image10.png"/><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9.jpg"/><Relationship Id="rId5" Type="http://schemas.openxmlformats.org/officeDocument/2006/relationships/slideLayout" Target="../slideLayouts/slideLayout86.xml"/><Relationship Id="rId10" Type="http://schemas.openxmlformats.org/officeDocument/2006/relationships/theme" Target="../theme/theme12.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1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image" Target="../media/image11.png"/><Relationship Id="rId2" Type="http://schemas.openxmlformats.org/officeDocument/2006/relationships/slideLayout" Target="../slideLayouts/slideLayout92.xml"/><Relationship Id="rId16" Type="http://schemas.openxmlformats.org/officeDocument/2006/relationships/image" Target="../media/image12.png"/><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image" Target="../media/image10.png"/><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image" Target="../media/image9.jp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12.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9.jpg"/><Relationship Id="rId5" Type="http://schemas.openxmlformats.org/officeDocument/2006/relationships/slideLayout" Target="../slideLayouts/slideLayout107.xml"/><Relationship Id="rId10" Type="http://schemas.openxmlformats.org/officeDocument/2006/relationships/theme" Target="../theme/theme14.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5.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R2VISION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1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15/04/2026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256328755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18.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9.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4.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38.jpg"/><Relationship Id="rId7" Type="http://schemas.openxmlformats.org/officeDocument/2006/relationships/image" Target="../media/image42.jpg"/><Relationship Id="rId2" Type="http://schemas.openxmlformats.org/officeDocument/2006/relationships/image" Target="../media/image22.png"/><Relationship Id="rId1" Type="http://schemas.openxmlformats.org/officeDocument/2006/relationships/slideLayout" Target="../slideLayouts/slideLayout98.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10.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44.jpg"/><Relationship Id="rId7" Type="http://schemas.openxmlformats.org/officeDocument/2006/relationships/image" Target="../media/image48.jpg"/><Relationship Id="rId2" Type="http://schemas.openxmlformats.org/officeDocument/2006/relationships/image" Target="../media/image22.png"/><Relationship Id="rId1" Type="http://schemas.openxmlformats.org/officeDocument/2006/relationships/slideLayout" Target="../slideLayouts/slideLayout98.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11.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0.jpg"/><Relationship Id="rId7" Type="http://schemas.openxmlformats.org/officeDocument/2006/relationships/image" Target="../media/image54.jpg"/><Relationship Id="rId2" Type="http://schemas.openxmlformats.org/officeDocument/2006/relationships/image" Target="../media/image22.png"/><Relationship Id="rId1" Type="http://schemas.openxmlformats.org/officeDocument/2006/relationships/slideLayout" Target="../slideLayouts/slideLayout98.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12.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56.jpg"/><Relationship Id="rId7" Type="http://schemas.openxmlformats.org/officeDocument/2006/relationships/image" Target="../media/image60.jpg"/><Relationship Id="rId2" Type="http://schemas.openxmlformats.org/officeDocument/2006/relationships/image" Target="../media/image22.png"/><Relationship Id="rId1" Type="http://schemas.openxmlformats.org/officeDocument/2006/relationships/slideLayout" Target="../slideLayouts/slideLayout98.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63.png"/></Relationships>
</file>

<file path=ppt/slides/_rels/slide14.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38.jpg"/><Relationship Id="rId7" Type="http://schemas.openxmlformats.org/officeDocument/2006/relationships/image" Target="../media/image42.jpg"/><Relationship Id="rId2" Type="http://schemas.openxmlformats.org/officeDocument/2006/relationships/image" Target="../media/image22.png"/><Relationship Id="rId1" Type="http://schemas.openxmlformats.org/officeDocument/2006/relationships/slideLayout" Target="../slideLayouts/slideLayout98.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0.jpg"/></Relationships>
</file>

<file path=ppt/slides/_rels/slide16.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38.jpg"/><Relationship Id="rId7" Type="http://schemas.openxmlformats.org/officeDocument/2006/relationships/image" Target="../media/image42.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0.jpg"/><Relationship Id="rId7" Type="http://schemas.openxmlformats.org/officeDocument/2006/relationships/image" Target="../media/image54.jpg"/><Relationship Id="rId2" Type="http://schemas.openxmlformats.org/officeDocument/2006/relationships/image" Target="../media/image22.png"/><Relationship Id="rId1" Type="http://schemas.openxmlformats.org/officeDocument/2006/relationships/slideLayout" Target="../slideLayouts/slideLayout98.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19.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0.jpg"/><Relationship Id="rId7" Type="http://schemas.openxmlformats.org/officeDocument/2006/relationships/image" Target="../media/image54.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20.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0.jpg"/><Relationship Id="rId7" Type="http://schemas.openxmlformats.org/officeDocument/2006/relationships/image" Target="../media/image54.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21.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0.jpg"/><Relationship Id="rId7" Type="http://schemas.openxmlformats.org/officeDocument/2006/relationships/image" Target="../media/image54.jpg"/><Relationship Id="rId2" Type="http://schemas.openxmlformats.org/officeDocument/2006/relationships/image" Target="../media/image62.png"/><Relationship Id="rId1" Type="http://schemas.openxmlformats.org/officeDocument/2006/relationships/slideLayout" Target="../slideLayouts/slideLayout24.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22.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65.png"/><Relationship Id="rId5" Type="http://schemas.openxmlformats.org/officeDocument/2006/relationships/image" Target="../media/image370.png"/><Relationship Id="rId4" Type="http://schemas.openxmlformats.org/officeDocument/2006/relationships/customXml" Target="../ink/ink2.xml"/></Relationships>
</file>

<file path=ppt/slides/_rels/slide23.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65.png"/><Relationship Id="rId5" Type="http://schemas.openxmlformats.org/officeDocument/2006/relationships/image" Target="../media/image400.png"/><Relationship Id="rId4" Type="http://schemas.openxmlformats.org/officeDocument/2006/relationships/customXml" Target="../ink/ink4.xml"/></Relationships>
</file>

<file path=ppt/slides/_rels/slide24.xml.rels><?xml version="1.0" encoding="UTF-8" standalone="yes"?>
<Relationships xmlns="http://schemas.openxmlformats.org/package/2006/relationships"><Relationship Id="rId7" Type="http://schemas.openxmlformats.org/officeDocument/2006/relationships/image" Target="../media/image65.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5.png"/></Relationships>
</file>

<file path=ppt/slides/_rels/slide26.xml.rels><?xml version="1.0" encoding="UTF-8" standalone="yes"?>
<Relationships xmlns="http://schemas.openxmlformats.org/package/2006/relationships"><Relationship Id="rId7" Type="http://schemas.openxmlformats.org/officeDocument/2006/relationships/image" Target="../media/image65.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customXml" Target="../ink/ink12.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83.xml"/><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83.xml"/></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7.png"/><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6.xml"/><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9.xml"/><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2.png"/><Relationship Id="rId1" Type="http://schemas.openxmlformats.org/officeDocument/2006/relationships/slideLayout" Target="../slideLayouts/slideLayout104.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04.xml"/><Relationship Id="rId4" Type="http://schemas.openxmlformats.org/officeDocument/2006/relationships/image" Target="../media/image69.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7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0.gif"/><Relationship Id="rId5" Type="http://schemas.openxmlformats.org/officeDocument/2006/relationships/image" Target="../media/image23.png"/><Relationship Id="rId4" Type="http://schemas.openxmlformats.org/officeDocument/2006/relationships/notesSlide" Target="../notesSlides/notesSlide3.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04.xml"/><Relationship Id="rId4" Type="http://schemas.openxmlformats.org/officeDocument/2006/relationships/image" Target="../media/image72.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04.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3.png"/><Relationship Id="rId5" Type="http://schemas.openxmlformats.org/officeDocument/2006/relationships/image" Target="../media/image70.gif"/><Relationship Id="rId4" Type="http://schemas.openxmlformats.org/officeDocument/2006/relationships/image" Target="../media/image23.png"/></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04.xml"/><Relationship Id="rId4" Type="http://schemas.openxmlformats.org/officeDocument/2006/relationships/image" Target="../media/image74.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04.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3.png"/><Relationship Id="rId5" Type="http://schemas.openxmlformats.org/officeDocument/2006/relationships/image" Target="../media/image70.gif"/><Relationship Id="rId4" Type="http://schemas.openxmlformats.org/officeDocument/2006/relationships/image" Target="../media/image23.png"/></Relationships>
</file>

<file path=ppt/slides/_rels/slide6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6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78.png"/></Relationships>
</file>

<file path=ppt/slides/_rels/slide6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6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79.png"/></Relationships>
</file>

<file path=ppt/slides/_rels/slide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1.png"/></Relationships>
</file>

<file path=ppt/slides/_rels/slide6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79.png"/></Relationships>
</file>

<file path=ppt/slides/_rels/slide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2.png"/></Relationships>
</file>

<file path=ppt/slides/_rels/slide7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3.png"/></Relationships>
</file>

<file path=ppt/slides/_rels/slide7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84.png"/></Relationships>
</file>

<file path=ppt/slides/_rels/slide72.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5.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 3">
            <a:extLst>
              <a:ext uri="{FF2B5EF4-FFF2-40B4-BE49-F238E27FC236}">
                <a16:creationId xmlns:a16="http://schemas.microsoft.com/office/drawing/2014/main" id="{AE064F1C-9226-3384-2658-D6DCA13C1333}"/>
              </a:ext>
            </a:extLst>
          </p:cNvPr>
          <p:cNvPicPr>
            <a:picLocks noChangeAspect="1"/>
          </p:cNvPicPr>
          <p:nvPr/>
        </p:nvPicPr>
        <p:blipFill>
          <a:blip r:embed="rId2">
            <a:extLst>
              <a:ext uri="{28A0092B-C50C-407E-A947-70E740481C1C}">
                <a14:useLocalDpi xmlns:a14="http://schemas.microsoft.com/office/drawing/2010/main" val="0"/>
              </a:ext>
            </a:extLst>
          </a:blip>
          <a:srcRect t="3122" b="3146"/>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7" name="Groupe 6">
            <a:extLst>
              <a:ext uri="{FF2B5EF4-FFF2-40B4-BE49-F238E27FC236}">
                <a16:creationId xmlns:a16="http://schemas.microsoft.com/office/drawing/2014/main" id="{991353D6-8EB1-51B5-46B6-2578E7B69437}"/>
              </a:ext>
            </a:extLst>
          </p:cNvPr>
          <p:cNvGrpSpPr/>
          <p:nvPr/>
        </p:nvGrpSpPr>
        <p:grpSpPr>
          <a:xfrm>
            <a:off x="1378236" y="2554605"/>
            <a:ext cx="6533963" cy="2561054"/>
            <a:chOff x="440692" y="2510537"/>
            <a:chExt cx="6533963" cy="2561054"/>
          </a:xfrm>
        </p:grpSpPr>
        <p:pic>
          <p:nvPicPr>
            <p:cNvPr id="9" name="Image 8">
              <a:extLst>
                <a:ext uri="{FF2B5EF4-FFF2-40B4-BE49-F238E27FC236}">
                  <a16:creationId xmlns:a16="http://schemas.microsoft.com/office/drawing/2014/main" id="{97331EDB-5775-0E7D-C580-3E1A66A8A7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692" y="2538247"/>
              <a:ext cx="1651612" cy="2533344"/>
            </a:xfrm>
            <a:prstGeom prst="rect">
              <a:avLst/>
            </a:prstGeom>
          </p:spPr>
        </p:pic>
        <p:pic>
          <p:nvPicPr>
            <p:cNvPr id="10" name="Image 9">
              <a:extLst>
                <a:ext uri="{FF2B5EF4-FFF2-40B4-BE49-F238E27FC236}">
                  <a16:creationId xmlns:a16="http://schemas.microsoft.com/office/drawing/2014/main" id="{B3D48B6A-4416-786D-9B05-87A29DEE6E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1947" y="2510537"/>
              <a:ext cx="1632708" cy="2504348"/>
            </a:xfrm>
            <a:prstGeom prst="rect">
              <a:avLst/>
            </a:prstGeom>
          </p:spPr>
        </p:pic>
        <p:pic>
          <p:nvPicPr>
            <p:cNvPr id="11" name="Image 10">
              <a:extLst>
                <a:ext uri="{FF2B5EF4-FFF2-40B4-BE49-F238E27FC236}">
                  <a16:creationId xmlns:a16="http://schemas.microsoft.com/office/drawing/2014/main" id="{BC10F3B3-B32B-9400-C19E-82E5ADB558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8047" y="2519681"/>
              <a:ext cx="1651610" cy="2533342"/>
            </a:xfrm>
            <a:prstGeom prst="rect">
              <a:avLst/>
            </a:prstGeom>
          </p:spPr>
        </p:pic>
        <p:pic>
          <p:nvPicPr>
            <p:cNvPr id="12" name="Image 11">
              <a:extLst>
                <a:ext uri="{FF2B5EF4-FFF2-40B4-BE49-F238E27FC236}">
                  <a16:creationId xmlns:a16="http://schemas.microsoft.com/office/drawing/2014/main" id="{94DCCCBC-8FBC-E01B-D0B6-7C2C96A402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9987" y="2519680"/>
              <a:ext cx="1651612" cy="2533344"/>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40877" y="371903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6877" y="3467037"/>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42277" y="225459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8277" y="200259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20877" y="392173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1</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89472" y="244770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DNL</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9" name="ZoneTexte 8">
            <a:extLst>
              <a:ext uri="{FF2B5EF4-FFF2-40B4-BE49-F238E27FC236}">
                <a16:creationId xmlns:a16="http://schemas.microsoft.com/office/drawing/2014/main" id="{DB4DDBFF-D324-3E3C-39D9-A0E8D4DE4E9D}"/>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Lecture offerte</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La mission verte</a:t>
            </a: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a:t>
            </a: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t>Les énergies renouvelables – Les énergies fossiles – Le charbon – Economiser – L’environnement – La centrale solaire.</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1184596" y="3444341"/>
            <a:ext cx="1951475" cy="516681"/>
          </a:xfrm>
        </p:spPr>
        <p:txBody>
          <a:bodyPr/>
          <a:lstStyle/>
          <a:p>
            <a:r>
              <a:rPr lang="fr-MA" dirty="0">
                <a:latin typeface="Dosis SemiBold" pitchFamily="2" charset="0"/>
              </a:rPr>
              <a:t>Les énergies renouvelables</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1143000" y="5797244"/>
            <a:ext cx="1875555" cy="609514"/>
          </a:xfrm>
        </p:spPr>
        <p:txBody>
          <a:bodyPr/>
          <a:lstStyle/>
          <a:p>
            <a:r>
              <a:rPr lang="fr-FR" dirty="0">
                <a:latin typeface="Dosis SemiBold" pitchFamily="2" charset="0"/>
              </a:rPr>
              <a:t>Economiser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354266" y="5822524"/>
            <a:ext cx="1800000" cy="784016"/>
          </a:xfrm>
        </p:spPr>
        <p:txBody>
          <a:bodyPr/>
          <a:lstStyle/>
          <a:p>
            <a:r>
              <a:rPr lang="fr-MA" dirty="0">
                <a:solidFill>
                  <a:srgbClr val="CF3D67"/>
                </a:solidFill>
                <a:latin typeface="Dosis SemiBold" pitchFamily="2" charset="0"/>
              </a:rPr>
              <a:t>La</a:t>
            </a:r>
            <a:r>
              <a:rPr lang="fr-MA" dirty="0">
                <a:latin typeface="Dosis SemiBold" pitchFamily="2" charset="0"/>
              </a:rPr>
              <a:t> centrale solaire</a:t>
            </a:r>
          </a:p>
        </p:txBody>
      </p:sp>
      <p:pic>
        <p:nvPicPr>
          <p:cNvPr id="5" name="Image 4">
            <a:extLst>
              <a:ext uri="{FF2B5EF4-FFF2-40B4-BE49-F238E27FC236}">
                <a16:creationId xmlns:a16="http://schemas.microsoft.com/office/drawing/2014/main" id="{3B67EB8E-5530-A444-983D-2CD9F351477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66411"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Les énergies fossiles</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627736" y="5922001"/>
            <a:ext cx="23013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L’environnement</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159404"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B0F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charbon</a:t>
            </a:r>
          </a:p>
        </p:txBody>
      </p:sp>
      <p:pic>
        <p:nvPicPr>
          <p:cNvPr id="4" name="Image 3">
            <a:extLst>
              <a:ext uri="{FF2B5EF4-FFF2-40B4-BE49-F238E27FC236}">
                <a16:creationId xmlns:a16="http://schemas.microsoft.com/office/drawing/2014/main" id="{2D749EFB-DAE5-89FC-95EB-FCF339FED3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8364" y="4382231"/>
            <a:ext cx="1364826" cy="1440293"/>
          </a:xfrm>
          <a:prstGeom prst="rect">
            <a:avLst/>
          </a:prstGeom>
        </p:spPr>
      </p:pic>
      <p:pic>
        <p:nvPicPr>
          <p:cNvPr id="6" name="Image 5">
            <a:extLst>
              <a:ext uri="{FF2B5EF4-FFF2-40B4-BE49-F238E27FC236}">
                <a16:creationId xmlns:a16="http://schemas.microsoft.com/office/drawing/2014/main" id="{500046EA-3259-E14D-845B-318963FC34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0561" y="1775912"/>
            <a:ext cx="1454352" cy="1516286"/>
          </a:xfrm>
          <a:prstGeom prst="rect">
            <a:avLst/>
          </a:prstGeom>
        </p:spPr>
      </p:pic>
      <p:pic>
        <p:nvPicPr>
          <p:cNvPr id="8" name="Image 7">
            <a:extLst>
              <a:ext uri="{FF2B5EF4-FFF2-40B4-BE49-F238E27FC236}">
                <a16:creationId xmlns:a16="http://schemas.microsoft.com/office/drawing/2014/main" id="{5DD1A9CC-8816-8335-6404-BA58705027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0184" y="1760262"/>
            <a:ext cx="1400297" cy="1531936"/>
          </a:xfrm>
          <a:prstGeom prst="rect">
            <a:avLst/>
          </a:prstGeom>
        </p:spPr>
      </p:pic>
      <p:pic>
        <p:nvPicPr>
          <p:cNvPr id="9" name="Image 8">
            <a:extLst>
              <a:ext uri="{FF2B5EF4-FFF2-40B4-BE49-F238E27FC236}">
                <a16:creationId xmlns:a16="http://schemas.microsoft.com/office/drawing/2014/main" id="{81230656-6A04-499B-C177-6D8773C7E3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9202" y="1812976"/>
            <a:ext cx="1413121" cy="1545965"/>
          </a:xfrm>
          <a:prstGeom prst="rect">
            <a:avLst/>
          </a:prstGeom>
        </p:spPr>
      </p:pic>
      <p:pic>
        <p:nvPicPr>
          <p:cNvPr id="10" name="Image 9">
            <a:extLst>
              <a:ext uri="{FF2B5EF4-FFF2-40B4-BE49-F238E27FC236}">
                <a16:creationId xmlns:a16="http://schemas.microsoft.com/office/drawing/2014/main" id="{C45B336C-B57E-1720-6C81-447937E10B0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7787" y="4376036"/>
            <a:ext cx="1413122" cy="1545965"/>
          </a:xfrm>
          <a:prstGeom prst="rect">
            <a:avLst/>
          </a:prstGeom>
        </p:spPr>
      </p:pic>
      <p:pic>
        <p:nvPicPr>
          <p:cNvPr id="12" name="Image 11">
            <a:extLst>
              <a:ext uri="{FF2B5EF4-FFF2-40B4-BE49-F238E27FC236}">
                <a16:creationId xmlns:a16="http://schemas.microsoft.com/office/drawing/2014/main" id="{82C639CE-4BA6-BB0A-ECA3-622E143A44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20561" y="4382047"/>
            <a:ext cx="1454352" cy="1591071"/>
          </a:xfrm>
          <a:prstGeom prst="rect">
            <a:avLst/>
          </a:prstGeom>
        </p:spPr>
      </p:pic>
    </p:spTree>
    <p:extLst>
      <p:ext uri="{BB962C8B-B14F-4D97-AF65-F5344CB8AC3E}">
        <p14:creationId xmlns:p14="http://schemas.microsoft.com/office/powerpoint/2010/main" val="1257253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a:t>
            </a:r>
            <a:r>
              <a:rPr lang="fr-FR" dirty="0"/>
              <a:t>L’électricité – Les éoliennes – Produire – Le Co2 – Propre – L’air.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8" y="3382018"/>
            <a:ext cx="2146185" cy="549901"/>
          </a:xfrm>
        </p:spPr>
        <p:txBody>
          <a:bodyPr/>
          <a:lstStyle/>
          <a:p>
            <a:r>
              <a:rPr lang="fr-FR" dirty="0">
                <a:solidFill>
                  <a:schemeClr val="accent1">
                    <a:lumMod val="75000"/>
                  </a:schemeClr>
                </a:solidFill>
                <a:latin typeface="Dosis SemiBold" pitchFamily="2" charset="0"/>
              </a:rPr>
              <a:t>L’électricité</a:t>
            </a:r>
            <a:endParaRPr lang="fr-MA" dirty="0">
              <a:solidFill>
                <a:schemeClr val="accent1">
                  <a:lumMod val="75000"/>
                </a:schemeClr>
              </a:solidFill>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207811" y="5653218"/>
            <a:ext cx="2353786" cy="360000"/>
          </a:xfrm>
        </p:spPr>
        <p:txBody>
          <a:bodyPr/>
          <a:lstStyle/>
          <a:p>
            <a:r>
              <a:rPr lang="fr-FR" dirty="0">
                <a:latin typeface="Dosis SemiBold" pitchFamily="2" charset="0"/>
              </a:rPr>
              <a:t> L’air</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557231" y="3476968"/>
            <a:ext cx="2682494" cy="360000"/>
          </a:xfrm>
        </p:spPr>
        <p:txBody>
          <a:bodyPr/>
          <a:lstStyle/>
          <a:p>
            <a:r>
              <a:rPr lang="fr-FR" dirty="0">
                <a:latin typeface="Dosis SemiBold" pitchFamily="2" charset="0"/>
              </a:rPr>
              <a:t>Les éoliennes</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998033" y="5558268"/>
            <a:ext cx="2450614" cy="549900"/>
          </a:xfrm>
        </p:spPr>
        <p:txBody>
          <a:bodyPr/>
          <a:lstStyle/>
          <a:p>
            <a:r>
              <a:rPr lang="fr-FR" dirty="0">
                <a:solidFill>
                  <a:srgbClr val="00B0F0"/>
                </a:solidFill>
                <a:latin typeface="Dosis SemiBold" pitchFamily="2" charset="0"/>
              </a:rPr>
              <a:t>Le</a:t>
            </a:r>
            <a:r>
              <a:rPr lang="fr-FR" dirty="0">
                <a:solidFill>
                  <a:schemeClr val="accent1">
                    <a:lumMod val="75000"/>
                  </a:schemeClr>
                </a:solidFill>
                <a:latin typeface="Dosis SemiBold" pitchFamily="2" charset="0"/>
              </a:rPr>
              <a:t> CO2</a:t>
            </a:r>
            <a:endParaRPr lang="fr-MA" dirty="0">
              <a:solidFill>
                <a:schemeClr val="accent1">
                  <a:lumMod val="75000"/>
                </a:schemeClr>
              </a:solidFill>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998478" y="5525836"/>
            <a:ext cx="1800000" cy="614764"/>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Propre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6387408" y="3476968"/>
            <a:ext cx="199459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Produire</a:t>
            </a:r>
          </a:p>
        </p:txBody>
      </p:sp>
      <p:pic>
        <p:nvPicPr>
          <p:cNvPr id="3" name="Image 2">
            <a:extLst>
              <a:ext uri="{FF2B5EF4-FFF2-40B4-BE49-F238E27FC236}">
                <a16:creationId xmlns:a16="http://schemas.microsoft.com/office/drawing/2014/main" id="{A89D4279-0EE1-D1F8-6C03-97F78BB2E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267" y="4104696"/>
            <a:ext cx="1456209" cy="1545965"/>
          </a:xfrm>
          <a:prstGeom prst="rect">
            <a:avLst/>
          </a:prstGeom>
        </p:spPr>
      </p:pic>
      <p:pic>
        <p:nvPicPr>
          <p:cNvPr id="4" name="Image 3">
            <a:extLst>
              <a:ext uri="{FF2B5EF4-FFF2-40B4-BE49-F238E27FC236}">
                <a16:creationId xmlns:a16="http://schemas.microsoft.com/office/drawing/2014/main" id="{D389B5AA-CD59-76C5-2A45-F097AE93B2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8143" y="4097183"/>
            <a:ext cx="1413122" cy="1545965"/>
          </a:xfrm>
          <a:prstGeom prst="rect">
            <a:avLst/>
          </a:prstGeom>
        </p:spPr>
      </p:pic>
      <p:pic>
        <p:nvPicPr>
          <p:cNvPr id="6" name="Image 5">
            <a:extLst>
              <a:ext uri="{FF2B5EF4-FFF2-40B4-BE49-F238E27FC236}">
                <a16:creationId xmlns:a16="http://schemas.microsoft.com/office/drawing/2014/main" id="{A19A3875-C79F-9711-0FD8-86011F3509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1298" y="1807563"/>
            <a:ext cx="1413122" cy="1545965"/>
          </a:xfrm>
          <a:prstGeom prst="rect">
            <a:avLst/>
          </a:prstGeom>
        </p:spPr>
      </p:pic>
      <p:pic>
        <p:nvPicPr>
          <p:cNvPr id="8" name="Image 7">
            <a:extLst>
              <a:ext uri="{FF2B5EF4-FFF2-40B4-BE49-F238E27FC236}">
                <a16:creationId xmlns:a16="http://schemas.microsoft.com/office/drawing/2014/main" id="{8DC53A80-9E52-BBE4-9361-6FD14CE514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7124" y="1773308"/>
            <a:ext cx="1454352" cy="1591072"/>
          </a:xfrm>
          <a:prstGeom prst="rect">
            <a:avLst/>
          </a:prstGeom>
        </p:spPr>
      </p:pic>
      <p:pic>
        <p:nvPicPr>
          <p:cNvPr id="10" name="Image 9">
            <a:extLst>
              <a:ext uri="{FF2B5EF4-FFF2-40B4-BE49-F238E27FC236}">
                <a16:creationId xmlns:a16="http://schemas.microsoft.com/office/drawing/2014/main" id="{ED29B697-A155-ED0A-D8DF-BC4D26E82C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18355" y="4104695"/>
            <a:ext cx="1413122" cy="1545965"/>
          </a:xfrm>
          <a:prstGeom prst="rect">
            <a:avLst/>
          </a:prstGeom>
        </p:spPr>
      </p:pic>
      <p:pic>
        <p:nvPicPr>
          <p:cNvPr id="12" name="Image 11">
            <a:extLst>
              <a:ext uri="{FF2B5EF4-FFF2-40B4-BE49-F238E27FC236}">
                <a16:creationId xmlns:a16="http://schemas.microsoft.com/office/drawing/2014/main" id="{6A6252AE-E22F-582F-F577-984C071E6A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84242" y="1807563"/>
            <a:ext cx="1454352" cy="1591071"/>
          </a:xfrm>
          <a:prstGeom prst="rect">
            <a:avLst/>
          </a:prstGeom>
        </p:spPr>
      </p:pic>
    </p:spTree>
    <p:extLst>
      <p:ext uri="{BB962C8B-B14F-4D97-AF65-F5344CB8AC3E}">
        <p14:creationId xmlns:p14="http://schemas.microsoft.com/office/powerpoint/2010/main" val="3044396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t>Les transports en commun – Le réchauffement climatique – Les comportements – Trier – Lutter - Recycler.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874833" y="3313578"/>
            <a:ext cx="2244531" cy="613118"/>
          </a:xfrm>
        </p:spPr>
        <p:txBody>
          <a:bodyPr/>
          <a:lstStyle/>
          <a:p>
            <a:r>
              <a:rPr lang="fr-MA" dirty="0">
                <a:latin typeface="Dosis SemiBold" pitchFamily="2" charset="0"/>
              </a:rPr>
              <a:t>Les transports </a:t>
            </a:r>
          </a:p>
          <a:p>
            <a:r>
              <a:rPr lang="fr-MA" dirty="0">
                <a:latin typeface="Dosis SemiBold" pitchFamily="2" charset="0"/>
              </a:rPr>
              <a:t>en commun</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1143000" y="5828240"/>
            <a:ext cx="1875555" cy="609514"/>
          </a:xfrm>
        </p:spPr>
        <p:txBody>
          <a:bodyPr/>
          <a:lstStyle/>
          <a:p>
            <a:r>
              <a:rPr lang="fr-FR" dirty="0">
                <a:latin typeface="Dosis SemiBold" pitchFamily="2" charset="0"/>
              </a:rPr>
              <a:t>Trier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354266" y="5872497"/>
            <a:ext cx="1800000" cy="459477"/>
          </a:xfrm>
        </p:spPr>
        <p:txBody>
          <a:bodyPr/>
          <a:lstStyle/>
          <a:p>
            <a:r>
              <a:rPr lang="fr-MA" dirty="0">
                <a:latin typeface="Dosis SemiBold" pitchFamily="2" charset="0"/>
              </a:rPr>
              <a:t>Recycler</a:t>
            </a:r>
          </a:p>
        </p:txBody>
      </p:sp>
      <p:pic>
        <p:nvPicPr>
          <p:cNvPr id="5" name="Image 4">
            <a:extLst>
              <a:ext uri="{FF2B5EF4-FFF2-40B4-BE49-F238E27FC236}">
                <a16:creationId xmlns:a16="http://schemas.microsoft.com/office/drawing/2014/main" id="{3B67EB8E-5530-A444-983D-2CD9F351477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66411" y="3257079"/>
            <a:ext cx="2562653" cy="67603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B0F0"/>
                </a:solidFill>
                <a:effectLst/>
                <a:uLnTx/>
                <a:uFillTx/>
                <a:latin typeface="Dosis SemiBold" pitchFamily="2" charset="0"/>
                <a:ea typeface="+mn-ea"/>
                <a:cs typeface="+mn-cs"/>
              </a:rPr>
              <a:t>Le</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réchauffement climatique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627736" y="5952997"/>
            <a:ext cx="23013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Lutter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159403" y="3261360"/>
            <a:ext cx="2334095" cy="67603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Les comportements</a:t>
            </a:r>
          </a:p>
        </p:txBody>
      </p:sp>
      <p:pic>
        <p:nvPicPr>
          <p:cNvPr id="4" name="Image 3">
            <a:extLst>
              <a:ext uri="{FF2B5EF4-FFF2-40B4-BE49-F238E27FC236}">
                <a16:creationId xmlns:a16="http://schemas.microsoft.com/office/drawing/2014/main" id="{6BCDACDC-B324-7023-6B8E-D6233E725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8444" y="4320032"/>
            <a:ext cx="1442151" cy="1577723"/>
          </a:xfrm>
          <a:prstGeom prst="rect">
            <a:avLst/>
          </a:prstGeom>
        </p:spPr>
      </p:pic>
      <p:pic>
        <p:nvPicPr>
          <p:cNvPr id="6" name="Image 5">
            <a:extLst>
              <a:ext uri="{FF2B5EF4-FFF2-40B4-BE49-F238E27FC236}">
                <a16:creationId xmlns:a16="http://schemas.microsoft.com/office/drawing/2014/main" id="{48825B78-195C-9C51-55AD-7D245E4FBB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6281" y="4366219"/>
            <a:ext cx="1468273" cy="1606301"/>
          </a:xfrm>
          <a:prstGeom prst="rect">
            <a:avLst/>
          </a:prstGeom>
        </p:spPr>
      </p:pic>
      <p:pic>
        <p:nvPicPr>
          <p:cNvPr id="8" name="Image 7">
            <a:extLst>
              <a:ext uri="{FF2B5EF4-FFF2-40B4-BE49-F238E27FC236}">
                <a16:creationId xmlns:a16="http://schemas.microsoft.com/office/drawing/2014/main" id="{62117A20-121C-2EB0-C5A4-407C9DF15C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667" y="1632246"/>
            <a:ext cx="1468273" cy="1606301"/>
          </a:xfrm>
          <a:prstGeom prst="rect">
            <a:avLst/>
          </a:prstGeom>
        </p:spPr>
      </p:pic>
      <p:pic>
        <p:nvPicPr>
          <p:cNvPr id="9" name="Image 8">
            <a:extLst>
              <a:ext uri="{FF2B5EF4-FFF2-40B4-BE49-F238E27FC236}">
                <a16:creationId xmlns:a16="http://schemas.microsoft.com/office/drawing/2014/main" id="{E842D83E-1771-91BD-95D0-8A4265A586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12081" y="1622441"/>
            <a:ext cx="1484370" cy="1623912"/>
          </a:xfrm>
          <a:prstGeom prst="rect">
            <a:avLst/>
          </a:prstGeom>
        </p:spPr>
      </p:pic>
      <p:pic>
        <p:nvPicPr>
          <p:cNvPr id="10" name="Image 9">
            <a:extLst>
              <a:ext uri="{FF2B5EF4-FFF2-40B4-BE49-F238E27FC236}">
                <a16:creationId xmlns:a16="http://schemas.microsoft.com/office/drawing/2014/main" id="{9EE7C695-99FB-28C2-C9C1-C9DB18FA17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05552" y="1644139"/>
            <a:ext cx="1484370" cy="1623911"/>
          </a:xfrm>
          <a:prstGeom prst="rect">
            <a:avLst/>
          </a:prstGeom>
        </p:spPr>
      </p:pic>
      <p:pic>
        <p:nvPicPr>
          <p:cNvPr id="12" name="Image 11">
            <a:extLst>
              <a:ext uri="{FF2B5EF4-FFF2-40B4-BE49-F238E27FC236}">
                <a16:creationId xmlns:a16="http://schemas.microsoft.com/office/drawing/2014/main" id="{C57EEF89-047E-9955-E62A-3B537B28C5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0592" y="4320032"/>
            <a:ext cx="1510492" cy="1652488"/>
          </a:xfrm>
          <a:prstGeom prst="rect">
            <a:avLst/>
          </a:prstGeom>
        </p:spPr>
      </p:pic>
    </p:spTree>
    <p:extLst>
      <p:ext uri="{BB962C8B-B14F-4D97-AF65-F5344CB8AC3E}">
        <p14:creationId xmlns:p14="http://schemas.microsoft.com/office/powerpoint/2010/main" val="4282494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a:t>
            </a:r>
            <a:r>
              <a:rPr lang="fr-FR" dirty="0"/>
              <a:t>Le carburant – Gaspiller – Les déchets – La température – Menacer – Propre.</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8" y="3382018"/>
            <a:ext cx="2146185" cy="549901"/>
          </a:xfrm>
        </p:spPr>
        <p:txBody>
          <a:bodyPr/>
          <a:lstStyle/>
          <a:p>
            <a:r>
              <a:rPr lang="fr-FR" dirty="0">
                <a:solidFill>
                  <a:srgbClr val="00B0F0"/>
                </a:solidFill>
                <a:latin typeface="Dosis SemiBold" pitchFamily="2" charset="0"/>
              </a:rPr>
              <a:t>Le</a:t>
            </a:r>
            <a:r>
              <a:rPr lang="fr-FR" dirty="0">
                <a:solidFill>
                  <a:schemeClr val="accent1">
                    <a:lumMod val="75000"/>
                  </a:schemeClr>
                </a:solidFill>
                <a:latin typeface="Dosis SemiBold" pitchFamily="2" charset="0"/>
              </a:rPr>
              <a:t> carburant</a:t>
            </a:r>
            <a:endParaRPr lang="fr-MA" dirty="0">
              <a:solidFill>
                <a:schemeClr val="accent1">
                  <a:lumMod val="75000"/>
                </a:schemeClr>
              </a:solidFill>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207811" y="5947686"/>
            <a:ext cx="2353786" cy="360000"/>
          </a:xfrm>
        </p:spPr>
        <p:txBody>
          <a:bodyPr/>
          <a:lstStyle/>
          <a:p>
            <a:r>
              <a:rPr lang="fr-FR" dirty="0">
                <a:latin typeface="Dosis SemiBold" pitchFamily="2" charset="0"/>
              </a:rPr>
              <a:t> Propre</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557231" y="3476968"/>
            <a:ext cx="2682494" cy="360000"/>
          </a:xfrm>
        </p:spPr>
        <p:txBody>
          <a:bodyPr/>
          <a:lstStyle/>
          <a:p>
            <a:r>
              <a:rPr lang="fr-FR" dirty="0">
                <a:latin typeface="Dosis SemiBold" pitchFamily="2" charset="0"/>
              </a:rPr>
              <a:t>Gaspiller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998033" y="5852736"/>
            <a:ext cx="2450614" cy="549900"/>
          </a:xfrm>
        </p:spPr>
        <p:txBody>
          <a:bodyPr/>
          <a:lstStyle/>
          <a:p>
            <a:r>
              <a:rPr lang="fr-FR" dirty="0">
                <a:solidFill>
                  <a:srgbClr val="CF3D67"/>
                </a:solidFill>
                <a:latin typeface="Dosis SemiBold" pitchFamily="2" charset="0"/>
              </a:rPr>
              <a:t>La</a:t>
            </a:r>
            <a:r>
              <a:rPr lang="fr-FR" dirty="0">
                <a:solidFill>
                  <a:schemeClr val="accent1">
                    <a:lumMod val="75000"/>
                  </a:schemeClr>
                </a:solidFill>
                <a:latin typeface="Dosis SemiBold" pitchFamily="2" charset="0"/>
              </a:rPr>
              <a:t> température</a:t>
            </a:r>
            <a:endParaRPr lang="fr-MA" dirty="0">
              <a:solidFill>
                <a:schemeClr val="accent1">
                  <a:lumMod val="75000"/>
                </a:schemeClr>
              </a:solidFill>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998478" y="5820304"/>
            <a:ext cx="1800000" cy="614764"/>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Menacer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6387408" y="3476968"/>
            <a:ext cx="199459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Les déchets</a:t>
            </a:r>
          </a:p>
        </p:txBody>
      </p:sp>
      <p:pic>
        <p:nvPicPr>
          <p:cNvPr id="3" name="Image 2">
            <a:extLst>
              <a:ext uri="{FF2B5EF4-FFF2-40B4-BE49-F238E27FC236}">
                <a16:creationId xmlns:a16="http://schemas.microsoft.com/office/drawing/2014/main" id="{DF820C85-655F-1D1D-725E-F4F05CCCB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503" y="4193972"/>
            <a:ext cx="1517949" cy="1660648"/>
          </a:xfrm>
          <a:prstGeom prst="rect">
            <a:avLst/>
          </a:prstGeom>
        </p:spPr>
      </p:pic>
      <p:pic>
        <p:nvPicPr>
          <p:cNvPr id="4" name="Image 3">
            <a:extLst>
              <a:ext uri="{FF2B5EF4-FFF2-40B4-BE49-F238E27FC236}">
                <a16:creationId xmlns:a16="http://schemas.microsoft.com/office/drawing/2014/main" id="{EE169B93-CAF0-6C1B-1888-F5D3596193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2113" y="4193972"/>
            <a:ext cx="1484372" cy="1623913"/>
          </a:xfrm>
          <a:prstGeom prst="rect">
            <a:avLst/>
          </a:prstGeom>
        </p:spPr>
      </p:pic>
      <p:pic>
        <p:nvPicPr>
          <p:cNvPr id="6" name="Image 5">
            <a:extLst>
              <a:ext uri="{FF2B5EF4-FFF2-40B4-BE49-F238E27FC236}">
                <a16:creationId xmlns:a16="http://schemas.microsoft.com/office/drawing/2014/main" id="{1ED2A07D-C9CB-0CCA-ABB1-B7CCAE4DB4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2115" y="1818859"/>
            <a:ext cx="1484370" cy="1623911"/>
          </a:xfrm>
          <a:prstGeom prst="rect">
            <a:avLst/>
          </a:prstGeom>
        </p:spPr>
      </p:pic>
      <p:pic>
        <p:nvPicPr>
          <p:cNvPr id="8" name="Image 7">
            <a:extLst>
              <a:ext uri="{FF2B5EF4-FFF2-40B4-BE49-F238E27FC236}">
                <a16:creationId xmlns:a16="http://schemas.microsoft.com/office/drawing/2014/main" id="{12DAF6CA-C7D3-BCA5-2482-B760536A0E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5352" y="1818859"/>
            <a:ext cx="1517949" cy="1689870"/>
          </a:xfrm>
          <a:prstGeom prst="rect">
            <a:avLst/>
          </a:prstGeom>
        </p:spPr>
      </p:pic>
      <p:pic>
        <p:nvPicPr>
          <p:cNvPr id="10" name="Image 9">
            <a:extLst>
              <a:ext uri="{FF2B5EF4-FFF2-40B4-BE49-F238E27FC236}">
                <a16:creationId xmlns:a16="http://schemas.microsoft.com/office/drawing/2014/main" id="{89C8A14D-5D8A-727E-D50B-F3EF7BFADC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37642" y="4193972"/>
            <a:ext cx="1494123" cy="1634581"/>
          </a:xfrm>
          <a:prstGeom prst="rect">
            <a:avLst/>
          </a:prstGeom>
        </p:spPr>
      </p:pic>
      <p:pic>
        <p:nvPicPr>
          <p:cNvPr id="12" name="Image 11">
            <a:extLst>
              <a:ext uri="{FF2B5EF4-FFF2-40B4-BE49-F238E27FC236}">
                <a16:creationId xmlns:a16="http://schemas.microsoft.com/office/drawing/2014/main" id="{40F79626-B4E6-7DBE-FFB0-DEFA619FDF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0070" y="1818859"/>
            <a:ext cx="1544661" cy="1689870"/>
          </a:xfrm>
          <a:prstGeom prst="rect">
            <a:avLst/>
          </a:prstGeom>
        </p:spPr>
      </p:pic>
    </p:spTree>
    <p:extLst>
      <p:ext uri="{BB962C8B-B14F-4D97-AF65-F5344CB8AC3E}">
        <p14:creationId xmlns:p14="http://schemas.microsoft.com/office/powerpoint/2010/main" val="40589560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23DA-132E-15BC-D2CD-6F3926E270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FEDD39-8768-A9F9-EC84-332A0E88276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75C2461B-63F2-7AB6-20B0-A20D65D13C02}"/>
              </a:ext>
            </a:extLst>
          </p:cNvPr>
          <p:cNvPicPr>
            <a:picLocks noChangeAspect="1"/>
          </p:cNvPicPr>
          <p:nvPr/>
        </p:nvPicPr>
        <p:blipFill>
          <a:blip r:embed="rId2"/>
          <a:stretch>
            <a:fillRect/>
          </a:stretch>
        </p:blipFill>
        <p:spPr>
          <a:xfrm>
            <a:off x="129327" y="535130"/>
            <a:ext cx="1152244" cy="1072989"/>
          </a:xfrm>
          <a:prstGeom prst="rect">
            <a:avLst/>
          </a:prstGeom>
        </p:spPr>
      </p:pic>
      <p:sp>
        <p:nvSpPr>
          <p:cNvPr id="6" name="Espace réservé du texte 6">
            <a:extLst>
              <a:ext uri="{FF2B5EF4-FFF2-40B4-BE49-F238E27FC236}">
                <a16:creationId xmlns:a16="http://schemas.microsoft.com/office/drawing/2014/main" id="{E444537F-E45E-6DAF-8724-09F2691523B4}"/>
              </a:ext>
            </a:extLst>
          </p:cNvPr>
          <p:cNvSpPr>
            <a:spLocks noGrp="1"/>
          </p:cNvSpPr>
          <p:nvPr>
            <p:ph type="body" sz="quarter" idx="11"/>
          </p:nvPr>
        </p:nvSpPr>
        <p:spPr>
          <a:xfrm>
            <a:off x="1184596" y="3444341"/>
            <a:ext cx="1951475" cy="516681"/>
          </a:xfrm>
        </p:spPr>
        <p:txBody>
          <a:bodyPr/>
          <a:lstStyle/>
          <a:p>
            <a:r>
              <a:rPr lang="fr-MA" dirty="0">
                <a:latin typeface="Dosis SemiBold" pitchFamily="2" charset="0"/>
              </a:rPr>
              <a:t>Les énergies renouvelables</a:t>
            </a:r>
          </a:p>
        </p:txBody>
      </p:sp>
      <p:sp>
        <p:nvSpPr>
          <p:cNvPr id="7" name="Espace réservé du texte 10">
            <a:extLst>
              <a:ext uri="{FF2B5EF4-FFF2-40B4-BE49-F238E27FC236}">
                <a16:creationId xmlns:a16="http://schemas.microsoft.com/office/drawing/2014/main" id="{026AC5B6-9524-A5A9-E794-637613767BF8}"/>
              </a:ext>
            </a:extLst>
          </p:cNvPr>
          <p:cNvSpPr txBox="1">
            <a:spLocks/>
          </p:cNvSpPr>
          <p:nvPr/>
        </p:nvSpPr>
        <p:spPr>
          <a:xfrm>
            <a:off x="1143000" y="5797244"/>
            <a:ext cx="1875555" cy="609514"/>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a:latin typeface="Dosis SemiBold" pitchFamily="2" charset="0"/>
              </a:rPr>
              <a:t>Economiser</a:t>
            </a:r>
            <a:endParaRPr lang="fr-MA" dirty="0">
              <a:latin typeface="Dosis SemiBold" pitchFamily="2" charset="0"/>
            </a:endParaRPr>
          </a:p>
        </p:txBody>
      </p:sp>
      <p:sp>
        <p:nvSpPr>
          <p:cNvPr id="20" name="Espace réservé du texte 14">
            <a:extLst>
              <a:ext uri="{FF2B5EF4-FFF2-40B4-BE49-F238E27FC236}">
                <a16:creationId xmlns:a16="http://schemas.microsoft.com/office/drawing/2014/main" id="{64997678-DBCF-B061-7957-A40C9CEDF4D1}"/>
              </a:ext>
            </a:extLst>
          </p:cNvPr>
          <p:cNvSpPr txBox="1">
            <a:spLocks/>
          </p:cNvSpPr>
          <p:nvPr/>
        </p:nvSpPr>
        <p:spPr>
          <a:xfrm>
            <a:off x="6354266" y="5822524"/>
            <a:ext cx="1800000" cy="784016"/>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a:solidFill>
                  <a:srgbClr val="CF3D67"/>
                </a:solidFill>
                <a:latin typeface="Dosis SemiBold" pitchFamily="2" charset="0"/>
              </a:rPr>
              <a:t>La</a:t>
            </a:r>
            <a:r>
              <a:rPr lang="fr-MA">
                <a:latin typeface="Dosis SemiBold" pitchFamily="2" charset="0"/>
              </a:rPr>
              <a:t> centrale solaire</a:t>
            </a:r>
            <a:endParaRPr lang="fr-MA" dirty="0">
              <a:latin typeface="Dosis SemiBold" pitchFamily="2" charset="0"/>
            </a:endParaRPr>
          </a:p>
        </p:txBody>
      </p:sp>
      <p:sp>
        <p:nvSpPr>
          <p:cNvPr id="21" name="Espace réservé du texte 8">
            <a:extLst>
              <a:ext uri="{FF2B5EF4-FFF2-40B4-BE49-F238E27FC236}">
                <a16:creationId xmlns:a16="http://schemas.microsoft.com/office/drawing/2014/main" id="{B4251BBF-F94C-FE5C-AB2B-87A1182F7502}"/>
              </a:ext>
            </a:extLst>
          </p:cNvPr>
          <p:cNvSpPr txBox="1">
            <a:spLocks/>
          </p:cNvSpPr>
          <p:nvPr/>
        </p:nvSpPr>
        <p:spPr>
          <a:xfrm>
            <a:off x="3366411"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Les énergies fossiles</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2" name="Espace réservé du texte 6">
            <a:extLst>
              <a:ext uri="{FF2B5EF4-FFF2-40B4-BE49-F238E27FC236}">
                <a16:creationId xmlns:a16="http://schemas.microsoft.com/office/drawing/2014/main" id="{F09E6F14-9800-8F9A-3E4A-01095B09E62F}"/>
              </a:ext>
            </a:extLst>
          </p:cNvPr>
          <p:cNvSpPr txBox="1">
            <a:spLocks/>
          </p:cNvSpPr>
          <p:nvPr/>
        </p:nvSpPr>
        <p:spPr>
          <a:xfrm>
            <a:off x="3627736" y="5922001"/>
            <a:ext cx="23013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L’environnement</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3" name="Espace réservé du texte 14">
            <a:extLst>
              <a:ext uri="{FF2B5EF4-FFF2-40B4-BE49-F238E27FC236}">
                <a16:creationId xmlns:a16="http://schemas.microsoft.com/office/drawing/2014/main" id="{A0665598-57AD-1275-0180-2447BD4AA04A}"/>
              </a:ext>
            </a:extLst>
          </p:cNvPr>
          <p:cNvSpPr txBox="1">
            <a:spLocks/>
          </p:cNvSpPr>
          <p:nvPr/>
        </p:nvSpPr>
        <p:spPr>
          <a:xfrm>
            <a:off x="6159404"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B0F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charbon</a:t>
            </a:r>
          </a:p>
        </p:txBody>
      </p:sp>
      <p:pic>
        <p:nvPicPr>
          <p:cNvPr id="24" name="Image 23">
            <a:extLst>
              <a:ext uri="{FF2B5EF4-FFF2-40B4-BE49-F238E27FC236}">
                <a16:creationId xmlns:a16="http://schemas.microsoft.com/office/drawing/2014/main" id="{5AA36EC9-2D7E-1A20-01DE-75A7AFDD88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8364" y="4382231"/>
            <a:ext cx="1364826" cy="1440293"/>
          </a:xfrm>
          <a:prstGeom prst="rect">
            <a:avLst/>
          </a:prstGeom>
        </p:spPr>
      </p:pic>
      <p:pic>
        <p:nvPicPr>
          <p:cNvPr id="25" name="Image 24">
            <a:extLst>
              <a:ext uri="{FF2B5EF4-FFF2-40B4-BE49-F238E27FC236}">
                <a16:creationId xmlns:a16="http://schemas.microsoft.com/office/drawing/2014/main" id="{843F53A7-F4C5-AEB7-FE49-BE32D7FEC7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0561" y="1775912"/>
            <a:ext cx="1454352" cy="1516286"/>
          </a:xfrm>
          <a:prstGeom prst="rect">
            <a:avLst/>
          </a:prstGeom>
        </p:spPr>
      </p:pic>
      <p:pic>
        <p:nvPicPr>
          <p:cNvPr id="26" name="Image 25">
            <a:extLst>
              <a:ext uri="{FF2B5EF4-FFF2-40B4-BE49-F238E27FC236}">
                <a16:creationId xmlns:a16="http://schemas.microsoft.com/office/drawing/2014/main" id="{16995988-D8E1-8BBE-22DE-E3DD069DFE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0184" y="1760262"/>
            <a:ext cx="1400297" cy="1531936"/>
          </a:xfrm>
          <a:prstGeom prst="rect">
            <a:avLst/>
          </a:prstGeom>
        </p:spPr>
      </p:pic>
      <p:pic>
        <p:nvPicPr>
          <p:cNvPr id="27" name="Image 26">
            <a:extLst>
              <a:ext uri="{FF2B5EF4-FFF2-40B4-BE49-F238E27FC236}">
                <a16:creationId xmlns:a16="http://schemas.microsoft.com/office/drawing/2014/main" id="{DEE9BE92-4D04-3B57-A157-AD0593FE82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9202" y="1812976"/>
            <a:ext cx="1413121" cy="1545965"/>
          </a:xfrm>
          <a:prstGeom prst="rect">
            <a:avLst/>
          </a:prstGeom>
        </p:spPr>
      </p:pic>
      <p:pic>
        <p:nvPicPr>
          <p:cNvPr id="28" name="Image 27">
            <a:extLst>
              <a:ext uri="{FF2B5EF4-FFF2-40B4-BE49-F238E27FC236}">
                <a16:creationId xmlns:a16="http://schemas.microsoft.com/office/drawing/2014/main" id="{51D298C5-9ECA-4D7E-9378-E3A2D6E060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7787" y="4376036"/>
            <a:ext cx="1413122" cy="1545965"/>
          </a:xfrm>
          <a:prstGeom prst="rect">
            <a:avLst/>
          </a:prstGeom>
        </p:spPr>
      </p:pic>
      <p:pic>
        <p:nvPicPr>
          <p:cNvPr id="29" name="Image 28">
            <a:extLst>
              <a:ext uri="{FF2B5EF4-FFF2-40B4-BE49-F238E27FC236}">
                <a16:creationId xmlns:a16="http://schemas.microsoft.com/office/drawing/2014/main" id="{96384E04-462A-302D-1EAB-CDC46461A3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20561" y="4382047"/>
            <a:ext cx="1454352" cy="1591071"/>
          </a:xfrm>
          <a:prstGeom prst="rect">
            <a:avLst/>
          </a:prstGeom>
        </p:spPr>
      </p:pic>
    </p:spTree>
    <p:extLst>
      <p:ext uri="{BB962C8B-B14F-4D97-AF65-F5344CB8AC3E}">
        <p14:creationId xmlns:p14="http://schemas.microsoft.com/office/powerpoint/2010/main" val="369859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1223360" y="3728040"/>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6157003" y="161318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17" name="Image 16">
            <a:extLst>
              <a:ext uri="{FF2B5EF4-FFF2-40B4-BE49-F238E27FC236}">
                <a16:creationId xmlns:a16="http://schemas.microsoft.com/office/drawing/2014/main" id="{715C8497-A1D2-8980-7B02-D89BD90A44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0561" y="1775912"/>
            <a:ext cx="1454352" cy="1516286"/>
          </a:xfrm>
          <a:prstGeom prst="rect">
            <a:avLst/>
          </a:prstGeom>
        </p:spPr>
      </p:pic>
      <p:pic>
        <p:nvPicPr>
          <p:cNvPr id="18" name="Image 17">
            <a:extLst>
              <a:ext uri="{FF2B5EF4-FFF2-40B4-BE49-F238E27FC236}">
                <a16:creationId xmlns:a16="http://schemas.microsoft.com/office/drawing/2014/main" id="{346535C8-B4E6-8522-E6F9-EF48F9D3F7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0184" y="1760262"/>
            <a:ext cx="1400297" cy="1531936"/>
          </a:xfrm>
          <a:prstGeom prst="rect">
            <a:avLst/>
          </a:prstGeom>
        </p:spPr>
      </p:pic>
      <p:pic>
        <p:nvPicPr>
          <p:cNvPr id="20" name="Image 19">
            <a:extLst>
              <a:ext uri="{FF2B5EF4-FFF2-40B4-BE49-F238E27FC236}">
                <a16:creationId xmlns:a16="http://schemas.microsoft.com/office/drawing/2014/main" id="{D6E407A1-379B-6187-EFC9-63F1E2AE8C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7787" y="4376036"/>
            <a:ext cx="1413122" cy="1545965"/>
          </a:xfrm>
          <a:prstGeom prst="rect">
            <a:avLst/>
          </a:prstGeom>
        </p:spPr>
      </p:pic>
      <p:pic>
        <p:nvPicPr>
          <p:cNvPr id="21" name="Image 20">
            <a:extLst>
              <a:ext uri="{FF2B5EF4-FFF2-40B4-BE49-F238E27FC236}">
                <a16:creationId xmlns:a16="http://schemas.microsoft.com/office/drawing/2014/main" id="{B5128B88-7FB4-55E3-6CEE-867C3158DD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20561" y="4382047"/>
            <a:ext cx="1454352" cy="1591071"/>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559863" y="755999"/>
            <a:ext cx="7416145" cy="612000"/>
          </a:xfrm>
        </p:spPr>
        <p:txBody>
          <a:bodyPr>
            <a:normAutofit/>
          </a:bodyPr>
          <a:lstStyle/>
          <a:p>
            <a:r>
              <a:rPr lang="fr-FR" dirty="0">
                <a:solidFill>
                  <a:schemeClr val="tx1">
                    <a:lumMod val="65000"/>
                    <a:lumOff val="35000"/>
                  </a:schemeClr>
                </a:solidFill>
              </a:rPr>
              <a:t>Les deux images qui manquent sont : Le charbon et économiser.</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0FF7B9B-9A76-43C9-5A49-F815DFF398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8364" y="4382231"/>
            <a:ext cx="1364826" cy="1440293"/>
          </a:xfrm>
          <a:prstGeom prst="rect">
            <a:avLst/>
          </a:prstGeom>
          <a:ln w="57150">
            <a:solidFill>
              <a:srgbClr val="C00000"/>
            </a:solidFill>
          </a:ln>
        </p:spPr>
      </p:pic>
      <p:pic>
        <p:nvPicPr>
          <p:cNvPr id="9" name="Image 8">
            <a:extLst>
              <a:ext uri="{FF2B5EF4-FFF2-40B4-BE49-F238E27FC236}">
                <a16:creationId xmlns:a16="http://schemas.microsoft.com/office/drawing/2014/main" id="{57AEB141-D5C0-1969-C648-FAA613F070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0561" y="1775912"/>
            <a:ext cx="1454352" cy="1516286"/>
          </a:xfrm>
          <a:prstGeom prst="rect">
            <a:avLst/>
          </a:prstGeom>
        </p:spPr>
      </p:pic>
      <p:pic>
        <p:nvPicPr>
          <p:cNvPr id="11" name="Image 10">
            <a:extLst>
              <a:ext uri="{FF2B5EF4-FFF2-40B4-BE49-F238E27FC236}">
                <a16:creationId xmlns:a16="http://schemas.microsoft.com/office/drawing/2014/main" id="{7606C306-8C06-4E9A-F380-F3785996DE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0184" y="1760262"/>
            <a:ext cx="1400297" cy="1531936"/>
          </a:xfrm>
          <a:prstGeom prst="rect">
            <a:avLst/>
          </a:prstGeom>
        </p:spPr>
      </p:pic>
      <p:pic>
        <p:nvPicPr>
          <p:cNvPr id="12" name="Image 11">
            <a:extLst>
              <a:ext uri="{FF2B5EF4-FFF2-40B4-BE49-F238E27FC236}">
                <a16:creationId xmlns:a16="http://schemas.microsoft.com/office/drawing/2014/main" id="{A86CACBE-EB8E-B273-57F6-4956EB96BA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9202" y="1812976"/>
            <a:ext cx="1413121" cy="1545965"/>
          </a:xfrm>
          <a:prstGeom prst="rect">
            <a:avLst/>
          </a:prstGeom>
          <a:ln w="57150">
            <a:solidFill>
              <a:srgbClr val="C00000"/>
            </a:solidFill>
          </a:ln>
        </p:spPr>
      </p:pic>
      <p:pic>
        <p:nvPicPr>
          <p:cNvPr id="13" name="Image 12">
            <a:extLst>
              <a:ext uri="{FF2B5EF4-FFF2-40B4-BE49-F238E27FC236}">
                <a16:creationId xmlns:a16="http://schemas.microsoft.com/office/drawing/2014/main" id="{23DDC2F1-22AC-15F8-02C8-4097E607D7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7787" y="4376036"/>
            <a:ext cx="1413122" cy="1545965"/>
          </a:xfrm>
          <a:prstGeom prst="rect">
            <a:avLst/>
          </a:prstGeom>
        </p:spPr>
      </p:pic>
      <p:pic>
        <p:nvPicPr>
          <p:cNvPr id="14" name="Image 13">
            <a:extLst>
              <a:ext uri="{FF2B5EF4-FFF2-40B4-BE49-F238E27FC236}">
                <a16:creationId xmlns:a16="http://schemas.microsoft.com/office/drawing/2014/main" id="{C7ED4C5A-634A-ECF9-AF4D-6B032F4583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20561" y="4382047"/>
            <a:ext cx="1454352" cy="1591071"/>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FFCEB-F756-2080-ABEC-888F15D1DCB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65283A-F38E-053D-7D18-710156FDCBE8}"/>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t>Les transports en commun – Le réchauffement climatique – Les comportements – Trier – Lutter - Recycler.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B4C84E6A-3360-E086-7DF3-B6F3A8FF5AAF}"/>
              </a:ext>
            </a:extLst>
          </p:cNvPr>
          <p:cNvSpPr>
            <a:spLocks noGrp="1"/>
          </p:cNvSpPr>
          <p:nvPr>
            <p:ph type="body" sz="quarter" idx="11"/>
          </p:nvPr>
        </p:nvSpPr>
        <p:spPr>
          <a:xfrm>
            <a:off x="874833" y="3313578"/>
            <a:ext cx="2244531" cy="613118"/>
          </a:xfrm>
        </p:spPr>
        <p:txBody>
          <a:bodyPr/>
          <a:lstStyle/>
          <a:p>
            <a:r>
              <a:rPr lang="fr-MA" dirty="0">
                <a:latin typeface="Dosis SemiBold" pitchFamily="2" charset="0"/>
              </a:rPr>
              <a:t>Les transports </a:t>
            </a:r>
          </a:p>
          <a:p>
            <a:r>
              <a:rPr lang="fr-MA" dirty="0">
                <a:latin typeface="Dosis SemiBold" pitchFamily="2" charset="0"/>
              </a:rPr>
              <a:t>en commun</a:t>
            </a:r>
          </a:p>
        </p:txBody>
      </p:sp>
      <p:sp>
        <p:nvSpPr>
          <p:cNvPr id="11" name="Espace réservé du texte 10">
            <a:extLst>
              <a:ext uri="{FF2B5EF4-FFF2-40B4-BE49-F238E27FC236}">
                <a16:creationId xmlns:a16="http://schemas.microsoft.com/office/drawing/2014/main" id="{72ABF49D-CDC7-65F7-11AB-B48234A0FBCC}"/>
              </a:ext>
            </a:extLst>
          </p:cNvPr>
          <p:cNvSpPr>
            <a:spLocks noGrp="1"/>
          </p:cNvSpPr>
          <p:nvPr>
            <p:ph type="body" sz="quarter" idx="24"/>
          </p:nvPr>
        </p:nvSpPr>
        <p:spPr>
          <a:xfrm>
            <a:off x="1143000" y="5828240"/>
            <a:ext cx="1875555" cy="609514"/>
          </a:xfrm>
        </p:spPr>
        <p:txBody>
          <a:bodyPr/>
          <a:lstStyle/>
          <a:p>
            <a:r>
              <a:rPr lang="fr-FR" dirty="0">
                <a:latin typeface="Dosis SemiBold" pitchFamily="2" charset="0"/>
              </a:rPr>
              <a:t>Trier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F7CCF32-D892-BBF5-CC8E-3B3667F59A6F}"/>
              </a:ext>
            </a:extLst>
          </p:cNvPr>
          <p:cNvSpPr>
            <a:spLocks noGrp="1"/>
          </p:cNvSpPr>
          <p:nvPr>
            <p:ph type="body" sz="quarter" idx="25"/>
          </p:nvPr>
        </p:nvSpPr>
        <p:spPr>
          <a:xfrm>
            <a:off x="6354266" y="5872497"/>
            <a:ext cx="1800000" cy="459477"/>
          </a:xfrm>
        </p:spPr>
        <p:txBody>
          <a:bodyPr/>
          <a:lstStyle/>
          <a:p>
            <a:r>
              <a:rPr lang="fr-MA" dirty="0">
                <a:latin typeface="Dosis SemiBold" pitchFamily="2" charset="0"/>
              </a:rPr>
              <a:t>Recycler</a:t>
            </a:r>
          </a:p>
        </p:txBody>
      </p:sp>
      <p:pic>
        <p:nvPicPr>
          <p:cNvPr id="5" name="Image 4">
            <a:extLst>
              <a:ext uri="{FF2B5EF4-FFF2-40B4-BE49-F238E27FC236}">
                <a16:creationId xmlns:a16="http://schemas.microsoft.com/office/drawing/2014/main" id="{707C24DF-5C8B-7A30-4D63-138B332583A5}"/>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C6800F3B-E692-7F8D-D4E5-55497A16E31A}"/>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82667FC4-46A0-CF6C-0BEA-79352443EDD9}"/>
              </a:ext>
            </a:extLst>
          </p:cNvPr>
          <p:cNvSpPr txBox="1">
            <a:spLocks/>
          </p:cNvSpPr>
          <p:nvPr/>
        </p:nvSpPr>
        <p:spPr>
          <a:xfrm>
            <a:off x="3366411" y="3257079"/>
            <a:ext cx="2562653" cy="67603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B0F0"/>
                </a:solidFill>
                <a:effectLst/>
                <a:uLnTx/>
                <a:uFillTx/>
                <a:latin typeface="Dosis SemiBold" pitchFamily="2" charset="0"/>
                <a:ea typeface="+mn-ea"/>
                <a:cs typeface="+mn-cs"/>
              </a:rPr>
              <a:t>Le</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réchauffement climatique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BD840B8B-E14C-6B47-E3EA-C2D2C7E65C05}"/>
              </a:ext>
            </a:extLst>
          </p:cNvPr>
          <p:cNvSpPr txBox="1">
            <a:spLocks/>
          </p:cNvSpPr>
          <p:nvPr/>
        </p:nvSpPr>
        <p:spPr>
          <a:xfrm>
            <a:off x="3627736" y="5952997"/>
            <a:ext cx="23013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Lutter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27E85B5B-75F5-70DF-1908-537B8C6E582A}"/>
              </a:ext>
            </a:extLst>
          </p:cNvPr>
          <p:cNvSpPr txBox="1">
            <a:spLocks/>
          </p:cNvSpPr>
          <p:nvPr/>
        </p:nvSpPr>
        <p:spPr>
          <a:xfrm>
            <a:off x="6159403" y="3261360"/>
            <a:ext cx="2334095" cy="67603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Les comportements</a:t>
            </a:r>
          </a:p>
        </p:txBody>
      </p:sp>
      <p:pic>
        <p:nvPicPr>
          <p:cNvPr id="4" name="Image 3">
            <a:extLst>
              <a:ext uri="{FF2B5EF4-FFF2-40B4-BE49-F238E27FC236}">
                <a16:creationId xmlns:a16="http://schemas.microsoft.com/office/drawing/2014/main" id="{303E616D-1D8C-7DB9-E2D9-7B4FCF9FE9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8444" y="4320032"/>
            <a:ext cx="1442151" cy="1577723"/>
          </a:xfrm>
          <a:prstGeom prst="rect">
            <a:avLst/>
          </a:prstGeom>
        </p:spPr>
      </p:pic>
      <p:pic>
        <p:nvPicPr>
          <p:cNvPr id="6" name="Image 5">
            <a:extLst>
              <a:ext uri="{FF2B5EF4-FFF2-40B4-BE49-F238E27FC236}">
                <a16:creationId xmlns:a16="http://schemas.microsoft.com/office/drawing/2014/main" id="{D5B9B153-298C-55A3-F1BD-B157CB1207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6281" y="4366219"/>
            <a:ext cx="1468273" cy="1606301"/>
          </a:xfrm>
          <a:prstGeom prst="rect">
            <a:avLst/>
          </a:prstGeom>
        </p:spPr>
      </p:pic>
      <p:pic>
        <p:nvPicPr>
          <p:cNvPr id="8" name="Image 7">
            <a:extLst>
              <a:ext uri="{FF2B5EF4-FFF2-40B4-BE49-F238E27FC236}">
                <a16:creationId xmlns:a16="http://schemas.microsoft.com/office/drawing/2014/main" id="{7184C29A-2C58-AF3B-6AF1-F061C70538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667" y="1632246"/>
            <a:ext cx="1468273" cy="1606301"/>
          </a:xfrm>
          <a:prstGeom prst="rect">
            <a:avLst/>
          </a:prstGeom>
        </p:spPr>
      </p:pic>
      <p:pic>
        <p:nvPicPr>
          <p:cNvPr id="9" name="Image 8">
            <a:extLst>
              <a:ext uri="{FF2B5EF4-FFF2-40B4-BE49-F238E27FC236}">
                <a16:creationId xmlns:a16="http://schemas.microsoft.com/office/drawing/2014/main" id="{CD005138-E16E-8D8B-9382-A994DDD736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12081" y="1622441"/>
            <a:ext cx="1484370" cy="1623912"/>
          </a:xfrm>
          <a:prstGeom prst="rect">
            <a:avLst/>
          </a:prstGeom>
        </p:spPr>
      </p:pic>
      <p:pic>
        <p:nvPicPr>
          <p:cNvPr id="10" name="Image 9">
            <a:extLst>
              <a:ext uri="{FF2B5EF4-FFF2-40B4-BE49-F238E27FC236}">
                <a16:creationId xmlns:a16="http://schemas.microsoft.com/office/drawing/2014/main" id="{0CCC4088-1715-2F5D-B5F0-AC9C5ED7BE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05552" y="1644139"/>
            <a:ext cx="1484370" cy="1623911"/>
          </a:xfrm>
          <a:prstGeom prst="rect">
            <a:avLst/>
          </a:prstGeom>
        </p:spPr>
      </p:pic>
      <p:pic>
        <p:nvPicPr>
          <p:cNvPr id="12" name="Image 11">
            <a:extLst>
              <a:ext uri="{FF2B5EF4-FFF2-40B4-BE49-F238E27FC236}">
                <a16:creationId xmlns:a16="http://schemas.microsoft.com/office/drawing/2014/main" id="{A88381AE-D7D1-7342-7308-7756C19038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0592" y="4320032"/>
            <a:ext cx="1510492" cy="1652488"/>
          </a:xfrm>
          <a:prstGeom prst="rect">
            <a:avLst/>
          </a:prstGeom>
        </p:spPr>
      </p:pic>
    </p:spTree>
    <p:extLst>
      <p:ext uri="{BB962C8B-B14F-4D97-AF65-F5344CB8AC3E}">
        <p14:creationId xmlns:p14="http://schemas.microsoft.com/office/powerpoint/2010/main" val="323591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A5677FFA-0F0A-A88D-6E3E-D0D0C9EE9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148" y="4034028"/>
            <a:ext cx="1442151" cy="1577723"/>
          </a:xfrm>
          <a:prstGeom prst="rect">
            <a:avLst/>
          </a:prstGeom>
        </p:spPr>
      </p:pic>
      <p:pic>
        <p:nvPicPr>
          <p:cNvPr id="3" name="Image 2">
            <a:extLst>
              <a:ext uri="{FF2B5EF4-FFF2-40B4-BE49-F238E27FC236}">
                <a16:creationId xmlns:a16="http://schemas.microsoft.com/office/drawing/2014/main" id="{60E1D116-54D3-0EB9-1AA6-24C43B9B64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6734" y="4005450"/>
            <a:ext cx="1468273" cy="1606301"/>
          </a:xfrm>
          <a:prstGeom prst="rect">
            <a:avLst/>
          </a:prstGeom>
        </p:spPr>
      </p:pic>
      <p:pic>
        <p:nvPicPr>
          <p:cNvPr id="4" name="Image 3">
            <a:extLst>
              <a:ext uri="{FF2B5EF4-FFF2-40B4-BE49-F238E27FC236}">
                <a16:creationId xmlns:a16="http://schemas.microsoft.com/office/drawing/2014/main" id="{0D9E3ACD-A1B3-4F3D-34FE-F32E06BF7F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6734" y="1836492"/>
            <a:ext cx="1468273" cy="1606301"/>
          </a:xfrm>
          <a:prstGeom prst="rect">
            <a:avLst/>
          </a:prstGeom>
        </p:spPr>
      </p:pic>
      <p:pic>
        <p:nvPicPr>
          <p:cNvPr id="6" name="Image 5">
            <a:extLst>
              <a:ext uri="{FF2B5EF4-FFF2-40B4-BE49-F238E27FC236}">
                <a16:creationId xmlns:a16="http://schemas.microsoft.com/office/drawing/2014/main" id="{A2533975-AA70-8D5D-4904-676C56B6BC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56148" y="1826687"/>
            <a:ext cx="1484370" cy="1623912"/>
          </a:xfrm>
          <a:prstGeom prst="rect">
            <a:avLst/>
          </a:prstGeom>
        </p:spPr>
      </p:pic>
      <p:pic>
        <p:nvPicPr>
          <p:cNvPr id="7" name="Image 6">
            <a:extLst>
              <a:ext uri="{FF2B5EF4-FFF2-40B4-BE49-F238E27FC236}">
                <a16:creationId xmlns:a16="http://schemas.microsoft.com/office/drawing/2014/main" id="{155340F1-A15D-318B-FC74-8F4B9E1EC8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49619" y="1848385"/>
            <a:ext cx="1484370" cy="1623911"/>
          </a:xfrm>
          <a:prstGeom prst="rect">
            <a:avLst/>
          </a:prstGeom>
        </p:spPr>
      </p:pic>
      <p:pic>
        <p:nvPicPr>
          <p:cNvPr id="9" name="Image 8">
            <a:extLst>
              <a:ext uri="{FF2B5EF4-FFF2-40B4-BE49-F238E27FC236}">
                <a16:creationId xmlns:a16="http://schemas.microsoft.com/office/drawing/2014/main" id="{1383954D-EC74-834D-0E0B-578B366160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23497" y="3996645"/>
            <a:ext cx="1510492" cy="1652488"/>
          </a:xfrm>
          <a:prstGeom prst="rect">
            <a:avLst/>
          </a:prstGeom>
        </p:spPr>
      </p:pic>
    </p:spTree>
    <p:extLst>
      <p:ext uri="{BB962C8B-B14F-4D97-AF65-F5344CB8AC3E}">
        <p14:creationId xmlns:p14="http://schemas.microsoft.com/office/powerpoint/2010/main" val="1072659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C7BA-F066-C23F-0C7D-FA9C1A68B7C6}"/>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3068AC67-A4D6-7F15-97B1-F0F38C5B9D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3543F6C-A8B0-AA0D-170A-058CAF5A613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Quelles sont les images qui ont bougé ?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A93B6B36-7218-7CD0-5ED8-8AD200EF72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7334" y="4320032"/>
            <a:ext cx="1442151" cy="1577723"/>
          </a:xfrm>
          <a:prstGeom prst="rect">
            <a:avLst/>
          </a:prstGeom>
        </p:spPr>
      </p:pic>
      <p:pic>
        <p:nvPicPr>
          <p:cNvPr id="3" name="Image 2">
            <a:extLst>
              <a:ext uri="{FF2B5EF4-FFF2-40B4-BE49-F238E27FC236}">
                <a16:creationId xmlns:a16="http://schemas.microsoft.com/office/drawing/2014/main" id="{13CFA149-DD56-512C-3546-4271759DFB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5429" y="1927166"/>
            <a:ext cx="1468273" cy="1606301"/>
          </a:xfrm>
          <a:prstGeom prst="rect">
            <a:avLst/>
          </a:prstGeom>
        </p:spPr>
      </p:pic>
      <p:pic>
        <p:nvPicPr>
          <p:cNvPr id="4" name="Image 3">
            <a:extLst>
              <a:ext uri="{FF2B5EF4-FFF2-40B4-BE49-F238E27FC236}">
                <a16:creationId xmlns:a16="http://schemas.microsoft.com/office/drawing/2014/main" id="{9D928A0C-CAE1-329D-E860-04D7E5AC9B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4496" y="1946227"/>
            <a:ext cx="1468273" cy="1606301"/>
          </a:xfrm>
          <a:prstGeom prst="rect">
            <a:avLst/>
          </a:prstGeom>
        </p:spPr>
      </p:pic>
      <p:pic>
        <p:nvPicPr>
          <p:cNvPr id="6" name="Image 5">
            <a:extLst>
              <a:ext uri="{FF2B5EF4-FFF2-40B4-BE49-F238E27FC236}">
                <a16:creationId xmlns:a16="http://schemas.microsoft.com/office/drawing/2014/main" id="{B4A87F85-601A-E441-D9C8-640DBC6302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1220" y="1936422"/>
            <a:ext cx="1484370" cy="1623912"/>
          </a:xfrm>
          <a:prstGeom prst="rect">
            <a:avLst/>
          </a:prstGeom>
        </p:spPr>
      </p:pic>
      <p:pic>
        <p:nvPicPr>
          <p:cNvPr id="7" name="Image 6">
            <a:extLst>
              <a:ext uri="{FF2B5EF4-FFF2-40B4-BE49-F238E27FC236}">
                <a16:creationId xmlns:a16="http://schemas.microsoft.com/office/drawing/2014/main" id="{6FF5D3E8-A1DC-8790-3118-6EACDAEA40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25357" y="4320583"/>
            <a:ext cx="1484370" cy="1623911"/>
          </a:xfrm>
          <a:prstGeom prst="rect">
            <a:avLst/>
          </a:prstGeom>
        </p:spPr>
      </p:pic>
      <p:pic>
        <p:nvPicPr>
          <p:cNvPr id="9" name="Image 8">
            <a:extLst>
              <a:ext uri="{FF2B5EF4-FFF2-40B4-BE49-F238E27FC236}">
                <a16:creationId xmlns:a16="http://schemas.microsoft.com/office/drawing/2014/main" id="{26EF6EA9-3F67-05B5-AE31-5FCF28E700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25429" y="4320032"/>
            <a:ext cx="1510492" cy="1652488"/>
          </a:xfrm>
          <a:prstGeom prst="rect">
            <a:avLst/>
          </a:prstGeom>
        </p:spPr>
      </p:pic>
    </p:spTree>
    <p:extLst>
      <p:ext uri="{BB962C8B-B14F-4D97-AF65-F5344CB8AC3E}">
        <p14:creationId xmlns:p14="http://schemas.microsoft.com/office/powerpoint/2010/main" val="3712965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Le réchauffement climatique et trier.</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D5FBB680-071A-C890-83E5-2A6E6799B8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8444" y="4320032"/>
            <a:ext cx="1442151" cy="1577723"/>
          </a:xfrm>
          <a:prstGeom prst="rect">
            <a:avLst/>
          </a:prstGeom>
        </p:spPr>
      </p:pic>
      <p:pic>
        <p:nvPicPr>
          <p:cNvPr id="3" name="Image 2">
            <a:extLst>
              <a:ext uri="{FF2B5EF4-FFF2-40B4-BE49-F238E27FC236}">
                <a16:creationId xmlns:a16="http://schemas.microsoft.com/office/drawing/2014/main" id="{517B9C41-1FC2-8C48-17C7-51C491FE63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2653" y="2017900"/>
            <a:ext cx="1468273" cy="1606301"/>
          </a:xfrm>
          <a:prstGeom prst="rect">
            <a:avLst/>
          </a:prstGeom>
          <a:ln w="57150">
            <a:solidFill>
              <a:srgbClr val="C00000"/>
            </a:solidFill>
          </a:ln>
        </p:spPr>
      </p:pic>
      <p:pic>
        <p:nvPicPr>
          <p:cNvPr id="4" name="Image 3">
            <a:extLst>
              <a:ext uri="{FF2B5EF4-FFF2-40B4-BE49-F238E27FC236}">
                <a16:creationId xmlns:a16="http://schemas.microsoft.com/office/drawing/2014/main" id="{EB26154C-ADA1-F0B9-BC51-426F4FB4D6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1720" y="2036961"/>
            <a:ext cx="1468273" cy="1606301"/>
          </a:xfrm>
          <a:prstGeom prst="rect">
            <a:avLst/>
          </a:prstGeom>
        </p:spPr>
      </p:pic>
      <p:pic>
        <p:nvPicPr>
          <p:cNvPr id="6" name="Image 5">
            <a:extLst>
              <a:ext uri="{FF2B5EF4-FFF2-40B4-BE49-F238E27FC236}">
                <a16:creationId xmlns:a16="http://schemas.microsoft.com/office/drawing/2014/main" id="{6F965E3B-2CDF-18DD-FF9D-833F5E1DF2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8444" y="2027156"/>
            <a:ext cx="1484370" cy="1623912"/>
          </a:xfrm>
          <a:prstGeom prst="rect">
            <a:avLst/>
          </a:prstGeom>
        </p:spPr>
      </p:pic>
      <p:pic>
        <p:nvPicPr>
          <p:cNvPr id="7" name="Image 6">
            <a:extLst>
              <a:ext uri="{FF2B5EF4-FFF2-40B4-BE49-F238E27FC236}">
                <a16:creationId xmlns:a16="http://schemas.microsoft.com/office/drawing/2014/main" id="{3E5420EA-5E13-368E-DA21-A50E66B552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25357" y="4320583"/>
            <a:ext cx="1484370" cy="1623911"/>
          </a:xfrm>
          <a:prstGeom prst="rect">
            <a:avLst/>
          </a:prstGeom>
          <a:ln w="57150">
            <a:solidFill>
              <a:srgbClr val="C00000"/>
            </a:solidFill>
          </a:ln>
        </p:spPr>
      </p:pic>
      <p:pic>
        <p:nvPicPr>
          <p:cNvPr id="9" name="Image 8">
            <a:extLst>
              <a:ext uri="{FF2B5EF4-FFF2-40B4-BE49-F238E27FC236}">
                <a16:creationId xmlns:a16="http://schemas.microsoft.com/office/drawing/2014/main" id="{009A1EAA-FD8B-1993-934C-FA0BCB9FDA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22653" y="4320032"/>
            <a:ext cx="1510492" cy="1652488"/>
          </a:xfrm>
          <a:prstGeom prst="rect">
            <a:avLst/>
          </a:prstGeom>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2" name="ZoneTexte 1">
            <a:extLst>
              <a:ext uri="{FF2B5EF4-FFF2-40B4-BE49-F238E27FC236}">
                <a16:creationId xmlns:a16="http://schemas.microsoft.com/office/drawing/2014/main" id="{C22ED916-D469-9DFA-F27A-5518C5BF4B55}"/>
              </a:ext>
            </a:extLst>
          </p:cNvPr>
          <p:cNvSpPr txBox="1"/>
          <p:nvPr/>
        </p:nvSpPr>
        <p:spPr>
          <a:xfrm>
            <a:off x="798023" y="2201024"/>
            <a:ext cx="7547953" cy="3075842"/>
          </a:xfrm>
          <a:prstGeom prst="rect">
            <a:avLst/>
          </a:prstGeom>
          <a:noFill/>
        </p:spPr>
        <p:txBody>
          <a:bodyPr wrap="square">
            <a:spAutoFit/>
          </a:bodyPr>
          <a:lstStyle/>
          <a:p>
            <a:pPr algn="just">
              <a:lnSpc>
                <a:spcPct val="150000"/>
              </a:lnSpc>
            </a:pPr>
            <a:r>
              <a:rPr lang="fr-FR" sz="2200" b="1" dirty="0">
                <a:solidFill>
                  <a:srgbClr val="424D7B"/>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507749B8-0CE1-EFA9-E238-019A2EB5864E}"/>
              </a:ext>
            </a:extLst>
          </p:cNvPr>
          <p:cNvSpPr txBox="1"/>
          <p:nvPr/>
        </p:nvSpPr>
        <p:spPr>
          <a:xfrm>
            <a:off x="798023" y="2201024"/>
            <a:ext cx="7547953" cy="3075842"/>
          </a:xfrm>
          <a:prstGeom prst="rect">
            <a:avLst/>
          </a:prstGeom>
          <a:noFill/>
        </p:spPr>
        <p:txBody>
          <a:bodyPr wrap="square">
            <a:spAutoFit/>
          </a:bodyPr>
          <a:lstStyle/>
          <a:p>
            <a:pPr algn="just">
              <a:lnSpc>
                <a:spcPct val="150000"/>
              </a:lnSpc>
            </a:pPr>
            <a:r>
              <a:rPr lang="fr-FR" sz="2200" b="1" dirty="0">
                <a:solidFill>
                  <a:srgbClr val="424D7B"/>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787294" y="1888609"/>
            <a:ext cx="7737763" cy="461665"/>
          </a:xfrm>
          <a:prstGeom prst="rect">
            <a:avLst/>
          </a:prstGeom>
          <a:noFill/>
        </p:spPr>
        <p:txBody>
          <a:bodyPr wrap="square">
            <a:spAutoFit/>
          </a:bodyPr>
          <a:lstStyle/>
          <a:p>
            <a:pPr lvl="0" algn="ctr">
              <a:defRPr/>
            </a:pPr>
            <a:r>
              <a:rPr lang="fr-FR" sz="2400" b="1" dirty="0">
                <a:solidFill>
                  <a:srgbClr val="424D7B"/>
                </a:solidFill>
                <a:latin typeface="Dosis SemiBold" pitchFamily="2" charset="0"/>
              </a:rPr>
              <a:t>Qu’est-ce qui menace notre planète ? </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5" name="ZoneTexte 4">
            <a:extLst>
              <a:ext uri="{FF2B5EF4-FFF2-40B4-BE49-F238E27FC236}">
                <a16:creationId xmlns:a16="http://schemas.microsoft.com/office/drawing/2014/main" id="{06FEEC1E-DF29-59F2-2C1D-10C2754E7723}"/>
              </a:ext>
            </a:extLst>
          </p:cNvPr>
          <p:cNvSpPr txBox="1"/>
          <p:nvPr/>
        </p:nvSpPr>
        <p:spPr>
          <a:xfrm>
            <a:off x="977104" y="2586614"/>
            <a:ext cx="7547953" cy="3075842"/>
          </a:xfrm>
          <a:prstGeom prst="rect">
            <a:avLst/>
          </a:prstGeom>
          <a:noFill/>
        </p:spPr>
        <p:txBody>
          <a:bodyPr wrap="square">
            <a:spAutoFit/>
          </a:bodyPr>
          <a:lstStyle/>
          <a:p>
            <a:pPr algn="just">
              <a:lnSpc>
                <a:spcPct val="150000"/>
              </a:lnSpc>
            </a:pPr>
            <a:r>
              <a:rPr lang="fr-FR" sz="2200" b="1" dirty="0">
                <a:solidFill>
                  <a:srgbClr val="424D7B"/>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7073214" cy="612000"/>
          </a:xfrm>
        </p:spPr>
        <p:txBody>
          <a:bodyPr/>
          <a:lstStyle/>
          <a:p>
            <a:r>
              <a:rPr lang="fr-FR" dirty="0">
                <a:solidFill>
                  <a:schemeClr val="tx1">
                    <a:lumMod val="65000"/>
                    <a:lumOff val="35000"/>
                  </a:schemeClr>
                </a:solidFill>
                <a:latin typeface="Dosis Medium" pitchFamily="2" charset="0"/>
              </a:rPr>
              <a:t>Le réchauffement climatique</a:t>
            </a:r>
            <a:r>
              <a:rPr lang="fr-FR" dirty="0">
                <a:solidFill>
                  <a:schemeClr val="tx1">
                    <a:lumMod val="65000"/>
                    <a:lumOff val="35000"/>
                  </a:schemeClr>
                </a:solidFill>
              </a:rPr>
              <a:t> menace notre planète</a:t>
            </a:r>
            <a:r>
              <a:rPr lang="fr-FR" dirty="0">
                <a:solidFill>
                  <a:schemeClr val="tx1">
                    <a:lumMod val="65000"/>
                    <a:lumOff val="35000"/>
                  </a:schemeClr>
                </a:solidFill>
                <a:latin typeface="Dosis Medium" pitchFamily="2" charset="0"/>
              </a:rPr>
              <a:t>.</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995AC1B4-D849-3A41-211D-493ED6C3E0BB}"/>
              </a:ext>
            </a:extLst>
          </p:cNvPr>
          <p:cNvSpPr txBox="1"/>
          <p:nvPr/>
        </p:nvSpPr>
        <p:spPr>
          <a:xfrm>
            <a:off x="787294" y="1888609"/>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Qu’est-ce qui </a:t>
            </a:r>
            <a:r>
              <a:rPr lang="fr-FR" sz="2400" b="1" dirty="0">
                <a:solidFill>
                  <a:srgbClr val="424D7B"/>
                </a:solidFill>
                <a:latin typeface="Dosis SemiBold" pitchFamily="2" charset="0"/>
              </a:rPr>
              <a:t>menace notre planète ? </a:t>
            </a:r>
          </a:p>
        </p:txBody>
      </p:sp>
      <p:sp>
        <p:nvSpPr>
          <p:cNvPr id="9" name="ZoneTexte 8">
            <a:extLst>
              <a:ext uri="{FF2B5EF4-FFF2-40B4-BE49-F238E27FC236}">
                <a16:creationId xmlns:a16="http://schemas.microsoft.com/office/drawing/2014/main" id="{C1FF23D3-D0D0-4F5E-18ED-C4130822190F}"/>
              </a:ext>
            </a:extLst>
          </p:cNvPr>
          <p:cNvSpPr txBox="1"/>
          <p:nvPr/>
        </p:nvSpPr>
        <p:spPr>
          <a:xfrm>
            <a:off x="977104" y="2586614"/>
            <a:ext cx="7547953" cy="3075842"/>
          </a:xfrm>
          <a:prstGeom prst="rect">
            <a:avLst/>
          </a:prstGeom>
          <a:noFill/>
        </p:spPr>
        <p:txBody>
          <a:bodyPr wrap="square">
            <a:spAutoFit/>
          </a:bodyPr>
          <a:lstStyle/>
          <a:p>
            <a:pPr algn="just">
              <a:lnSpc>
                <a:spcPct val="150000"/>
              </a:lnSpc>
            </a:pPr>
            <a:r>
              <a:rPr lang="fr-FR" sz="2200" b="1" dirty="0">
                <a:solidFill>
                  <a:srgbClr val="C00000"/>
                </a:solidFill>
                <a:latin typeface="Dosis SemiBold" pitchFamily="2" charset="0"/>
              </a:rPr>
              <a:t>Le réchauffement climatique menace notre planète </a:t>
            </a:r>
            <a:r>
              <a:rPr lang="fr-FR" sz="2200" b="1" dirty="0">
                <a:solidFill>
                  <a:srgbClr val="424D7B"/>
                </a:solidFill>
                <a:latin typeface="Dosis SemiBold" pitchFamily="2" charset="0"/>
              </a:rPr>
              <a:t>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7" name="ZoneTexte 6">
            <a:extLst>
              <a:ext uri="{FF2B5EF4-FFF2-40B4-BE49-F238E27FC236}">
                <a16:creationId xmlns:a16="http://schemas.microsoft.com/office/drawing/2014/main" id="{D4EE9B66-E325-7CAB-4EC8-C843C4E22843}"/>
              </a:ext>
            </a:extLst>
          </p:cNvPr>
          <p:cNvSpPr txBox="1"/>
          <p:nvPr/>
        </p:nvSpPr>
        <p:spPr>
          <a:xfrm>
            <a:off x="703118" y="1948686"/>
            <a:ext cx="7737763" cy="461665"/>
          </a:xfrm>
          <a:prstGeom prst="rect">
            <a:avLst/>
          </a:prstGeom>
          <a:noFill/>
        </p:spPr>
        <p:txBody>
          <a:bodyPr wrap="square">
            <a:spAutoFit/>
          </a:bodyPr>
          <a:lstStyle/>
          <a:p>
            <a:pPr lvl="0" algn="ctr">
              <a:defRPr/>
            </a:pPr>
            <a:r>
              <a:rPr lang="fr-FR" sz="2400" b="1" dirty="0">
                <a:solidFill>
                  <a:srgbClr val="424D7B"/>
                </a:solidFill>
                <a:latin typeface="Dosis SemiBold" pitchFamily="2" charset="0"/>
              </a:rPr>
              <a:t>Qu’est-ce qu’il faut faire pour économiser l’énergie ? </a:t>
            </a:r>
          </a:p>
        </p:txBody>
      </p:sp>
      <p:sp>
        <p:nvSpPr>
          <p:cNvPr id="5" name="ZoneTexte 4">
            <a:extLst>
              <a:ext uri="{FF2B5EF4-FFF2-40B4-BE49-F238E27FC236}">
                <a16:creationId xmlns:a16="http://schemas.microsoft.com/office/drawing/2014/main" id="{F456C56F-AACA-8D81-A353-53F7CD2851A3}"/>
              </a:ext>
            </a:extLst>
          </p:cNvPr>
          <p:cNvSpPr txBox="1"/>
          <p:nvPr/>
        </p:nvSpPr>
        <p:spPr>
          <a:xfrm>
            <a:off x="977104" y="2586614"/>
            <a:ext cx="7547953" cy="3075842"/>
          </a:xfrm>
          <a:prstGeom prst="rect">
            <a:avLst/>
          </a:prstGeom>
          <a:noFill/>
        </p:spPr>
        <p:txBody>
          <a:bodyPr wrap="square">
            <a:spAutoFit/>
          </a:bodyPr>
          <a:lstStyle/>
          <a:p>
            <a:pPr algn="just">
              <a:lnSpc>
                <a:spcPct val="150000"/>
              </a:lnSpc>
            </a:pPr>
            <a:r>
              <a:rPr lang="fr-FR" sz="2200" b="1" dirty="0">
                <a:solidFill>
                  <a:srgbClr val="424D7B"/>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551301" y="777795"/>
            <a:ext cx="7435274"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Pour économiser l’énergie, il faut que nous utilisions les moyens de transports en commun.</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B2DD141F-36A3-5A40-A0E6-478550BEDE4B}"/>
              </a:ext>
            </a:extLst>
          </p:cNvPr>
          <p:cNvSpPr txBox="1"/>
          <p:nvPr/>
        </p:nvSpPr>
        <p:spPr>
          <a:xfrm>
            <a:off x="703118" y="1948686"/>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Qu’est-ce qu’il faut faire </a:t>
            </a:r>
            <a:r>
              <a:rPr lang="fr-FR" sz="2400" b="1" dirty="0">
                <a:solidFill>
                  <a:srgbClr val="424D7B"/>
                </a:solidFill>
                <a:latin typeface="Dosis SemiBold" pitchFamily="2" charset="0"/>
              </a:rPr>
              <a:t>pour économiser l’énergie ? </a:t>
            </a:r>
          </a:p>
        </p:txBody>
      </p:sp>
      <p:sp>
        <p:nvSpPr>
          <p:cNvPr id="8" name="ZoneTexte 7">
            <a:extLst>
              <a:ext uri="{FF2B5EF4-FFF2-40B4-BE49-F238E27FC236}">
                <a16:creationId xmlns:a16="http://schemas.microsoft.com/office/drawing/2014/main" id="{49A863DD-3D9E-0333-36D3-4E60AF1D9E07}"/>
              </a:ext>
            </a:extLst>
          </p:cNvPr>
          <p:cNvSpPr txBox="1"/>
          <p:nvPr/>
        </p:nvSpPr>
        <p:spPr>
          <a:xfrm>
            <a:off x="977104" y="2586614"/>
            <a:ext cx="7547953" cy="3075842"/>
          </a:xfrm>
          <a:prstGeom prst="rect">
            <a:avLst/>
          </a:prstGeom>
          <a:noFill/>
        </p:spPr>
        <p:txBody>
          <a:bodyPr wrap="square">
            <a:spAutoFit/>
          </a:bodyPr>
          <a:lstStyle/>
          <a:p>
            <a:pPr algn="just">
              <a:lnSpc>
                <a:spcPct val="150000"/>
              </a:lnSpc>
            </a:pPr>
            <a:r>
              <a:rPr lang="fr-FR" sz="2200" b="1" dirty="0">
                <a:solidFill>
                  <a:srgbClr val="424D7B"/>
                </a:solidFill>
                <a:latin typeface="Dosis SemiBold" pitchFamily="2" charset="0"/>
              </a:rPr>
              <a:t>Le réchauffement climatique menace notre planète mais les gens continuent de gaspiller les énergies et de polluer. Pour lutter contre ce phénomène, il faut que nous changions nos comportements. </a:t>
            </a:r>
            <a:r>
              <a:rPr lang="fr-FR" sz="2200" b="1" dirty="0">
                <a:solidFill>
                  <a:srgbClr val="C00000"/>
                </a:solidFill>
                <a:latin typeface="Dosis SemiBold" pitchFamily="2" charset="0"/>
              </a:rPr>
              <a:t>Pour économiser l’énergie, il faut que nous utilisions les moyens de transports en commun.</a:t>
            </a:r>
            <a:r>
              <a:rPr lang="fr-FR" sz="2200" b="1" dirty="0">
                <a:solidFill>
                  <a:srgbClr val="424D7B"/>
                </a:solidFill>
                <a:latin typeface="Dosis SemiBold" pitchFamily="2" charset="0"/>
              </a:rPr>
              <a:t> Pour lutter contre la pollution, il faut que nous recyclions nos déchets. </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6F096-5C14-5D07-8046-09C05AA27925}"/>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9CB1382-14D3-38EF-9013-8D90F10E5C05}"/>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a:t>
            </a:r>
          </a:p>
        </p:txBody>
      </p:sp>
      <p:grpSp>
        <p:nvGrpSpPr>
          <p:cNvPr id="3" name="Groupe 2">
            <a:extLst>
              <a:ext uri="{FF2B5EF4-FFF2-40B4-BE49-F238E27FC236}">
                <a16:creationId xmlns:a16="http://schemas.microsoft.com/office/drawing/2014/main" id="{E17854C1-09C7-7951-260C-E106F78A8992}"/>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C7F5E6BB-4B24-6C79-3C53-17B27F97272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A4570E8-BFB9-5F97-DC08-9278E5D01F5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D7D84B66-3BB4-F3C7-2939-6952BAD5E72D}"/>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835940" y="2563989"/>
            <a:ext cx="3472120" cy="2556918"/>
          </a:xfrm>
          <a:prstGeom prst="roundRect">
            <a:avLst>
              <a:gd name="adj" fmla="val 6988"/>
            </a:avLst>
          </a:prstGeom>
        </p:spPr>
      </p:pic>
    </p:spTree>
    <p:extLst>
      <p:ext uri="{BB962C8B-B14F-4D97-AF65-F5344CB8AC3E}">
        <p14:creationId xmlns:p14="http://schemas.microsoft.com/office/powerpoint/2010/main" val="3225070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ZoneTexte 7">
            <a:extLst>
              <a:ext uri="{FF2B5EF4-FFF2-40B4-BE49-F238E27FC236}">
                <a16:creationId xmlns:a16="http://schemas.microsoft.com/office/drawing/2014/main" id="{F34DA1C4-AB71-75FC-03AF-90CA5F9CDF81}"/>
              </a:ext>
            </a:extLst>
          </p:cNvPr>
          <p:cNvSpPr txBox="1"/>
          <p:nvPr/>
        </p:nvSpPr>
        <p:spPr>
          <a:xfrm>
            <a:off x="697157" y="2579377"/>
            <a:ext cx="7949499" cy="2239074"/>
          </a:xfrm>
          <a:prstGeom prst="rect">
            <a:avLst/>
          </a:prstGeom>
          <a:noFill/>
        </p:spPr>
        <p:txBody>
          <a:bodyPr wrap="square">
            <a:spAutoFit/>
          </a:bodyPr>
          <a:lstStyle/>
          <a:p>
            <a:pPr marL="514350" indent="-514350" defTabSz="457200">
              <a:lnSpc>
                <a:spcPct val="150000"/>
              </a:lnSpc>
              <a:buFont typeface="+mj-lt"/>
              <a:buAutoNum type="arabicPeriod"/>
              <a:defRPr/>
            </a:pPr>
            <a:r>
              <a:rPr lang="fr-FR" sz="2400" b="1" dirty="0">
                <a:solidFill>
                  <a:srgbClr val="00ACA4"/>
                </a:solidFill>
                <a:latin typeface="Dosis SemiBold" pitchFamily="2" charset="0"/>
              </a:rPr>
              <a:t>Qu’est-ce qui  menace</a:t>
            </a:r>
            <a:r>
              <a:rPr lang="fr-FR" sz="2400" b="1" dirty="0">
                <a:solidFill>
                  <a:srgbClr val="4B5377"/>
                </a:solidFill>
                <a:latin typeface="Dosis SemiBold" pitchFamily="2" charset="0"/>
              </a:rPr>
              <a:t> notre planète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Comment</a:t>
            </a:r>
            <a:r>
              <a:rPr lang="fr-FR" sz="2400" b="1" dirty="0">
                <a:solidFill>
                  <a:schemeClr val="tx2"/>
                </a:solidFill>
                <a:latin typeface="Dosis SemiBold" pitchFamily="2" charset="0"/>
              </a:rPr>
              <a:t> lutter contre 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économiser ________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lutter contre ___________ ?</a:t>
            </a: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Comment ça va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308578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821208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63D7-CE14-0310-12A2-B99302A234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B90DEB-2AC9-824C-CCEF-C8254EF4E3E3}"/>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19E82658-05A6-8BD9-1F3E-F524D96DA8F7}"/>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B22A99-EA76-757B-E69B-B614FCC8B95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692C5D5A-4997-7161-626C-0CAD9F84A613}"/>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003465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215717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E73F-AE01-905C-681F-701177ACC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914A4-532D-FE0B-4CDB-D34D93516A9F}"/>
              </a:ext>
            </a:extLst>
          </p:cNvPr>
          <p:cNvSpPr>
            <a:spLocks noGrp="1"/>
          </p:cNvSpPr>
          <p:nvPr>
            <p:ph type="title"/>
          </p:nvPr>
        </p:nvSpPr>
        <p:spPr/>
        <p:txBody>
          <a:bodyPr/>
          <a:lstStyle/>
          <a:p>
            <a:r>
              <a:rPr lang="fr-FR" dirty="0">
                <a:solidFill>
                  <a:schemeClr val="tx1">
                    <a:lumMod val="65000"/>
                    <a:lumOff val="35000"/>
                  </a:schemeClr>
                </a:solidFill>
              </a:rPr>
              <a:t>Qui répare les voitures en panne ?</a:t>
            </a:r>
          </a:p>
        </p:txBody>
      </p:sp>
      <p:sp>
        <p:nvSpPr>
          <p:cNvPr id="3" name="Titre 1">
            <a:extLst>
              <a:ext uri="{FF2B5EF4-FFF2-40B4-BE49-F238E27FC236}">
                <a16:creationId xmlns:a16="http://schemas.microsoft.com/office/drawing/2014/main" id="{583653F6-E3F2-65EE-B848-66707C3E557D}"/>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répare les voitures en panne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BFBA6ED1-6D34-7DD4-FEAC-821709BBD6A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E6286FF-3323-2504-6548-97B540ADE711}"/>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13349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674014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Où travaille le médecin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Où travaille le médecin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36672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fait le médecin pour les patients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fait le médecin pour les patients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39936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93FDF-C90F-C3A3-BD14-4CB6E2FF648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58530AE-FBEC-8355-C728-F4DC69062E5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50172AC-8C26-FF88-DF19-1FDD5C679711}"/>
              </a:ext>
            </a:extLst>
          </p:cNvPr>
          <p:cNvSpPr>
            <a:spLocks noGrp="1"/>
          </p:cNvSpPr>
          <p:nvPr>
            <p:ph type="title"/>
          </p:nvPr>
        </p:nvSpPr>
        <p:spPr/>
        <p:txBody>
          <a:bodyPr/>
          <a:lstStyle/>
          <a:p>
            <a:r>
              <a:rPr lang="fr-FR" dirty="0">
                <a:solidFill>
                  <a:schemeClr val="tx1">
                    <a:lumMod val="65000"/>
                    <a:lumOff val="35000"/>
                  </a:schemeClr>
                </a:solidFill>
              </a:rPr>
              <a:t>Quel métier souhaiterais-tu faire ? Pourquoi ? </a:t>
            </a:r>
          </a:p>
        </p:txBody>
      </p:sp>
      <p:sp>
        <p:nvSpPr>
          <p:cNvPr id="3" name="Titre 1">
            <a:extLst>
              <a:ext uri="{FF2B5EF4-FFF2-40B4-BE49-F238E27FC236}">
                <a16:creationId xmlns:a16="http://schemas.microsoft.com/office/drawing/2014/main" id="{D607489F-5941-E29C-5778-9B3D9B320086}"/>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Quel métier souhaiterais-tu faire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Pourquoi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48AA7B9-5BE5-43E9-E732-ADDC89DFDA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05B02F49-34EE-5B79-7AA0-89B17023AD8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12228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t>Qu’est-ce que nous pouvons faire grâce à l’IA ?</a:t>
            </a: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Qu’est-ce que nous pouvons faire grâce à l’IA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340862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t>Est-ce que l’IA peut remplacer les enseignants ? Pourquoi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Est-ce que l’IA peut remplacer les enseignants ?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EAF69-5E12-707C-A19E-C2A711AA038B}"/>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504570CC-2E11-024D-9D14-64279505DCAA}"/>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A923BF0-69AE-39A2-E7FC-00484E05C6A7}"/>
              </a:ext>
            </a:extLst>
          </p:cNvPr>
          <p:cNvSpPr>
            <a:spLocks noGrp="1"/>
          </p:cNvSpPr>
          <p:nvPr>
            <p:ph type="title"/>
          </p:nvPr>
        </p:nvSpPr>
        <p:spPr/>
        <p:txBody>
          <a:bodyPr>
            <a:normAutofit/>
          </a:bodyPr>
          <a:lstStyle/>
          <a:p>
            <a:r>
              <a:rPr lang="fr-FR" dirty="0"/>
              <a:t>Pourquoi les animaux disparaissent-ils  ?</a:t>
            </a:r>
          </a:p>
        </p:txBody>
      </p:sp>
      <p:sp>
        <p:nvSpPr>
          <p:cNvPr id="3" name="Titre 1">
            <a:extLst>
              <a:ext uri="{FF2B5EF4-FFF2-40B4-BE49-F238E27FC236}">
                <a16:creationId xmlns:a16="http://schemas.microsoft.com/office/drawing/2014/main" id="{F7D8E9BF-80AA-186B-1B6A-47C64B074248}"/>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les animaux disparaissent-ils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3E468B53-8154-EEDF-11AA-B4064A2D7A2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1EFE5D73-0597-9E8C-04B0-7752EFEDD916}"/>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434339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F56DB-5EB7-A5A0-5CF6-32286D3830E7}"/>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B6E171A-3FD9-AF46-FE1D-D283E011DA51}"/>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755C85F-8969-2573-A4AC-6FA4A9E0FD91}"/>
              </a:ext>
            </a:extLst>
          </p:cNvPr>
          <p:cNvSpPr>
            <a:spLocks noGrp="1"/>
          </p:cNvSpPr>
          <p:nvPr>
            <p:ph type="title"/>
          </p:nvPr>
        </p:nvSpPr>
        <p:spPr/>
        <p:txBody>
          <a:bodyPr>
            <a:normAutofit/>
          </a:bodyPr>
          <a:lstStyle/>
          <a:p>
            <a:r>
              <a:rPr lang="fr-FR" dirty="0"/>
              <a:t>Qu’est-ce qu’il faut faire pour protéger les animaux ?</a:t>
            </a:r>
          </a:p>
        </p:txBody>
      </p:sp>
      <p:sp>
        <p:nvSpPr>
          <p:cNvPr id="3" name="Titre 1">
            <a:extLst>
              <a:ext uri="{FF2B5EF4-FFF2-40B4-BE49-F238E27FC236}">
                <a16:creationId xmlns:a16="http://schemas.microsoft.com/office/drawing/2014/main" id="{A54BA7CF-C61A-8B25-E473-105CED48641D}"/>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qu’il faut faire pour</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protéger les animaux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240FEEC-7FF2-0A2D-0910-C1ACA01F5BA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B82CA8E2-0BF1-1BD9-BC5D-7779CFA1841C}"/>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60945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F3E9D-4CE6-7C81-7F15-15E9F99DA710}"/>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5F21941-8948-4F26-C93D-B61E91244A56}"/>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364C890E-6D5B-425C-F704-DA7E197ABF04}"/>
              </a:ext>
            </a:extLst>
          </p:cNvPr>
          <p:cNvSpPr>
            <a:spLocks noGrp="1"/>
          </p:cNvSpPr>
          <p:nvPr>
            <p:ph type="title"/>
          </p:nvPr>
        </p:nvSpPr>
        <p:spPr/>
        <p:txBody>
          <a:bodyPr>
            <a:normAutofit/>
          </a:bodyPr>
          <a:lstStyle/>
          <a:p>
            <a:r>
              <a:rPr lang="fr-FR" dirty="0"/>
              <a:t>Que produit la station Noor ?</a:t>
            </a:r>
          </a:p>
        </p:txBody>
      </p:sp>
      <p:sp>
        <p:nvSpPr>
          <p:cNvPr id="3" name="Titre 1">
            <a:extLst>
              <a:ext uri="{FF2B5EF4-FFF2-40B4-BE49-F238E27FC236}">
                <a16:creationId xmlns:a16="http://schemas.microsoft.com/office/drawing/2014/main" id="{4174FB57-A3B3-7A07-177E-F1542BC137D3}"/>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 produit la station Noor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6B6930B2-0BBF-3411-73DF-7EF0E430052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1544A528-1068-80D9-5E91-AD7751F8CFF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65279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9EDE8-962B-F90B-6FBA-D7FE6489EDD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03433416-8F8A-49BE-DEE5-CB0A7B75662C}"/>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9B31052-F128-F17E-6B49-6681D051AE5B}"/>
              </a:ext>
            </a:extLst>
          </p:cNvPr>
          <p:cNvSpPr>
            <a:spLocks noGrp="1"/>
          </p:cNvSpPr>
          <p:nvPr>
            <p:ph type="title"/>
          </p:nvPr>
        </p:nvSpPr>
        <p:spPr/>
        <p:txBody>
          <a:bodyPr>
            <a:normAutofit/>
          </a:bodyPr>
          <a:lstStyle/>
          <a:p>
            <a:r>
              <a:rPr lang="fr-FR" dirty="0"/>
              <a:t>Que produisent les éoliennes ?</a:t>
            </a:r>
          </a:p>
        </p:txBody>
      </p:sp>
      <p:sp>
        <p:nvSpPr>
          <p:cNvPr id="3" name="Titre 1">
            <a:extLst>
              <a:ext uri="{FF2B5EF4-FFF2-40B4-BE49-F238E27FC236}">
                <a16:creationId xmlns:a16="http://schemas.microsoft.com/office/drawing/2014/main" id="{1331ADCE-C659-3569-D669-94FC32403FBD}"/>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 produisent les éoliennes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188E484-FC24-E870-67CF-A380F43AB2A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DE47D3C8-9A97-440F-CF25-24561AAA8F3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515404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49FEC-4E92-912E-2FF4-9398B7A44D1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FB0E188-DDDB-55B6-FBCA-322E36BBD570}"/>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DCA8DB6-259B-1543-3169-BC69F17660FA}"/>
              </a:ext>
            </a:extLst>
          </p:cNvPr>
          <p:cNvSpPr>
            <a:spLocks noGrp="1"/>
          </p:cNvSpPr>
          <p:nvPr>
            <p:ph type="title"/>
          </p:nvPr>
        </p:nvSpPr>
        <p:spPr/>
        <p:txBody>
          <a:bodyPr>
            <a:normAutofit/>
          </a:bodyPr>
          <a:lstStyle/>
          <a:p>
            <a:r>
              <a:rPr lang="fr-FR" dirty="0"/>
              <a:t>Pourquoi il faut utiliser des énergies renouvelables ?</a:t>
            </a:r>
          </a:p>
        </p:txBody>
      </p:sp>
      <p:sp>
        <p:nvSpPr>
          <p:cNvPr id="3" name="Titre 1">
            <a:extLst>
              <a:ext uri="{FF2B5EF4-FFF2-40B4-BE49-F238E27FC236}">
                <a16:creationId xmlns:a16="http://schemas.microsoft.com/office/drawing/2014/main" id="{C7B4830F-CFEF-3458-5049-A1D421229B31}"/>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il faut utiliser des énergies renouvelables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8B231C1B-9D2C-62F1-654F-1BC0E3326EB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977DF59-3314-EDA3-526E-23B5DA7AEE9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868077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2197A-0E97-4590-6A58-9C984065A29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5C65CDD-8CF9-5256-3C35-D5CE78B7B012}"/>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3AA5DD48-2E64-198F-673B-81E47C1615F0}"/>
              </a:ext>
            </a:extLst>
          </p:cNvPr>
          <p:cNvSpPr>
            <a:spLocks noGrp="1"/>
          </p:cNvSpPr>
          <p:nvPr>
            <p:ph type="title"/>
          </p:nvPr>
        </p:nvSpPr>
        <p:spPr/>
        <p:txBody>
          <a:bodyPr>
            <a:normAutofit/>
          </a:bodyPr>
          <a:lstStyle/>
          <a:p>
            <a:r>
              <a:rPr lang="fr-FR" dirty="0"/>
              <a:t>Qu’est-ce qui menace notre planète ?</a:t>
            </a:r>
          </a:p>
        </p:txBody>
      </p:sp>
      <p:sp>
        <p:nvSpPr>
          <p:cNvPr id="3" name="Titre 1">
            <a:extLst>
              <a:ext uri="{FF2B5EF4-FFF2-40B4-BE49-F238E27FC236}">
                <a16:creationId xmlns:a16="http://schemas.microsoft.com/office/drawing/2014/main" id="{FC46A948-C0B6-A5E4-509A-7FC9D2713777}"/>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qui menace notre planète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240D835-F6A8-E34F-37D4-A9BE2A3A45D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5F107BB2-D152-4919-0786-131C7F0A9997}"/>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881466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16B45-3C42-ED3F-2801-C14222B5C09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09D7C335-7FC9-246B-CF5F-489431432090}"/>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9E96FB-E736-E501-D935-CC0E6A0AF8D4}"/>
              </a:ext>
            </a:extLst>
          </p:cNvPr>
          <p:cNvSpPr>
            <a:spLocks noGrp="1"/>
          </p:cNvSpPr>
          <p:nvPr>
            <p:ph type="title"/>
          </p:nvPr>
        </p:nvSpPr>
        <p:spPr/>
        <p:txBody>
          <a:bodyPr>
            <a:normAutofit/>
          </a:bodyPr>
          <a:lstStyle/>
          <a:p>
            <a:r>
              <a:rPr lang="fr-FR" dirty="0"/>
              <a:t>Comment lutter contre le réchauffement climatique ?</a:t>
            </a:r>
          </a:p>
        </p:txBody>
      </p:sp>
      <p:sp>
        <p:nvSpPr>
          <p:cNvPr id="3" name="Titre 1">
            <a:extLst>
              <a:ext uri="{FF2B5EF4-FFF2-40B4-BE49-F238E27FC236}">
                <a16:creationId xmlns:a16="http://schemas.microsoft.com/office/drawing/2014/main" id="{AC083B86-FB5F-7426-97FD-1BFC90EC4CCC}"/>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lutter contre le réchauffement climatique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C6436C8-7312-9821-2F4F-40706875AFD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F65FC03-E1F5-4CA7-6E1E-D5EB1A2618E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956135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E8F99-E86A-27B2-0D72-F5C38AD3901A}"/>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7B554396-4D13-B3F5-9E00-078867E3FEC8}"/>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F0D9AF4-869F-CC3E-D18B-46466AE84F9B}"/>
              </a:ext>
            </a:extLst>
          </p:cNvPr>
          <p:cNvSpPr>
            <a:spLocks noGrp="1"/>
          </p:cNvSpPr>
          <p:nvPr>
            <p:ph type="title"/>
          </p:nvPr>
        </p:nvSpPr>
        <p:spPr/>
        <p:txBody>
          <a:bodyPr>
            <a:normAutofit/>
          </a:bodyPr>
          <a:lstStyle/>
          <a:p>
            <a:r>
              <a:rPr lang="fr-FR" dirty="0"/>
              <a:t>Comment lutter contre la pollution ?</a:t>
            </a:r>
          </a:p>
        </p:txBody>
      </p:sp>
      <p:sp>
        <p:nvSpPr>
          <p:cNvPr id="3" name="Titre 1">
            <a:extLst>
              <a:ext uri="{FF2B5EF4-FFF2-40B4-BE49-F238E27FC236}">
                <a16:creationId xmlns:a16="http://schemas.microsoft.com/office/drawing/2014/main" id="{BFCA5380-0C7D-8F7C-77B9-7359E2A38648}"/>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lutter contre la pollution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0B1FF97-0A24-3788-E5CD-FE90CE7C175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4585320D-F2BB-E446-E08C-14130596F63D}"/>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0051935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La mission verte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CCA8-2A41-6F5A-173C-425751482E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C0A682-E8AA-3F69-A666-2BF771885C36}"/>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avons déjà vu le troisième épisode de l’histoire « La mission verte ». Qui veut nous rappeler ce qu’on a vu dans cet épisode ? </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38F1D08-8221-6C0C-E607-6A758CA14D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4E2CC18A-17C6-4FE8-0FDA-E6A286829E66}"/>
              </a:ext>
            </a:extLst>
          </p:cNvPr>
          <p:cNvPicPr>
            <a:picLocks noChangeAspect="1"/>
          </p:cNvPicPr>
          <p:nvPr/>
        </p:nvPicPr>
        <p:blipFill>
          <a:blip r:embed="rId3"/>
          <a:stretch>
            <a:fillRect/>
          </a:stretch>
        </p:blipFill>
        <p:spPr>
          <a:xfrm>
            <a:off x="1046729" y="2107429"/>
            <a:ext cx="6777101" cy="3850026"/>
          </a:xfrm>
          <a:prstGeom prst="rect">
            <a:avLst/>
          </a:prstGeom>
        </p:spPr>
      </p:pic>
    </p:spTree>
    <p:extLst>
      <p:ext uri="{BB962C8B-B14F-4D97-AF65-F5344CB8AC3E}">
        <p14:creationId xmlns:p14="http://schemas.microsoft.com/office/powerpoint/2010/main" val="136051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D423-7B1B-F21F-C9C2-5C2772569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696198-4DFF-50FE-00D8-3A0910A2ED03}"/>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On va  regarder le troisième épisode une nouvelle fois. Après, on verra quatrième épisode. Soyez attentifs.</a:t>
            </a:r>
          </a:p>
        </p:txBody>
      </p:sp>
      <p:grpSp>
        <p:nvGrpSpPr>
          <p:cNvPr id="4" name="Groupe 3">
            <a:extLst>
              <a:ext uri="{FF2B5EF4-FFF2-40B4-BE49-F238E27FC236}">
                <a16:creationId xmlns:a16="http://schemas.microsoft.com/office/drawing/2014/main" id="{9778D486-AD24-28BE-5AB0-9BFC960AABF1}"/>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32C8C681-5FB1-B7AD-9E54-3EFAF0DD37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75F3FA-9AE7-ED74-92D1-FB18E0A9ED2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Police, Rectangle, blanc&#10;&#10;Le contenu généré par l’IA peut être incorrect.">
            <a:extLst>
              <a:ext uri="{FF2B5EF4-FFF2-40B4-BE49-F238E27FC236}">
                <a16:creationId xmlns:a16="http://schemas.microsoft.com/office/drawing/2014/main" id="{B772CC6E-3D3E-AE46-B42F-88C07C432B6E}"/>
              </a:ext>
            </a:extLst>
          </p:cNvPr>
          <p:cNvPicPr>
            <a:picLocks noChangeAspect="1"/>
          </p:cNvPicPr>
          <p:nvPr/>
        </p:nvPicPr>
        <p:blipFill>
          <a:blip r:embed="rId4"/>
          <a:stretch>
            <a:fillRect/>
          </a:stretch>
        </p:blipFill>
        <p:spPr>
          <a:xfrm>
            <a:off x="1043092" y="2069778"/>
            <a:ext cx="7057816" cy="3832625"/>
          </a:xfrm>
          <a:prstGeom prst="rect">
            <a:avLst/>
          </a:prstGeom>
        </p:spPr>
      </p:pic>
    </p:spTree>
    <p:extLst>
      <p:ext uri="{BB962C8B-B14F-4D97-AF65-F5344CB8AC3E}">
        <p14:creationId xmlns:p14="http://schemas.microsoft.com/office/powerpoint/2010/main" val="2755498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6084130"/>
            <a:ext cx="812539" cy="812539"/>
          </a:xfrm>
          <a:prstGeom prst="rect">
            <a:avLst/>
          </a:prstGeom>
        </p:spPr>
      </p:pic>
      <p:pic>
        <p:nvPicPr>
          <p:cNvPr id="3" name="FINALE - 5AP - La mission verte - E03 DONE-720p-260404">
            <a:hlinkClick r:id="" action="ppaction://media"/>
            <a:extLst>
              <a:ext uri="{FF2B5EF4-FFF2-40B4-BE49-F238E27FC236}">
                <a16:creationId xmlns:a16="http://schemas.microsoft.com/office/drawing/2014/main" id="{5844A1A1-21E7-0045-9F75-74F709478B9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30715" y="1902229"/>
            <a:ext cx="7882569" cy="4433945"/>
          </a:xfrm>
          <a:prstGeom prst="rect">
            <a:avLst/>
          </a:prstGeom>
        </p:spPr>
      </p:pic>
    </p:spTree>
    <p:extLst>
      <p:ext uri="{BB962C8B-B14F-4D97-AF65-F5344CB8AC3E}">
        <p14:creationId xmlns:p14="http://schemas.microsoft.com/office/powerpoint/2010/main" val="662582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154" fill="hold"/>
                                        <p:tgtEl>
                                          <p:spTgt spid="3"/>
                                        </p:tgtEl>
                                      </p:cBhvr>
                                    </p:cmd>
                                  </p:childTnLst>
                                </p:cTn>
                              </p:par>
                            </p:childTnLst>
                          </p:cTn>
                        </p:par>
                        <p:par>
                          <p:cTn id="7" fill="hold">
                            <p:stCondLst>
                              <p:cond delay="86154"/>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Maintenant, nous allons découvrir un nouvel épisode de l’histoire « La mission verte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7B90D03E-B0CA-2B4D-7F36-EA1814B4872A}"/>
              </a:ext>
            </a:extLst>
          </p:cNvPr>
          <p:cNvPicPr>
            <a:picLocks noChangeAspect="1"/>
          </p:cNvPicPr>
          <p:nvPr/>
        </p:nvPicPr>
        <p:blipFill>
          <a:blip r:embed="rId4"/>
          <a:stretch>
            <a:fillRect/>
          </a:stretch>
        </p:blipFill>
        <p:spPr>
          <a:xfrm>
            <a:off x="571902" y="1963102"/>
            <a:ext cx="8039100" cy="4333875"/>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3359" y="5984986"/>
            <a:ext cx="812539" cy="812539"/>
          </a:xfrm>
          <a:prstGeom prst="rect">
            <a:avLst/>
          </a:prstGeom>
        </p:spPr>
      </p:pic>
      <p:pic>
        <p:nvPicPr>
          <p:cNvPr id="4" name="FINALE - 5AP - La mission verte - E04 DONE-720p-260411">
            <a:hlinkClick r:id="" action="ppaction://media"/>
            <a:extLst>
              <a:ext uri="{FF2B5EF4-FFF2-40B4-BE49-F238E27FC236}">
                <a16:creationId xmlns:a16="http://schemas.microsoft.com/office/drawing/2014/main" id="{0CBFC28A-1DF6-3878-87B2-8D80228C14C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15760" y="1928364"/>
            <a:ext cx="7512480" cy="4225770"/>
          </a:xfrm>
          <a:prstGeom prst="rect">
            <a:avLst/>
          </a:prstGeom>
        </p:spPr>
      </p:pic>
    </p:spTree>
    <p:extLst>
      <p:ext uri="{BB962C8B-B14F-4D97-AF65-F5344CB8AC3E}">
        <p14:creationId xmlns:p14="http://schemas.microsoft.com/office/powerpoint/2010/main" val="73918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505" fill="hold"/>
                                        <p:tgtEl>
                                          <p:spTgt spid="4"/>
                                        </p:tgtEl>
                                      </p:cBhvr>
                                    </p:cmd>
                                  </p:childTnLst>
                                </p:cTn>
                              </p:par>
                            </p:childTnLst>
                          </p:cTn>
                        </p:par>
                        <p:par>
                          <p:cTn id="7" fill="hold">
                            <p:stCondLst>
                              <p:cond delay="9250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SemiBold"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INALE - 5AP - La mission verte - E04 DONE-720p-260411">
            <a:hlinkClick r:id="" action="ppaction://media"/>
            <a:extLst>
              <a:ext uri="{FF2B5EF4-FFF2-40B4-BE49-F238E27FC236}">
                <a16:creationId xmlns:a16="http://schemas.microsoft.com/office/drawing/2014/main" id="{E98AF34E-47F8-151B-A066-C348CCB3FD1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67926" y="1923682"/>
            <a:ext cx="7608147" cy="4279583"/>
          </a:xfrm>
          <a:prstGeom prst="rect">
            <a:avLst/>
          </a:prstGeom>
        </p:spPr>
      </p:pic>
    </p:spTree>
    <p:extLst>
      <p:ext uri="{BB962C8B-B14F-4D97-AF65-F5344CB8AC3E}">
        <p14:creationId xmlns:p14="http://schemas.microsoft.com/office/powerpoint/2010/main" val="2953999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505" fill="hold"/>
                                        <p:tgtEl>
                                          <p:spTgt spid="2"/>
                                        </p:tgtEl>
                                      </p:cBhvr>
                                    </p:cmd>
                                  </p:childTnLst>
                                </p:cTn>
                              </p:par>
                            </p:childTnLst>
                          </p:cTn>
                        </p:par>
                        <p:par>
                          <p:cTn id="7" fill="hold">
                            <p:stCondLst>
                              <p:cond delay="9250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822D-5568-F026-69E7-222E0DD608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F0EE2D2-383B-9A81-EA62-60A20CAC134B}"/>
              </a:ext>
            </a:extLst>
          </p:cNvPr>
          <p:cNvSpPr>
            <a:spLocks noGrp="1"/>
          </p:cNvSpPr>
          <p:nvPr>
            <p:ph type="title"/>
          </p:nvPr>
        </p:nvSpPr>
        <p:spPr/>
        <p:txBody>
          <a:bodyPr>
            <a:normAutofit/>
          </a:bodyPr>
          <a:lstStyle/>
          <a:p>
            <a:r>
              <a:rPr lang="fr-FR" dirty="0">
                <a:solidFill>
                  <a:schemeClr val="tx1">
                    <a:lumMod val="65000"/>
                    <a:lumOff val="35000"/>
                  </a:schemeClr>
                </a:solidFill>
              </a:rPr>
              <a:t>Que se passe-t-il grâce à l’IA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C844CD9-493B-F706-B89E-58BB36033F9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9EA578D0-06AF-2133-067D-C929D4141B53}"/>
              </a:ext>
            </a:extLst>
          </p:cNvPr>
          <p:cNvSpPr txBox="1"/>
          <p:nvPr/>
        </p:nvSpPr>
        <p:spPr>
          <a:xfrm>
            <a:off x="2535926" y="1832474"/>
            <a:ext cx="5152147" cy="523220"/>
          </a:xfrm>
          <a:prstGeom prst="rect">
            <a:avLst/>
          </a:prstGeom>
          <a:noFill/>
        </p:spPr>
        <p:txBody>
          <a:bodyPr wrap="square">
            <a:spAutoFit/>
          </a:bodyPr>
          <a:lstStyle/>
          <a:p>
            <a:r>
              <a:rPr lang="fr-FR" sz="2800" b="1" dirty="0">
                <a:ln w="0"/>
                <a:solidFill>
                  <a:srgbClr val="2196B1"/>
                </a:solidFill>
                <a:latin typeface="Dosis SemiBold" pitchFamily="2" charset="0"/>
              </a:rPr>
              <a:t>Que se passe-t-il grâce à l’IA ?</a:t>
            </a:r>
            <a:endParaRPr lang="fr-MA" sz="2800" b="1" dirty="0">
              <a:ln w="0"/>
              <a:solidFill>
                <a:srgbClr val="2196B1"/>
              </a:solidFill>
              <a:latin typeface="Dosis SemiBold" pitchFamily="2" charset="0"/>
            </a:endParaRPr>
          </a:p>
        </p:txBody>
      </p:sp>
      <p:pic>
        <p:nvPicPr>
          <p:cNvPr id="5" name="Image 4">
            <a:extLst>
              <a:ext uri="{FF2B5EF4-FFF2-40B4-BE49-F238E27FC236}">
                <a16:creationId xmlns:a16="http://schemas.microsoft.com/office/drawing/2014/main" id="{4BE70A0C-CD7D-4923-922A-F7BC3F6ECDEA}"/>
              </a:ext>
            </a:extLst>
          </p:cNvPr>
          <p:cNvPicPr>
            <a:picLocks noChangeAspect="1"/>
          </p:cNvPicPr>
          <p:nvPr/>
        </p:nvPicPr>
        <p:blipFill>
          <a:blip r:embed="rId3"/>
          <a:stretch>
            <a:fillRect/>
          </a:stretch>
        </p:blipFill>
        <p:spPr>
          <a:xfrm>
            <a:off x="2779871" y="2693897"/>
            <a:ext cx="3584258" cy="3743098"/>
          </a:xfrm>
          <a:prstGeom prst="rect">
            <a:avLst/>
          </a:prstGeom>
        </p:spPr>
      </p:pic>
    </p:spTree>
    <p:extLst>
      <p:ext uri="{BB962C8B-B14F-4D97-AF65-F5344CB8AC3E}">
        <p14:creationId xmlns:p14="http://schemas.microsoft.com/office/powerpoint/2010/main" val="285605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ln w="0"/>
                <a:solidFill>
                  <a:schemeClr val="bg2">
                    <a:lumMod val="50000"/>
                  </a:schemeClr>
                </a:solidFill>
              </a:rPr>
              <a:t>Grâce aux informations de l’IA, les pompiers arrivent rapidement.</a:t>
            </a:r>
            <a:endParaRPr lang="fr-MA" dirty="0">
              <a:solidFill>
                <a:schemeClr val="bg2">
                  <a:lumMod val="50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D4DD00ED-FFC2-0875-BB03-551F5BF7D76B}"/>
              </a:ext>
            </a:extLst>
          </p:cNvPr>
          <p:cNvSpPr txBox="1"/>
          <p:nvPr/>
        </p:nvSpPr>
        <p:spPr>
          <a:xfrm>
            <a:off x="879831" y="1713069"/>
            <a:ext cx="7483489" cy="830997"/>
          </a:xfrm>
          <a:prstGeom prst="rect">
            <a:avLst/>
          </a:prstGeom>
          <a:noFill/>
        </p:spPr>
        <p:txBody>
          <a:bodyPr wrap="square">
            <a:spAutoFit/>
          </a:bodyPr>
          <a:lstStyle/>
          <a:p>
            <a:pPr algn="ctr"/>
            <a:r>
              <a:rPr lang="fr-FR" sz="2400" b="1" dirty="0">
                <a:ln w="0"/>
                <a:solidFill>
                  <a:srgbClr val="2196B1"/>
                </a:solidFill>
                <a:latin typeface="Dosis SemiBold" pitchFamily="2" charset="0"/>
              </a:rPr>
              <a:t>Grâce aux informations de l’IA, les pompiers arrivent rapidement. </a:t>
            </a:r>
            <a:endParaRPr lang="fr-MA" sz="2400" b="1" dirty="0">
              <a:ln w="0"/>
              <a:solidFill>
                <a:srgbClr val="2196B1"/>
              </a:solidFill>
              <a:latin typeface="Dosis SemiBold" pitchFamily="2" charset="0"/>
            </a:endParaRPr>
          </a:p>
        </p:txBody>
      </p:sp>
      <p:pic>
        <p:nvPicPr>
          <p:cNvPr id="3" name="Image 2">
            <a:extLst>
              <a:ext uri="{FF2B5EF4-FFF2-40B4-BE49-F238E27FC236}">
                <a16:creationId xmlns:a16="http://schemas.microsoft.com/office/drawing/2014/main" id="{EE1557C3-121E-20F1-1CAA-2AA4BF8024B7}"/>
              </a:ext>
            </a:extLst>
          </p:cNvPr>
          <p:cNvPicPr>
            <a:picLocks noChangeAspect="1"/>
          </p:cNvPicPr>
          <p:nvPr/>
        </p:nvPicPr>
        <p:blipFill>
          <a:blip r:embed="rId3"/>
          <a:stretch>
            <a:fillRect/>
          </a:stretch>
        </p:blipFill>
        <p:spPr>
          <a:xfrm>
            <a:off x="1324496" y="2643951"/>
            <a:ext cx="6926220" cy="3639628"/>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9BAD7-86F3-F75A-69AD-EF935B597CE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C6407D2-20CF-8B60-191B-0E4E8D58681F}"/>
              </a:ext>
            </a:extLst>
          </p:cNvPr>
          <p:cNvSpPr>
            <a:spLocks noGrp="1"/>
          </p:cNvSpPr>
          <p:nvPr>
            <p:ph type="title"/>
          </p:nvPr>
        </p:nvSpPr>
        <p:spPr/>
        <p:txBody>
          <a:bodyPr>
            <a:normAutofit/>
          </a:bodyPr>
          <a:lstStyle/>
          <a:p>
            <a:r>
              <a:rPr lang="fr-FR" dirty="0">
                <a:solidFill>
                  <a:schemeClr val="tx1">
                    <a:lumMod val="65000"/>
                    <a:lumOff val="35000"/>
                  </a:schemeClr>
                </a:solidFill>
              </a:rPr>
              <a:t>Quelle est la conséquence d’une intervention rapide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95573-6769-4261-6837-101876E44D6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31EF6482-4375-492F-94F4-4371FDE3598E}"/>
              </a:ext>
            </a:extLst>
          </p:cNvPr>
          <p:cNvSpPr txBox="1"/>
          <p:nvPr/>
        </p:nvSpPr>
        <p:spPr>
          <a:xfrm>
            <a:off x="835800" y="1973791"/>
            <a:ext cx="7696200" cy="523220"/>
          </a:xfrm>
          <a:prstGeom prst="rect">
            <a:avLst/>
          </a:prstGeom>
          <a:noFill/>
        </p:spPr>
        <p:txBody>
          <a:bodyPr wrap="square">
            <a:spAutoFit/>
          </a:bodyPr>
          <a:lstStyle/>
          <a:p>
            <a:r>
              <a:rPr lang="fr-FR" sz="2800" b="1" dirty="0">
                <a:ln w="0"/>
                <a:solidFill>
                  <a:srgbClr val="2196B1"/>
                </a:solidFill>
                <a:latin typeface="Dosis SemiBold" pitchFamily="2" charset="0"/>
              </a:rPr>
              <a:t>Quelle est la conséquence d’une intervention rapide ?</a:t>
            </a:r>
            <a:endParaRPr lang="fr-MA" sz="2800" b="1" dirty="0">
              <a:ln w="0"/>
              <a:solidFill>
                <a:srgbClr val="2196B1"/>
              </a:solidFill>
              <a:latin typeface="Dosis SemiBold" pitchFamily="2" charset="0"/>
            </a:endParaRPr>
          </a:p>
        </p:txBody>
      </p:sp>
      <p:pic>
        <p:nvPicPr>
          <p:cNvPr id="5" name="Image 4">
            <a:extLst>
              <a:ext uri="{FF2B5EF4-FFF2-40B4-BE49-F238E27FC236}">
                <a16:creationId xmlns:a16="http://schemas.microsoft.com/office/drawing/2014/main" id="{7210C3E7-1B6A-4733-0840-B569B08F8CD0}"/>
              </a:ext>
            </a:extLst>
          </p:cNvPr>
          <p:cNvPicPr>
            <a:picLocks noChangeAspect="1"/>
          </p:cNvPicPr>
          <p:nvPr/>
        </p:nvPicPr>
        <p:blipFill>
          <a:blip r:embed="rId3"/>
          <a:stretch>
            <a:fillRect/>
          </a:stretch>
        </p:blipFill>
        <p:spPr>
          <a:xfrm>
            <a:off x="2679383" y="2620000"/>
            <a:ext cx="3576638" cy="3693170"/>
          </a:xfrm>
          <a:prstGeom prst="rect">
            <a:avLst/>
          </a:prstGeom>
        </p:spPr>
      </p:pic>
    </p:spTree>
    <p:extLst>
      <p:ext uri="{BB962C8B-B14F-4D97-AF65-F5344CB8AC3E}">
        <p14:creationId xmlns:p14="http://schemas.microsoft.com/office/powerpoint/2010/main" val="1816158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pPr lvl="0" defTabSz="914400">
              <a:defRPr/>
            </a:pPr>
            <a:r>
              <a:rPr lang="fr-FR" dirty="0">
                <a:ln w="0"/>
                <a:solidFill>
                  <a:schemeClr val="bg2">
                    <a:lumMod val="50000"/>
                  </a:schemeClr>
                </a:solidFill>
              </a:rPr>
              <a:t>L’incendie est maîtrisé avant qu’il ne détruise la forêt.</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kumimoji="0" lang="fr-FR" sz="2400" b="1" i="0" u="none" strike="noStrike" kern="1200" cap="none" spc="0" normalizeH="0" baseline="0" noProof="0" dirty="0">
                <a:ln w="0"/>
                <a:solidFill>
                  <a:srgbClr val="2196B1"/>
                </a:solidFill>
                <a:effectLst/>
                <a:uLnTx/>
                <a:uFillTx/>
                <a:latin typeface="Dosis SemiBold" pitchFamily="2" charset="0"/>
              </a:rPr>
              <a:t>L’incendie est maîtrisé avant qu’il ne détruise la forêt.</a:t>
            </a:r>
            <a:endParaRPr lang="fr-FR" sz="2400" b="1" dirty="0">
              <a:ln w="0"/>
              <a:solidFill>
                <a:srgbClr val="2196B1"/>
              </a:solidFill>
              <a:latin typeface="Dosis SemiBold" pitchFamily="2" charset="0"/>
            </a:endParaRP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75203FFF-F7BD-47A5-7A95-1A890BA514BF}"/>
              </a:ext>
            </a:extLst>
          </p:cNvPr>
          <p:cNvPicPr>
            <a:picLocks noChangeAspect="1"/>
          </p:cNvPicPr>
          <p:nvPr/>
        </p:nvPicPr>
        <p:blipFill>
          <a:blip r:embed="rId4"/>
          <a:stretch>
            <a:fillRect/>
          </a:stretch>
        </p:blipFill>
        <p:spPr>
          <a:xfrm>
            <a:off x="1760220" y="3067265"/>
            <a:ext cx="5839777" cy="3034735"/>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Que fait Yassine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BFB3128-DFD9-C56F-CEBA-54851600EA06}"/>
              </a:ext>
            </a:extLst>
          </p:cNvPr>
          <p:cNvSpPr txBox="1"/>
          <p:nvPr/>
        </p:nvSpPr>
        <p:spPr>
          <a:xfrm>
            <a:off x="2119298" y="1793563"/>
            <a:ext cx="4116184" cy="523220"/>
          </a:xfrm>
          <a:prstGeom prst="rect">
            <a:avLst/>
          </a:prstGeom>
          <a:noFill/>
        </p:spPr>
        <p:txBody>
          <a:bodyPr wrap="square">
            <a:spAutoFit/>
          </a:bodyPr>
          <a:lstStyle/>
          <a:p>
            <a:pPr algn="ctr"/>
            <a:r>
              <a:rPr lang="fr-FR" sz="2800" b="1" dirty="0">
                <a:ln w="0"/>
                <a:solidFill>
                  <a:srgbClr val="2196B1"/>
                </a:solidFill>
                <a:latin typeface="Dosis SemiBold" pitchFamily="2" charset="0"/>
              </a:rPr>
              <a:t>Que fait Yassine </a:t>
            </a:r>
            <a:r>
              <a:rPr lang="fr-MA" sz="2800" b="1" dirty="0">
                <a:ln w="0"/>
                <a:solidFill>
                  <a:srgbClr val="2196B1"/>
                </a:solidFill>
                <a:latin typeface="Dosis SemiBold" pitchFamily="2" charset="0"/>
              </a:rPr>
              <a:t>? </a:t>
            </a:r>
          </a:p>
        </p:txBody>
      </p:sp>
      <p:pic>
        <p:nvPicPr>
          <p:cNvPr id="4" name="Image 3">
            <a:extLst>
              <a:ext uri="{FF2B5EF4-FFF2-40B4-BE49-F238E27FC236}">
                <a16:creationId xmlns:a16="http://schemas.microsoft.com/office/drawing/2014/main" id="{BD4004F4-C02B-7370-EE65-8064993F53E8}"/>
              </a:ext>
            </a:extLst>
          </p:cNvPr>
          <p:cNvPicPr>
            <a:picLocks noChangeAspect="1"/>
          </p:cNvPicPr>
          <p:nvPr/>
        </p:nvPicPr>
        <p:blipFill>
          <a:blip r:embed="rId3"/>
          <a:stretch>
            <a:fillRect/>
          </a:stretch>
        </p:blipFill>
        <p:spPr>
          <a:xfrm>
            <a:off x="2792730" y="2635667"/>
            <a:ext cx="3226520" cy="3359653"/>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698F-74B1-C977-3489-4261B861FB5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CBBCC6-ECC2-16DF-6659-5B1F19895391}"/>
              </a:ext>
            </a:extLst>
          </p:cNvPr>
          <p:cNvSpPr>
            <a:spLocks noGrp="1"/>
          </p:cNvSpPr>
          <p:nvPr>
            <p:ph type="title"/>
          </p:nvPr>
        </p:nvSpPr>
        <p:spPr/>
        <p:txBody>
          <a:bodyPr>
            <a:normAutofit/>
          </a:bodyPr>
          <a:lstStyle/>
          <a:p>
            <a:r>
              <a:rPr lang="fr-MA" dirty="0">
                <a:solidFill>
                  <a:schemeClr val="tx1">
                    <a:lumMod val="65000"/>
                    <a:lumOff val="35000"/>
                  </a:schemeClr>
                </a:solidFill>
              </a:rPr>
              <a:t>Yassine présente son projet à l’école.</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8E0F9EC-EB12-6D0E-D519-A5707245B4D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26D00810-27AF-A39A-A91E-CACB01877726}"/>
              </a:ext>
            </a:extLst>
          </p:cNvPr>
          <p:cNvSpPr txBox="1"/>
          <p:nvPr/>
        </p:nvSpPr>
        <p:spPr>
          <a:xfrm>
            <a:off x="1548731" y="1613185"/>
            <a:ext cx="6511637" cy="523220"/>
          </a:xfrm>
          <a:prstGeom prst="rect">
            <a:avLst/>
          </a:prstGeom>
          <a:noFill/>
        </p:spPr>
        <p:txBody>
          <a:bodyPr wrap="square">
            <a:spAutoFit/>
          </a:bodyPr>
          <a:lstStyle/>
          <a:p>
            <a:pPr algn="ctr"/>
            <a:r>
              <a:rPr lang="fr-MA" sz="2800" b="1" dirty="0">
                <a:ln w="0"/>
                <a:solidFill>
                  <a:srgbClr val="2196B1"/>
                </a:solidFill>
                <a:latin typeface="Dosis SemiBold" pitchFamily="2" charset="0"/>
              </a:rPr>
              <a:t>Yassine présente son projet à l’école.</a:t>
            </a:r>
          </a:p>
        </p:txBody>
      </p:sp>
      <p:pic>
        <p:nvPicPr>
          <p:cNvPr id="4" name="Image 3">
            <a:extLst>
              <a:ext uri="{FF2B5EF4-FFF2-40B4-BE49-F238E27FC236}">
                <a16:creationId xmlns:a16="http://schemas.microsoft.com/office/drawing/2014/main" id="{DB54FF26-0837-BC7D-DFCC-BE1565FE4114}"/>
              </a:ext>
            </a:extLst>
          </p:cNvPr>
          <p:cNvPicPr>
            <a:picLocks noChangeAspect="1"/>
          </p:cNvPicPr>
          <p:nvPr/>
        </p:nvPicPr>
        <p:blipFill>
          <a:blip r:embed="rId3"/>
          <a:stretch>
            <a:fillRect/>
          </a:stretch>
        </p:blipFill>
        <p:spPr>
          <a:xfrm>
            <a:off x="1638299" y="2819401"/>
            <a:ext cx="6307769" cy="3222282"/>
          </a:xfrm>
          <a:prstGeom prst="rect">
            <a:avLst/>
          </a:prstGeom>
        </p:spPr>
      </p:pic>
    </p:spTree>
    <p:extLst>
      <p:ext uri="{BB962C8B-B14F-4D97-AF65-F5344CB8AC3E}">
        <p14:creationId xmlns:p14="http://schemas.microsoft.com/office/powerpoint/2010/main" val="4243596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dirty="0">
                <a:ln w="0"/>
                <a:solidFill>
                  <a:schemeClr val="tx1">
                    <a:lumMod val="50000"/>
                    <a:lumOff val="50000"/>
                  </a:schemeClr>
                </a:solidFill>
              </a:rPr>
              <a:t>Qu’est-ce qui menace notre planète ?</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602673" y="1681768"/>
            <a:ext cx="793865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Qu’est-ce qui menace notre planète ?</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B7B43D9E-CDF5-CEFA-5C64-A99D55ED0271}"/>
              </a:ext>
            </a:extLst>
          </p:cNvPr>
          <p:cNvPicPr>
            <a:picLocks noChangeAspect="1"/>
          </p:cNvPicPr>
          <p:nvPr/>
        </p:nvPicPr>
        <p:blipFill>
          <a:blip r:embed="rId4"/>
          <a:stretch>
            <a:fillRect/>
          </a:stretch>
        </p:blipFill>
        <p:spPr>
          <a:xfrm>
            <a:off x="2930412" y="2679705"/>
            <a:ext cx="3134558" cy="3263896"/>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7CB6-46A2-2E0B-B966-3FA38C0BF8F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F9FE951-C97B-1205-E578-D5DE132C0EB6}"/>
              </a:ext>
            </a:extLst>
          </p:cNvPr>
          <p:cNvSpPr>
            <a:spLocks noGrp="1"/>
          </p:cNvSpPr>
          <p:nvPr>
            <p:ph type="title"/>
          </p:nvPr>
        </p:nvSpPr>
        <p:spPr/>
        <p:txBody>
          <a:bodyPr>
            <a:normAutofit/>
          </a:bodyPr>
          <a:lstStyle/>
          <a:p>
            <a:r>
              <a:rPr lang="fr-FR" dirty="0">
                <a:ln w="0"/>
                <a:solidFill>
                  <a:schemeClr val="tx1">
                    <a:lumMod val="50000"/>
                    <a:lumOff val="50000"/>
                  </a:schemeClr>
                </a:solidFill>
              </a:rPr>
              <a:t>Le réchauffement climatique menace notre planète.</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FD36727-A7EB-D2B2-3303-6D4406E2B573}"/>
              </a:ext>
            </a:extLst>
          </p:cNvPr>
          <p:cNvSpPr txBox="1">
            <a:spLocks/>
          </p:cNvSpPr>
          <p:nvPr/>
        </p:nvSpPr>
        <p:spPr>
          <a:xfrm>
            <a:off x="834901" y="1485336"/>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Le réchauffement climatique menace notre planète.</a:t>
            </a:r>
          </a:p>
        </p:txBody>
      </p:sp>
      <p:grpSp>
        <p:nvGrpSpPr>
          <p:cNvPr id="8" name="Groupe 7">
            <a:extLst>
              <a:ext uri="{FF2B5EF4-FFF2-40B4-BE49-F238E27FC236}">
                <a16:creationId xmlns:a16="http://schemas.microsoft.com/office/drawing/2014/main" id="{432B88EB-BAF6-BDA9-0C9D-5CE6179C31D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6AD8B3-E588-4766-E9AD-0DC72F554E1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EBFDF2-6E01-84CE-6767-E80A31CB89E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CF6BC50E-B0B9-F085-1BBB-0895173B7471}"/>
              </a:ext>
            </a:extLst>
          </p:cNvPr>
          <p:cNvPicPr>
            <a:picLocks noChangeAspect="1"/>
          </p:cNvPicPr>
          <p:nvPr/>
        </p:nvPicPr>
        <p:blipFill>
          <a:blip r:embed="rId4"/>
          <a:stretch>
            <a:fillRect/>
          </a:stretch>
        </p:blipFill>
        <p:spPr>
          <a:xfrm>
            <a:off x="1866763" y="2789011"/>
            <a:ext cx="5657289" cy="2909063"/>
          </a:xfrm>
          <a:prstGeom prst="rect">
            <a:avLst/>
          </a:prstGeom>
        </p:spPr>
      </p:pic>
    </p:spTree>
    <p:extLst>
      <p:ext uri="{BB962C8B-B14F-4D97-AF65-F5344CB8AC3E}">
        <p14:creationId xmlns:p14="http://schemas.microsoft.com/office/powerpoint/2010/main" val="3024334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solidFill>
                  <a:schemeClr val="tx1">
                    <a:lumMod val="65000"/>
                    <a:lumOff val="35000"/>
                  </a:schemeClr>
                </a:solidFill>
              </a:rPr>
              <a:t>Que devons-nous faire pour lutter contre le réchauffement climatique ?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3" name="ZoneTexte 12">
            <a:extLst>
              <a:ext uri="{FF2B5EF4-FFF2-40B4-BE49-F238E27FC236}">
                <a16:creationId xmlns:a16="http://schemas.microsoft.com/office/drawing/2014/main" id="{07DD52DF-ED6A-C33C-6789-CD9E79F813ED}"/>
              </a:ext>
            </a:extLst>
          </p:cNvPr>
          <p:cNvSpPr txBox="1"/>
          <p:nvPr/>
        </p:nvSpPr>
        <p:spPr>
          <a:xfrm>
            <a:off x="571902" y="1816244"/>
            <a:ext cx="8101042" cy="954107"/>
          </a:xfrm>
          <a:prstGeom prst="rect">
            <a:avLst/>
          </a:prstGeom>
          <a:noFill/>
        </p:spPr>
        <p:txBody>
          <a:bodyPr wrap="square">
            <a:spAutoFit/>
          </a:bodyPr>
          <a:lstStyle/>
          <a:p>
            <a:pPr algn="ctr"/>
            <a:r>
              <a:rPr lang="fr-FR" sz="2800" b="1" dirty="0">
                <a:ln w="0"/>
                <a:solidFill>
                  <a:srgbClr val="2196B1"/>
                </a:solidFill>
                <a:latin typeface="Dosis SemiBold" pitchFamily="2" charset="0"/>
              </a:rPr>
              <a:t>Que devons-nous faire pour lutter contre le réchauffement climatique ? </a:t>
            </a:r>
            <a:endParaRPr lang="fr-MA" sz="2800" b="1" dirty="0">
              <a:ln w="0"/>
              <a:solidFill>
                <a:srgbClr val="2196B1"/>
              </a:solidFill>
              <a:latin typeface="Dosis SemiBold" pitchFamily="2" charset="0"/>
            </a:endParaRPr>
          </a:p>
        </p:txBody>
      </p:sp>
      <p:pic>
        <p:nvPicPr>
          <p:cNvPr id="2" name="Image 1">
            <a:extLst>
              <a:ext uri="{FF2B5EF4-FFF2-40B4-BE49-F238E27FC236}">
                <a16:creationId xmlns:a16="http://schemas.microsoft.com/office/drawing/2014/main" id="{902BF8A6-87CA-8359-8006-66DE69D7E0B0}"/>
              </a:ext>
            </a:extLst>
          </p:cNvPr>
          <p:cNvPicPr>
            <a:picLocks noChangeAspect="1"/>
          </p:cNvPicPr>
          <p:nvPr/>
        </p:nvPicPr>
        <p:blipFill>
          <a:blip r:embed="rId4"/>
          <a:stretch>
            <a:fillRect/>
          </a:stretch>
        </p:blipFill>
        <p:spPr>
          <a:xfrm>
            <a:off x="3004721" y="3175005"/>
            <a:ext cx="3134558" cy="3263896"/>
          </a:xfrm>
          <a:prstGeom prst="rect">
            <a:avLst/>
          </a:prstGeom>
        </p:spPr>
      </p:pic>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24B-5F24-7D91-AD79-39A48FCAE2A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5AEA9F8-2BB1-BEE8-523F-9BFF035FA426}"/>
              </a:ext>
            </a:extLst>
          </p:cNvPr>
          <p:cNvSpPr>
            <a:spLocks noGrp="1"/>
          </p:cNvSpPr>
          <p:nvPr>
            <p:ph type="title"/>
          </p:nvPr>
        </p:nvSpPr>
        <p:spPr/>
        <p:txBody>
          <a:bodyPr>
            <a:normAutofit/>
          </a:bodyPr>
          <a:lstStyle/>
          <a:p>
            <a:r>
              <a:rPr lang="fr-FR" dirty="0">
                <a:solidFill>
                  <a:schemeClr val="tx1">
                    <a:lumMod val="65000"/>
                    <a:lumOff val="35000"/>
                  </a:schemeClr>
                </a:solidFill>
              </a:rPr>
              <a:t>Nous devons utiliser les transports en commun, économiser l’énergie, trier et recycler les déchets.</a:t>
            </a:r>
          </a:p>
        </p:txBody>
      </p:sp>
      <p:grpSp>
        <p:nvGrpSpPr>
          <p:cNvPr id="8" name="Groupe 7">
            <a:extLst>
              <a:ext uri="{FF2B5EF4-FFF2-40B4-BE49-F238E27FC236}">
                <a16:creationId xmlns:a16="http://schemas.microsoft.com/office/drawing/2014/main" id="{29792EE8-E1F9-B151-4AB1-3CEA5801D697}"/>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3D0C2D51-DF11-2223-713B-B718738A8C6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5D3EE7-40C8-94B4-545C-F4524F8EF2A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A78121AC-F5BC-8F63-FD93-6C1760FD29CF}"/>
              </a:ext>
            </a:extLst>
          </p:cNvPr>
          <p:cNvSpPr txBox="1"/>
          <p:nvPr/>
        </p:nvSpPr>
        <p:spPr>
          <a:xfrm>
            <a:off x="834901" y="1811308"/>
            <a:ext cx="7288025" cy="954107"/>
          </a:xfrm>
          <a:prstGeom prst="rect">
            <a:avLst/>
          </a:prstGeom>
          <a:noFill/>
        </p:spPr>
        <p:txBody>
          <a:bodyPr wrap="square">
            <a:spAutoFit/>
          </a:bodyPr>
          <a:lstStyle/>
          <a:p>
            <a:pPr algn="ctr"/>
            <a:r>
              <a:rPr lang="fr-FR" sz="2800" b="1" dirty="0">
                <a:ln w="0"/>
                <a:solidFill>
                  <a:srgbClr val="2196B1"/>
                </a:solidFill>
                <a:latin typeface="Dosis SemiBold" pitchFamily="2" charset="0"/>
              </a:rPr>
              <a:t>Nous devons utiliser les transports en commun, économiser l’énergie, trier et recycler les déchets.</a:t>
            </a:r>
            <a:endParaRPr lang="fr-MA" sz="28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49554BCA-74AD-85F9-BCC2-D706C3B8F990}"/>
              </a:ext>
            </a:extLst>
          </p:cNvPr>
          <p:cNvPicPr>
            <a:picLocks noChangeAspect="1"/>
          </p:cNvPicPr>
          <p:nvPr/>
        </p:nvPicPr>
        <p:blipFill>
          <a:blip r:embed="rId4"/>
          <a:stretch>
            <a:fillRect/>
          </a:stretch>
        </p:blipFill>
        <p:spPr>
          <a:xfrm>
            <a:off x="1480660" y="3023235"/>
            <a:ext cx="6182677" cy="3198190"/>
          </a:xfrm>
          <a:prstGeom prst="rect">
            <a:avLst/>
          </a:prstGeom>
        </p:spPr>
      </p:pic>
    </p:spTree>
    <p:extLst>
      <p:ext uri="{BB962C8B-B14F-4D97-AF65-F5344CB8AC3E}">
        <p14:creationId xmlns:p14="http://schemas.microsoft.com/office/powerpoint/2010/main" val="1402262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C’est la fin de l’histoire </a:t>
            </a:r>
            <a:r>
              <a:rPr lang="fr-FR">
                <a:solidFill>
                  <a:schemeClr val="tx1">
                    <a:lumMod val="65000"/>
                    <a:lumOff val="35000"/>
                  </a:schemeClr>
                </a:solidFill>
              </a:rPr>
              <a:t>de Yassine</a:t>
            </a:r>
            <a:r>
              <a:rPr lang="fr-FR" dirty="0">
                <a:solidFill>
                  <a:schemeClr val="tx1">
                    <a:lumMod val="65000"/>
                    <a:lumOff val="35000"/>
                  </a:schemeClr>
                </a:solidFill>
              </a:rPr>
              <a:t>. Nous allons retrouver une nouvelle histoire. </a:t>
            </a:r>
            <a:endParaRPr lang="fr-FR" dirty="0">
              <a:solidFill>
                <a:schemeClr val="tx1">
                  <a:lumMod val="65000"/>
                  <a:lumOff val="35000"/>
                </a:schemeClr>
              </a:solidFill>
              <a:latin typeface="Dosis Medium" pitchFamily="2" charset="0"/>
            </a:endParaRPr>
          </a:p>
        </p:txBody>
      </p:sp>
      <p:pic>
        <p:nvPicPr>
          <p:cNvPr id="2" name="Image 1">
            <a:extLst>
              <a:ext uri="{FF2B5EF4-FFF2-40B4-BE49-F238E27FC236}">
                <a16:creationId xmlns:a16="http://schemas.microsoft.com/office/drawing/2014/main" id="{69FB5E7D-BA0C-454C-FC91-DBB0EA1B15D7}"/>
              </a:ext>
            </a:extLst>
          </p:cNvPr>
          <p:cNvPicPr>
            <a:picLocks noChangeAspect="1"/>
          </p:cNvPicPr>
          <p:nvPr/>
        </p:nvPicPr>
        <p:blipFill>
          <a:blip r:embed="rId4"/>
          <a:stretch>
            <a:fillRect/>
          </a:stretch>
        </p:blipFill>
        <p:spPr>
          <a:xfrm>
            <a:off x="1376475" y="2279773"/>
            <a:ext cx="6391049" cy="3234336"/>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8577</TotalTime>
  <Words>1754</Words>
  <Application>Microsoft Office PowerPoint</Application>
  <PresentationFormat>Affichage à l'écran (4:3)</PresentationFormat>
  <Paragraphs>242</Paragraphs>
  <Slides>72</Slides>
  <Notes>3</Notes>
  <HiddenSlides>0</HiddenSlides>
  <MMClips>7</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72</vt:i4>
      </vt:variant>
    </vt:vector>
  </HeadingPairs>
  <TitlesOfParts>
    <vt:vector size="97" baseType="lpstr">
      <vt:lpstr>Dosis</vt:lpstr>
      <vt:lpstr>Dosis SemiBold</vt:lpstr>
      <vt:lpstr>Dosis ExtraBold</vt:lpstr>
      <vt:lpstr>Aptos Display</vt:lpstr>
      <vt:lpstr>Aptos</vt:lpstr>
      <vt:lpstr>Mistral</vt:lpstr>
      <vt:lpstr>Dosis Medium</vt:lpstr>
      <vt:lpstr>Wingdings</vt:lpstr>
      <vt:lpstr>Calibri</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02_New Voc_01-Présentation</vt:lpstr>
      <vt:lpstr>4_Lecture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Les énergies renouvelables – Les énergies fossiles – Le charbon – Economiser – L’environnement – La centrale solaire.</vt:lpstr>
      <vt:lpstr>Répétons ensemble : L’électricité – Les éoliennes – Produire – Le Co2 – Propre – L’air.</vt:lpstr>
      <vt:lpstr>Répétons ensemble : Les transports en commun – Le réchauffement climatique – Les comportements – Trier – Lutter - Recycler.</vt:lpstr>
      <vt:lpstr>Répétons ensemble : Le carburant – Gaspiller – Les déchets – La température – Menacer – Propre.</vt:lpstr>
      <vt:lpstr>Nous allons jouer au jeu des mots invisibles. </vt:lpstr>
      <vt:lpstr>Observez bien les images. Je vais masquer deux images. </vt:lpstr>
      <vt:lpstr>Quelles sont les images qui manquent ? </vt:lpstr>
      <vt:lpstr>Les deux images qui manquent sont : Le charbon et économiser.</vt:lpstr>
      <vt:lpstr>Nous allons jouer au jeu des mots qui bougent. </vt:lpstr>
      <vt:lpstr>Répétons ensemble : Les transports en commun – Le réchauffement climatique – Les comportements – Trier – Lutter - Recycler.</vt:lpstr>
      <vt:lpstr>Observez bien. Je vais faire bouger deux images. </vt:lpstr>
      <vt:lpstr>Observez bien. Quelles sont les images qui ont bougé ? </vt:lpstr>
      <vt:lpstr>Les deux images  qui ont bougé sont : Le réchauffement climatique et trier.</vt:lpstr>
      <vt:lpstr>Maintenant, nous allons faire de la lecture. Qui veut lire ce paragraphe ? </vt:lpstr>
      <vt:lpstr>Qui veut expliquer ce paragraphe dans sa langue ? </vt:lpstr>
      <vt:lpstr>Qui veut lire la question et y répondre ? </vt:lpstr>
      <vt:lpstr>Le réchauffement climatique menace notre planète.</vt:lpstr>
      <vt:lpstr>Qui veut lire la question et y répondre ? </vt:lpstr>
      <vt:lpstr>Présentation PowerPoint</vt:lpstr>
      <vt:lpstr>Prenez vos cahiers. </vt:lpstr>
      <vt:lpstr>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 faisaient les créateurs de vidéos ?</vt:lpstr>
      <vt:lpstr>Que faisaient les acteurs ?</vt:lpstr>
      <vt:lpstr>Qui conduit un avion ?</vt:lpstr>
      <vt:lpstr>Qui répare les voitures en panne ?</vt:lpstr>
      <vt:lpstr>As-tu déjà voyagé en train ?</vt:lpstr>
      <vt:lpstr>Où travaille le médecin ? </vt:lpstr>
      <vt:lpstr>Que fait le médecin pour les patients ?</vt:lpstr>
      <vt:lpstr>Quel métier souhaiterais-tu faire ? Pourquoi ? </vt:lpstr>
      <vt:lpstr>Qu’est-ce que nous pouvons faire grâce à l’IA ?</vt:lpstr>
      <vt:lpstr>Est-ce que l’IA peut remplacer les enseignants ? Pourquoi ?</vt:lpstr>
      <vt:lpstr>Pourquoi les animaux disparaissent-ils  ?</vt:lpstr>
      <vt:lpstr>Qu’est-ce qu’il faut faire pour protéger les animaux ?</vt:lpstr>
      <vt:lpstr>Que produit la station Noor ?</vt:lpstr>
      <vt:lpstr>Que produisent les éoliennes ?</vt:lpstr>
      <vt:lpstr>Pourquoi il faut utiliser des énergies renouvelables ?</vt:lpstr>
      <vt:lpstr>Qu’est-ce qui menace notre planète ?</vt:lpstr>
      <vt:lpstr>Comment lutter contre le réchauffement climatique ?</vt:lpstr>
      <vt:lpstr>Comment lutter contre la pollution ?</vt:lpstr>
      <vt:lpstr>Plan de la séance 6</vt:lpstr>
      <vt:lpstr>Nous avons déjà vu le troisième épisode de l’histoire « La mission verte ». Qui veut nous rappeler ce qu’on a vu dans cet épisode ? </vt:lpstr>
      <vt:lpstr>On va  regarder le troisième épisode une nouvelle fois. Après, on verra quatrième épisode. Soyez attentifs.</vt:lpstr>
      <vt:lpstr>Lecture de la vidéo.</vt:lpstr>
      <vt:lpstr>Maintenant, nous allons découvrir un nouvel épisode de l’histoire « La mission verte ».  Est-ce que vous êtes prêts ? Ecoutez bien. </vt:lpstr>
      <vt:lpstr>Lecture de la vidéo.</vt:lpstr>
      <vt:lpstr>Nous allons écouter l’histoire une deuxième fois. Soyez attentifs.</vt:lpstr>
      <vt:lpstr>Lecture de la vidéo.</vt:lpstr>
      <vt:lpstr>Que se passe-t-il grâce à l’IA ?</vt:lpstr>
      <vt:lpstr>Grâce aux informations de l’IA, les pompiers arrivent rapidement.</vt:lpstr>
      <vt:lpstr>Quelle est la conséquence d’une intervention rapide ?</vt:lpstr>
      <vt:lpstr>L’incendie est maîtrisé avant qu’il ne détruise la forêt.</vt:lpstr>
      <vt:lpstr>Que fait Yassine ?  </vt:lpstr>
      <vt:lpstr>Yassine présente son projet à l’école.</vt:lpstr>
      <vt:lpstr>Qu’est-ce qui menace notre planète ?</vt:lpstr>
      <vt:lpstr>Le réchauffement climatique menace notre planète.</vt:lpstr>
      <vt:lpstr>Que devons-nous faire pour lutter contre le réchauffement climatique ?  </vt:lpstr>
      <vt:lpstr>Nous devons utiliser les transports en commun, économiser l’énergie, trier et recycler les déchets.</vt:lpstr>
      <vt:lpstr>C’est la fin de l’histoire de Yassine. Nous allons retrouver une nouvelle histoire.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38</cp:revision>
  <cp:lastPrinted>2025-08-13T10:11:39Z</cp:lastPrinted>
  <dcterms:created xsi:type="dcterms:W3CDTF">2025-08-01T12:31:49Z</dcterms:created>
  <dcterms:modified xsi:type="dcterms:W3CDTF">2026-04-15T10:14:12Z</dcterms:modified>
</cp:coreProperties>
</file>