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0.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1.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2.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3.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4.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11" r:id="rId7"/>
    <p:sldMasterId id="2147483720" r:id="rId8"/>
    <p:sldMasterId id="2147483756" r:id="rId9"/>
    <p:sldMasterId id="2147483766" r:id="rId10"/>
    <p:sldMasterId id="2147483781" r:id="rId11"/>
    <p:sldMasterId id="2147483784" r:id="rId12"/>
    <p:sldMasterId id="2147483799" r:id="rId13"/>
    <p:sldMasterId id="2147483804" r:id="rId14"/>
    <p:sldMasterId id="2147483814" r:id="rId15"/>
    <p:sldMasterId id="2147483824" r:id="rId16"/>
    <p:sldMasterId id="2147483846" r:id="rId17"/>
    <p:sldMasterId id="2147483861" r:id="rId18"/>
  </p:sldMasterIdLst>
  <p:notesMasterIdLst>
    <p:notesMasterId r:id="rId59"/>
  </p:notesMasterIdLst>
  <p:sldIdLst>
    <p:sldId id="257" r:id="rId19"/>
    <p:sldId id="1029" r:id="rId20"/>
    <p:sldId id="951" r:id="rId21"/>
    <p:sldId id="1057" r:id="rId22"/>
    <p:sldId id="1117" r:id="rId23"/>
    <p:sldId id="799" r:id="rId24"/>
    <p:sldId id="917" r:id="rId25"/>
    <p:sldId id="899" r:id="rId26"/>
    <p:sldId id="953" r:id="rId27"/>
    <p:sldId id="1101" r:id="rId28"/>
    <p:sldId id="1102" r:id="rId29"/>
    <p:sldId id="1103" r:id="rId30"/>
    <p:sldId id="1104" r:id="rId31"/>
    <p:sldId id="850" r:id="rId32"/>
    <p:sldId id="800" r:id="rId33"/>
    <p:sldId id="1113" r:id="rId34"/>
    <p:sldId id="1088" r:id="rId35"/>
    <p:sldId id="1089" r:id="rId36"/>
    <p:sldId id="1086" r:id="rId37"/>
    <p:sldId id="1040" r:id="rId38"/>
    <p:sldId id="1087" r:id="rId39"/>
    <p:sldId id="1012" r:id="rId40"/>
    <p:sldId id="1010" r:id="rId41"/>
    <p:sldId id="995" r:id="rId42"/>
    <p:sldId id="1108" r:id="rId43"/>
    <p:sldId id="1115" r:id="rId44"/>
    <p:sldId id="1116" r:id="rId45"/>
    <p:sldId id="1107" r:id="rId46"/>
    <p:sldId id="1006" r:id="rId47"/>
    <p:sldId id="1109" r:id="rId48"/>
    <p:sldId id="1110" r:id="rId49"/>
    <p:sldId id="1111" r:id="rId50"/>
    <p:sldId id="1112" r:id="rId51"/>
    <p:sldId id="1016" r:id="rId52"/>
    <p:sldId id="1091" r:id="rId53"/>
    <p:sldId id="1092" r:id="rId54"/>
    <p:sldId id="1114" r:id="rId55"/>
    <p:sldId id="1094" r:id="rId56"/>
    <p:sldId id="1095" r:id="rId57"/>
    <p:sldId id="1105" r:id="rId58"/>
  </p:sldIdLst>
  <p:sldSz cx="9144000" cy="6858000" type="screen4x3"/>
  <p:notesSz cx="6735763" cy="9866313"/>
  <p:embeddedFontLst>
    <p:embeddedFont>
      <p:font typeface="Dosis" pitchFamily="2" charset="0"/>
      <p:regular r:id="rId60"/>
      <p:bold r:id="rId61"/>
    </p:embeddedFont>
    <p:embeddedFont>
      <p:font typeface="Dosis ExtraBold" pitchFamily="2" charset="0"/>
      <p:bold r:id="rId62"/>
    </p:embeddedFont>
    <p:embeddedFont>
      <p:font typeface="Dosis Medium" pitchFamily="2" charset="0"/>
      <p:regular r:id="rId63"/>
    </p:embeddedFont>
    <p:embeddedFont>
      <p:font typeface="Dosis SemiBold" pitchFamily="2" charset="0"/>
      <p:bold r:id="rId64"/>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ACA4"/>
    <a:srgbClr val="4B5377"/>
    <a:srgbClr val="B9B9B9"/>
    <a:srgbClr val="424D7B"/>
    <a:srgbClr val="565F88"/>
    <a:srgbClr val="F26553"/>
    <a:srgbClr val="E84234"/>
    <a:srgbClr val="2AB6D7"/>
    <a:srgbClr val="55B7DE"/>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9C90D2-8A58-4AB8-8C94-8DDEED22E3A3}" v="40" dt="2026-04-09T15:06:55.61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64" autoAdjust="0"/>
    <p:restoredTop sz="87607" autoAdjust="0"/>
  </p:normalViewPr>
  <p:slideViewPr>
    <p:cSldViewPr snapToGrid="0">
      <p:cViewPr varScale="1">
        <p:scale>
          <a:sx n="77" d="100"/>
          <a:sy n="77" d="100"/>
        </p:scale>
        <p:origin x="920" y="45"/>
      </p:cViewPr>
      <p:guideLst>
        <p:guide orient="horz" pos="2160"/>
        <p:guide pos="2880"/>
      </p:guideLst>
    </p:cSldViewPr>
  </p:slideViewPr>
  <p:notesTextViewPr>
    <p:cViewPr>
      <p:scale>
        <a:sx n="3" d="2"/>
        <a:sy n="3" d="2"/>
      </p:scale>
      <p:origin x="0" y="0"/>
    </p:cViewPr>
  </p:notesTextViewPr>
  <p:sorterViewPr>
    <p:cViewPr>
      <p:scale>
        <a:sx n="100" d="100"/>
        <a:sy n="100" d="100"/>
      </p:scale>
      <p:origin x="0" y="-40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slide" Target="slides/slide37.xml"/><Relationship Id="rId63" Type="http://schemas.openxmlformats.org/officeDocument/2006/relationships/font" Target="fonts/font4.fntdata"/><Relationship Id="rId68" Type="http://schemas.openxmlformats.org/officeDocument/2006/relationships/tableStyles" Target="tableStyles.xml"/><Relationship Id="rId7" Type="http://schemas.openxmlformats.org/officeDocument/2006/relationships/slideMaster" Target="slideMasters/slideMaster4.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61" Type="http://schemas.openxmlformats.org/officeDocument/2006/relationships/font" Target="fonts/font2.fntdata"/><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font" Target="fonts/font1.fntdata"/><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font" Target="fonts/font5.fntdata"/><Relationship Id="rId69" Type="http://schemas.microsoft.com/office/2016/11/relationships/changesInfo" Target="changesInfos/changesInfo1.xml"/><Relationship Id="rId8" Type="http://schemas.openxmlformats.org/officeDocument/2006/relationships/slideMaster" Target="slideMasters/slideMaster5.xml"/><Relationship Id="rId51" Type="http://schemas.openxmlformats.org/officeDocument/2006/relationships/slide" Target="slides/slide33.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notesMaster" Target="notesMasters/notesMaster1.xml"/><Relationship Id="rId67" Type="http://schemas.openxmlformats.org/officeDocument/2006/relationships/theme" Target="theme/theme1.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font" Target="fonts/font3.fntdata"/><Relationship Id="rId7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9BC4A8D2-6BD3-4F6E-9B89-9E8D97E5DD9E}"/>
    <pc:docChg chg="undo custSel modSld">
      <pc:chgData name="Salima  Ben Najem" userId="5d5d9c33-4a8f-4fad-a74b-e23ae769dead" providerId="ADAL" clId="{9BC4A8D2-6BD3-4F6E-9B89-9E8D97E5DD9E}" dt="2026-04-09T15:07:27.417" v="839" actId="20577"/>
      <pc:docMkLst>
        <pc:docMk/>
      </pc:docMkLst>
      <pc:sldChg chg="addSp delSp modSp mod">
        <pc:chgData name="Salima  Ben Najem" userId="5d5d9c33-4a8f-4fad-a74b-e23ae769dead" providerId="ADAL" clId="{9BC4A8D2-6BD3-4F6E-9B89-9E8D97E5DD9E}" dt="2026-04-09T13:48:35.178" v="2" actId="26606"/>
        <pc:sldMkLst>
          <pc:docMk/>
          <pc:sldMk cId="56895326" sldId="257"/>
        </pc:sldMkLst>
        <pc:spChg chg="del">
          <ac:chgData name="Salima  Ben Najem" userId="5d5d9c33-4a8f-4fad-a74b-e23ae769dead" providerId="ADAL" clId="{9BC4A8D2-6BD3-4F6E-9B89-9E8D97E5DD9E}" dt="2026-04-09T13:48:35.178" v="2" actId="26606"/>
          <ac:spMkLst>
            <pc:docMk/>
            <pc:sldMk cId="56895326" sldId="257"/>
            <ac:spMk id="19" creationId="{42A4FC2C-047E-45A5-965D-8E1E3BF09BC6}"/>
          </ac:spMkLst>
        </pc:spChg>
        <pc:spChg chg="add">
          <ac:chgData name="Salima  Ben Najem" userId="5d5d9c33-4a8f-4fad-a74b-e23ae769dead" providerId="ADAL" clId="{9BC4A8D2-6BD3-4F6E-9B89-9E8D97E5DD9E}" dt="2026-04-09T13:48:35.178" v="2" actId="26606"/>
          <ac:spMkLst>
            <pc:docMk/>
            <pc:sldMk cId="56895326" sldId="257"/>
            <ac:spMk id="24" creationId="{42A4FC2C-047E-45A5-965D-8E1E3BF09BC6}"/>
          </ac:spMkLst>
        </pc:spChg>
        <pc:picChg chg="add mod">
          <ac:chgData name="Salima  Ben Najem" userId="5d5d9c33-4a8f-4fad-a74b-e23ae769dead" providerId="ADAL" clId="{9BC4A8D2-6BD3-4F6E-9B89-9E8D97E5DD9E}" dt="2026-04-09T13:48:35.178" v="2" actId="26606"/>
          <ac:picMkLst>
            <pc:docMk/>
            <pc:sldMk cId="56895326" sldId="257"/>
            <ac:picMk id="3" creationId="{B4AD542B-4071-EF10-53A7-D4D7408C2451}"/>
          </ac:picMkLst>
        </pc:picChg>
        <pc:picChg chg="del">
          <ac:chgData name="Salima  Ben Najem" userId="5d5d9c33-4a8f-4fad-a74b-e23ae769dead" providerId="ADAL" clId="{9BC4A8D2-6BD3-4F6E-9B89-9E8D97E5DD9E}" dt="2026-04-09T13:48:15.287" v="0" actId="478"/>
          <ac:picMkLst>
            <pc:docMk/>
            <pc:sldMk cId="56895326" sldId="257"/>
            <ac:picMk id="4" creationId="{FF38FF48-F941-C4A9-50F8-5D2AA247DFA9}"/>
          </ac:picMkLst>
        </pc:picChg>
      </pc:sldChg>
      <pc:sldChg chg="modSp mod">
        <pc:chgData name="Salima  Ben Najem" userId="5d5d9c33-4a8f-4fad-a74b-e23ae769dead" providerId="ADAL" clId="{9BC4A8D2-6BD3-4F6E-9B89-9E8D97E5DD9E}" dt="2026-04-09T13:56:55.517" v="31" actId="20577"/>
        <pc:sldMkLst>
          <pc:docMk/>
          <pc:sldMk cId="1961739097" sldId="799"/>
        </pc:sldMkLst>
        <pc:spChg chg="mod">
          <ac:chgData name="Salima  Ben Najem" userId="5d5d9c33-4a8f-4fad-a74b-e23ae769dead" providerId="ADAL" clId="{9BC4A8D2-6BD3-4F6E-9B89-9E8D97E5DD9E}" dt="2026-04-09T13:56:55.517" v="31" actId="20577"/>
          <ac:spMkLst>
            <pc:docMk/>
            <pc:sldMk cId="1961739097" sldId="799"/>
            <ac:spMk id="17" creationId="{39A7660A-DEEB-2C87-175B-55238BB1DF0E}"/>
          </ac:spMkLst>
        </pc:spChg>
      </pc:sldChg>
      <pc:sldChg chg="modSp mod">
        <pc:chgData name="Salima  Ben Najem" userId="5d5d9c33-4a8f-4fad-a74b-e23ae769dead" providerId="ADAL" clId="{9BC4A8D2-6BD3-4F6E-9B89-9E8D97E5DD9E}" dt="2026-04-09T14:15:05.119" v="422" actId="20577"/>
        <pc:sldMkLst>
          <pc:docMk/>
          <pc:sldMk cId="4253363032" sldId="800"/>
        </pc:sldMkLst>
        <pc:spChg chg="mod">
          <ac:chgData name="Salima  Ben Najem" userId="5d5d9c33-4a8f-4fad-a74b-e23ae769dead" providerId="ADAL" clId="{9BC4A8D2-6BD3-4F6E-9B89-9E8D97E5DD9E}" dt="2026-04-09T14:15:05.119" v="422" actId="20577"/>
          <ac:spMkLst>
            <pc:docMk/>
            <pc:sldMk cId="4253363032" sldId="800"/>
            <ac:spMk id="13" creationId="{1AAB39AE-C88C-2050-B1F8-20189324A922}"/>
          </ac:spMkLst>
        </pc:spChg>
      </pc:sldChg>
      <pc:sldChg chg="addSp delSp modSp mod delAnim modAnim">
        <pc:chgData name="Salima  Ben Najem" userId="5d5d9c33-4a8f-4fad-a74b-e23ae769dead" providerId="ADAL" clId="{9BC4A8D2-6BD3-4F6E-9B89-9E8D97E5DD9E}" dt="2026-04-09T13:57:58.035" v="35" actId="1076"/>
        <pc:sldMkLst>
          <pc:docMk/>
          <pc:sldMk cId="37465405" sldId="953"/>
        </pc:sldMkLst>
        <pc:picChg chg="add mod">
          <ac:chgData name="Salima  Ben Najem" userId="5d5d9c33-4a8f-4fad-a74b-e23ae769dead" providerId="ADAL" clId="{9BC4A8D2-6BD3-4F6E-9B89-9E8D97E5DD9E}" dt="2026-04-09T13:57:58.035" v="35" actId="1076"/>
          <ac:picMkLst>
            <pc:docMk/>
            <pc:sldMk cId="37465405" sldId="953"/>
            <ac:picMk id="2" creationId="{59EAB399-3CBF-ACB5-9E02-B0B1EBC171C1}"/>
          </ac:picMkLst>
        </pc:picChg>
        <pc:picChg chg="del">
          <ac:chgData name="Salima  Ben Najem" userId="5d5d9c33-4a8f-4fad-a74b-e23ae769dead" providerId="ADAL" clId="{9BC4A8D2-6BD3-4F6E-9B89-9E8D97E5DD9E}" dt="2026-04-09T13:57:02.799" v="32" actId="478"/>
          <ac:picMkLst>
            <pc:docMk/>
            <pc:sldMk cId="37465405" sldId="953"/>
            <ac:picMk id="3" creationId="{D167E250-2F3F-ED37-CC05-91B32097A3A1}"/>
          </ac:picMkLst>
        </pc:picChg>
      </pc:sldChg>
      <pc:sldChg chg="modSp mod">
        <pc:chgData name="Salima  Ben Najem" userId="5d5d9c33-4a8f-4fad-a74b-e23ae769dead" providerId="ADAL" clId="{9BC4A8D2-6BD3-4F6E-9B89-9E8D97E5DD9E}" dt="2026-04-09T14:25:03.304" v="547" actId="20577"/>
        <pc:sldMkLst>
          <pc:docMk/>
          <pc:sldMk cId="1203885793" sldId="995"/>
        </pc:sldMkLst>
        <pc:spChg chg="mod">
          <ac:chgData name="Salima  Ben Najem" userId="5d5d9c33-4a8f-4fad-a74b-e23ae769dead" providerId="ADAL" clId="{9BC4A8D2-6BD3-4F6E-9B89-9E8D97E5DD9E}" dt="2026-04-09T14:25:03.304" v="547" actId="20577"/>
          <ac:spMkLst>
            <pc:docMk/>
            <pc:sldMk cId="1203885793" sldId="995"/>
            <ac:spMk id="2" creationId="{7A6C5016-4834-C47B-D0E9-4091A4BF4019}"/>
          </ac:spMkLst>
        </pc:spChg>
        <pc:spChg chg="mod">
          <ac:chgData name="Salima  Ben Najem" userId="5d5d9c33-4a8f-4fad-a74b-e23ae769dead" providerId="ADAL" clId="{9BC4A8D2-6BD3-4F6E-9B89-9E8D97E5DD9E}" dt="2026-04-09T14:24:31.166" v="504" actId="20577"/>
          <ac:spMkLst>
            <pc:docMk/>
            <pc:sldMk cId="1203885793" sldId="995"/>
            <ac:spMk id="3" creationId="{77B4038E-9551-928D-A633-AEDCF59830EC}"/>
          </ac:spMkLst>
        </pc:spChg>
      </pc:sldChg>
      <pc:sldChg chg="modSp mod">
        <pc:chgData name="Salima  Ben Najem" userId="5d5d9c33-4a8f-4fad-a74b-e23ae769dead" providerId="ADAL" clId="{9BC4A8D2-6BD3-4F6E-9B89-9E8D97E5DD9E}" dt="2026-04-09T14:47:45.696" v="658" actId="1076"/>
        <pc:sldMkLst>
          <pc:docMk/>
          <pc:sldMk cId="1543374681" sldId="1006"/>
        </pc:sldMkLst>
        <pc:spChg chg="mod">
          <ac:chgData name="Salima  Ben Najem" userId="5d5d9c33-4a8f-4fad-a74b-e23ae769dead" providerId="ADAL" clId="{9BC4A8D2-6BD3-4F6E-9B89-9E8D97E5DD9E}" dt="2026-04-09T14:47:45.696" v="658" actId="1076"/>
          <ac:spMkLst>
            <pc:docMk/>
            <pc:sldMk cId="1543374681" sldId="1006"/>
            <ac:spMk id="2" creationId="{5ADB3DDF-7AA0-E17C-9BAC-9D60F099A086}"/>
          </ac:spMkLst>
        </pc:spChg>
        <pc:spChg chg="mod">
          <ac:chgData name="Salima  Ben Najem" userId="5d5d9c33-4a8f-4fad-a74b-e23ae769dead" providerId="ADAL" clId="{9BC4A8D2-6BD3-4F6E-9B89-9E8D97E5DD9E}" dt="2026-04-09T14:35:48.286" v="578" actId="108"/>
          <ac:spMkLst>
            <pc:docMk/>
            <pc:sldMk cId="1543374681" sldId="1006"/>
            <ac:spMk id="6" creationId="{B100DEAD-ACBE-2331-A9CE-84F1273182D8}"/>
          </ac:spMkLst>
        </pc:spChg>
      </pc:sldChg>
      <pc:sldChg chg="addSp delSp modSp mod">
        <pc:chgData name="Salima  Ben Najem" userId="5d5d9c33-4a8f-4fad-a74b-e23ae769dead" providerId="ADAL" clId="{9BC4A8D2-6BD3-4F6E-9B89-9E8D97E5DD9E}" dt="2026-04-09T14:50:55.247" v="687" actId="404"/>
        <pc:sldMkLst>
          <pc:docMk/>
          <pc:sldMk cId="483520618" sldId="1012"/>
        </pc:sldMkLst>
        <pc:spChg chg="del">
          <ac:chgData name="Salima  Ben Najem" userId="5d5d9c33-4a8f-4fad-a74b-e23ae769dead" providerId="ADAL" clId="{9BC4A8D2-6BD3-4F6E-9B89-9E8D97E5DD9E}" dt="2026-04-09T14:19:23.626" v="438" actId="478"/>
          <ac:spMkLst>
            <pc:docMk/>
            <pc:sldMk cId="483520618" sldId="1012"/>
            <ac:spMk id="4" creationId="{B26DBE79-03AA-FD38-EAAF-684B3CC20E37}"/>
          </ac:spMkLst>
        </pc:spChg>
        <pc:spChg chg="add mod">
          <ac:chgData name="Salima  Ben Najem" userId="5d5d9c33-4a8f-4fad-a74b-e23ae769dead" providerId="ADAL" clId="{9BC4A8D2-6BD3-4F6E-9B89-9E8D97E5DD9E}" dt="2026-04-09T14:50:55.247" v="687" actId="404"/>
          <ac:spMkLst>
            <pc:docMk/>
            <pc:sldMk cId="483520618" sldId="1012"/>
            <ac:spMk id="5" creationId="{9DAB4DB6-EBF2-72D3-70C0-039A6672E696}"/>
          </ac:spMkLst>
        </pc:spChg>
      </pc:sldChg>
      <pc:sldChg chg="addSp delSp modSp mod">
        <pc:chgData name="Salima  Ben Najem" userId="5d5d9c33-4a8f-4fad-a74b-e23ae769dead" providerId="ADAL" clId="{9BC4A8D2-6BD3-4F6E-9B89-9E8D97E5DD9E}" dt="2026-04-09T14:52:18.680" v="699" actId="108"/>
        <pc:sldMkLst>
          <pc:docMk/>
          <pc:sldMk cId="1222928010" sldId="1016"/>
        </pc:sldMkLst>
        <pc:spChg chg="add del mod">
          <ac:chgData name="Salima  Ben Najem" userId="5d5d9c33-4a8f-4fad-a74b-e23ae769dead" providerId="ADAL" clId="{9BC4A8D2-6BD3-4F6E-9B89-9E8D97E5DD9E}" dt="2026-04-09T14:52:11.740" v="697" actId="478"/>
          <ac:spMkLst>
            <pc:docMk/>
            <pc:sldMk cId="1222928010" sldId="1016"/>
            <ac:spMk id="3" creationId="{5A030E75-7CF0-E195-945D-84DC74442E57}"/>
          </ac:spMkLst>
        </pc:spChg>
        <pc:spChg chg="add mod">
          <ac:chgData name="Salima  Ben Najem" userId="5d5d9c33-4a8f-4fad-a74b-e23ae769dead" providerId="ADAL" clId="{9BC4A8D2-6BD3-4F6E-9B89-9E8D97E5DD9E}" dt="2026-04-09T14:52:18.680" v="699" actId="108"/>
          <ac:spMkLst>
            <pc:docMk/>
            <pc:sldMk cId="1222928010" sldId="1016"/>
            <ac:spMk id="4" creationId="{B6B10EEF-013B-2855-11AE-2B05170879EB}"/>
          </ac:spMkLst>
        </pc:spChg>
        <pc:spChg chg="del">
          <ac:chgData name="Salima  Ben Najem" userId="5d5d9c33-4a8f-4fad-a74b-e23ae769dead" providerId="ADAL" clId="{9BC4A8D2-6BD3-4F6E-9B89-9E8D97E5DD9E}" dt="2026-04-09T14:20:56.754" v="442" actId="478"/>
          <ac:spMkLst>
            <pc:docMk/>
            <pc:sldMk cId="1222928010" sldId="1016"/>
            <ac:spMk id="5" creationId="{4B238E42-C2F7-C710-9D1F-A9895B4A2251}"/>
          </ac:spMkLst>
        </pc:spChg>
      </pc:sldChg>
      <pc:sldChg chg="addSp delSp modSp mod">
        <pc:chgData name="Salima  Ben Najem" userId="5d5d9c33-4a8f-4fad-a74b-e23ae769dead" providerId="ADAL" clId="{9BC4A8D2-6BD3-4F6E-9B89-9E8D97E5DD9E}" dt="2026-04-09T13:56:18.542" v="4"/>
        <pc:sldMkLst>
          <pc:docMk/>
          <pc:sldMk cId="2984935514" sldId="1057"/>
        </pc:sldMkLst>
        <pc:grpChg chg="add mod">
          <ac:chgData name="Salima  Ben Najem" userId="5d5d9c33-4a8f-4fad-a74b-e23ae769dead" providerId="ADAL" clId="{9BC4A8D2-6BD3-4F6E-9B89-9E8D97E5DD9E}" dt="2026-04-09T13:56:18.542" v="4"/>
          <ac:grpSpMkLst>
            <pc:docMk/>
            <pc:sldMk cId="2984935514" sldId="1057"/>
            <ac:grpSpMk id="7" creationId="{7952B912-9449-9A4A-517D-CDF580901F74}"/>
          </ac:grpSpMkLst>
        </pc:grpChg>
        <pc:grpChg chg="del">
          <ac:chgData name="Salima  Ben Najem" userId="5d5d9c33-4a8f-4fad-a74b-e23ae769dead" providerId="ADAL" clId="{9BC4A8D2-6BD3-4F6E-9B89-9E8D97E5DD9E}" dt="2026-04-09T13:55:59.460" v="3" actId="478"/>
          <ac:grpSpMkLst>
            <pc:docMk/>
            <pc:sldMk cId="2984935514" sldId="1057"/>
            <ac:grpSpMk id="8" creationId="{AA476557-0EA6-489D-15BB-C817F0D77A65}"/>
          </ac:grpSpMkLst>
        </pc:grpChg>
        <pc:picChg chg="mod">
          <ac:chgData name="Salima  Ben Najem" userId="5d5d9c33-4a8f-4fad-a74b-e23ae769dead" providerId="ADAL" clId="{9BC4A8D2-6BD3-4F6E-9B89-9E8D97E5DD9E}" dt="2026-04-09T13:56:18.542" v="4"/>
          <ac:picMkLst>
            <pc:docMk/>
            <pc:sldMk cId="2984935514" sldId="1057"/>
            <ac:picMk id="14" creationId="{36136F60-AFF3-12B7-E2AD-6227FF77C9BC}"/>
          </ac:picMkLst>
        </pc:picChg>
        <pc:picChg chg="mod">
          <ac:chgData name="Salima  Ben Najem" userId="5d5d9c33-4a8f-4fad-a74b-e23ae769dead" providerId="ADAL" clId="{9BC4A8D2-6BD3-4F6E-9B89-9E8D97E5DD9E}" dt="2026-04-09T13:56:18.542" v="4"/>
          <ac:picMkLst>
            <pc:docMk/>
            <pc:sldMk cId="2984935514" sldId="1057"/>
            <ac:picMk id="15" creationId="{28714F40-9DA0-A336-49BE-44F7D6F1BF13}"/>
          </ac:picMkLst>
        </pc:picChg>
        <pc:picChg chg="mod">
          <ac:chgData name="Salima  Ben Najem" userId="5d5d9c33-4a8f-4fad-a74b-e23ae769dead" providerId="ADAL" clId="{9BC4A8D2-6BD3-4F6E-9B89-9E8D97E5DD9E}" dt="2026-04-09T13:56:18.542" v="4"/>
          <ac:picMkLst>
            <pc:docMk/>
            <pc:sldMk cId="2984935514" sldId="1057"/>
            <ac:picMk id="16" creationId="{A29CA4E9-7676-079D-50F7-8159056E486C}"/>
          </ac:picMkLst>
        </pc:picChg>
        <pc:picChg chg="mod">
          <ac:chgData name="Salima  Ben Najem" userId="5d5d9c33-4a8f-4fad-a74b-e23ae769dead" providerId="ADAL" clId="{9BC4A8D2-6BD3-4F6E-9B89-9E8D97E5DD9E}" dt="2026-04-09T13:56:18.542" v="4"/>
          <ac:picMkLst>
            <pc:docMk/>
            <pc:sldMk cId="2984935514" sldId="1057"/>
            <ac:picMk id="17" creationId="{C1C20F4A-12E9-70A6-51D8-7EBE897EE591}"/>
          </ac:picMkLst>
        </pc:picChg>
        <pc:picChg chg="mod">
          <ac:chgData name="Salima  Ben Najem" userId="5d5d9c33-4a8f-4fad-a74b-e23ae769dead" providerId="ADAL" clId="{9BC4A8D2-6BD3-4F6E-9B89-9E8D97E5DD9E}" dt="2026-04-09T13:56:18.542" v="4"/>
          <ac:picMkLst>
            <pc:docMk/>
            <pc:sldMk cId="2984935514" sldId="1057"/>
            <ac:picMk id="18" creationId="{0DF113EB-AEAA-2A05-509E-D3E2AE226771}"/>
          </ac:picMkLst>
        </pc:picChg>
      </pc:sldChg>
      <pc:sldChg chg="addSp delSp modSp mod">
        <pc:chgData name="Salima  Ben Najem" userId="5d5d9c33-4a8f-4fad-a74b-e23ae769dead" providerId="ADAL" clId="{9BC4A8D2-6BD3-4F6E-9B89-9E8D97E5DD9E}" dt="2026-04-09T14:51:05.320" v="689"/>
        <pc:sldMkLst>
          <pc:docMk/>
          <pc:sldMk cId="2411651252" sldId="1087"/>
        </pc:sldMkLst>
        <pc:spChg chg="add mod">
          <ac:chgData name="Salima  Ben Najem" userId="5d5d9c33-4a8f-4fad-a74b-e23ae769dead" providerId="ADAL" clId="{9BC4A8D2-6BD3-4F6E-9B89-9E8D97E5DD9E}" dt="2026-04-09T14:51:05.320" v="689"/>
          <ac:spMkLst>
            <pc:docMk/>
            <pc:sldMk cId="2411651252" sldId="1087"/>
            <ac:spMk id="3" creationId="{F9757CC9-4420-C010-7BC7-964C4FEB16CB}"/>
          </ac:spMkLst>
        </pc:spChg>
        <pc:spChg chg="del mod">
          <ac:chgData name="Salima  Ben Najem" userId="5d5d9c33-4a8f-4fad-a74b-e23ae769dead" providerId="ADAL" clId="{9BC4A8D2-6BD3-4F6E-9B89-9E8D97E5DD9E}" dt="2026-04-09T14:51:04.812" v="688" actId="478"/>
          <ac:spMkLst>
            <pc:docMk/>
            <pc:sldMk cId="2411651252" sldId="1087"/>
            <ac:spMk id="6" creationId="{B7A487ED-DCA9-0E81-8CC4-1018E0752D89}"/>
          </ac:spMkLst>
        </pc:spChg>
      </pc:sldChg>
      <pc:sldChg chg="modSp mod">
        <pc:chgData name="Salima  Ben Najem" userId="5d5d9c33-4a8f-4fad-a74b-e23ae769dead" providerId="ADAL" clId="{9BC4A8D2-6BD3-4F6E-9B89-9E8D97E5DD9E}" dt="2026-04-09T14:52:56.444" v="726" actId="20577"/>
        <pc:sldMkLst>
          <pc:docMk/>
          <pc:sldMk cId="2635577679" sldId="1091"/>
        </pc:sldMkLst>
        <pc:spChg chg="mod">
          <ac:chgData name="Salima  Ben Najem" userId="5d5d9c33-4a8f-4fad-a74b-e23ae769dead" providerId="ADAL" clId="{9BC4A8D2-6BD3-4F6E-9B89-9E8D97E5DD9E}" dt="2026-04-09T14:52:56.444" v="726" actId="20577"/>
          <ac:spMkLst>
            <pc:docMk/>
            <pc:sldMk cId="2635577679" sldId="1091"/>
            <ac:spMk id="3" creationId="{C15728D1-9E44-C206-7012-AB124E815AB1}"/>
          </ac:spMkLst>
        </pc:spChg>
      </pc:sldChg>
      <pc:sldChg chg="addSp delSp modSp mod">
        <pc:chgData name="Salima  Ben Najem" userId="5d5d9c33-4a8f-4fad-a74b-e23ae769dead" providerId="ADAL" clId="{9BC4A8D2-6BD3-4F6E-9B89-9E8D97E5DD9E}" dt="2026-04-09T14:55:55.631" v="817" actId="1076"/>
        <pc:sldMkLst>
          <pc:docMk/>
          <pc:sldMk cId="4288946088" sldId="1092"/>
        </pc:sldMkLst>
        <pc:spChg chg="add mod">
          <ac:chgData name="Salima  Ben Najem" userId="5d5d9c33-4a8f-4fad-a74b-e23ae769dead" providerId="ADAL" clId="{9BC4A8D2-6BD3-4F6E-9B89-9E8D97E5DD9E}" dt="2026-04-09T14:55:55.631" v="817" actId="1076"/>
          <ac:spMkLst>
            <pc:docMk/>
            <pc:sldMk cId="4288946088" sldId="1092"/>
            <ac:spMk id="2" creationId="{CDD47219-B90F-1E0A-A696-94B9CC30D473}"/>
          </ac:spMkLst>
        </pc:spChg>
        <pc:spChg chg="del">
          <ac:chgData name="Salima  Ben Najem" userId="5d5d9c33-4a8f-4fad-a74b-e23ae769dead" providerId="ADAL" clId="{9BC4A8D2-6BD3-4F6E-9B89-9E8D97E5DD9E}" dt="2026-04-09T14:55:48.232" v="814" actId="478"/>
          <ac:spMkLst>
            <pc:docMk/>
            <pc:sldMk cId="4288946088" sldId="1092"/>
            <ac:spMk id="3" creationId="{BD0E746A-13F7-3DD5-049D-8E29AA1BB5B5}"/>
          </ac:spMkLst>
        </pc:spChg>
      </pc:sldChg>
      <pc:sldChg chg="addSp delSp modSp mod">
        <pc:chgData name="Salima  Ben Najem" userId="5d5d9c33-4a8f-4fad-a74b-e23ae769dead" providerId="ADAL" clId="{9BC4A8D2-6BD3-4F6E-9B89-9E8D97E5DD9E}" dt="2026-04-09T15:07:27.417" v="839" actId="20577"/>
        <pc:sldMkLst>
          <pc:docMk/>
          <pc:sldMk cId="1794484197" sldId="1095"/>
        </pc:sldMkLst>
        <pc:spChg chg="mod">
          <ac:chgData name="Salima  Ben Najem" userId="5d5d9c33-4a8f-4fad-a74b-e23ae769dead" providerId="ADAL" clId="{9BC4A8D2-6BD3-4F6E-9B89-9E8D97E5DD9E}" dt="2026-04-09T15:07:27.417" v="839" actId="20577"/>
          <ac:spMkLst>
            <pc:docMk/>
            <pc:sldMk cId="1794484197" sldId="1095"/>
            <ac:spMk id="6" creationId="{C2B5D613-32AB-C64C-1CE5-2F47B07BD144}"/>
          </ac:spMkLst>
        </pc:spChg>
        <pc:spChg chg="mod">
          <ac:chgData name="Salima  Ben Najem" userId="5d5d9c33-4a8f-4fad-a74b-e23ae769dead" providerId="ADAL" clId="{9BC4A8D2-6BD3-4F6E-9B89-9E8D97E5DD9E}" dt="2026-04-09T15:07:23.010" v="837" actId="1076"/>
          <ac:spMkLst>
            <pc:docMk/>
            <pc:sldMk cId="1794484197" sldId="1095"/>
            <ac:spMk id="8" creationId="{C54D7A90-61BD-987B-3FE8-81F56C72DD26}"/>
          </ac:spMkLst>
        </pc:spChg>
        <pc:picChg chg="del">
          <ac:chgData name="Salima  Ben Najem" userId="5d5d9c33-4a8f-4fad-a74b-e23ae769dead" providerId="ADAL" clId="{9BC4A8D2-6BD3-4F6E-9B89-9E8D97E5DD9E}" dt="2026-04-09T14:56:01.400" v="818" actId="478"/>
          <ac:picMkLst>
            <pc:docMk/>
            <pc:sldMk cId="1794484197" sldId="1095"/>
            <ac:picMk id="3" creationId="{29DB968B-5CC9-AAF8-AE71-3401AEEEFF36}"/>
          </ac:picMkLst>
        </pc:picChg>
        <pc:picChg chg="add del mod ord">
          <ac:chgData name="Salima  Ben Najem" userId="5d5d9c33-4a8f-4fad-a74b-e23ae769dead" providerId="ADAL" clId="{9BC4A8D2-6BD3-4F6E-9B89-9E8D97E5DD9E}" dt="2026-04-09T15:06:37.111" v="829" actId="478"/>
          <ac:picMkLst>
            <pc:docMk/>
            <pc:sldMk cId="1794484197" sldId="1095"/>
            <ac:picMk id="4" creationId="{D31D181A-5078-3840-0F60-DBA22548BD83}"/>
          </ac:picMkLst>
        </pc:picChg>
        <pc:picChg chg="add mod ord">
          <ac:chgData name="Salima  Ben Najem" userId="5d5d9c33-4a8f-4fad-a74b-e23ae769dead" providerId="ADAL" clId="{9BC4A8D2-6BD3-4F6E-9B89-9E8D97E5DD9E}" dt="2026-04-09T15:07:12.754" v="834" actId="167"/>
          <ac:picMkLst>
            <pc:docMk/>
            <pc:sldMk cId="1794484197" sldId="1095"/>
            <ac:picMk id="5" creationId="{4A56B217-27F9-64D6-849F-CB89A3D68CD6}"/>
          </ac:picMkLst>
        </pc:picChg>
      </pc:sldChg>
      <pc:sldChg chg="modSp mod">
        <pc:chgData name="Salima  Ben Najem" userId="5d5d9c33-4a8f-4fad-a74b-e23ae769dead" providerId="ADAL" clId="{9BC4A8D2-6BD3-4F6E-9B89-9E8D97E5DD9E}" dt="2026-04-09T14:13:35.246" v="388" actId="1076"/>
        <pc:sldMkLst>
          <pc:docMk/>
          <pc:sldMk cId="1045491029" sldId="1102"/>
        </pc:sldMkLst>
        <pc:spChg chg="mod">
          <ac:chgData name="Salima  Ben Najem" userId="5d5d9c33-4a8f-4fad-a74b-e23ae769dead" providerId="ADAL" clId="{9BC4A8D2-6BD3-4F6E-9B89-9E8D97E5DD9E}" dt="2026-04-09T14:12:08.575" v="308" actId="1076"/>
          <ac:spMkLst>
            <pc:docMk/>
            <pc:sldMk cId="1045491029" sldId="1102"/>
            <ac:spMk id="9" creationId="{9482C241-8DBD-D0B7-3671-94D02286AE69}"/>
          </ac:spMkLst>
        </pc:spChg>
        <pc:spChg chg="mod">
          <ac:chgData name="Salima  Ben Najem" userId="5d5d9c33-4a8f-4fad-a74b-e23ae769dead" providerId="ADAL" clId="{9BC4A8D2-6BD3-4F6E-9B89-9E8D97E5DD9E}" dt="2026-04-09T14:12:17.733" v="310" actId="14100"/>
          <ac:spMkLst>
            <pc:docMk/>
            <pc:sldMk cId="1045491029" sldId="1102"/>
            <ac:spMk id="11" creationId="{27751CCA-1B12-CBB3-98AE-B891E0652A6B}"/>
          </ac:spMkLst>
        </pc:spChg>
        <pc:spChg chg="mod">
          <ac:chgData name="Salima  Ben Najem" userId="5d5d9c33-4a8f-4fad-a74b-e23ae769dead" providerId="ADAL" clId="{9BC4A8D2-6BD3-4F6E-9B89-9E8D97E5DD9E}" dt="2026-04-09T14:13:35.246" v="388" actId="1076"/>
          <ac:spMkLst>
            <pc:docMk/>
            <pc:sldMk cId="1045491029" sldId="1102"/>
            <ac:spMk id="12" creationId="{6565C183-6DFE-DDA7-461D-ED2FCCBFF530}"/>
          </ac:spMkLst>
        </pc:spChg>
        <pc:grpChg chg="mod">
          <ac:chgData name="Salima  Ben Najem" userId="5d5d9c33-4a8f-4fad-a74b-e23ae769dead" providerId="ADAL" clId="{9BC4A8D2-6BD3-4F6E-9B89-9E8D97E5DD9E}" dt="2026-04-09T14:06:18.298" v="139"/>
          <ac:grpSpMkLst>
            <pc:docMk/>
            <pc:sldMk cId="1045491029" sldId="1102"/>
            <ac:grpSpMk id="8" creationId="{BDA6E5DF-2873-8BEC-A96E-B9DA5FED0216}"/>
          </ac:grpSpMkLst>
        </pc:grpChg>
        <pc:picChg chg="mod">
          <ac:chgData name="Salima  Ben Najem" userId="5d5d9c33-4a8f-4fad-a74b-e23ae769dead" providerId="ADAL" clId="{9BC4A8D2-6BD3-4F6E-9B89-9E8D97E5DD9E}" dt="2026-04-09T14:06:18.298" v="139"/>
          <ac:picMkLst>
            <pc:docMk/>
            <pc:sldMk cId="1045491029" sldId="1102"/>
            <ac:picMk id="13" creationId="{0E1E4BD6-C6B6-E4C6-1681-48F82215049C}"/>
          </ac:picMkLst>
        </pc:picChg>
        <pc:picChg chg="mod">
          <ac:chgData name="Salima  Ben Najem" userId="5d5d9c33-4a8f-4fad-a74b-e23ae769dead" providerId="ADAL" clId="{9BC4A8D2-6BD3-4F6E-9B89-9E8D97E5DD9E}" dt="2026-04-09T14:06:18.298" v="139"/>
          <ac:picMkLst>
            <pc:docMk/>
            <pc:sldMk cId="1045491029" sldId="1102"/>
            <ac:picMk id="14" creationId="{0A3F4B7D-6DD2-6387-91A6-7DDD7CED64FE}"/>
          </ac:picMkLst>
        </pc:picChg>
      </pc:sldChg>
      <pc:sldChg chg="addSp delSp modSp mod">
        <pc:chgData name="Salima  Ben Najem" userId="5d5d9c33-4a8f-4fad-a74b-e23ae769dead" providerId="ADAL" clId="{9BC4A8D2-6BD3-4F6E-9B89-9E8D97E5DD9E}" dt="2026-04-09T14:14:32.730" v="391"/>
        <pc:sldMkLst>
          <pc:docMk/>
          <pc:sldMk cId="2599601088" sldId="1103"/>
        </pc:sldMkLst>
        <pc:spChg chg="del">
          <ac:chgData name="Salima  Ben Najem" userId="5d5d9c33-4a8f-4fad-a74b-e23ae769dead" providerId="ADAL" clId="{9BC4A8D2-6BD3-4F6E-9B89-9E8D97E5DD9E}" dt="2026-04-09T14:14:29.619" v="389" actId="478"/>
          <ac:spMkLst>
            <pc:docMk/>
            <pc:sldMk cId="2599601088" sldId="1103"/>
            <ac:spMk id="8" creationId="{E0E6280E-D16B-722F-DD5D-BF30D44DD864}"/>
          </ac:spMkLst>
        </pc:spChg>
        <pc:spChg chg="del">
          <ac:chgData name="Salima  Ben Najem" userId="5d5d9c33-4a8f-4fad-a74b-e23ae769dead" providerId="ADAL" clId="{9BC4A8D2-6BD3-4F6E-9B89-9E8D97E5DD9E}" dt="2026-04-09T14:14:29.619" v="389" actId="478"/>
          <ac:spMkLst>
            <pc:docMk/>
            <pc:sldMk cId="2599601088" sldId="1103"/>
            <ac:spMk id="9" creationId="{44ECAF9B-2610-F554-B6C7-232AB7E0A55F}"/>
          </ac:spMkLst>
        </pc:spChg>
        <pc:spChg chg="del">
          <ac:chgData name="Salima  Ben Najem" userId="5d5d9c33-4a8f-4fad-a74b-e23ae769dead" providerId="ADAL" clId="{9BC4A8D2-6BD3-4F6E-9B89-9E8D97E5DD9E}" dt="2026-04-09T14:14:31.646" v="390" actId="478"/>
          <ac:spMkLst>
            <pc:docMk/>
            <pc:sldMk cId="2599601088" sldId="1103"/>
            <ac:spMk id="12" creationId="{A6D7D900-37FB-E3B0-E10A-0F8038AD5397}"/>
          </ac:spMkLst>
        </pc:spChg>
        <pc:spChg chg="add mod">
          <ac:chgData name="Salima  Ben Najem" userId="5d5d9c33-4a8f-4fad-a74b-e23ae769dead" providerId="ADAL" clId="{9BC4A8D2-6BD3-4F6E-9B89-9E8D97E5DD9E}" dt="2026-04-09T14:14:32.730" v="391"/>
          <ac:spMkLst>
            <pc:docMk/>
            <pc:sldMk cId="2599601088" sldId="1103"/>
            <ac:spMk id="14" creationId="{520C1D82-C023-A0E5-ABC0-4D0406E2C9EB}"/>
          </ac:spMkLst>
        </pc:spChg>
        <pc:spChg chg="add mod">
          <ac:chgData name="Salima  Ben Najem" userId="5d5d9c33-4a8f-4fad-a74b-e23ae769dead" providerId="ADAL" clId="{9BC4A8D2-6BD3-4F6E-9B89-9E8D97E5DD9E}" dt="2026-04-09T14:14:32.730" v="391"/>
          <ac:spMkLst>
            <pc:docMk/>
            <pc:sldMk cId="2599601088" sldId="1103"/>
            <ac:spMk id="15" creationId="{FC39F2E5-ADBE-087D-7CBC-98AC2D79D4C2}"/>
          </ac:spMkLst>
        </pc:spChg>
        <pc:spChg chg="add mod">
          <ac:chgData name="Salima  Ben Najem" userId="5d5d9c33-4a8f-4fad-a74b-e23ae769dead" providerId="ADAL" clId="{9BC4A8D2-6BD3-4F6E-9B89-9E8D97E5DD9E}" dt="2026-04-09T14:14:32.730" v="391"/>
          <ac:spMkLst>
            <pc:docMk/>
            <pc:sldMk cId="2599601088" sldId="1103"/>
            <ac:spMk id="16" creationId="{9D8CBBC0-2A60-01BD-F9FE-F0CA2EC8874D}"/>
          </ac:spMkLst>
        </pc:spChg>
      </pc:sldChg>
      <pc:sldChg chg="addSp delSp modSp mod">
        <pc:chgData name="Salima  Ben Najem" userId="5d5d9c33-4a8f-4fad-a74b-e23ae769dead" providerId="ADAL" clId="{9BC4A8D2-6BD3-4F6E-9B89-9E8D97E5DD9E}" dt="2026-04-09T14:14:45.280" v="394"/>
        <pc:sldMkLst>
          <pc:docMk/>
          <pc:sldMk cId="354532769" sldId="1104"/>
        </pc:sldMkLst>
        <pc:spChg chg="del">
          <ac:chgData name="Salima  Ben Najem" userId="5d5d9c33-4a8f-4fad-a74b-e23ae769dead" providerId="ADAL" clId="{9BC4A8D2-6BD3-4F6E-9B89-9E8D97E5DD9E}" dt="2026-04-09T14:14:44.576" v="393" actId="478"/>
          <ac:spMkLst>
            <pc:docMk/>
            <pc:sldMk cId="354532769" sldId="1104"/>
            <ac:spMk id="3" creationId="{B7B5F971-85A5-F568-B5CA-4F7FF0377F2B}"/>
          </ac:spMkLst>
        </pc:spChg>
        <pc:spChg chg="del mod">
          <ac:chgData name="Salima  Ben Najem" userId="5d5d9c33-4a8f-4fad-a74b-e23ae769dead" providerId="ADAL" clId="{9BC4A8D2-6BD3-4F6E-9B89-9E8D97E5DD9E}" dt="2026-04-09T14:14:44.576" v="393" actId="478"/>
          <ac:spMkLst>
            <pc:docMk/>
            <pc:sldMk cId="354532769" sldId="1104"/>
            <ac:spMk id="5" creationId="{6BBE9084-70C6-B18F-2230-FA80E2B9309A}"/>
          </ac:spMkLst>
        </pc:spChg>
        <pc:spChg chg="del">
          <ac:chgData name="Salima  Ben Najem" userId="5d5d9c33-4a8f-4fad-a74b-e23ae769dead" providerId="ADAL" clId="{9BC4A8D2-6BD3-4F6E-9B89-9E8D97E5DD9E}" dt="2026-04-09T14:14:44.576" v="393" actId="478"/>
          <ac:spMkLst>
            <pc:docMk/>
            <pc:sldMk cId="354532769" sldId="1104"/>
            <ac:spMk id="7" creationId="{91C2B8CA-666F-11E8-1375-DD7D32715970}"/>
          </ac:spMkLst>
        </pc:spChg>
        <pc:spChg chg="add mod">
          <ac:chgData name="Salima  Ben Najem" userId="5d5d9c33-4a8f-4fad-a74b-e23ae769dead" providerId="ADAL" clId="{9BC4A8D2-6BD3-4F6E-9B89-9E8D97E5DD9E}" dt="2026-04-09T14:14:45.280" v="394"/>
          <ac:spMkLst>
            <pc:docMk/>
            <pc:sldMk cId="354532769" sldId="1104"/>
            <ac:spMk id="8" creationId="{73D5D3DA-CBFB-5035-EACA-811E466B0DB2}"/>
          </ac:spMkLst>
        </pc:spChg>
        <pc:spChg chg="add mod">
          <ac:chgData name="Salima  Ben Najem" userId="5d5d9c33-4a8f-4fad-a74b-e23ae769dead" providerId="ADAL" clId="{9BC4A8D2-6BD3-4F6E-9B89-9E8D97E5DD9E}" dt="2026-04-09T14:14:45.280" v="394"/>
          <ac:spMkLst>
            <pc:docMk/>
            <pc:sldMk cId="354532769" sldId="1104"/>
            <ac:spMk id="9" creationId="{F03660EF-CB0A-30F7-228F-707DC63BE988}"/>
          </ac:spMkLst>
        </pc:spChg>
        <pc:spChg chg="add mod">
          <ac:chgData name="Salima  Ben Najem" userId="5d5d9c33-4a8f-4fad-a74b-e23ae769dead" providerId="ADAL" clId="{9BC4A8D2-6BD3-4F6E-9B89-9E8D97E5DD9E}" dt="2026-04-09T14:14:45.280" v="394"/>
          <ac:spMkLst>
            <pc:docMk/>
            <pc:sldMk cId="354532769" sldId="1104"/>
            <ac:spMk id="10" creationId="{B93B9E9E-F682-11C0-927D-B421A1EBB788}"/>
          </ac:spMkLst>
        </pc:spChg>
      </pc:sldChg>
      <pc:sldChg chg="modSp mod">
        <pc:chgData name="Salima  Ben Najem" userId="5d5d9c33-4a8f-4fad-a74b-e23ae769dead" providerId="ADAL" clId="{9BC4A8D2-6BD3-4F6E-9B89-9E8D97E5DD9E}" dt="2026-04-09T14:54:23.279" v="750" actId="20577"/>
        <pc:sldMkLst>
          <pc:docMk/>
          <pc:sldMk cId="1811792765" sldId="1107"/>
        </pc:sldMkLst>
        <pc:spChg chg="mod">
          <ac:chgData name="Salima  Ben Najem" userId="5d5d9c33-4a8f-4fad-a74b-e23ae769dead" providerId="ADAL" clId="{9BC4A8D2-6BD3-4F6E-9B89-9E8D97E5DD9E}" dt="2026-04-09T14:54:23.279" v="750" actId="20577"/>
          <ac:spMkLst>
            <pc:docMk/>
            <pc:sldMk cId="1811792765" sldId="1107"/>
            <ac:spMk id="2" creationId="{7A6C5016-4834-C47B-D0E9-4091A4BF4019}"/>
          </ac:spMkLst>
        </pc:spChg>
        <pc:spChg chg="mod">
          <ac:chgData name="Salima  Ben Najem" userId="5d5d9c33-4a8f-4fad-a74b-e23ae769dead" providerId="ADAL" clId="{9BC4A8D2-6BD3-4F6E-9B89-9E8D97E5DD9E}" dt="2026-04-09T14:53:27.558" v="738" actId="20577"/>
          <ac:spMkLst>
            <pc:docMk/>
            <pc:sldMk cId="1811792765" sldId="1107"/>
            <ac:spMk id="3" creationId="{77B4038E-9551-928D-A633-AEDCF59830EC}"/>
          </ac:spMkLst>
        </pc:spChg>
      </pc:sldChg>
      <pc:sldChg chg="modSp mod">
        <pc:chgData name="Salima  Ben Najem" userId="5d5d9c33-4a8f-4fad-a74b-e23ae769dead" providerId="ADAL" clId="{9BC4A8D2-6BD3-4F6E-9B89-9E8D97E5DD9E}" dt="2026-04-09T14:48:00.121" v="660" actId="404"/>
        <pc:sldMkLst>
          <pc:docMk/>
          <pc:sldMk cId="1897251234" sldId="1108"/>
        </pc:sldMkLst>
        <pc:spChg chg="mod">
          <ac:chgData name="Salima  Ben Najem" userId="5d5d9c33-4a8f-4fad-a74b-e23ae769dead" providerId="ADAL" clId="{9BC4A8D2-6BD3-4F6E-9B89-9E8D97E5DD9E}" dt="2026-04-09T14:26:21.097" v="553" actId="108"/>
          <ac:spMkLst>
            <pc:docMk/>
            <pc:sldMk cId="1897251234" sldId="1108"/>
            <ac:spMk id="2" creationId="{C2A69CF0-AD90-1CBB-7057-B6E00B7169C7}"/>
          </ac:spMkLst>
        </pc:spChg>
        <pc:spChg chg="mod">
          <ac:chgData name="Salima  Ben Najem" userId="5d5d9c33-4a8f-4fad-a74b-e23ae769dead" providerId="ADAL" clId="{9BC4A8D2-6BD3-4F6E-9B89-9E8D97E5DD9E}" dt="2026-04-09T14:48:00.121" v="660" actId="404"/>
          <ac:spMkLst>
            <pc:docMk/>
            <pc:sldMk cId="1897251234" sldId="1108"/>
            <ac:spMk id="3" creationId="{3DF9475A-A158-F0A1-9628-6D2C78F8DACB}"/>
          </ac:spMkLst>
        </pc:spChg>
      </pc:sldChg>
      <pc:sldChg chg="modSp mod">
        <pc:chgData name="Salima  Ben Najem" userId="5d5d9c33-4a8f-4fad-a74b-e23ae769dead" providerId="ADAL" clId="{9BC4A8D2-6BD3-4F6E-9B89-9E8D97E5DD9E}" dt="2026-04-09T14:47:20.788" v="656" actId="108"/>
        <pc:sldMkLst>
          <pc:docMk/>
          <pc:sldMk cId="3704933713" sldId="1109"/>
        </pc:sldMkLst>
        <pc:spChg chg="mod">
          <ac:chgData name="Salima  Ben Najem" userId="5d5d9c33-4a8f-4fad-a74b-e23ae769dead" providerId="ADAL" clId="{9BC4A8D2-6BD3-4F6E-9B89-9E8D97E5DD9E}" dt="2026-04-09T14:47:20.788" v="656" actId="108"/>
          <ac:spMkLst>
            <pc:docMk/>
            <pc:sldMk cId="3704933713" sldId="1109"/>
            <ac:spMk id="2" creationId="{216560D5-0D48-1DED-C3F0-86D8F815089A}"/>
          </ac:spMkLst>
        </pc:spChg>
        <pc:spChg chg="mod">
          <ac:chgData name="Salima  Ben Najem" userId="5d5d9c33-4a8f-4fad-a74b-e23ae769dead" providerId="ADAL" clId="{9BC4A8D2-6BD3-4F6E-9B89-9E8D97E5DD9E}" dt="2026-04-09T14:47:02.008" v="653" actId="20577"/>
          <ac:spMkLst>
            <pc:docMk/>
            <pc:sldMk cId="3704933713" sldId="1109"/>
            <ac:spMk id="3" creationId="{809B4766-81D4-3040-3D45-19BF4CBCA723}"/>
          </ac:spMkLst>
        </pc:spChg>
      </pc:sldChg>
      <pc:sldChg chg="modSp mod">
        <pc:chgData name="Salima  Ben Najem" userId="5d5d9c33-4a8f-4fad-a74b-e23ae769dead" providerId="ADAL" clId="{9BC4A8D2-6BD3-4F6E-9B89-9E8D97E5DD9E}" dt="2026-04-09T14:49:12.754" v="673" actId="207"/>
        <pc:sldMkLst>
          <pc:docMk/>
          <pc:sldMk cId="3810530637" sldId="1110"/>
        </pc:sldMkLst>
        <pc:spChg chg="mod">
          <ac:chgData name="Salima  Ben Najem" userId="5d5d9c33-4a8f-4fad-a74b-e23ae769dead" providerId="ADAL" clId="{9BC4A8D2-6BD3-4F6E-9B89-9E8D97E5DD9E}" dt="2026-04-09T14:49:12.754" v="673" actId="207"/>
          <ac:spMkLst>
            <pc:docMk/>
            <pc:sldMk cId="3810530637" sldId="1110"/>
            <ac:spMk id="2" creationId="{A7193B57-2FDF-DFB8-1A9A-4E8E5099B951}"/>
          </ac:spMkLst>
        </pc:spChg>
        <pc:spChg chg="mod">
          <ac:chgData name="Salima  Ben Najem" userId="5d5d9c33-4a8f-4fad-a74b-e23ae769dead" providerId="ADAL" clId="{9BC4A8D2-6BD3-4F6E-9B89-9E8D97E5DD9E}" dt="2026-04-09T14:48:33.544" v="662" actId="108"/>
          <ac:spMkLst>
            <pc:docMk/>
            <pc:sldMk cId="3810530637" sldId="1110"/>
            <ac:spMk id="7" creationId="{C6D07F23-BC23-B563-D04D-0A93EF1A9445}"/>
          </ac:spMkLst>
        </pc:spChg>
      </pc:sldChg>
      <pc:sldChg chg="modSp mod">
        <pc:chgData name="Salima  Ben Najem" userId="5d5d9c33-4a8f-4fad-a74b-e23ae769dead" providerId="ADAL" clId="{9BC4A8D2-6BD3-4F6E-9B89-9E8D97E5DD9E}" dt="2026-04-09T14:55:27.102" v="813" actId="20577"/>
        <pc:sldMkLst>
          <pc:docMk/>
          <pc:sldMk cId="1048342603" sldId="1111"/>
        </pc:sldMkLst>
        <pc:spChg chg="mod">
          <ac:chgData name="Salima  Ben Najem" userId="5d5d9c33-4a8f-4fad-a74b-e23ae769dead" providerId="ADAL" clId="{9BC4A8D2-6BD3-4F6E-9B89-9E8D97E5DD9E}" dt="2026-04-09T14:55:27.102" v="813" actId="20577"/>
          <ac:spMkLst>
            <pc:docMk/>
            <pc:sldMk cId="1048342603" sldId="1111"/>
            <ac:spMk id="2" creationId="{9F94681C-C8F8-5895-7DAB-66122E8E040D}"/>
          </ac:spMkLst>
        </pc:spChg>
        <pc:spChg chg="mod">
          <ac:chgData name="Salima  Ben Najem" userId="5d5d9c33-4a8f-4fad-a74b-e23ae769dead" providerId="ADAL" clId="{9BC4A8D2-6BD3-4F6E-9B89-9E8D97E5DD9E}" dt="2026-04-09T14:55:17.640" v="797" actId="108"/>
          <ac:spMkLst>
            <pc:docMk/>
            <pc:sldMk cId="1048342603" sldId="1111"/>
            <ac:spMk id="3" creationId="{8459B54F-911C-FE03-A9CA-CC8CE1E5FBB1}"/>
          </ac:spMkLst>
        </pc:spChg>
      </pc:sldChg>
      <pc:sldChg chg="addSp delSp modSp mod">
        <pc:chgData name="Salima  Ben Najem" userId="5d5d9c33-4a8f-4fad-a74b-e23ae769dead" providerId="ADAL" clId="{9BC4A8D2-6BD3-4F6E-9B89-9E8D97E5DD9E}" dt="2026-04-09T14:52:01.034" v="696" actId="108"/>
        <pc:sldMkLst>
          <pc:docMk/>
          <pc:sldMk cId="683216518" sldId="1112"/>
        </pc:sldMkLst>
        <pc:spChg chg="add mod">
          <ac:chgData name="Salima  Ben Najem" userId="5d5d9c33-4a8f-4fad-a74b-e23ae769dead" providerId="ADAL" clId="{9BC4A8D2-6BD3-4F6E-9B89-9E8D97E5DD9E}" dt="2026-04-09T14:51:46.659" v="694" actId="207"/>
          <ac:spMkLst>
            <pc:docMk/>
            <pc:sldMk cId="683216518" sldId="1112"/>
            <ac:spMk id="2" creationId="{80257022-1B16-916E-3518-E501842C7601}"/>
          </ac:spMkLst>
        </pc:spChg>
        <pc:spChg chg="del">
          <ac:chgData name="Salima  Ben Najem" userId="5d5d9c33-4a8f-4fad-a74b-e23ae769dead" providerId="ADAL" clId="{9BC4A8D2-6BD3-4F6E-9B89-9E8D97E5DD9E}" dt="2026-04-09T14:51:25.315" v="692" actId="478"/>
          <ac:spMkLst>
            <pc:docMk/>
            <pc:sldMk cId="683216518" sldId="1112"/>
            <ac:spMk id="4" creationId="{1A64EEC1-E279-BC6D-3927-3E48B6299264}"/>
          </ac:spMkLst>
        </pc:spChg>
        <pc:spChg chg="mod">
          <ac:chgData name="Salima  Ben Najem" userId="5d5d9c33-4a8f-4fad-a74b-e23ae769dead" providerId="ADAL" clId="{9BC4A8D2-6BD3-4F6E-9B89-9E8D97E5DD9E}" dt="2026-04-09T14:52:01.034" v="696" actId="108"/>
          <ac:spMkLst>
            <pc:docMk/>
            <pc:sldMk cId="683216518" sldId="1112"/>
            <ac:spMk id="7" creationId="{3C8ED61F-7E98-47F8-7D5F-9CD92B674108}"/>
          </ac:spMkLst>
        </pc:spChg>
      </pc:sldChg>
      <pc:sldChg chg="addSp delSp modSp mod">
        <pc:chgData name="Salima  Ben Najem" userId="5d5d9c33-4a8f-4fad-a74b-e23ae769dead" providerId="ADAL" clId="{9BC4A8D2-6BD3-4F6E-9B89-9E8D97E5DD9E}" dt="2026-04-09T14:51:13.927" v="691"/>
        <pc:sldMkLst>
          <pc:docMk/>
          <pc:sldMk cId="1659264525" sldId="1113"/>
        </pc:sldMkLst>
        <pc:spChg chg="del mod">
          <ac:chgData name="Salima  Ben Najem" userId="5d5d9c33-4a8f-4fad-a74b-e23ae769dead" providerId="ADAL" clId="{9BC4A8D2-6BD3-4F6E-9B89-9E8D97E5DD9E}" dt="2026-04-09T14:19:38.603" v="440" actId="478"/>
          <ac:spMkLst>
            <pc:docMk/>
            <pc:sldMk cId="1659264525" sldId="1113"/>
            <ac:spMk id="4" creationId="{A13E0339-AAC7-7F63-BB34-9364D9EE65C6}"/>
          </ac:spMkLst>
        </pc:spChg>
        <pc:spChg chg="add del mod">
          <ac:chgData name="Salima  Ben Najem" userId="5d5d9c33-4a8f-4fad-a74b-e23ae769dead" providerId="ADAL" clId="{9BC4A8D2-6BD3-4F6E-9B89-9E8D97E5DD9E}" dt="2026-04-09T14:51:13.394" v="690" actId="478"/>
          <ac:spMkLst>
            <pc:docMk/>
            <pc:sldMk cId="1659264525" sldId="1113"/>
            <ac:spMk id="5" creationId="{B0CB071E-AE83-776C-80ED-BBAFAF5E4413}"/>
          </ac:spMkLst>
        </pc:spChg>
        <pc:spChg chg="add mod">
          <ac:chgData name="Salima  Ben Najem" userId="5d5d9c33-4a8f-4fad-a74b-e23ae769dead" providerId="ADAL" clId="{9BC4A8D2-6BD3-4F6E-9B89-9E8D97E5DD9E}" dt="2026-04-09T14:51:13.927" v="691"/>
          <ac:spMkLst>
            <pc:docMk/>
            <pc:sldMk cId="1659264525" sldId="1113"/>
            <ac:spMk id="6" creationId="{725EAE57-5E73-2BE1-574B-E4791C4F89E9}"/>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15/04/2026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4.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340365"/>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44850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358258"/>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32246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844755"/>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873474"/>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844755"/>
            <a:ext cx="1101584" cy="338554"/>
          </a:xfrm>
          <a:prstGeom prst="rect">
            <a:avLst/>
          </a:prstGeom>
          <a:noFill/>
        </p:spPr>
        <p:txBody>
          <a:bodyPr wrap="none" rtlCol="0">
            <a:spAutoFit/>
          </a:bodyPr>
          <a:lstStyle/>
          <a:p>
            <a:r>
              <a:rPr lang="fr-MA" sz="1600" dirty="0">
                <a:solidFill>
                  <a:srgbClr val="757575"/>
                </a:solidFill>
                <a:latin typeface="Dosis ExtraBold" pitchFamily="2" charset="0"/>
              </a:rPr>
              <a:t>2.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2296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140331"/>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67475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340365"/>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44850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358258"/>
            <a:ext cx="164820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Prise de parole</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27597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844755"/>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873474"/>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844755"/>
            <a:ext cx="1143262" cy="338554"/>
          </a:xfrm>
          <a:prstGeom prst="rect">
            <a:avLst/>
          </a:prstGeom>
          <a:noFill/>
        </p:spPr>
        <p:txBody>
          <a:bodyPr wrap="none" rtlCol="0">
            <a:spAutoFit/>
          </a:bodyPr>
          <a:lstStyle/>
          <a:p>
            <a:r>
              <a:rPr lang="fr-MA" sz="1600" dirty="0">
                <a:solidFill>
                  <a:srgbClr val="757575"/>
                </a:solidFill>
                <a:latin typeface="Dosis ExtraBold" pitchFamily="2" charset="0"/>
              </a:rPr>
              <a:t>2.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723583"/>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140331"/>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67475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5608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4049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1737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367368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733659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427750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49786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697894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54382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768956" y="1802903"/>
            <a:ext cx="1423044" cy="1350495"/>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3" name="Espace réservé pour une image  6">
            <a:extLst>
              <a:ext uri="{FF2B5EF4-FFF2-40B4-BE49-F238E27FC236}">
                <a16:creationId xmlns:a16="http://schemas.microsoft.com/office/drawing/2014/main" id="{B7FD94A6-28B0-9955-E289-E405ACB9AE69}"/>
              </a:ext>
            </a:extLst>
          </p:cNvPr>
          <p:cNvSpPr>
            <a:spLocks noGrp="1" noChangeAspect="1"/>
          </p:cNvSpPr>
          <p:nvPr>
            <p:ph type="pic" sz="quarter" idx="30"/>
          </p:nvPr>
        </p:nvSpPr>
        <p:spPr>
          <a:xfrm>
            <a:off x="7108956" y="1802903"/>
            <a:ext cx="1423044" cy="1350495"/>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0C226263-C865-0772-0CF9-3B553CC145C1}"/>
              </a:ext>
            </a:extLst>
          </p:cNvPr>
          <p:cNvSpPr>
            <a:spLocks noGrp="1" noChangeAspect="1"/>
          </p:cNvSpPr>
          <p:nvPr>
            <p:ph type="pic" sz="quarter" idx="31"/>
          </p:nvPr>
        </p:nvSpPr>
        <p:spPr>
          <a:xfrm>
            <a:off x="4768956" y="3480276"/>
            <a:ext cx="1423044" cy="1350495"/>
          </a:xfrm>
          <a:prstGeom prst="rect">
            <a:avLst/>
          </a:prstGeom>
        </p:spPr>
        <p:txBody>
          <a:bodyPr/>
          <a:lstStyle/>
          <a:p>
            <a:endParaRPr lang="fr-MA" dirty="0"/>
          </a:p>
        </p:txBody>
      </p:sp>
      <p:sp>
        <p:nvSpPr>
          <p:cNvPr id="7" name="Espace réservé pour une image  6">
            <a:extLst>
              <a:ext uri="{FF2B5EF4-FFF2-40B4-BE49-F238E27FC236}">
                <a16:creationId xmlns:a16="http://schemas.microsoft.com/office/drawing/2014/main" id="{8B4F1161-2824-68E8-4975-6126DCF35E65}"/>
              </a:ext>
            </a:extLst>
          </p:cNvPr>
          <p:cNvSpPr>
            <a:spLocks noGrp="1" noChangeAspect="1"/>
          </p:cNvSpPr>
          <p:nvPr>
            <p:ph type="pic" sz="quarter" idx="32"/>
          </p:nvPr>
        </p:nvSpPr>
        <p:spPr>
          <a:xfrm>
            <a:off x="7108956" y="3480276"/>
            <a:ext cx="1423044" cy="1350495"/>
          </a:xfrm>
          <a:prstGeom prst="rect">
            <a:avLst/>
          </a:prstGeom>
        </p:spPr>
        <p:txBody>
          <a:bodyPr/>
          <a:lstStyle/>
          <a:p>
            <a:endParaRPr lang="fr-MA" dirty="0"/>
          </a:p>
        </p:txBody>
      </p:sp>
      <p:sp>
        <p:nvSpPr>
          <p:cNvPr id="8" name="Espace réservé pour une image  6">
            <a:extLst>
              <a:ext uri="{FF2B5EF4-FFF2-40B4-BE49-F238E27FC236}">
                <a16:creationId xmlns:a16="http://schemas.microsoft.com/office/drawing/2014/main" id="{26BD3BA5-CB00-807B-AB32-3C7BF1D21B74}"/>
              </a:ext>
            </a:extLst>
          </p:cNvPr>
          <p:cNvSpPr>
            <a:spLocks noGrp="1" noChangeAspect="1"/>
          </p:cNvSpPr>
          <p:nvPr>
            <p:ph type="pic" sz="quarter" idx="33"/>
          </p:nvPr>
        </p:nvSpPr>
        <p:spPr>
          <a:xfrm>
            <a:off x="4768956" y="5135922"/>
            <a:ext cx="1423044" cy="1350495"/>
          </a:xfrm>
          <a:prstGeom prst="rect">
            <a:avLst/>
          </a:prstGeom>
        </p:spPr>
        <p:txBody>
          <a:bodyPr/>
          <a:lstStyle/>
          <a:p>
            <a:endParaRPr lang="fr-MA" dirty="0"/>
          </a:p>
        </p:txBody>
      </p:sp>
      <p:sp>
        <p:nvSpPr>
          <p:cNvPr id="9" name="Espace réservé pour une image  6">
            <a:extLst>
              <a:ext uri="{FF2B5EF4-FFF2-40B4-BE49-F238E27FC236}">
                <a16:creationId xmlns:a16="http://schemas.microsoft.com/office/drawing/2014/main" id="{BC5F490F-E24C-E0B1-44E4-34C9BB344C28}"/>
              </a:ext>
            </a:extLst>
          </p:cNvPr>
          <p:cNvSpPr>
            <a:spLocks noGrp="1" noChangeAspect="1"/>
          </p:cNvSpPr>
          <p:nvPr>
            <p:ph type="pic" sz="quarter" idx="34"/>
          </p:nvPr>
        </p:nvSpPr>
        <p:spPr>
          <a:xfrm>
            <a:off x="7108956" y="5135922"/>
            <a:ext cx="1423044" cy="1350495"/>
          </a:xfrm>
          <a:prstGeom prst="rect">
            <a:avLst/>
          </a:prstGeom>
        </p:spPr>
        <p:txBody>
          <a:bodyPr/>
          <a:lstStyle/>
          <a:p>
            <a:endParaRPr lang="fr-MA" dirty="0"/>
          </a:p>
        </p:txBody>
      </p:sp>
    </p:spTree>
    <p:extLst>
      <p:ext uri="{BB962C8B-B14F-4D97-AF65-F5344CB8AC3E}">
        <p14:creationId xmlns:p14="http://schemas.microsoft.com/office/powerpoint/2010/main" val="3612637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32315"/>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32315"/>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32315"/>
            <a:ext cx="1980000" cy="1980000"/>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888704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90371"/>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90371"/>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90371"/>
            <a:ext cx="1980000" cy="1980000"/>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5" name="Espace réservé pour une image  14">
            <a:extLst>
              <a:ext uri="{FF2B5EF4-FFF2-40B4-BE49-F238E27FC236}">
                <a16:creationId xmlns:a16="http://schemas.microsoft.com/office/drawing/2014/main" id="{DEFEDF2B-55A0-3D92-2B90-328B2D918BE5}"/>
              </a:ext>
            </a:extLst>
          </p:cNvPr>
          <p:cNvSpPr>
            <a:spLocks noGrp="1" noChangeAspect="1"/>
          </p:cNvSpPr>
          <p:nvPr>
            <p:ph type="pic" sz="quarter" idx="22"/>
          </p:nvPr>
        </p:nvSpPr>
        <p:spPr>
          <a:xfrm>
            <a:off x="1479323" y="3994942"/>
            <a:ext cx="1980000" cy="1980000"/>
          </a:xfrm>
          <a:prstGeom prst="rect">
            <a:avLst/>
          </a:prstGeom>
          <a:ln>
            <a:noFill/>
          </a:ln>
        </p:spPr>
        <p:txBody>
          <a:bodyPr/>
          <a:lstStyle/>
          <a:p>
            <a:endParaRPr lang="fr-MA" dirty="0"/>
          </a:p>
        </p:txBody>
      </p:sp>
      <p:sp>
        <p:nvSpPr>
          <p:cNvPr id="7" name="Espace réservé pour une image  14">
            <a:extLst>
              <a:ext uri="{FF2B5EF4-FFF2-40B4-BE49-F238E27FC236}">
                <a16:creationId xmlns:a16="http://schemas.microsoft.com/office/drawing/2014/main" id="{6F83557E-1C52-59E9-48CE-EA6306972B1C}"/>
              </a:ext>
            </a:extLst>
          </p:cNvPr>
          <p:cNvSpPr>
            <a:spLocks noGrp="1" noChangeAspect="1"/>
          </p:cNvSpPr>
          <p:nvPr>
            <p:ph type="pic" sz="quarter" idx="23"/>
          </p:nvPr>
        </p:nvSpPr>
        <p:spPr>
          <a:xfrm>
            <a:off x="3759312" y="3994942"/>
            <a:ext cx="1980000" cy="198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7576EF6C-B3F1-A7B8-D645-182669BC42FD}"/>
              </a:ext>
            </a:extLst>
          </p:cNvPr>
          <p:cNvSpPr>
            <a:spLocks noGrp="1" noChangeAspect="1"/>
          </p:cNvSpPr>
          <p:nvPr>
            <p:ph type="pic" sz="quarter" idx="24"/>
          </p:nvPr>
        </p:nvSpPr>
        <p:spPr>
          <a:xfrm>
            <a:off x="6039301" y="3994942"/>
            <a:ext cx="1980000" cy="1980000"/>
          </a:xfrm>
          <a:prstGeom prst="rect">
            <a:avLst/>
          </a:prstGeom>
          <a:ln>
            <a:noFill/>
          </a:ln>
        </p:spPr>
        <p:txBody>
          <a:bodyPr/>
          <a:lstStyle/>
          <a:p>
            <a:endParaRPr lang="fr-MA" dirty="0"/>
          </a:p>
        </p:txBody>
      </p:sp>
    </p:spTree>
    <p:extLst>
      <p:ext uri="{BB962C8B-B14F-4D97-AF65-F5344CB8AC3E}">
        <p14:creationId xmlns:p14="http://schemas.microsoft.com/office/powerpoint/2010/main" val="581183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dirty="0"/>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dirty="0"/>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dirty="0"/>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dirty="0"/>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dirty="0"/>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10589893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811579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679916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545965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6911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18966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83523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27093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07568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22095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84058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08733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87568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7002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02327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44437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3812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3211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049252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04946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71657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77920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69929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02040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680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80715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87980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69703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1304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30692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02702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4046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10946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5833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37815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85151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046943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8856498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103757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604053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981120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321172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51636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513026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855024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436025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700565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926011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6849080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6731696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17127953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79283839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37032568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99517788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31634286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60659264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19135180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61999836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256429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02934763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5505174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0.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10.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10.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7.jp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9.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9.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8.png"/><Relationship Id="rId2" Type="http://schemas.openxmlformats.org/officeDocument/2006/relationships/slideLayout" Target="../slideLayouts/slideLayout52.xml"/><Relationship Id="rId16" Type="http://schemas.openxmlformats.org/officeDocument/2006/relationships/image" Target="../media/image7.jp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7.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6.xml"/><Relationship Id="rId1"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image" Target="../media/image10.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image" Target="../media/image8.png"/><Relationship Id="rId2" Type="http://schemas.openxmlformats.org/officeDocument/2006/relationships/slideLayout" Target="../slideLayouts/slideLayout68.xml"/><Relationship Id="rId16" Type="http://schemas.openxmlformats.org/officeDocument/2006/relationships/image" Target="../media/image7.jp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theme" Target="../theme/theme9.xml"/><Relationship Id="rId10" Type="http://schemas.openxmlformats.org/officeDocument/2006/relationships/slideLayout" Target="../slideLayouts/slideLayout76.xml"/><Relationship Id="rId19" Type="http://schemas.openxmlformats.org/officeDocument/2006/relationships/image" Target="../media/image9.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83.xml"/><Relationship Id="rId7" Type="http://schemas.openxmlformats.org/officeDocument/2006/relationships/image" Target="../media/image8.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image" Target="../media/image7.jpg"/><Relationship Id="rId5" Type="http://schemas.openxmlformats.org/officeDocument/2006/relationships/theme" Target="../theme/theme10.xml"/><Relationship Id="rId4" Type="http://schemas.openxmlformats.org/officeDocument/2006/relationships/slideLayout" Target="../slideLayouts/slideLayout84.xml"/><Relationship Id="rId9" Type="http://schemas.openxmlformats.org/officeDocument/2006/relationships/image" Target="../media/image9.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10.pn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image" Target="../media/image8.png"/><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image" Target="../media/image11.jpg"/><Relationship Id="rId5" Type="http://schemas.openxmlformats.org/officeDocument/2006/relationships/slideLayout" Target="../slideLayouts/slideLayout89.xml"/><Relationship Id="rId10" Type="http://schemas.openxmlformats.org/officeDocument/2006/relationships/theme" Target="../theme/theme11.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9.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image" Target="../media/image9.png"/><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image" Target="../media/image8.png"/><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image" Target="../media/image7.jpg"/><Relationship Id="rId5" Type="http://schemas.openxmlformats.org/officeDocument/2006/relationships/slideLayout" Target="../slideLayouts/slideLayout98.xml"/><Relationship Id="rId10" Type="http://schemas.openxmlformats.org/officeDocument/2006/relationships/theme" Target="../theme/theme12.xml"/><Relationship Id="rId4" Type="http://schemas.openxmlformats.org/officeDocument/2006/relationships/slideLayout" Target="../slideLayouts/slideLayout97.xml"/><Relationship Id="rId9" Type="http://schemas.openxmlformats.org/officeDocument/2006/relationships/slideLayout" Target="../slideLayouts/slideLayout10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9.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image" Target="../media/image8.png"/><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image" Target="../media/image7.jpg"/><Relationship Id="rId5" Type="http://schemas.openxmlformats.org/officeDocument/2006/relationships/slideLayout" Target="../slideLayouts/slideLayout107.xml"/><Relationship Id="rId10" Type="http://schemas.openxmlformats.org/officeDocument/2006/relationships/theme" Target="../theme/theme13.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slideLayout" Target="../slideLayouts/slideLayout124.xml"/><Relationship Id="rId18" Type="http://schemas.openxmlformats.org/officeDocument/2006/relationships/image" Target="../media/image10.png"/><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17" Type="http://schemas.openxmlformats.org/officeDocument/2006/relationships/image" Target="../media/image8.png"/><Relationship Id="rId2" Type="http://schemas.openxmlformats.org/officeDocument/2006/relationships/slideLayout" Target="../slideLayouts/slideLayout113.xml"/><Relationship Id="rId16" Type="http://schemas.openxmlformats.org/officeDocument/2006/relationships/image" Target="../media/image7.jpg"/><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5" Type="http://schemas.openxmlformats.org/officeDocument/2006/relationships/theme" Target="../theme/theme14.xml"/><Relationship Id="rId10" Type="http://schemas.openxmlformats.org/officeDocument/2006/relationships/slideLayout" Target="../slideLayouts/slideLayout121.xml"/><Relationship Id="rId19" Type="http://schemas.openxmlformats.org/officeDocument/2006/relationships/image" Target="../media/image9.png"/><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slideLayout" Target="../slideLayouts/slideLayout12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33.xml"/><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theme" Target="../theme/theme15.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98071" y="194801"/>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3197908" y="130335"/>
            <a:ext cx="1498077" cy="307777"/>
          </a:xfrm>
          <a:prstGeom prst="rect">
            <a:avLst/>
          </a:prstGeom>
          <a:noFill/>
          <a:ln>
            <a:noFill/>
          </a:ln>
        </p:spPr>
        <p:txBody>
          <a:bodyPr wrap="square" rtlCol="0" anchor="ctr" anchorCtr="0">
            <a:spAutoFit/>
          </a:bodyPr>
          <a:lstStyle/>
          <a:p>
            <a:r>
              <a:rPr lang="fr-MA" sz="1400" b="1" dirty="0">
                <a:solidFill>
                  <a:srgbClr val="424D7B"/>
                </a:solidFill>
              </a:rPr>
              <a:t>Oral</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47542" y="165659"/>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46092" y="241967"/>
            <a:ext cx="243310" cy="243310"/>
          </a:xfrm>
          <a:prstGeom prst="rect">
            <a:avLst/>
          </a:prstGeom>
          <a:ln>
            <a:noFill/>
          </a:ln>
        </p:spPr>
      </p:pic>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962166" y="183180"/>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3312000" y="143758"/>
            <a:ext cx="1575884" cy="306122"/>
          </a:xfrm>
          <a:prstGeom prst="rect">
            <a:avLst/>
          </a:prstGeom>
          <a:noFill/>
          <a:ln>
            <a:noFill/>
          </a:ln>
        </p:spPr>
        <p:txBody>
          <a:bodyPr wrap="square" rtlCol="0" anchor="ctr" anchorCtr="0">
            <a:spAutoFit/>
          </a:bodyPr>
          <a:lstStyle/>
          <a:p>
            <a:r>
              <a:rPr lang="fr-MA" sz="1400" b="1" dirty="0">
                <a:solidFill>
                  <a:srgbClr val="424D7B"/>
                </a:solidFill>
              </a:rPr>
              <a:t>Prise de parole</a:t>
            </a:r>
          </a:p>
        </p:txBody>
      </p:sp>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731448" y="179301"/>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094447" y="142102"/>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Écriture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469204"/>
      </p:ext>
    </p:extLst>
  </p:cSld>
  <p:clrMap bg1="lt1" tx1="dk1" bg2="lt2" tx2="dk2" accent1="accent1" accent2="accent2" accent3="accent3" accent4="accent4" accent5="accent5" accent6="accent6" hlink="hlink" folHlink="folHlink"/>
  <p:sldLayoutIdLst>
    <p:sldLayoutId id="2147483782" r:id="rId1"/>
    <p:sldLayoutId id="2147483783"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849852992"/>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127351568"/>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81792551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981597" y="24196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3312000" y="209732"/>
            <a:ext cx="1675635"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469672"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919095" y="209733"/>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Écriture </a:t>
            </a:r>
          </a:p>
        </p:txBody>
      </p:sp>
    </p:spTree>
    <p:extLst>
      <p:ext uri="{BB962C8B-B14F-4D97-AF65-F5344CB8AC3E}">
        <p14:creationId xmlns:p14="http://schemas.microsoft.com/office/powerpoint/2010/main" val="182663372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3016498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493936" cy="307777"/>
          </a:xfrm>
          <a:prstGeom prst="rect">
            <a:avLst/>
          </a:prstGeom>
          <a:noFill/>
          <a:ln>
            <a:noFill/>
          </a:ln>
        </p:spPr>
        <p:txBody>
          <a:bodyPr wrap="square" rtlCol="0" anchor="ctr" anchorCtr="0">
            <a:spAutoFit/>
          </a:bodyPr>
          <a:lstStyle/>
          <a:p>
            <a:r>
              <a:rPr lang="fr-MA" sz="1400" b="1" dirty="0">
                <a:solidFill>
                  <a:srgbClr val="424D7B"/>
                </a:solidFill>
              </a:rPr>
              <a:t>Prise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3963435" y="226705"/>
            <a:ext cx="1493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295924"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Écriture </a:t>
            </a:r>
          </a:p>
        </p:txBody>
      </p:sp>
    </p:spTree>
    <p:extLst>
      <p:ext uri="{BB962C8B-B14F-4D97-AF65-F5344CB8AC3E}">
        <p14:creationId xmlns:p14="http://schemas.microsoft.com/office/powerpoint/2010/main" val="3018529680"/>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15/04/2026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933574756"/>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32.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media" Target="../media/media2.mp4"/><Relationship Id="rId7" Type="http://schemas.openxmlformats.org/officeDocument/2006/relationships/image" Target="../media/image2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7.png"/><Relationship Id="rId5" Type="http://schemas.openxmlformats.org/officeDocument/2006/relationships/slideLayout" Target="../slideLayouts/slideLayout52.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5.png"/><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1.png"/><Relationship Id="rId5" Type="http://schemas.openxmlformats.org/officeDocument/2006/relationships/image" Target="../media/image30.gif"/><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7.png"/><Relationship Id="rId1" Type="http://schemas.openxmlformats.org/officeDocument/2006/relationships/slideLayout" Target="../slideLayouts/slideLayout113.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7.png"/><Relationship Id="rId1" Type="http://schemas.openxmlformats.org/officeDocument/2006/relationships/slideLayout" Target="../slideLayouts/slideLayout113.xml"/><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7.png"/><Relationship Id="rId1" Type="http://schemas.openxmlformats.org/officeDocument/2006/relationships/slideLayout" Target="../slideLayouts/slideLayout113.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7.png"/><Relationship Id="rId1" Type="http://schemas.openxmlformats.org/officeDocument/2006/relationships/slideLayout" Target="../slideLayouts/slideLayout113.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5.png"/><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5.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7.png"/><Relationship Id="rId1" Type="http://schemas.openxmlformats.org/officeDocument/2006/relationships/slideLayout" Target="../slideLayouts/slideLayout95.xml"/></Relationships>
</file>

<file path=ppt/slides/_rels/slide1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02.xml"/><Relationship Id="rId7" Type="http://schemas.openxmlformats.org/officeDocument/2006/relationships/image" Target="../media/image48.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2.xml"/><Relationship Id="rId11" Type="http://schemas.openxmlformats.org/officeDocument/2006/relationships/image" Target="../media/image39.png"/><Relationship Id="rId5" Type="http://schemas.openxmlformats.org/officeDocument/2006/relationships/image" Target="../media/image47.png"/><Relationship Id="rId10" Type="http://schemas.openxmlformats.org/officeDocument/2006/relationships/image" Target="../media/image38.png"/><Relationship Id="rId4" Type="http://schemas.openxmlformats.org/officeDocument/2006/relationships/customXml" Target="../ink/ink1.xml"/><Relationship Id="rId9" Type="http://schemas.openxmlformats.org/officeDocument/2006/relationships/image" Target="../media/image30.gif"/></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02.xml"/><Relationship Id="rId7" Type="http://schemas.openxmlformats.org/officeDocument/2006/relationships/image" Target="../media/image48.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4.xml"/><Relationship Id="rId11" Type="http://schemas.openxmlformats.org/officeDocument/2006/relationships/image" Target="../media/image39.png"/><Relationship Id="rId5" Type="http://schemas.openxmlformats.org/officeDocument/2006/relationships/image" Target="../media/image47.png"/><Relationship Id="rId10" Type="http://schemas.openxmlformats.org/officeDocument/2006/relationships/image" Target="../media/image38.png"/><Relationship Id="rId4" Type="http://schemas.openxmlformats.org/officeDocument/2006/relationships/customXml" Target="../ink/ink3.xml"/><Relationship Id="rId9" Type="http://schemas.openxmlformats.org/officeDocument/2006/relationships/image" Target="../media/image30.gif"/></Relationships>
</file>

<file path=ppt/slides/_rels/slide20.xml.rels><?xml version="1.0" encoding="UTF-8" standalone="yes"?>
<Relationships xmlns="http://schemas.openxmlformats.org/package/2006/relationships"><Relationship Id="rId8" Type="http://schemas.openxmlformats.org/officeDocument/2006/relationships/image" Target="../media/image38.png"/><Relationship Id="rId7" Type="http://schemas.openxmlformats.org/officeDocument/2006/relationships/image" Target="../media/image480.png"/><Relationship Id="rId2" Type="http://schemas.openxmlformats.org/officeDocument/2006/relationships/customXml" Target="../ink/ink5.xml"/><Relationship Id="rId1" Type="http://schemas.openxmlformats.org/officeDocument/2006/relationships/slideLayout" Target="../slideLayouts/slideLayout102.xml"/><Relationship Id="rId6" Type="http://schemas.openxmlformats.org/officeDocument/2006/relationships/customXml" Target="../ink/ink6.xml"/><Relationship Id="rId5" Type="http://schemas.openxmlformats.org/officeDocument/2006/relationships/image" Target="../media/image470.png"/><Relationship Id="rId10" Type="http://schemas.openxmlformats.org/officeDocument/2006/relationships/image" Target="../media/image15.png"/><Relationship Id="rId9"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customXml" Target="../ink/ink7.xml"/><Relationship Id="rId1" Type="http://schemas.openxmlformats.org/officeDocument/2006/relationships/slideLayout" Target="../slideLayouts/slideLayout102.xml"/><Relationship Id="rId6" Type="http://schemas.openxmlformats.org/officeDocument/2006/relationships/image" Target="../media/image15.png"/><Relationship Id="rId5" Type="http://schemas.openxmlformats.org/officeDocument/2006/relationships/image" Target="../media/image42.png"/><Relationship Id="rId4" Type="http://schemas.openxmlformats.org/officeDocument/2006/relationships/customXml" Target="../ink/ink8.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5.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5.png"/><Relationship Id="rId1" Type="http://schemas.openxmlformats.org/officeDocument/2006/relationships/slideLayout" Target="../slideLayouts/slideLayout95.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7.png"/><Relationship Id="rId1" Type="http://schemas.openxmlformats.org/officeDocument/2006/relationships/slideLayout" Target="../slideLayouts/slideLayout104.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5.png"/><Relationship Id="rId1" Type="http://schemas.openxmlformats.org/officeDocument/2006/relationships/slideLayout" Target="../slideLayouts/slideLayout104.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4.png"/><Relationship Id="rId1" Type="http://schemas.openxmlformats.org/officeDocument/2006/relationships/slideLayout" Target="../slideLayouts/slideLayout103.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03.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45.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 2">
            <a:extLst>
              <a:ext uri="{FF2B5EF4-FFF2-40B4-BE49-F238E27FC236}">
                <a16:creationId xmlns:a16="http://schemas.microsoft.com/office/drawing/2014/main" id="{58E1476F-182A-82FB-1511-AE84951C155D}"/>
              </a:ext>
            </a:extLst>
          </p:cNvPr>
          <p:cNvPicPr>
            <a:picLocks noChangeAspect="1"/>
          </p:cNvPicPr>
          <p:nvPr/>
        </p:nvPicPr>
        <p:blipFill>
          <a:blip r:embed="rId2">
            <a:extLst>
              <a:ext uri="{28A0092B-C50C-407E-A947-70E740481C1C}">
                <a14:useLocalDpi xmlns:a14="http://schemas.microsoft.com/office/drawing/2010/main" val="0"/>
              </a:ext>
            </a:extLst>
          </a:blip>
          <a:srcRect t="3200" b="3068"/>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4" name="Groupe 3">
            <a:extLst>
              <a:ext uri="{FF2B5EF4-FFF2-40B4-BE49-F238E27FC236}">
                <a16:creationId xmlns:a16="http://schemas.microsoft.com/office/drawing/2014/main" id="{8A4169DB-E4D1-7C6D-4EE9-718DE6CF13E3}"/>
              </a:ext>
            </a:extLst>
          </p:cNvPr>
          <p:cNvGrpSpPr/>
          <p:nvPr/>
        </p:nvGrpSpPr>
        <p:grpSpPr>
          <a:xfrm>
            <a:off x="3072140" y="0"/>
            <a:ext cx="2812683" cy="1084434"/>
            <a:chOff x="3072140" y="0"/>
            <a:chExt cx="2812683"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54749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(e)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7" name="Groupe 6">
            <a:extLst>
              <a:ext uri="{FF2B5EF4-FFF2-40B4-BE49-F238E27FC236}">
                <a16:creationId xmlns:a16="http://schemas.microsoft.com/office/drawing/2014/main" id="{149C52F9-E2B1-14F4-6F52-E3625AB1042B}"/>
              </a:ext>
            </a:extLst>
          </p:cNvPr>
          <p:cNvGrpSpPr/>
          <p:nvPr/>
        </p:nvGrpSpPr>
        <p:grpSpPr>
          <a:xfrm>
            <a:off x="1305018" y="2471978"/>
            <a:ext cx="6533963" cy="2561054"/>
            <a:chOff x="440692" y="2510537"/>
            <a:chExt cx="6533963" cy="2561054"/>
          </a:xfrm>
        </p:grpSpPr>
        <p:pic>
          <p:nvPicPr>
            <p:cNvPr id="8" name="Image 7">
              <a:extLst>
                <a:ext uri="{FF2B5EF4-FFF2-40B4-BE49-F238E27FC236}">
                  <a16:creationId xmlns:a16="http://schemas.microsoft.com/office/drawing/2014/main" id="{1CC71415-66CB-8360-408C-132975F28A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692" y="2538247"/>
              <a:ext cx="1651612" cy="2533344"/>
            </a:xfrm>
            <a:prstGeom prst="rect">
              <a:avLst/>
            </a:prstGeom>
          </p:spPr>
        </p:pic>
        <p:pic>
          <p:nvPicPr>
            <p:cNvPr id="9" name="Image 8">
              <a:extLst>
                <a:ext uri="{FF2B5EF4-FFF2-40B4-BE49-F238E27FC236}">
                  <a16:creationId xmlns:a16="http://schemas.microsoft.com/office/drawing/2014/main" id="{56C89055-A34E-9478-1C5D-F2574C5E0F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1947" y="2510537"/>
              <a:ext cx="1632708" cy="2504348"/>
            </a:xfrm>
            <a:prstGeom prst="rect">
              <a:avLst/>
            </a:prstGeom>
          </p:spPr>
        </p:pic>
        <p:pic>
          <p:nvPicPr>
            <p:cNvPr id="10" name="Image 9">
              <a:extLst>
                <a:ext uri="{FF2B5EF4-FFF2-40B4-BE49-F238E27FC236}">
                  <a16:creationId xmlns:a16="http://schemas.microsoft.com/office/drawing/2014/main" id="{1204CFF4-B33A-6B4D-0607-E52F6EFFD4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8047" y="2519681"/>
              <a:ext cx="1651610" cy="2533342"/>
            </a:xfrm>
            <a:prstGeom prst="rect">
              <a:avLst/>
            </a:prstGeom>
          </p:spPr>
        </p:pic>
        <p:pic>
          <p:nvPicPr>
            <p:cNvPr id="11" name="Image 10">
              <a:extLst>
                <a:ext uri="{FF2B5EF4-FFF2-40B4-BE49-F238E27FC236}">
                  <a16:creationId xmlns:a16="http://schemas.microsoft.com/office/drawing/2014/main" id="{44CF374F-CC0E-9808-6591-6A4E3F5744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9987" y="2519680"/>
              <a:ext cx="1651612" cy="2533344"/>
            </a:xfrm>
            <a:prstGeom prst="rect">
              <a:avLst/>
            </a:prstGeom>
          </p:spPr>
        </p:pic>
      </p:grpSp>
    </p:spTree>
    <p:extLst>
      <p:ext uri="{BB962C8B-B14F-4D97-AF65-F5344CB8AC3E}">
        <p14:creationId xmlns:p14="http://schemas.microsoft.com/office/powerpoint/2010/main" val="2984935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grpSp>
        <p:nvGrpSpPr>
          <p:cNvPr id="11" name="Groupe 10">
            <a:extLst>
              <a:ext uri="{FF2B5EF4-FFF2-40B4-BE49-F238E27FC236}">
                <a16:creationId xmlns:a16="http://schemas.microsoft.com/office/drawing/2014/main" id="{7460FB62-505D-8E3E-5A0F-DFDFB1137021}"/>
              </a:ext>
            </a:extLst>
          </p:cNvPr>
          <p:cNvGrpSpPr/>
          <p:nvPr/>
        </p:nvGrpSpPr>
        <p:grpSpPr>
          <a:xfrm>
            <a:off x="3072140" y="0"/>
            <a:ext cx="2741519" cy="1084434"/>
            <a:chOff x="3072140" y="0"/>
            <a:chExt cx="2741519" cy="1084434"/>
          </a:xfrm>
        </p:grpSpPr>
        <p:sp>
          <p:nvSpPr>
            <p:cNvPr id="12" name="Rectangle 11">
              <a:extLst>
                <a:ext uri="{FF2B5EF4-FFF2-40B4-BE49-F238E27FC236}">
                  <a16:creationId xmlns:a16="http://schemas.microsoft.com/office/drawing/2014/main" id="{D0F8EB7F-8CD0-742C-389C-294DBEFB100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6E8A4C2A-DD36-71C2-DB2D-7399B2EE8DC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Titre 53">
              <a:extLst>
                <a:ext uri="{FF2B5EF4-FFF2-40B4-BE49-F238E27FC236}">
                  <a16:creationId xmlns:a16="http://schemas.microsoft.com/office/drawing/2014/main" id="{8A2C4ABB-2858-9289-1EF1-4CA6D87613B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a:t>
              </a:r>
            </a:p>
          </p:txBody>
        </p:sp>
      </p:grpSp>
      <p:sp>
        <p:nvSpPr>
          <p:cNvPr id="2" name="Rectangle : coins arrondis 1">
            <a:extLst>
              <a:ext uri="{FF2B5EF4-FFF2-40B4-BE49-F238E27FC236}">
                <a16:creationId xmlns:a16="http://schemas.microsoft.com/office/drawing/2014/main" id="{397D6792-77EF-964B-8655-3B3059F55CA8}"/>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Texte (Compréhension 1)</a:t>
            </a:r>
          </a:p>
        </p:txBody>
      </p:sp>
      <p:pic>
        <p:nvPicPr>
          <p:cNvPr id="5" name="Image 4">
            <a:extLst>
              <a:ext uri="{FF2B5EF4-FFF2-40B4-BE49-F238E27FC236}">
                <a16:creationId xmlns:a16="http://schemas.microsoft.com/office/drawing/2014/main" id="{7B143A69-7CA5-8228-A9D3-8F16E4806A89}"/>
              </a:ext>
            </a:extLst>
          </p:cNvPr>
          <p:cNvPicPr>
            <a:picLocks noChangeAspect="1"/>
          </p:cNvPicPr>
          <p:nvPr/>
        </p:nvPicPr>
        <p:blipFill>
          <a:blip r:embed="rId2"/>
          <a:stretch>
            <a:fillRect/>
          </a:stretch>
        </p:blipFill>
        <p:spPr>
          <a:xfrm>
            <a:off x="4711040" y="3491702"/>
            <a:ext cx="3828620" cy="1365622"/>
          </a:xfrm>
          <a:prstGeom prst="rect">
            <a:avLst/>
          </a:prstGeom>
        </p:spPr>
      </p:pic>
      <p:sp>
        <p:nvSpPr>
          <p:cNvPr id="6" name="Organigramme : Terminateur 5">
            <a:extLst>
              <a:ext uri="{FF2B5EF4-FFF2-40B4-BE49-F238E27FC236}">
                <a16:creationId xmlns:a16="http://schemas.microsoft.com/office/drawing/2014/main" id="{63D73724-3B00-FE95-A6DC-4B8CB1BC0D3E}"/>
              </a:ext>
            </a:extLst>
          </p:cNvPr>
          <p:cNvSpPr/>
          <p:nvPr/>
        </p:nvSpPr>
        <p:spPr>
          <a:xfrm>
            <a:off x="4915350" y="3489872"/>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5</a:t>
            </a:r>
          </a:p>
        </p:txBody>
      </p:sp>
      <p:sp>
        <p:nvSpPr>
          <p:cNvPr id="7" name="ZoneTexte 6">
            <a:extLst>
              <a:ext uri="{FF2B5EF4-FFF2-40B4-BE49-F238E27FC236}">
                <a16:creationId xmlns:a16="http://schemas.microsoft.com/office/drawing/2014/main" id="{5B59D2E4-4736-8477-00F8-B0F3EDAF9B80}"/>
              </a:ext>
            </a:extLst>
          </p:cNvPr>
          <p:cNvSpPr txBox="1"/>
          <p:nvPr/>
        </p:nvSpPr>
        <p:spPr>
          <a:xfrm>
            <a:off x="4989472" y="4082744"/>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Ecriture – Texte </a:t>
            </a:r>
          </a:p>
        </p:txBody>
      </p:sp>
      <p:sp>
        <p:nvSpPr>
          <p:cNvPr id="15" name="Rectangle : coins arrondis 14">
            <a:extLst>
              <a:ext uri="{FF2B5EF4-FFF2-40B4-BE49-F238E27FC236}">
                <a16:creationId xmlns:a16="http://schemas.microsoft.com/office/drawing/2014/main" id="{DD7BC178-E2A6-6AC3-9055-70C8C7D30DB9}"/>
              </a:ext>
            </a:extLst>
          </p:cNvPr>
          <p:cNvSpPr/>
          <p:nvPr/>
        </p:nvSpPr>
        <p:spPr>
          <a:xfrm>
            <a:off x="4742277" y="225459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Organigramme : Terminateur 15">
            <a:extLst>
              <a:ext uri="{FF2B5EF4-FFF2-40B4-BE49-F238E27FC236}">
                <a16:creationId xmlns:a16="http://schemas.microsoft.com/office/drawing/2014/main" id="{BA010CCF-EDDB-3E05-8DB7-3C7F32270009}"/>
              </a:ext>
            </a:extLst>
          </p:cNvPr>
          <p:cNvSpPr/>
          <p:nvPr/>
        </p:nvSpPr>
        <p:spPr>
          <a:xfrm>
            <a:off x="4958277" y="200259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17" name="Espace réservé du texte 5">
            <a:extLst>
              <a:ext uri="{FF2B5EF4-FFF2-40B4-BE49-F238E27FC236}">
                <a16:creationId xmlns:a16="http://schemas.microsoft.com/office/drawing/2014/main" id="{42E7A655-5AA8-F853-EE30-7410368A4749}"/>
              </a:ext>
            </a:extLst>
          </p:cNvPr>
          <p:cNvSpPr txBox="1">
            <a:spLocks/>
          </p:cNvSpPr>
          <p:nvPr/>
        </p:nvSpPr>
        <p:spPr>
          <a:xfrm>
            <a:off x="4989472" y="244770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 Compréhension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DNL</a:t>
            </a:r>
          </a:p>
        </p:txBody>
      </p:sp>
    </p:spTree>
    <p:extLst>
      <p:ext uri="{BB962C8B-B14F-4D97-AF65-F5344CB8AC3E}">
        <p14:creationId xmlns:p14="http://schemas.microsoft.com/office/powerpoint/2010/main" val="1285406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5D6530E-68DE-A2B9-480C-9C3941ECB5B0}"/>
              </a:ext>
            </a:extLst>
          </p:cNvPr>
          <p:cNvPicPr>
            <a:picLocks noChangeAspect="1"/>
          </p:cNvPicPr>
          <p:nvPr/>
        </p:nvPicPr>
        <p:blipFill>
          <a:blip r:embed="rId2"/>
          <a:srcRect l="1542" t="8381" r="3284" b="18195"/>
          <a:stretch>
            <a:fillRect/>
          </a:stretch>
        </p:blipFill>
        <p:spPr>
          <a:xfrm>
            <a:off x="1448602" y="2198645"/>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sz="1400" dirty="0"/>
              <a:t>Écrire un texte.</a:t>
            </a:r>
          </a:p>
        </p:txBody>
      </p:sp>
      <p:sp>
        <p:nvSpPr>
          <p:cNvPr id="16" name="ZoneTexte 15">
            <a:extLst>
              <a:ext uri="{FF2B5EF4-FFF2-40B4-BE49-F238E27FC236}">
                <a16:creationId xmlns:a16="http://schemas.microsoft.com/office/drawing/2014/main" id="{82B5FAC4-ACF8-1ECD-6767-F343568C1958}"/>
              </a:ext>
            </a:extLst>
          </p:cNvPr>
          <p:cNvSpPr txBox="1"/>
          <p:nvPr/>
        </p:nvSpPr>
        <p:spPr>
          <a:xfrm>
            <a:off x="2221199" y="2300287"/>
            <a:ext cx="2350801" cy="338554"/>
          </a:xfrm>
          <a:prstGeom prst="rect">
            <a:avLst/>
          </a:prstGeom>
          <a:noFill/>
        </p:spPr>
        <p:txBody>
          <a:bodyPr wrap="square" rtlCol="0">
            <a:spAutoFit/>
          </a:bodyPr>
          <a:lstStyle/>
          <a:p>
            <a:r>
              <a:rPr lang="fr-MA" sz="1600" dirty="0">
                <a:solidFill>
                  <a:srgbClr val="424D7B"/>
                </a:solidFill>
                <a:latin typeface="Dosis ExtraBold" pitchFamily="2" charset="0"/>
              </a:rPr>
              <a:t>1.  Prise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119602" y="2695829"/>
            <a:ext cx="5474197"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Prendre la parole pour parler des technologies et de l’environnement.</a:t>
            </a:r>
          </a:p>
        </p:txBody>
      </p:sp>
      <p:pic>
        <p:nvPicPr>
          <p:cNvPr id="18" name="Espace réservé pour une image  36" descr="Une image contenant horloge, cercle, symbole, Police&#10;&#10;Le contenu généré par l’IA peut être incorrect.">
            <a:extLst>
              <a:ext uri="{FF2B5EF4-FFF2-40B4-BE49-F238E27FC236}">
                <a16:creationId xmlns:a16="http://schemas.microsoft.com/office/drawing/2014/main" id="{0FC2C316-C735-1DBC-7F15-2DC4D5019C3B}"/>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316796" y="1935719"/>
            <a:ext cx="540000" cy="540000"/>
          </a:xfrm>
          <a:prstGeom prst="rect">
            <a:avLst/>
          </a:prstGeom>
          <a:noFill/>
        </p:spPr>
      </p:pic>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600" dirty="0"/>
              <a:t>Plan de la séance 5</a:t>
            </a:r>
          </a:p>
        </p:txBody>
      </p:sp>
      <p:pic>
        <p:nvPicPr>
          <p:cNvPr id="5" name="Image 4">
            <a:extLst>
              <a:ext uri="{FF2B5EF4-FFF2-40B4-BE49-F238E27FC236}">
                <a16:creationId xmlns:a16="http://schemas.microsoft.com/office/drawing/2014/main" id="{EE0C5CD2-C847-A7AF-29FD-8B4969478916}"/>
              </a:ext>
            </a:extLst>
          </p:cNvPr>
          <p:cNvPicPr>
            <a:picLocks noChangeAspect="1"/>
          </p:cNvPicPr>
          <p:nvPr/>
        </p:nvPicPr>
        <p:blipFill>
          <a:blip r:embed="rId4">
            <a:clrChange>
              <a:clrFrom>
                <a:srgbClr val="000000"/>
              </a:clrFrom>
              <a:clrTo>
                <a:srgbClr val="000000">
                  <a:alpha val="0"/>
                </a:srgbClr>
              </a:clrTo>
            </a:clrChange>
          </a:blip>
          <a:stretch>
            <a:fillRect/>
          </a:stretch>
        </p:blipFill>
        <p:spPr>
          <a:xfrm>
            <a:off x="7314974" y="3647087"/>
            <a:ext cx="540000" cy="540000"/>
          </a:xfrm>
          <a:prstGeom prst="rect">
            <a:avLst/>
          </a:prstGeom>
        </p:spPr>
      </p:pic>
      <p:grpSp>
        <p:nvGrpSpPr>
          <p:cNvPr id="3" name="Groupe 2">
            <a:extLst>
              <a:ext uri="{FF2B5EF4-FFF2-40B4-BE49-F238E27FC236}">
                <a16:creationId xmlns:a16="http://schemas.microsoft.com/office/drawing/2014/main" id="{7C63FCF6-6D92-2819-8A99-139755A08E12}"/>
              </a:ext>
            </a:extLst>
          </p:cNvPr>
          <p:cNvGrpSpPr/>
          <p:nvPr/>
        </p:nvGrpSpPr>
        <p:grpSpPr>
          <a:xfrm>
            <a:off x="3072140" y="0"/>
            <a:ext cx="2812683" cy="1084434"/>
            <a:chOff x="3072140" y="0"/>
            <a:chExt cx="2812683" cy="1084434"/>
          </a:xfrm>
        </p:grpSpPr>
        <p:sp>
          <p:nvSpPr>
            <p:cNvPr id="4" name="Rectangle 3">
              <a:extLst>
                <a:ext uri="{FF2B5EF4-FFF2-40B4-BE49-F238E27FC236}">
                  <a16:creationId xmlns:a16="http://schemas.microsoft.com/office/drawing/2014/main" id="{0BD6AFD9-1143-CE49-A11B-2285028BB4AF}"/>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1DBBF173-B72D-4EB5-311C-E7E1A179B08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re 53">
              <a:extLst>
                <a:ext uri="{FF2B5EF4-FFF2-40B4-BE49-F238E27FC236}">
                  <a16:creationId xmlns:a16="http://schemas.microsoft.com/office/drawing/2014/main" id="{5DCC63CD-F096-45F5-2666-90C2BABB0681}"/>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6DEEF793-A705-420A-2C4F-10D51163E16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a:t>
            </a:r>
            <a:endParaRPr lang="fr-MA" dirty="0">
              <a:solidFill>
                <a:schemeClr val="tx1">
                  <a:lumMod val="65000"/>
                  <a:lumOff val="35000"/>
                </a:schemeClr>
              </a:solidFill>
              <a:latin typeface="Dosis Medium" pitchFamily="2" charset="0"/>
            </a:endParaRPr>
          </a:p>
        </p:txBody>
      </p:sp>
      <p:pic>
        <p:nvPicPr>
          <p:cNvPr id="5" name="Nada-Wave">
            <a:hlinkClick r:id="" action="ppaction://media"/>
            <a:extLst>
              <a:ext uri="{FF2B5EF4-FFF2-40B4-BE49-F238E27FC236}">
                <a16:creationId xmlns:a16="http://schemas.microsoft.com/office/drawing/2014/main" id="{D04F33B5-B473-67D6-4A24-0FDAF03BB18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04823" y="2222899"/>
            <a:ext cx="2277239" cy="3636784"/>
          </a:xfrm>
          <a:prstGeom prst="rect">
            <a:avLst/>
          </a:prstGeom>
        </p:spPr>
      </p:pic>
      <p:pic>
        <p:nvPicPr>
          <p:cNvPr id="7" name="majd_wave">
            <a:hlinkClick r:id="" action="ppaction://media"/>
            <a:extLst>
              <a:ext uri="{FF2B5EF4-FFF2-40B4-BE49-F238E27FC236}">
                <a16:creationId xmlns:a16="http://schemas.microsoft.com/office/drawing/2014/main" id="{40B090C4-BCD9-D3FA-1825-B68D598A7D1D}"/>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605"/>
          <a:stretch>
            <a:fillRect/>
          </a:stretch>
        </p:blipFill>
        <p:spPr>
          <a:xfrm>
            <a:off x="2492943" y="2215633"/>
            <a:ext cx="2079057" cy="3636784"/>
          </a:xfrm>
        </p:spPr>
      </p:pic>
      <p:pic>
        <p:nvPicPr>
          <p:cNvPr id="8" name="Image 7">
            <a:extLst>
              <a:ext uri="{FF2B5EF4-FFF2-40B4-BE49-F238E27FC236}">
                <a16:creationId xmlns:a16="http://schemas.microsoft.com/office/drawing/2014/main" id="{BBEFDF2E-3DCB-7E67-7E72-36E9061BD252}"/>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815710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5"/>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video>
              <p:cMediaNode vol="80000">
                <p:cTn id="10"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A8171188-1B2E-67CE-5D26-EE10849FD300}"/>
              </a:ext>
            </a:extLst>
          </p:cNvPr>
          <p:cNvPicPr>
            <a:picLocks noChangeAspect="1"/>
          </p:cNvPicPr>
          <p:nvPr/>
        </p:nvPicPr>
        <p:blipFill>
          <a:blip r:embed="rId2"/>
          <a:stretch>
            <a:fillRect/>
          </a:stretch>
        </p:blipFill>
        <p:spPr>
          <a:xfrm>
            <a:off x="158202" y="525505"/>
            <a:ext cx="1152244" cy="1072989"/>
          </a:xfrm>
          <a:prstGeom prst="rect">
            <a:avLst/>
          </a:prstGeom>
        </p:spPr>
      </p:pic>
      <p:sp>
        <p:nvSpPr>
          <p:cNvPr id="5" name="Titre 8">
            <a:extLst>
              <a:ext uri="{FF2B5EF4-FFF2-40B4-BE49-F238E27FC236}">
                <a16:creationId xmlns:a16="http://schemas.microsoft.com/office/drawing/2014/main" id="{FD0C4CBB-54CE-1745-BECE-79A80B4421B9}"/>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prstClr val="black">
                    <a:lumMod val="65000"/>
                    <a:lumOff val="35000"/>
                  </a:prstClr>
                </a:solidFill>
                <a:latin typeface="Dosis Medium" pitchFamily="2" charset="0"/>
              </a:rPr>
              <a:t>Aujourd’hui, nous allons apprendre à parler des technologies et de l’environnement.</a:t>
            </a:r>
          </a:p>
        </p:txBody>
      </p:sp>
      <p:pic>
        <p:nvPicPr>
          <p:cNvPr id="6" name="Image 5">
            <a:extLst>
              <a:ext uri="{FF2B5EF4-FFF2-40B4-BE49-F238E27FC236}">
                <a16:creationId xmlns:a16="http://schemas.microsoft.com/office/drawing/2014/main" id="{BC50C200-7498-F16D-3F62-B994AA64D9EF}"/>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7" name="Image 6">
            <a:extLst>
              <a:ext uri="{FF2B5EF4-FFF2-40B4-BE49-F238E27FC236}">
                <a16:creationId xmlns:a16="http://schemas.microsoft.com/office/drawing/2014/main" id="{15143609-6703-C9A9-BE3A-14FA845818CB}"/>
              </a:ext>
            </a:extLst>
          </p:cNvPr>
          <p:cNvPicPr>
            <a:picLocks noChangeAspect="1"/>
          </p:cNvPicPr>
          <p:nvPr/>
        </p:nvPicPr>
        <p:blipFill>
          <a:blip r:embed="rId3"/>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2793372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2BF21-3E87-08A8-01ED-95DD0081EEE5}"/>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B47223FC-B035-7D23-5EB0-487DB697A7C1}"/>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18F34C7E-11CA-4C3C-B337-AFAF842DE41C}"/>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 </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0875EA0F-5770-3353-C127-8862F5E9BB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R_N5_P4_SEM4_S5 (oral) ">
            <a:hlinkClick r:id="" action="ppaction://media"/>
            <a:extLst>
              <a:ext uri="{FF2B5EF4-FFF2-40B4-BE49-F238E27FC236}">
                <a16:creationId xmlns:a16="http://schemas.microsoft.com/office/drawing/2014/main" id="{59EAB399-3CBF-ACB5-9E02-B0B1EBC171C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42895" y="1951677"/>
            <a:ext cx="7458209" cy="4195242"/>
          </a:xfrm>
          <a:prstGeom prst="rect">
            <a:avLst/>
          </a:prstGeom>
        </p:spPr>
      </p:pic>
    </p:spTree>
    <p:extLst>
      <p:ext uri="{BB962C8B-B14F-4D97-AF65-F5344CB8AC3E}">
        <p14:creationId xmlns:p14="http://schemas.microsoft.com/office/powerpoint/2010/main" val="374654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2026" fill="hold"/>
                                        <p:tgtEl>
                                          <p:spTgt spid="2"/>
                                        </p:tgtEl>
                                      </p:cBhvr>
                                    </p:cmd>
                                  </p:childTnLst>
                                </p:cTn>
                              </p:par>
                            </p:childTnLst>
                          </p:cTn>
                        </p:par>
                        <p:par>
                          <p:cTn id="7" fill="hold">
                            <p:stCondLst>
                              <p:cond delay="122026"/>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5F58E59-5520-C4C4-25CC-4DA75C52FBA6}"/>
              </a:ext>
            </a:extLst>
          </p:cNvPr>
          <p:cNvSpPr>
            <a:spLocks noGrp="1"/>
          </p:cNvSpPr>
          <p:nvPr>
            <p:ph type="title"/>
          </p:nvPr>
        </p:nvSpPr>
        <p:spPr>
          <a:xfrm>
            <a:off x="1692000" y="756000"/>
            <a:ext cx="6840000" cy="612000"/>
          </a:xfrm>
        </p:spPr>
        <p:txBody>
          <a:bodyPr>
            <a:normAutofit/>
          </a:bodyPr>
          <a:lstStyle/>
          <a:p>
            <a:pPr algn="l"/>
            <a:r>
              <a:rPr lang="fr-FR" dirty="0">
                <a:solidFill>
                  <a:schemeClr val="tx1">
                    <a:lumMod val="65000"/>
                    <a:lumOff val="35000"/>
                  </a:schemeClr>
                </a:solidFill>
                <a:latin typeface="Dosis Medium" pitchFamily="2" charset="0"/>
              </a:rPr>
              <a:t>Maintenant, on va prendre la parole pour parler des technologies et de l’environnement . On va le faire en 3 étapes. Soyez attentifs. </a:t>
            </a:r>
          </a:p>
        </p:txBody>
      </p:sp>
      <p:pic>
        <p:nvPicPr>
          <p:cNvPr id="2" name="Image 1">
            <a:extLst>
              <a:ext uri="{FF2B5EF4-FFF2-40B4-BE49-F238E27FC236}">
                <a16:creationId xmlns:a16="http://schemas.microsoft.com/office/drawing/2014/main" id="{6629E5C7-DBE3-7232-F6E1-67188A19F0C0}"/>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8" name="Image 7">
            <a:extLst>
              <a:ext uri="{FF2B5EF4-FFF2-40B4-BE49-F238E27FC236}">
                <a16:creationId xmlns:a16="http://schemas.microsoft.com/office/drawing/2014/main" id="{B81334A9-BC77-480E-A563-666C6203A204}"/>
              </a:ext>
            </a:extLst>
          </p:cNvPr>
          <p:cNvPicPr>
            <a:picLocks noChangeAspect="1"/>
          </p:cNvPicPr>
          <p:nvPr/>
        </p:nvPicPr>
        <p:blipFill>
          <a:blip r:embed="rId3"/>
          <a:stretch>
            <a:fillRect/>
          </a:stretch>
        </p:blipFill>
        <p:spPr>
          <a:xfrm>
            <a:off x="3505200" y="2698410"/>
            <a:ext cx="2133600" cy="3200400"/>
          </a:xfrm>
          <a:prstGeom prst="rect">
            <a:avLst/>
          </a:prstGeom>
        </p:spPr>
      </p:pic>
      <p:pic>
        <p:nvPicPr>
          <p:cNvPr id="9" name="Image 8">
            <a:extLst>
              <a:ext uri="{FF2B5EF4-FFF2-40B4-BE49-F238E27FC236}">
                <a16:creationId xmlns:a16="http://schemas.microsoft.com/office/drawing/2014/main" id="{55BA615A-C6E7-AAE7-1D86-0E589636BD1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521909" y="1997302"/>
            <a:ext cx="1219370" cy="1362265"/>
          </a:xfrm>
          <a:prstGeom prst="rect">
            <a:avLst/>
          </a:prstGeom>
        </p:spPr>
      </p:pic>
      <p:sp>
        <p:nvSpPr>
          <p:cNvPr id="5" name="Rectangle : coins arrondis 4">
            <a:extLst>
              <a:ext uri="{FF2B5EF4-FFF2-40B4-BE49-F238E27FC236}">
                <a16:creationId xmlns:a16="http://schemas.microsoft.com/office/drawing/2014/main" id="{A495ED51-8C3F-665E-9476-E8D6C643F28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222A6553-6B21-E5A5-6E0A-D0AA79DCF9D2}"/>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0" name="Rectangle : coins arrondis 9">
            <a:extLst>
              <a:ext uri="{FF2B5EF4-FFF2-40B4-BE49-F238E27FC236}">
                <a16:creationId xmlns:a16="http://schemas.microsoft.com/office/drawing/2014/main" id="{A6426D2D-B626-9410-8F26-F4847C7DBAC2}"/>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F7479174-E71A-88BA-206D-C9E8E3ACE030}"/>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2" name="Rectangle : coins arrondis 11">
            <a:extLst>
              <a:ext uri="{FF2B5EF4-FFF2-40B4-BE49-F238E27FC236}">
                <a16:creationId xmlns:a16="http://schemas.microsoft.com/office/drawing/2014/main" id="{34CC98DD-B977-C554-663D-9DD4DE41ACB2}"/>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0239B61E-EBFB-C91A-E4E8-8B840B46FB48}"/>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spTree>
    <p:extLst>
      <p:ext uri="{BB962C8B-B14F-4D97-AF65-F5344CB8AC3E}">
        <p14:creationId xmlns:p14="http://schemas.microsoft.com/office/powerpoint/2010/main" val="133243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BC2FA-ACF9-8866-446E-053FA992B5C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3CC19DEF-9D0E-C006-C640-D0A5796C37F0}"/>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1. Je vais vous expliquer la situation. </a:t>
            </a:r>
          </a:p>
        </p:txBody>
      </p:sp>
      <p:pic>
        <p:nvPicPr>
          <p:cNvPr id="2" name="Image 1">
            <a:extLst>
              <a:ext uri="{FF2B5EF4-FFF2-40B4-BE49-F238E27FC236}">
                <a16:creationId xmlns:a16="http://schemas.microsoft.com/office/drawing/2014/main" id="{74EBF673-CA48-54F2-C500-820227854044}"/>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15" name="Rectangle : coins arrondis 14">
            <a:extLst>
              <a:ext uri="{FF2B5EF4-FFF2-40B4-BE49-F238E27FC236}">
                <a16:creationId xmlns:a16="http://schemas.microsoft.com/office/drawing/2014/main" id="{BC5ECDFB-ABB3-0B75-3DA9-E28C179DB189}"/>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90C790EC-C14A-D2B5-73CE-3512A32E73BD}"/>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7" name="Rectangle : coins arrondis 16">
            <a:extLst>
              <a:ext uri="{FF2B5EF4-FFF2-40B4-BE49-F238E27FC236}">
                <a16:creationId xmlns:a16="http://schemas.microsoft.com/office/drawing/2014/main" id="{ACFBA24D-68FE-67E4-AAED-0945524F4E2D}"/>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51C3CAA2-4F6F-B880-E598-DD75DB864578}"/>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9" name="Rectangle : coins arrondis 18">
            <a:extLst>
              <a:ext uri="{FF2B5EF4-FFF2-40B4-BE49-F238E27FC236}">
                <a16:creationId xmlns:a16="http://schemas.microsoft.com/office/drawing/2014/main" id="{15BF7B58-381C-AD74-7914-5BD7FD86F381}"/>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94841068-607A-FFC9-FDED-1833F5D71747}"/>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3" name="Groupe 2">
            <a:extLst>
              <a:ext uri="{FF2B5EF4-FFF2-40B4-BE49-F238E27FC236}">
                <a16:creationId xmlns:a16="http://schemas.microsoft.com/office/drawing/2014/main" id="{BA08E3C0-4CD3-9381-12A4-3EF44C615C01}"/>
              </a:ext>
            </a:extLst>
          </p:cNvPr>
          <p:cNvGrpSpPr/>
          <p:nvPr/>
        </p:nvGrpSpPr>
        <p:grpSpPr>
          <a:xfrm>
            <a:off x="146861" y="2288426"/>
            <a:ext cx="8435972" cy="3622123"/>
            <a:chOff x="230139" y="2074351"/>
            <a:chExt cx="8435972" cy="3622123"/>
          </a:xfrm>
        </p:grpSpPr>
        <p:sp>
          <p:nvSpPr>
            <p:cNvPr id="5" name="ZoneTexte 4">
              <a:extLst>
                <a:ext uri="{FF2B5EF4-FFF2-40B4-BE49-F238E27FC236}">
                  <a16:creationId xmlns:a16="http://schemas.microsoft.com/office/drawing/2014/main" id="{67ED1DCE-CD95-1E5F-3751-4CF7335D5BD3}"/>
                </a:ext>
              </a:extLst>
            </p:cNvPr>
            <p:cNvSpPr txBox="1"/>
            <p:nvPr/>
          </p:nvSpPr>
          <p:spPr>
            <a:xfrm>
              <a:off x="2278841" y="2160829"/>
              <a:ext cx="6387270" cy="400110"/>
            </a:xfrm>
            <a:prstGeom prst="rect">
              <a:avLst/>
            </a:prstGeom>
            <a:noFill/>
          </p:spPr>
          <p:txBody>
            <a:bodyPr wrap="square" rtlCol="0">
              <a:spAutoFit/>
            </a:bodyPr>
            <a:lstStyle/>
            <a:p>
              <a:pPr lvl="0">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Parle des technologies et de l’environnement.</a:t>
              </a:r>
              <a:endParaRPr kumimoji="0" lang="fr-FR" sz="200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6" name="Rectangle : coins arrondis 5">
              <a:extLst>
                <a:ext uri="{FF2B5EF4-FFF2-40B4-BE49-F238E27FC236}">
                  <a16:creationId xmlns:a16="http://schemas.microsoft.com/office/drawing/2014/main" id="{5333C430-5D01-DE32-F5E7-CB8FC528DFAE}"/>
                </a:ext>
              </a:extLst>
            </p:cNvPr>
            <p:cNvSpPr/>
            <p:nvPr/>
          </p:nvSpPr>
          <p:spPr>
            <a:xfrm>
              <a:off x="2438812" y="2743954"/>
              <a:ext cx="6176466" cy="2952520"/>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E1269578-463C-A247-56FB-CBEBA9C77E30}"/>
                </a:ext>
              </a:extLst>
            </p:cNvPr>
            <p:cNvSpPr txBox="1"/>
            <p:nvPr/>
          </p:nvSpPr>
          <p:spPr>
            <a:xfrm>
              <a:off x="2621748" y="2825684"/>
              <a:ext cx="5999638" cy="263726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Grâce à l’IA, je peux __________________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[activité].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L’IA ne peut pas remplacer _____________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[métier]  </a:t>
              </a: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car elle ne peut pas 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______________ disparaissent à cause de _____________</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Pour protéger __________, il faut _____________</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 produit /produisent de 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[énergie] </a:t>
              </a: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grâce à 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[source naturelle]. </a:t>
              </a:r>
              <a:endParaRPr lang="fr-FR" sz="1400" b="1" dirty="0">
                <a:solidFill>
                  <a:srgbClr val="5B9BD5">
                    <a:lumMod val="50000"/>
                  </a:srgbClr>
                </a:solidFill>
                <a:latin typeface="Dosis" pitchFamily="2"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Les énergies _____ polluent la planète, alors nous devons ___________</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[action].</a:t>
              </a:r>
            </a:p>
            <a:p>
              <a:pPr marL="0" marR="0" lvl="0" indent="0" algn="l" defTabSz="914400" rtl="0" eaLnBrk="1" fontAlgn="auto" latinLnBrk="0" hangingPunct="1">
                <a:lnSpc>
                  <a:spcPct val="150000"/>
                </a:lnSpc>
                <a:spcBef>
                  <a:spcPts val="0"/>
                </a:spcBef>
                <a:spcAft>
                  <a:spcPts val="0"/>
                </a:spcAft>
                <a:buClrTx/>
                <a:buSzTx/>
                <a:buFontTx/>
                <a:buNone/>
                <a:tabLst/>
                <a:defRPr/>
              </a:pPr>
              <a:r>
                <a:rPr lang="fr-FR" sz="1400" b="1" dirty="0">
                  <a:solidFill>
                    <a:srgbClr val="5B9BD5">
                      <a:lumMod val="50000"/>
                    </a:srgbClr>
                  </a:solidFill>
                  <a:latin typeface="Dosis" pitchFamily="2" charset="0"/>
                </a:rPr>
                <a:t>______ [phénomène] </a:t>
              </a:r>
              <a:r>
                <a:rPr lang="fr-FR" sz="1400" dirty="0">
                  <a:solidFill>
                    <a:srgbClr val="5B9BD5">
                      <a:lumMod val="50000"/>
                    </a:srgbClr>
                  </a:solidFill>
                  <a:latin typeface="Dosis" pitchFamily="2" charset="0"/>
                </a:rPr>
                <a:t>menace notre planète,  mais</a:t>
              </a: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nous continuons à 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lang="fr-FR" sz="1400" dirty="0">
                  <a:solidFill>
                    <a:srgbClr val="5B9BD5">
                      <a:lumMod val="50000"/>
                    </a:srgbClr>
                  </a:solidFill>
                  <a:latin typeface="Dosis" pitchFamily="2" charset="0"/>
                </a:rPr>
                <a:t>Pour lutter contre 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[phénomène]</a:t>
              </a: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il faut que nous _________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p:txBody>
        </p:sp>
        <p:pic>
          <p:nvPicPr>
            <p:cNvPr id="10" name="Image 9">
              <a:extLst>
                <a:ext uri="{FF2B5EF4-FFF2-40B4-BE49-F238E27FC236}">
                  <a16:creationId xmlns:a16="http://schemas.microsoft.com/office/drawing/2014/main" id="{EB834AEF-91D6-EFE8-CE91-F6ED503575C9}"/>
                </a:ext>
              </a:extLst>
            </p:cNvPr>
            <p:cNvPicPr>
              <a:picLocks noChangeAspect="1"/>
            </p:cNvPicPr>
            <p:nvPr/>
          </p:nvPicPr>
          <p:blipFill>
            <a:blip r:embed="rId3">
              <a:clrChange>
                <a:clrFrom>
                  <a:srgbClr val="FEFFFE"/>
                </a:clrFrom>
                <a:clrTo>
                  <a:srgbClr val="FEFFFE">
                    <a:alpha val="0"/>
                  </a:srgbClr>
                </a:clrTo>
              </a:clrChange>
            </a:blip>
            <a:stretch>
              <a:fillRect/>
            </a:stretch>
          </p:blipFill>
          <p:spPr>
            <a:xfrm>
              <a:off x="719802" y="3172655"/>
              <a:ext cx="1519431" cy="2279146"/>
            </a:xfrm>
            <a:prstGeom prst="rect">
              <a:avLst/>
            </a:prstGeom>
          </p:spPr>
        </p:pic>
        <p:pic>
          <p:nvPicPr>
            <p:cNvPr id="21" name="Image 20">
              <a:extLst>
                <a:ext uri="{FF2B5EF4-FFF2-40B4-BE49-F238E27FC236}">
                  <a16:creationId xmlns:a16="http://schemas.microsoft.com/office/drawing/2014/main" id="{1543EBF1-9707-80C4-4490-7C40B50E483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30139" y="2074351"/>
              <a:ext cx="1087654" cy="1215114"/>
            </a:xfrm>
            <a:prstGeom prst="rect">
              <a:avLst/>
            </a:prstGeom>
          </p:spPr>
        </p:pic>
      </p:grpSp>
    </p:spTree>
    <p:extLst>
      <p:ext uri="{BB962C8B-B14F-4D97-AF65-F5344CB8AC3E}">
        <p14:creationId xmlns:p14="http://schemas.microsoft.com/office/powerpoint/2010/main" val="1045491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74DE9-ACD6-0D65-9AF5-465FCA86435C}"/>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1DE436B-45A3-135D-123A-0AB15006DBA8}"/>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2.  Chacun réfléchit silencieusement à ce qu’il va dire dans sa prise de parole.</a:t>
            </a:r>
          </a:p>
        </p:txBody>
      </p:sp>
      <p:pic>
        <p:nvPicPr>
          <p:cNvPr id="2" name="Image 1">
            <a:extLst>
              <a:ext uri="{FF2B5EF4-FFF2-40B4-BE49-F238E27FC236}">
                <a16:creationId xmlns:a16="http://schemas.microsoft.com/office/drawing/2014/main" id="{22A8010F-2E65-02A8-5FEA-FE97CE486149}"/>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Rectangle : coins arrondis 2">
            <a:extLst>
              <a:ext uri="{FF2B5EF4-FFF2-40B4-BE49-F238E27FC236}">
                <a16:creationId xmlns:a16="http://schemas.microsoft.com/office/drawing/2014/main" id="{6CAD03FB-D777-7636-1720-7D52147A1E40}"/>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E60FDCCC-BF0D-90B3-0991-71671ADDD247}"/>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6" name="Rectangle : coins arrondis 5">
            <a:extLst>
              <a:ext uri="{FF2B5EF4-FFF2-40B4-BE49-F238E27FC236}">
                <a16:creationId xmlns:a16="http://schemas.microsoft.com/office/drawing/2014/main" id="{AF80DB6D-DADE-576B-CB3A-1638C3E8A09D}"/>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E37941A2-E4BB-B764-6C23-505AF85F1174}"/>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0BB135CB-89BC-880E-5DB6-1AEB0C58BBD8}"/>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A0978C83-557A-20FF-AD1F-6959C7018AE2}"/>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8" name="Groupe 7">
            <a:extLst>
              <a:ext uri="{FF2B5EF4-FFF2-40B4-BE49-F238E27FC236}">
                <a16:creationId xmlns:a16="http://schemas.microsoft.com/office/drawing/2014/main" id="{83C411C2-03FF-C9CF-3EDA-400146712D00}"/>
              </a:ext>
            </a:extLst>
          </p:cNvPr>
          <p:cNvGrpSpPr/>
          <p:nvPr/>
        </p:nvGrpSpPr>
        <p:grpSpPr>
          <a:xfrm>
            <a:off x="146861" y="2288426"/>
            <a:ext cx="8435972" cy="3622123"/>
            <a:chOff x="230139" y="2074351"/>
            <a:chExt cx="8435972" cy="3622123"/>
          </a:xfrm>
        </p:grpSpPr>
        <p:sp>
          <p:nvSpPr>
            <p:cNvPr id="9" name="ZoneTexte 8">
              <a:extLst>
                <a:ext uri="{FF2B5EF4-FFF2-40B4-BE49-F238E27FC236}">
                  <a16:creationId xmlns:a16="http://schemas.microsoft.com/office/drawing/2014/main" id="{8797EA4D-5760-1DFF-3CA7-E6DA0A373453}"/>
                </a:ext>
              </a:extLst>
            </p:cNvPr>
            <p:cNvSpPr txBox="1"/>
            <p:nvPr/>
          </p:nvSpPr>
          <p:spPr>
            <a:xfrm>
              <a:off x="2278841" y="2160829"/>
              <a:ext cx="6387270" cy="400110"/>
            </a:xfrm>
            <a:prstGeom prst="rect">
              <a:avLst/>
            </a:prstGeom>
            <a:noFill/>
          </p:spPr>
          <p:txBody>
            <a:bodyPr wrap="square" rtlCol="0">
              <a:spAutoFit/>
            </a:bodyPr>
            <a:lstStyle/>
            <a:p>
              <a:pPr lvl="0">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Parle des technologies et de l’environnement.</a:t>
              </a:r>
              <a:endParaRPr kumimoji="0" lang="fr-FR" sz="200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12" name="Rectangle : coins arrondis 11">
              <a:extLst>
                <a:ext uri="{FF2B5EF4-FFF2-40B4-BE49-F238E27FC236}">
                  <a16:creationId xmlns:a16="http://schemas.microsoft.com/office/drawing/2014/main" id="{59F63EBB-FA76-B632-F785-41A6914D7B4B}"/>
                </a:ext>
              </a:extLst>
            </p:cNvPr>
            <p:cNvSpPr/>
            <p:nvPr/>
          </p:nvSpPr>
          <p:spPr>
            <a:xfrm>
              <a:off x="2438812" y="2743954"/>
              <a:ext cx="6176466" cy="2952520"/>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DAD545FA-BFBB-AFAE-A2C6-E78B27158316}"/>
                </a:ext>
              </a:extLst>
            </p:cNvPr>
            <p:cNvSpPr txBox="1"/>
            <p:nvPr/>
          </p:nvSpPr>
          <p:spPr>
            <a:xfrm>
              <a:off x="2621748" y="2825684"/>
              <a:ext cx="5999638" cy="263726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Grâce à l’IA, je peux __________________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[activité].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L’IA ne peut pas remplacer _____________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[métier]  </a:t>
              </a: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car elle ne peut pas 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______________ disparaissent à cause de _____________</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Pour protéger __________, il faut _____________</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 produit /produisent de 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[énergie] </a:t>
              </a: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grâce à 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[source naturelle]. </a:t>
              </a:r>
              <a:endParaRPr lang="fr-FR" sz="1400" b="1" dirty="0">
                <a:solidFill>
                  <a:srgbClr val="5B9BD5">
                    <a:lumMod val="50000"/>
                  </a:srgbClr>
                </a:solidFill>
                <a:latin typeface="Dosis" pitchFamily="2"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Les énergies _____ polluent la planète, alors nous devons ___________</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[action].</a:t>
              </a:r>
            </a:p>
            <a:p>
              <a:pPr marL="0" marR="0" lvl="0" indent="0" algn="l" defTabSz="914400" rtl="0" eaLnBrk="1" fontAlgn="auto" latinLnBrk="0" hangingPunct="1">
                <a:lnSpc>
                  <a:spcPct val="150000"/>
                </a:lnSpc>
                <a:spcBef>
                  <a:spcPts val="0"/>
                </a:spcBef>
                <a:spcAft>
                  <a:spcPts val="0"/>
                </a:spcAft>
                <a:buClrTx/>
                <a:buSzTx/>
                <a:buFontTx/>
                <a:buNone/>
                <a:tabLst/>
                <a:defRPr/>
              </a:pPr>
              <a:r>
                <a:rPr lang="fr-FR" sz="1400" b="1" dirty="0">
                  <a:solidFill>
                    <a:srgbClr val="5B9BD5">
                      <a:lumMod val="50000"/>
                    </a:srgbClr>
                  </a:solidFill>
                  <a:latin typeface="Dosis" pitchFamily="2" charset="0"/>
                </a:rPr>
                <a:t>______ [phénomène] </a:t>
              </a:r>
              <a:r>
                <a:rPr lang="fr-FR" sz="1400" dirty="0">
                  <a:solidFill>
                    <a:srgbClr val="5B9BD5">
                      <a:lumMod val="50000"/>
                    </a:srgbClr>
                  </a:solidFill>
                  <a:latin typeface="Dosis" pitchFamily="2" charset="0"/>
                </a:rPr>
                <a:t>menace notre planète,  mais</a:t>
              </a: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nous continuons à 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lang="fr-FR" sz="1400" dirty="0">
                  <a:solidFill>
                    <a:srgbClr val="5B9BD5">
                      <a:lumMod val="50000"/>
                    </a:srgbClr>
                  </a:solidFill>
                  <a:latin typeface="Dosis" pitchFamily="2" charset="0"/>
                </a:rPr>
                <a:t>Pour lutter contre 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[phénomène]</a:t>
              </a: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il faut que nous _________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p:txBody>
        </p:sp>
        <p:pic>
          <p:nvPicPr>
            <p:cNvPr id="18" name="Image 17">
              <a:extLst>
                <a:ext uri="{FF2B5EF4-FFF2-40B4-BE49-F238E27FC236}">
                  <a16:creationId xmlns:a16="http://schemas.microsoft.com/office/drawing/2014/main" id="{37AA2E4E-68FF-2918-070E-B6385A0431AD}"/>
                </a:ext>
              </a:extLst>
            </p:cNvPr>
            <p:cNvPicPr>
              <a:picLocks noChangeAspect="1"/>
            </p:cNvPicPr>
            <p:nvPr/>
          </p:nvPicPr>
          <p:blipFill>
            <a:blip r:embed="rId3">
              <a:clrChange>
                <a:clrFrom>
                  <a:srgbClr val="FEFFFE"/>
                </a:clrFrom>
                <a:clrTo>
                  <a:srgbClr val="FEFFFE">
                    <a:alpha val="0"/>
                  </a:srgbClr>
                </a:clrTo>
              </a:clrChange>
            </a:blip>
            <a:stretch>
              <a:fillRect/>
            </a:stretch>
          </p:blipFill>
          <p:spPr>
            <a:xfrm>
              <a:off x="719802" y="3172655"/>
              <a:ext cx="1519431" cy="2279146"/>
            </a:xfrm>
            <a:prstGeom prst="rect">
              <a:avLst/>
            </a:prstGeom>
          </p:spPr>
        </p:pic>
        <p:pic>
          <p:nvPicPr>
            <p:cNvPr id="21" name="Image 20">
              <a:extLst>
                <a:ext uri="{FF2B5EF4-FFF2-40B4-BE49-F238E27FC236}">
                  <a16:creationId xmlns:a16="http://schemas.microsoft.com/office/drawing/2014/main" id="{6058F24A-C456-5F64-A743-75FE9558C7E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30139" y="2074351"/>
              <a:ext cx="1087654" cy="1215114"/>
            </a:xfrm>
            <a:prstGeom prst="rect">
              <a:avLst/>
            </a:prstGeom>
          </p:spPr>
        </p:pic>
      </p:grpSp>
    </p:spTree>
    <p:extLst>
      <p:ext uri="{BB962C8B-B14F-4D97-AF65-F5344CB8AC3E}">
        <p14:creationId xmlns:p14="http://schemas.microsoft.com/office/powerpoint/2010/main" val="2599601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AB518-D0C0-BE2A-C174-75894C49D02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0DEB19D-F032-38B2-E945-579E00F36ABF}"/>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3. C’est à vous de prendre la parole maintenant. Qui veut passer au tableau ? </a:t>
            </a:r>
          </a:p>
        </p:txBody>
      </p:sp>
      <p:pic>
        <p:nvPicPr>
          <p:cNvPr id="2" name="Image 1">
            <a:extLst>
              <a:ext uri="{FF2B5EF4-FFF2-40B4-BE49-F238E27FC236}">
                <a16:creationId xmlns:a16="http://schemas.microsoft.com/office/drawing/2014/main" id="{BFD95339-7996-7EF5-9B78-829BA08B13A5}"/>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12" name="Rectangle : coins arrondis 11">
            <a:extLst>
              <a:ext uri="{FF2B5EF4-FFF2-40B4-BE49-F238E27FC236}">
                <a16:creationId xmlns:a16="http://schemas.microsoft.com/office/drawing/2014/main" id="{D1CC3156-B956-ABD5-CD11-98ABC7D87BA1}"/>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D0DA64FF-C6D7-D1E9-ACA2-FB2C9BCA6B9F}"/>
              </a:ext>
            </a:extLst>
          </p:cNvPr>
          <p:cNvSpPr txBox="1"/>
          <p:nvPr/>
        </p:nvSpPr>
        <p:spPr>
          <a:xfrm>
            <a:off x="2371047" y="1637595"/>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5" name="Rectangle : coins arrondis 14">
            <a:extLst>
              <a:ext uri="{FF2B5EF4-FFF2-40B4-BE49-F238E27FC236}">
                <a16:creationId xmlns:a16="http://schemas.microsoft.com/office/drawing/2014/main" id="{6395BEAC-E1A9-9564-1098-75165AE930AC}"/>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58E03357-2DD3-17C9-76ED-10AE634AF3B9}"/>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7" name="Rectangle : coins arrondis 16">
            <a:extLst>
              <a:ext uri="{FF2B5EF4-FFF2-40B4-BE49-F238E27FC236}">
                <a16:creationId xmlns:a16="http://schemas.microsoft.com/office/drawing/2014/main" id="{04C67F0D-33FF-B67B-9C66-4913C701DE0E}"/>
              </a:ext>
            </a:extLst>
          </p:cNvPr>
          <p:cNvSpPr/>
          <p:nvPr/>
        </p:nvSpPr>
        <p:spPr>
          <a:xfrm>
            <a:off x="5571674" y="164867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AA49B6CC-72B3-D822-61F6-07F9AD09D83E}"/>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3" name="Groupe 2">
            <a:extLst>
              <a:ext uri="{FF2B5EF4-FFF2-40B4-BE49-F238E27FC236}">
                <a16:creationId xmlns:a16="http://schemas.microsoft.com/office/drawing/2014/main" id="{135BD0C9-A065-FA14-73C7-71C11C13AA6F}"/>
              </a:ext>
            </a:extLst>
          </p:cNvPr>
          <p:cNvGrpSpPr/>
          <p:nvPr/>
        </p:nvGrpSpPr>
        <p:grpSpPr>
          <a:xfrm>
            <a:off x="146861" y="2288426"/>
            <a:ext cx="8435972" cy="3622123"/>
            <a:chOff x="230139" y="2074351"/>
            <a:chExt cx="8435972" cy="3622123"/>
          </a:xfrm>
        </p:grpSpPr>
        <p:sp>
          <p:nvSpPr>
            <p:cNvPr id="5" name="ZoneTexte 4">
              <a:extLst>
                <a:ext uri="{FF2B5EF4-FFF2-40B4-BE49-F238E27FC236}">
                  <a16:creationId xmlns:a16="http://schemas.microsoft.com/office/drawing/2014/main" id="{D087ECDC-5AB1-0C39-309E-A3752875DEE7}"/>
                </a:ext>
              </a:extLst>
            </p:cNvPr>
            <p:cNvSpPr txBox="1"/>
            <p:nvPr/>
          </p:nvSpPr>
          <p:spPr>
            <a:xfrm>
              <a:off x="2278841" y="2160829"/>
              <a:ext cx="6387270" cy="400110"/>
            </a:xfrm>
            <a:prstGeom prst="rect">
              <a:avLst/>
            </a:prstGeom>
            <a:noFill/>
          </p:spPr>
          <p:txBody>
            <a:bodyPr wrap="square" rtlCol="0">
              <a:spAutoFit/>
            </a:bodyPr>
            <a:lstStyle/>
            <a:p>
              <a:pPr lvl="0">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Parle des technologies et de l’environnement.</a:t>
              </a:r>
              <a:endParaRPr kumimoji="0" lang="fr-FR" sz="200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
          <p:nvSpPr>
            <p:cNvPr id="7" name="Rectangle : coins arrondis 6">
              <a:extLst>
                <a:ext uri="{FF2B5EF4-FFF2-40B4-BE49-F238E27FC236}">
                  <a16:creationId xmlns:a16="http://schemas.microsoft.com/office/drawing/2014/main" id="{B8FDAE58-EAC9-CF20-F598-BA67076EE43B}"/>
                </a:ext>
              </a:extLst>
            </p:cNvPr>
            <p:cNvSpPr/>
            <p:nvPr/>
          </p:nvSpPr>
          <p:spPr>
            <a:xfrm>
              <a:off x="2438812" y="2743954"/>
              <a:ext cx="6176466" cy="2952520"/>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76431AB0-C5A6-55BD-127B-6EA197A90258}"/>
                </a:ext>
              </a:extLst>
            </p:cNvPr>
            <p:cNvSpPr txBox="1"/>
            <p:nvPr/>
          </p:nvSpPr>
          <p:spPr>
            <a:xfrm>
              <a:off x="2621748" y="2825684"/>
              <a:ext cx="5999638" cy="263726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Grâce à l’IA, je peux __________________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[activité].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L’IA ne peut pas remplacer _____________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[métier]  </a:t>
              </a: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car elle ne peut pas 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______________ disparaissent à cause de _____________</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Pour protéger __________, il faut _____________</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______ produit /produisent de 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[énergie] </a:t>
              </a: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grâce à 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[source naturelle]. </a:t>
              </a:r>
              <a:endParaRPr lang="fr-FR" sz="1400" b="1" dirty="0">
                <a:solidFill>
                  <a:srgbClr val="5B9BD5">
                    <a:lumMod val="50000"/>
                  </a:srgbClr>
                </a:solidFill>
                <a:latin typeface="Dosis" pitchFamily="2"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Les énergies _____ polluent la planète, alors nous devons ___________</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[action].</a:t>
              </a:r>
            </a:p>
            <a:p>
              <a:pPr marL="0" marR="0" lvl="0" indent="0" algn="l" defTabSz="914400" rtl="0" eaLnBrk="1" fontAlgn="auto" latinLnBrk="0" hangingPunct="1">
                <a:lnSpc>
                  <a:spcPct val="150000"/>
                </a:lnSpc>
                <a:spcBef>
                  <a:spcPts val="0"/>
                </a:spcBef>
                <a:spcAft>
                  <a:spcPts val="0"/>
                </a:spcAft>
                <a:buClrTx/>
                <a:buSzTx/>
                <a:buFontTx/>
                <a:buNone/>
                <a:tabLst/>
                <a:defRPr/>
              </a:pPr>
              <a:r>
                <a:rPr lang="fr-FR" sz="1400" b="1" dirty="0">
                  <a:solidFill>
                    <a:srgbClr val="5B9BD5">
                      <a:lumMod val="50000"/>
                    </a:srgbClr>
                  </a:solidFill>
                  <a:latin typeface="Dosis" pitchFamily="2" charset="0"/>
                </a:rPr>
                <a:t>______ [phénomène] </a:t>
              </a:r>
              <a:r>
                <a:rPr lang="fr-FR" sz="1400" dirty="0">
                  <a:solidFill>
                    <a:srgbClr val="5B9BD5">
                      <a:lumMod val="50000"/>
                    </a:srgbClr>
                  </a:solidFill>
                  <a:latin typeface="Dosis" pitchFamily="2" charset="0"/>
                </a:rPr>
                <a:t>menace notre planète,  mais</a:t>
              </a: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nous continuons à 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a:p>
              <a:pPr marL="0" marR="0" lvl="0" indent="0" algn="l" defTabSz="914400" rtl="0" eaLnBrk="1" fontAlgn="auto" latinLnBrk="0" hangingPunct="1">
                <a:lnSpc>
                  <a:spcPct val="150000"/>
                </a:lnSpc>
                <a:spcBef>
                  <a:spcPts val="0"/>
                </a:spcBef>
                <a:spcAft>
                  <a:spcPts val="0"/>
                </a:spcAft>
                <a:buClrTx/>
                <a:buSzTx/>
                <a:buFontTx/>
                <a:buNone/>
                <a:tabLst/>
                <a:defRPr/>
              </a:pPr>
              <a:r>
                <a:rPr lang="fr-FR" sz="1400" dirty="0">
                  <a:solidFill>
                    <a:srgbClr val="5B9BD5">
                      <a:lumMod val="50000"/>
                    </a:srgbClr>
                  </a:solidFill>
                  <a:latin typeface="Dosis" pitchFamily="2" charset="0"/>
                </a:rPr>
                <a:t>Pour lutter contre 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[phénomène]</a:t>
              </a:r>
              <a:r>
                <a:rPr kumimoji="0" lang="fr-FR" sz="14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il faut que nous _________ </a:t>
              </a:r>
              <a:r>
                <a:rPr kumimoji="0" lang="fr-FR" sz="14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a:t>
              </a:r>
            </a:p>
          </p:txBody>
        </p:sp>
        <p:pic>
          <p:nvPicPr>
            <p:cNvPr id="14" name="Image 13">
              <a:extLst>
                <a:ext uri="{FF2B5EF4-FFF2-40B4-BE49-F238E27FC236}">
                  <a16:creationId xmlns:a16="http://schemas.microsoft.com/office/drawing/2014/main" id="{6C7D01A6-DAD5-648E-9460-DF017FBD42F7}"/>
                </a:ext>
              </a:extLst>
            </p:cNvPr>
            <p:cNvPicPr>
              <a:picLocks noChangeAspect="1"/>
            </p:cNvPicPr>
            <p:nvPr/>
          </p:nvPicPr>
          <p:blipFill>
            <a:blip r:embed="rId3">
              <a:clrChange>
                <a:clrFrom>
                  <a:srgbClr val="FEFFFE"/>
                </a:clrFrom>
                <a:clrTo>
                  <a:srgbClr val="FEFFFE">
                    <a:alpha val="0"/>
                  </a:srgbClr>
                </a:clrTo>
              </a:clrChange>
            </a:blip>
            <a:stretch>
              <a:fillRect/>
            </a:stretch>
          </p:blipFill>
          <p:spPr>
            <a:xfrm>
              <a:off x="719802" y="3172655"/>
              <a:ext cx="1519431" cy="2279146"/>
            </a:xfrm>
            <a:prstGeom prst="rect">
              <a:avLst/>
            </a:prstGeom>
          </p:spPr>
        </p:pic>
        <p:pic>
          <p:nvPicPr>
            <p:cNvPr id="21" name="Image 20">
              <a:extLst>
                <a:ext uri="{FF2B5EF4-FFF2-40B4-BE49-F238E27FC236}">
                  <a16:creationId xmlns:a16="http://schemas.microsoft.com/office/drawing/2014/main" id="{A9355085-8471-161C-FA86-4B78FD3E7FA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30139" y="2074351"/>
              <a:ext cx="1087654" cy="1215114"/>
            </a:xfrm>
            <a:prstGeom prst="rect">
              <a:avLst/>
            </a:prstGeom>
          </p:spPr>
        </p:pic>
      </p:grpSp>
    </p:spTree>
    <p:extLst>
      <p:ext uri="{BB962C8B-B14F-4D97-AF65-F5344CB8AC3E}">
        <p14:creationId xmlns:p14="http://schemas.microsoft.com/office/powerpoint/2010/main" val="3545327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pic>
        <p:nvPicPr>
          <p:cNvPr id="15" name="Image 14">
            <a:extLst>
              <a:ext uri="{FF2B5EF4-FFF2-40B4-BE49-F238E27FC236}">
                <a16:creationId xmlns:a16="http://schemas.microsoft.com/office/drawing/2014/main" id="{74AA325C-FD0E-BEB4-7BA2-581B5A64A135}"/>
              </a:ext>
            </a:extLst>
          </p:cNvPr>
          <p:cNvPicPr>
            <a:picLocks noChangeAspect="1"/>
          </p:cNvPicPr>
          <p:nvPr/>
        </p:nvPicPr>
        <p:blipFill>
          <a:blip r:embed="rId2"/>
          <a:stretch>
            <a:fillRect/>
          </a:stretch>
        </p:blipFill>
        <p:spPr>
          <a:xfrm>
            <a:off x="158202" y="525505"/>
            <a:ext cx="1152244" cy="1072989"/>
          </a:xfrm>
          <a:prstGeom prst="rect">
            <a:avLst/>
          </a:prstGeom>
        </p:spPr>
      </p:pic>
      <p:pic>
        <p:nvPicPr>
          <p:cNvPr id="2" name="Image 1">
            <a:extLst>
              <a:ext uri="{FF2B5EF4-FFF2-40B4-BE49-F238E27FC236}">
                <a16:creationId xmlns:a16="http://schemas.microsoft.com/office/drawing/2014/main" id="{ABC612AD-F4BD-BF8C-A7DF-E8AAF2ADDC02}"/>
              </a:ext>
            </a:extLst>
          </p:cNvPr>
          <p:cNvPicPr>
            <a:picLocks noChangeAspect="1"/>
          </p:cNvPicPr>
          <p:nvPr/>
        </p:nvPicPr>
        <p:blipFill>
          <a:blip r:embed="rId3"/>
          <a:stretch>
            <a:fillRect/>
          </a:stretch>
        </p:blipFill>
        <p:spPr>
          <a:xfrm flipH="1">
            <a:off x="2313973" y="2721157"/>
            <a:ext cx="4279332" cy="2852888"/>
          </a:xfrm>
          <a:prstGeom prst="rect">
            <a:avLst/>
          </a:prstGeom>
        </p:spPr>
      </p:pic>
      <p:sp>
        <p:nvSpPr>
          <p:cNvPr id="3" name="Titre 8">
            <a:extLst>
              <a:ext uri="{FF2B5EF4-FFF2-40B4-BE49-F238E27FC236}">
                <a16:creationId xmlns:a16="http://schemas.microsoft.com/office/drawing/2014/main" id="{016453C0-8883-E676-E329-2E3F82ECA2B3}"/>
              </a:ext>
            </a:extLst>
          </p:cNvPr>
          <p:cNvSpPr txBox="1">
            <a:spLocks/>
          </p:cNvSpPr>
          <p:nvPr/>
        </p:nvSpPr>
        <p:spPr>
          <a:xfrm>
            <a:off x="1630124" y="755999"/>
            <a:ext cx="6979036"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Maintenant, tout le monde participe. Chacun parle à son voisin des technologies et de l’environnement.</a:t>
            </a:r>
          </a:p>
        </p:txBody>
      </p:sp>
    </p:spTree>
    <p:extLst>
      <p:ext uri="{BB962C8B-B14F-4D97-AF65-F5344CB8AC3E}">
        <p14:creationId xmlns:p14="http://schemas.microsoft.com/office/powerpoint/2010/main" val="4223267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5EC08884-06F3-79E5-8E35-F02892E44340}"/>
              </a:ext>
            </a:extLst>
          </p:cNvPr>
          <p:cNvPicPr>
            <a:picLocks noChangeAspect="1"/>
          </p:cNvPicPr>
          <p:nvPr/>
        </p:nvPicPr>
        <p:blipFill>
          <a:blip r:embed="rId2"/>
          <a:srcRect l="1542" t="8381" r="3284" b="18195"/>
          <a:stretch>
            <a:fillRect/>
          </a:stretch>
        </p:blipFill>
        <p:spPr>
          <a:xfrm>
            <a:off x="1448602" y="3822264"/>
            <a:ext cx="6246795" cy="1349939"/>
          </a:xfrm>
          <a:prstGeom prst="rect">
            <a:avLst/>
          </a:prstGeom>
        </p:spPr>
      </p:pic>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199541" y="2741046"/>
            <a:ext cx="5435148" cy="756000"/>
          </a:xfrm>
        </p:spPr>
        <p:txBody>
          <a:bodyPr/>
          <a:lstStyle/>
          <a:p>
            <a:r>
              <a:rPr lang="fr-FR" sz="1400" dirty="0"/>
              <a:t>Prendre la parole pour parler des technologies et de l’environnement.</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311768" y="3927827"/>
            <a:ext cx="2260231" cy="338554"/>
          </a:xfrm>
          <a:prstGeom prst="rect">
            <a:avLst/>
          </a:prstGeom>
          <a:noFill/>
        </p:spPr>
        <p:txBody>
          <a:bodyPr wrap="square" rtlCol="0">
            <a:spAutoFit/>
          </a:bodyPr>
          <a:lstStyle/>
          <a:p>
            <a:r>
              <a:rPr lang="fr-MA" sz="1600" dirty="0">
                <a:solidFill>
                  <a:srgbClr val="424D7B"/>
                </a:solidFill>
                <a:latin typeface="Dosis ExtraBold" pitchFamily="2" charset="0"/>
              </a:rPr>
              <a:t>2.  Écriture </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338520" y="4266381"/>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Écrire un texte.</a:t>
            </a:r>
          </a:p>
        </p:txBody>
      </p:sp>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a:t>
            </a:r>
            <a:r>
              <a:rPr lang="ar-MA" sz="3600" dirty="0"/>
              <a:t> </a:t>
            </a:r>
            <a:r>
              <a:rPr lang="fr-MA" sz="3600" dirty="0"/>
              <a:t>5 </a:t>
            </a:r>
          </a:p>
        </p:txBody>
      </p:sp>
      <p:pic>
        <p:nvPicPr>
          <p:cNvPr id="1026" name="Picture 2">
            <a:extLst>
              <a:ext uri="{FF2B5EF4-FFF2-40B4-BE49-F238E27FC236}">
                <a16:creationId xmlns:a16="http://schemas.microsoft.com/office/drawing/2014/main" id="{362AE77C-363C-4DA0-77B5-42F4F66C7DF1}"/>
              </a:ext>
            </a:extLst>
          </p:cNvPr>
          <p:cNvPicPr>
            <a:picLocks noChangeAspect="1" noChangeArrowheads="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160346" y="3422231"/>
            <a:ext cx="895833" cy="89583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e 1">
            <a:extLst>
              <a:ext uri="{FF2B5EF4-FFF2-40B4-BE49-F238E27FC236}">
                <a16:creationId xmlns:a16="http://schemas.microsoft.com/office/drawing/2014/main" id="{0D86E846-8626-701E-6D1A-7A9283113968}"/>
              </a:ext>
            </a:extLst>
          </p:cNvPr>
          <p:cNvGrpSpPr/>
          <p:nvPr/>
        </p:nvGrpSpPr>
        <p:grpSpPr>
          <a:xfrm>
            <a:off x="3072140" y="0"/>
            <a:ext cx="2812683" cy="1084434"/>
            <a:chOff x="3072140" y="0"/>
            <a:chExt cx="2812683" cy="1084434"/>
          </a:xfrm>
        </p:grpSpPr>
        <p:sp>
          <p:nvSpPr>
            <p:cNvPr id="4" name="Rectangle 3">
              <a:extLst>
                <a:ext uri="{FF2B5EF4-FFF2-40B4-BE49-F238E27FC236}">
                  <a16:creationId xmlns:a16="http://schemas.microsoft.com/office/drawing/2014/main" id="{3CFB5678-62BC-6527-90A4-FC4E75B9567F}"/>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89C1E07B-DE0D-006A-A22D-453390CF18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re 53">
              <a:extLst>
                <a:ext uri="{FF2B5EF4-FFF2-40B4-BE49-F238E27FC236}">
                  <a16:creationId xmlns:a16="http://schemas.microsoft.com/office/drawing/2014/main" id="{268CD912-A6D7-7595-250B-7BEFE55E071B}"/>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CC580-F863-CB79-74A7-FF47BA8B16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D024710-32B2-5179-574F-F537F1B2BA34}"/>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et observez ce texte silencieusement. Après, on va faire une dictée. </a:t>
            </a:r>
          </a:p>
        </p:txBody>
      </p:sp>
      <p:pic>
        <p:nvPicPr>
          <p:cNvPr id="3" name="Image 2">
            <a:extLst>
              <a:ext uri="{FF2B5EF4-FFF2-40B4-BE49-F238E27FC236}">
                <a16:creationId xmlns:a16="http://schemas.microsoft.com/office/drawing/2014/main" id="{384F845C-3804-5A62-4607-1C9820CA636D}"/>
              </a:ext>
            </a:extLst>
          </p:cNvPr>
          <p:cNvPicPr>
            <a:picLocks noChangeAspect="1"/>
          </p:cNvPicPr>
          <p:nvPr/>
        </p:nvPicPr>
        <p:blipFill>
          <a:blip r:embed="rId2"/>
          <a:stretch>
            <a:fillRect/>
          </a:stretch>
        </p:blipFill>
        <p:spPr>
          <a:xfrm>
            <a:off x="158202" y="525505"/>
            <a:ext cx="1152244" cy="1072989"/>
          </a:xfrm>
          <a:prstGeom prst="rect">
            <a:avLst/>
          </a:prstGeom>
        </p:spPr>
      </p:pic>
      <p:sp>
        <p:nvSpPr>
          <p:cNvPr id="6" name="ZoneTexte 5">
            <a:extLst>
              <a:ext uri="{FF2B5EF4-FFF2-40B4-BE49-F238E27FC236}">
                <a16:creationId xmlns:a16="http://schemas.microsoft.com/office/drawing/2014/main" id="{725EAE57-5E73-2BE1-574B-E4791C4F89E9}"/>
              </a:ext>
            </a:extLst>
          </p:cNvPr>
          <p:cNvSpPr txBox="1"/>
          <p:nvPr/>
        </p:nvSpPr>
        <p:spPr>
          <a:xfrm>
            <a:off x="724699" y="2102756"/>
            <a:ext cx="7566549" cy="3347070"/>
          </a:xfrm>
          <a:prstGeom prst="rect">
            <a:avLst/>
          </a:prstGeom>
          <a:noFill/>
        </p:spPr>
        <p:txBody>
          <a:bodyPr wrap="square">
            <a:spAutoFit/>
          </a:bodyPr>
          <a:lstStyle/>
          <a:p>
            <a:pPr algn="just">
              <a:lnSpc>
                <a:spcPct val="150000"/>
              </a:lnSpc>
            </a:pPr>
            <a:r>
              <a:rPr lang="fr-FR" sz="2400" b="1" dirty="0">
                <a:solidFill>
                  <a:srgbClr val="4B5377"/>
                </a:solidFill>
                <a:latin typeface="Dosis SemiBold" pitchFamily="2" charset="0"/>
              </a:rPr>
              <a:t>Le réchauffement climatique menace notre planète mais les gens continuent de gaspiller les énergies et de polluer. Pour lutter contre ce phénomène, il faut que nous changions nos comportements. Pour économiser l’énergie, il faut que nous utilisions les moyens de transports en commun. Pour lutter contre la pollution, il faut que nous recyclions nos déchets. </a:t>
            </a:r>
          </a:p>
        </p:txBody>
      </p:sp>
    </p:spTree>
    <p:extLst>
      <p:ext uri="{BB962C8B-B14F-4D97-AF65-F5344CB8AC3E}">
        <p14:creationId xmlns:p14="http://schemas.microsoft.com/office/powerpoint/2010/main" val="1659264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44163-24C1-DA89-4DA1-FF0C556D61D0}"/>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5A3591D9-8E32-02B8-971B-BBAD2368FBD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 Tenez-vous prêts. La dictée va commencer.</a:t>
            </a:r>
          </a:p>
        </p:txBody>
      </p:sp>
      <p:pic>
        <p:nvPicPr>
          <p:cNvPr id="8" name="Image 7">
            <a:extLst>
              <a:ext uri="{FF2B5EF4-FFF2-40B4-BE49-F238E27FC236}">
                <a16:creationId xmlns:a16="http://schemas.microsoft.com/office/drawing/2014/main" id="{CEE5A5A9-74C1-3CF4-B10E-306C7D9D81E3}"/>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427846" y="2425566"/>
            <a:ext cx="4410903" cy="3248250"/>
          </a:xfrm>
          <a:prstGeom prst="roundRect">
            <a:avLst>
              <a:gd name="adj" fmla="val 6988"/>
            </a:avLst>
          </a:prstGeom>
        </p:spPr>
      </p:pic>
      <p:pic>
        <p:nvPicPr>
          <p:cNvPr id="12" name="Image 11">
            <a:extLst>
              <a:ext uri="{FF2B5EF4-FFF2-40B4-BE49-F238E27FC236}">
                <a16:creationId xmlns:a16="http://schemas.microsoft.com/office/drawing/2014/main" id="{B38BBB4A-A07C-519B-6126-6FDA71FDCC12}"/>
              </a:ext>
            </a:extLst>
          </p:cNvPr>
          <p:cNvPicPr>
            <a:picLocks noChangeAspect="1"/>
          </p:cNvPicPr>
          <p:nvPr/>
        </p:nvPicPr>
        <p:blipFill>
          <a:blip r:embed="rId3"/>
          <a:stretch>
            <a:fillRect/>
          </a:stretch>
        </p:blipFill>
        <p:spPr>
          <a:xfrm>
            <a:off x="148577" y="535130"/>
            <a:ext cx="1152244" cy="1072989"/>
          </a:xfrm>
          <a:prstGeom prst="rect">
            <a:avLst/>
          </a:prstGeom>
        </p:spPr>
      </p:pic>
    </p:spTree>
    <p:extLst>
      <p:ext uri="{BB962C8B-B14F-4D97-AF65-F5344CB8AC3E}">
        <p14:creationId xmlns:p14="http://schemas.microsoft.com/office/powerpoint/2010/main" val="35232711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Dictée en cours. Première lecture.</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4D00F7-5426-613E-3B02-80EBCB8FF974}"/>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6" name="Image 5" descr="Une image contenant noir, obscurité&#10;&#10;Le contenu généré par l’IA peut être incorrect.">
            <a:extLst>
              <a:ext uri="{FF2B5EF4-FFF2-40B4-BE49-F238E27FC236}">
                <a16:creationId xmlns:a16="http://schemas.microsoft.com/office/drawing/2014/main" id="{D6186A82-C939-9B3D-A641-D2FAD031FDF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grpSp>
        <p:nvGrpSpPr>
          <p:cNvPr id="7" name="Groupe 6">
            <a:extLst>
              <a:ext uri="{FF2B5EF4-FFF2-40B4-BE49-F238E27FC236}">
                <a16:creationId xmlns:a16="http://schemas.microsoft.com/office/drawing/2014/main" id="{DC67BB9B-D6A6-126A-3106-AF992B72B192}"/>
              </a:ext>
            </a:extLst>
          </p:cNvPr>
          <p:cNvGrpSpPr>
            <a:grpSpLocks noGrp="1" noUngrp="1" noRot="1" noMove="1" noResize="1"/>
          </p:cNvGrpSpPr>
          <p:nvPr/>
        </p:nvGrpSpPr>
        <p:grpSpPr>
          <a:xfrm>
            <a:off x="2404571" y="1927470"/>
            <a:ext cx="4000902" cy="3847145"/>
            <a:chOff x="2571549" y="1742173"/>
            <a:chExt cx="4000902" cy="3847145"/>
          </a:xfrm>
        </p:grpSpPr>
        <p:pic>
          <p:nvPicPr>
            <p:cNvPr id="8" name="Image 7">
              <a:extLst>
                <a:ext uri="{FF2B5EF4-FFF2-40B4-BE49-F238E27FC236}">
                  <a16:creationId xmlns:a16="http://schemas.microsoft.com/office/drawing/2014/main" id="{F74F1A75-301E-024B-E5AC-993540B9D9D6}"/>
                </a:ext>
              </a:extLst>
            </p:cNvPr>
            <p:cNvPicPr>
              <a:picLocks noGrp="1" noRot="1" noChangeAspect="1" noMove="1" noResize="1" noEditPoints="1" noAdjustHandles="1" noChangeArrowheads="1" noChangeShapeType="1" noCrop="1"/>
            </p:cNvPicPr>
            <p:nvPr/>
          </p:nvPicPr>
          <p:blipFill>
            <a:blip r:embed="rId10"/>
            <a:srcRect r="29363"/>
            <a:stretch>
              <a:fillRect/>
            </a:stretch>
          </p:blipFill>
          <p:spPr>
            <a:xfrm>
              <a:off x="2571549" y="1813294"/>
              <a:ext cx="4000902" cy="3776024"/>
            </a:xfrm>
            <a:prstGeom prst="roundRect">
              <a:avLst>
                <a:gd name="adj" fmla="val 9760"/>
              </a:avLst>
            </a:prstGeom>
          </p:spPr>
        </p:pic>
        <p:sp>
          <p:nvSpPr>
            <p:cNvPr id="9" name="Rectangle 8">
              <a:extLst>
                <a:ext uri="{FF2B5EF4-FFF2-40B4-BE49-F238E27FC236}">
                  <a16:creationId xmlns:a16="http://schemas.microsoft.com/office/drawing/2014/main" id="{664E3EED-3A65-2992-A0E6-2E2F46650A52}"/>
                </a:ext>
              </a:extLst>
            </p:cNvPr>
            <p:cNvSpPr>
              <a:spLocks noGrp="1" noRot="1" noMove="1" noResize="1" noEditPoints="1" noAdjustHandles="1" noChangeArrowheads="1" noChangeShapeType="1"/>
            </p:cNvSpPr>
            <p:nvPr/>
          </p:nvSpPr>
          <p:spPr>
            <a:xfrm>
              <a:off x="3147461" y="1742173"/>
              <a:ext cx="2723950" cy="10587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2" name="dictée N5 SEM4 S5">
            <a:hlinkClick r:id="" action="ppaction://media"/>
            <a:extLst>
              <a:ext uri="{FF2B5EF4-FFF2-40B4-BE49-F238E27FC236}">
                <a16:creationId xmlns:a16="http://schemas.microsoft.com/office/drawing/2014/main" id="{A1528D0A-A558-E6E7-E73C-D60A3F7E03A0}"/>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989999" y="947654"/>
            <a:ext cx="271462" cy="271462"/>
          </a:xfrm>
          <a:prstGeom prst="rect">
            <a:avLst/>
          </a:prstGeom>
        </p:spPr>
      </p:pic>
    </p:spTree>
    <p:extLst>
      <p:ext uri="{BB962C8B-B14F-4D97-AF65-F5344CB8AC3E}">
        <p14:creationId xmlns:p14="http://schemas.microsoft.com/office/powerpoint/2010/main" val="2871144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650" fill="hold"/>
                                        <p:tgtEl>
                                          <p:spTgt spid="2"/>
                                        </p:tgtEl>
                                      </p:cBhvr>
                                    </p:cmd>
                                  </p:childTnLst>
                                </p:cTn>
                              </p:par>
                            </p:childTnLst>
                          </p:cTn>
                        </p:par>
                        <p:par>
                          <p:cTn id="7" fill="hold">
                            <p:stCondLst>
                              <p:cond delay="93650"/>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Dictée en cours. Deuxième lecture. </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4D00F7-5426-613E-3B02-80EBCB8FF974}"/>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6" name="Image 5" descr="Une image contenant noir, obscurité&#10;&#10;Le contenu généré par l’IA peut être incorrect.">
            <a:extLst>
              <a:ext uri="{FF2B5EF4-FFF2-40B4-BE49-F238E27FC236}">
                <a16:creationId xmlns:a16="http://schemas.microsoft.com/office/drawing/2014/main" id="{D6186A82-C939-9B3D-A641-D2FAD031FDF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grpSp>
        <p:nvGrpSpPr>
          <p:cNvPr id="7" name="Groupe 6">
            <a:extLst>
              <a:ext uri="{FF2B5EF4-FFF2-40B4-BE49-F238E27FC236}">
                <a16:creationId xmlns:a16="http://schemas.microsoft.com/office/drawing/2014/main" id="{890BA2CA-4425-6CB9-91F2-5CE3DCEE8752}"/>
              </a:ext>
            </a:extLst>
          </p:cNvPr>
          <p:cNvGrpSpPr/>
          <p:nvPr/>
        </p:nvGrpSpPr>
        <p:grpSpPr>
          <a:xfrm>
            <a:off x="2571549" y="1742173"/>
            <a:ext cx="4000902" cy="3847145"/>
            <a:chOff x="2571549" y="1742173"/>
            <a:chExt cx="4000902" cy="3847145"/>
          </a:xfrm>
        </p:grpSpPr>
        <p:pic>
          <p:nvPicPr>
            <p:cNvPr id="8" name="Image 7">
              <a:extLst>
                <a:ext uri="{FF2B5EF4-FFF2-40B4-BE49-F238E27FC236}">
                  <a16:creationId xmlns:a16="http://schemas.microsoft.com/office/drawing/2014/main" id="{A5F1334F-D6C7-63DF-A329-A41169C0DC59}"/>
                </a:ext>
              </a:extLst>
            </p:cNvPr>
            <p:cNvPicPr>
              <a:picLocks noChangeAspect="1"/>
            </p:cNvPicPr>
            <p:nvPr/>
          </p:nvPicPr>
          <p:blipFill>
            <a:blip r:embed="rId10"/>
            <a:srcRect r="29363"/>
            <a:stretch>
              <a:fillRect/>
            </a:stretch>
          </p:blipFill>
          <p:spPr>
            <a:xfrm>
              <a:off x="2571549" y="1813294"/>
              <a:ext cx="4000902" cy="3776024"/>
            </a:xfrm>
            <a:prstGeom prst="roundRect">
              <a:avLst>
                <a:gd name="adj" fmla="val 9760"/>
              </a:avLst>
            </a:prstGeom>
          </p:spPr>
        </p:pic>
        <p:sp>
          <p:nvSpPr>
            <p:cNvPr id="9" name="Rectangle 8">
              <a:extLst>
                <a:ext uri="{FF2B5EF4-FFF2-40B4-BE49-F238E27FC236}">
                  <a16:creationId xmlns:a16="http://schemas.microsoft.com/office/drawing/2014/main" id="{5B9F784D-67F0-F982-D745-EFBC82CC2113}"/>
                </a:ext>
              </a:extLst>
            </p:cNvPr>
            <p:cNvSpPr/>
            <p:nvPr/>
          </p:nvSpPr>
          <p:spPr>
            <a:xfrm>
              <a:off x="3147461" y="1742173"/>
              <a:ext cx="2723950" cy="10587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2" name="dictée N5 SEM4 S5">
            <a:hlinkClick r:id="" action="ppaction://media"/>
            <a:extLst>
              <a:ext uri="{FF2B5EF4-FFF2-40B4-BE49-F238E27FC236}">
                <a16:creationId xmlns:a16="http://schemas.microsoft.com/office/drawing/2014/main" id="{6329660C-EA7C-BD2E-4353-A34AD2752C66}"/>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989999" y="947654"/>
            <a:ext cx="271462" cy="271462"/>
          </a:xfrm>
          <a:prstGeom prst="rect">
            <a:avLst/>
          </a:prstGeom>
        </p:spPr>
      </p:pic>
    </p:spTree>
    <p:extLst>
      <p:ext uri="{BB962C8B-B14F-4D97-AF65-F5344CB8AC3E}">
        <p14:creationId xmlns:p14="http://schemas.microsoft.com/office/powerpoint/2010/main" val="307274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936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Je vais relire le texte de la dictée. Écoutez bien et complétez votre texte. </a:t>
            </a:r>
          </a:p>
        </p:txBody>
      </p:sp>
      <p:grpSp>
        <p:nvGrpSpPr>
          <p:cNvPr id="15" name="Groupe 14">
            <a:extLst>
              <a:ext uri="{FF2B5EF4-FFF2-40B4-BE49-F238E27FC236}">
                <a16:creationId xmlns:a16="http://schemas.microsoft.com/office/drawing/2014/main" id="{1217E19D-20E3-6AFC-B9F9-5CFDACD59BE1}"/>
              </a:ext>
            </a:extLst>
          </p:cNvPr>
          <p:cNvGrpSpPr/>
          <p:nvPr/>
        </p:nvGrpSpPr>
        <p:grpSpPr>
          <a:xfrm>
            <a:off x="2053389" y="2071836"/>
            <a:ext cx="5037221" cy="3358147"/>
            <a:chOff x="2053389" y="2071836"/>
            <a:chExt cx="5037221" cy="3358147"/>
          </a:xfrm>
        </p:grpSpPr>
        <p:sp>
          <p:nvSpPr>
            <p:cNvPr id="9" name="AutoShape 2" descr="Image générée">
              <a:extLst>
                <a:ext uri="{FF2B5EF4-FFF2-40B4-BE49-F238E27FC236}">
                  <a16:creationId xmlns:a16="http://schemas.microsoft.com/office/drawing/2014/main" id="{E9C0A135-94A2-4F1E-43AE-D1894AE15413}"/>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269BFB7D-24E3-7D86-26EA-3D4BFBD6E998}"/>
                </a:ext>
              </a:extLst>
            </p:cNvPr>
            <p:cNvPicPr>
              <a:picLocks noChangeAspect="1"/>
            </p:cNvPicPr>
            <p:nvPr/>
          </p:nvPicPr>
          <p:blipFill>
            <a:blip r:embed="rId8"/>
            <a:stretch>
              <a:fillRect/>
            </a:stretch>
          </p:blipFill>
          <p:spPr>
            <a:xfrm>
              <a:off x="2053389" y="2071836"/>
              <a:ext cx="5037221" cy="3358147"/>
            </a:xfrm>
            <a:prstGeom prst="roundRect">
              <a:avLst>
                <a:gd name="adj" fmla="val 34983"/>
              </a:avLst>
            </a:prstGeom>
          </p:spPr>
        </p:pic>
        <p:pic>
          <p:nvPicPr>
            <p:cNvPr id="14" name="Image 13">
              <a:extLst>
                <a:ext uri="{FF2B5EF4-FFF2-40B4-BE49-F238E27FC236}">
                  <a16:creationId xmlns:a16="http://schemas.microsoft.com/office/drawing/2014/main" id="{3D678423-9804-DD2E-BF2D-56574F57658C}"/>
                </a:ext>
              </a:extLst>
            </p:cNvPr>
            <p:cNvPicPr>
              <a:picLocks noChangeAspect="1"/>
            </p:cNvPicPr>
            <p:nvPr/>
          </p:nvPicPr>
          <p:blipFill>
            <a:blip r:embed="rId9">
              <a:clrChange>
                <a:clrFrom>
                  <a:srgbClr val="FFCC8D"/>
                </a:clrFrom>
                <a:clrTo>
                  <a:srgbClr val="FFCC8D">
                    <a:alpha val="0"/>
                  </a:srgbClr>
                </a:clrTo>
              </a:clrChange>
            </a:blip>
            <a:srcRect l="32225" t="46810" r="53016" b="43097"/>
            <a:stretch>
              <a:fillRect/>
            </a:stretch>
          </p:blipFill>
          <p:spPr>
            <a:xfrm>
              <a:off x="5823283" y="2974206"/>
              <a:ext cx="310843" cy="189296"/>
            </a:xfrm>
            <a:prstGeom prst="rect">
              <a:avLst/>
            </a:prstGeom>
          </p:spPr>
        </p:pic>
      </p:grpSp>
      <p:sp>
        <p:nvSpPr>
          <p:cNvPr id="16" name="Rectangle 15">
            <a:extLst>
              <a:ext uri="{FF2B5EF4-FFF2-40B4-BE49-F238E27FC236}">
                <a16:creationId xmlns:a16="http://schemas.microsoft.com/office/drawing/2014/main" id="{85BFFC18-A1C6-9D8A-51DF-1F148E4DF173}"/>
              </a:ext>
            </a:extLst>
          </p:cNvPr>
          <p:cNvSpPr/>
          <p:nvPr/>
        </p:nvSpPr>
        <p:spPr>
          <a:xfrm>
            <a:off x="2568340" y="1956332"/>
            <a:ext cx="2723950" cy="10587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Image 1">
            <a:extLst>
              <a:ext uri="{FF2B5EF4-FFF2-40B4-BE49-F238E27FC236}">
                <a16:creationId xmlns:a16="http://schemas.microsoft.com/office/drawing/2014/main" id="{2758AF2A-AC94-F14C-8043-0DBEFCE6D128}"/>
              </a:ext>
            </a:extLst>
          </p:cNvPr>
          <p:cNvPicPr>
            <a:picLocks noChangeAspect="1"/>
          </p:cNvPicPr>
          <p:nvPr/>
        </p:nvPicPr>
        <p:blipFill>
          <a:blip r:embed="rId10"/>
          <a:stretch>
            <a:fillRect/>
          </a:stretch>
        </p:blipFill>
        <p:spPr>
          <a:xfrm>
            <a:off x="148577" y="535130"/>
            <a:ext cx="1152244" cy="1072989"/>
          </a:xfrm>
          <a:prstGeom prst="rect">
            <a:avLst/>
          </a:prstGeom>
        </p:spPr>
      </p:pic>
    </p:spTree>
    <p:extLst>
      <p:ext uri="{BB962C8B-B14F-4D97-AF65-F5344CB8AC3E}">
        <p14:creationId xmlns:p14="http://schemas.microsoft.com/office/powerpoint/2010/main" val="4250614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0BCB-4265-BFB0-6B7C-AB8DD8BC796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60AF255-4A87-84EA-D6E7-467A64B2CFF7}"/>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60AF255-4A87-84EA-D6E7-467A64B2CFF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0DA4B721-71A9-E352-2B27-832DEA4D708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DA4B721-71A9-E352-2B27-832DEA4D708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D41647F0-5FD0-D094-2BC3-1E0B9A88594C}"/>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2639DD85-0857-3B3F-4860-92DD3811930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a:t>
            </a:r>
          </a:p>
        </p:txBody>
      </p:sp>
      <p:sp>
        <p:nvSpPr>
          <p:cNvPr id="3" name="ZoneTexte 2">
            <a:extLst>
              <a:ext uri="{FF2B5EF4-FFF2-40B4-BE49-F238E27FC236}">
                <a16:creationId xmlns:a16="http://schemas.microsoft.com/office/drawing/2014/main" id="{F9757CC9-4420-C010-7BC7-964C4FEB16CB}"/>
              </a:ext>
            </a:extLst>
          </p:cNvPr>
          <p:cNvSpPr txBox="1"/>
          <p:nvPr/>
        </p:nvSpPr>
        <p:spPr>
          <a:xfrm>
            <a:off x="724699" y="2102756"/>
            <a:ext cx="7566549" cy="3347070"/>
          </a:xfrm>
          <a:prstGeom prst="rect">
            <a:avLst/>
          </a:prstGeom>
          <a:noFill/>
        </p:spPr>
        <p:txBody>
          <a:bodyPr wrap="square">
            <a:spAutoFit/>
          </a:bodyPr>
          <a:lstStyle/>
          <a:p>
            <a:pPr algn="just">
              <a:lnSpc>
                <a:spcPct val="150000"/>
              </a:lnSpc>
            </a:pPr>
            <a:r>
              <a:rPr lang="fr-FR" sz="2400" b="1" dirty="0">
                <a:solidFill>
                  <a:srgbClr val="4B5377"/>
                </a:solidFill>
                <a:latin typeface="Dosis SemiBold" pitchFamily="2" charset="0"/>
              </a:rPr>
              <a:t>Le réchauffement climatique menace notre planète mais les gens continuent de gaspiller les énergies et de polluer. Pour lutter contre ce phénomène, il faut que nous changions nos comportements. Pour économiser l’énergie, il faut que nous utilisions les moyens de transports en commun. Pour lutter contre la pollution, il faut que nous recyclions nos déchets. </a:t>
            </a:r>
          </a:p>
        </p:txBody>
      </p:sp>
    </p:spTree>
    <p:extLst>
      <p:ext uri="{BB962C8B-B14F-4D97-AF65-F5344CB8AC3E}">
        <p14:creationId xmlns:p14="http://schemas.microsoft.com/office/powerpoint/2010/main" val="24116512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0C50C-E761-06C7-B28A-5103A96AEE6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347E6F-2659-AC86-79A0-95AFA6CAA8C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expliquer ce paragraphe dans sa langue ? </a:t>
            </a:r>
          </a:p>
        </p:txBody>
      </p:sp>
      <p:pic>
        <p:nvPicPr>
          <p:cNvPr id="3" name="Image 2">
            <a:extLst>
              <a:ext uri="{FF2B5EF4-FFF2-40B4-BE49-F238E27FC236}">
                <a16:creationId xmlns:a16="http://schemas.microsoft.com/office/drawing/2014/main" id="{0EBEF0D5-47D0-DC08-984C-D7868F0699C0}"/>
              </a:ext>
            </a:extLst>
          </p:cNvPr>
          <p:cNvPicPr>
            <a:picLocks noChangeAspect="1"/>
          </p:cNvPicPr>
          <p:nvPr/>
        </p:nvPicPr>
        <p:blipFill>
          <a:blip r:embed="rId2"/>
          <a:stretch>
            <a:fillRect/>
          </a:stretch>
        </p:blipFill>
        <p:spPr>
          <a:xfrm>
            <a:off x="158202" y="525505"/>
            <a:ext cx="1152244" cy="1072989"/>
          </a:xfrm>
          <a:prstGeom prst="rect">
            <a:avLst/>
          </a:prstGeom>
        </p:spPr>
      </p:pic>
      <p:sp>
        <p:nvSpPr>
          <p:cNvPr id="5" name="ZoneTexte 4">
            <a:extLst>
              <a:ext uri="{FF2B5EF4-FFF2-40B4-BE49-F238E27FC236}">
                <a16:creationId xmlns:a16="http://schemas.microsoft.com/office/drawing/2014/main" id="{9DAB4DB6-EBF2-72D3-70C0-039A6672E696}"/>
              </a:ext>
            </a:extLst>
          </p:cNvPr>
          <p:cNvSpPr txBox="1"/>
          <p:nvPr/>
        </p:nvSpPr>
        <p:spPr>
          <a:xfrm>
            <a:off x="724699" y="2102756"/>
            <a:ext cx="7566549" cy="3347070"/>
          </a:xfrm>
          <a:prstGeom prst="rect">
            <a:avLst/>
          </a:prstGeom>
          <a:noFill/>
        </p:spPr>
        <p:txBody>
          <a:bodyPr wrap="square">
            <a:spAutoFit/>
          </a:bodyPr>
          <a:lstStyle/>
          <a:p>
            <a:pPr algn="just">
              <a:lnSpc>
                <a:spcPct val="150000"/>
              </a:lnSpc>
            </a:pPr>
            <a:r>
              <a:rPr lang="fr-FR" sz="2400" b="1" dirty="0">
                <a:solidFill>
                  <a:srgbClr val="4B5377"/>
                </a:solidFill>
                <a:latin typeface="Dosis SemiBold" pitchFamily="2" charset="0"/>
              </a:rPr>
              <a:t>Le réchauffement climatique menace notre planète mais les gens continuent de gaspiller les énergies et de polluer. Pour lutter contre ce phénomène, il faut que nous changions nos comportements. Pour économiser l’énergie, il faut que nous utilisions les moyens de transports en commun. Pour lutter contre la pollution, il faut que nous recyclions nos déchets. </a:t>
            </a:r>
          </a:p>
        </p:txBody>
      </p:sp>
    </p:spTree>
    <p:extLst>
      <p:ext uri="{BB962C8B-B14F-4D97-AF65-F5344CB8AC3E}">
        <p14:creationId xmlns:p14="http://schemas.microsoft.com/office/powerpoint/2010/main" val="4835206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B6786-8B16-4FAB-24EE-95BF5865AB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B708EE-A5D5-5B4B-E3DF-3861286506C5}"/>
              </a:ext>
            </a:extLst>
          </p:cNvPr>
          <p:cNvSpPr>
            <a:spLocks noGrp="1"/>
          </p:cNvSpPr>
          <p:nvPr>
            <p:ph type="title"/>
          </p:nvPr>
        </p:nvSpPr>
        <p:spPr>
          <a:xfrm>
            <a:off x="1675067" y="756000"/>
            <a:ext cx="7028667" cy="612000"/>
          </a:xfrm>
        </p:spPr>
        <p:txBody>
          <a:bodyPr/>
          <a:lstStyle/>
          <a:p>
            <a:r>
              <a:rPr lang="fr-FR" dirty="0">
                <a:solidFill>
                  <a:schemeClr val="tx1">
                    <a:lumMod val="65000"/>
                    <a:lumOff val="35000"/>
                  </a:schemeClr>
                </a:solidFill>
                <a:latin typeface="Dosis Medium" pitchFamily="2" charset="0"/>
              </a:rPr>
              <a:t>Maintenant, on va apprendre à écrire un paragraphe semblable.</a:t>
            </a:r>
          </a:p>
        </p:txBody>
      </p:sp>
      <p:pic>
        <p:nvPicPr>
          <p:cNvPr id="5" name="Image 4">
            <a:extLst>
              <a:ext uri="{FF2B5EF4-FFF2-40B4-BE49-F238E27FC236}">
                <a16:creationId xmlns:a16="http://schemas.microsoft.com/office/drawing/2014/main" id="{166727DF-67F2-6C04-87E6-006852C09484}"/>
              </a:ext>
            </a:extLst>
          </p:cNvPr>
          <p:cNvPicPr>
            <a:picLocks noChangeAspect="1"/>
          </p:cNvPicPr>
          <p:nvPr/>
        </p:nvPicPr>
        <p:blipFill>
          <a:blip r:embed="rId2"/>
          <a:stretch>
            <a:fillRect/>
          </a:stretch>
        </p:blipFill>
        <p:spPr>
          <a:xfrm>
            <a:off x="158202" y="525505"/>
            <a:ext cx="1152244" cy="1072989"/>
          </a:xfrm>
          <a:prstGeom prst="rect">
            <a:avLst/>
          </a:prstGeom>
        </p:spPr>
      </p:pic>
      <p:pic>
        <p:nvPicPr>
          <p:cNvPr id="7" name="Image 6">
            <a:extLst>
              <a:ext uri="{FF2B5EF4-FFF2-40B4-BE49-F238E27FC236}">
                <a16:creationId xmlns:a16="http://schemas.microsoft.com/office/drawing/2014/main" id="{386E561A-2BC3-A2F5-6023-35A6FA1DBD67}"/>
              </a:ext>
            </a:extLst>
          </p:cNvPr>
          <p:cNvPicPr>
            <a:picLocks noChangeAspect="1"/>
          </p:cNvPicPr>
          <p:nvPr/>
        </p:nvPicPr>
        <p:blipFill>
          <a:blip r:embed="rId3"/>
          <a:stretch>
            <a:fillRect/>
          </a:stretch>
        </p:blipFill>
        <p:spPr>
          <a:xfrm>
            <a:off x="2510579" y="2054719"/>
            <a:ext cx="4122842" cy="2748561"/>
          </a:xfrm>
          <a:prstGeom prst="rect">
            <a:avLst/>
          </a:prstGeom>
        </p:spPr>
      </p:pic>
    </p:spTree>
    <p:extLst>
      <p:ext uri="{BB962C8B-B14F-4D97-AF65-F5344CB8AC3E}">
        <p14:creationId xmlns:p14="http://schemas.microsoft.com/office/powerpoint/2010/main" val="23150616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8EFE7-FA24-5B75-86BA-FAEB2D1F741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6C5016-4834-C47B-D0E9-4091A4BF4019}"/>
              </a:ext>
            </a:extLst>
          </p:cNvPr>
          <p:cNvSpPr>
            <a:spLocks noGrp="1"/>
          </p:cNvSpPr>
          <p:nvPr>
            <p:ph type="title"/>
          </p:nvPr>
        </p:nvSpPr>
        <p:spPr>
          <a:xfrm>
            <a:off x="1692000" y="756000"/>
            <a:ext cx="6821379" cy="612000"/>
          </a:xfrm>
        </p:spPr>
        <p:txBody>
          <a:bodyPr>
            <a:noAutofit/>
          </a:bodyPr>
          <a:lstStyle/>
          <a:p>
            <a:r>
              <a:rPr lang="fr-FR" dirty="0">
                <a:solidFill>
                  <a:schemeClr val="tx1">
                    <a:lumMod val="65000"/>
                    <a:lumOff val="35000"/>
                  </a:schemeClr>
                </a:solidFill>
                <a:latin typeface="Dosis Medium" pitchFamily="2" charset="0"/>
              </a:rPr>
              <a:t>Je commence par me poser une question : « Qu’est-ce qui menace notre planète ?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Qui veut me donner des propositions ? Levez la main. </a:t>
            </a:r>
          </a:p>
        </p:txBody>
      </p:sp>
      <p:pic>
        <p:nvPicPr>
          <p:cNvPr id="9" name="Image 8">
            <a:extLst>
              <a:ext uri="{FF2B5EF4-FFF2-40B4-BE49-F238E27FC236}">
                <a16:creationId xmlns:a16="http://schemas.microsoft.com/office/drawing/2014/main" id="{3A5552CF-EAAC-13FA-C57B-3AE4347E74EB}"/>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77B4038E-9551-928D-A633-AEDCF59830EC}"/>
              </a:ext>
            </a:extLst>
          </p:cNvPr>
          <p:cNvSpPr txBox="1"/>
          <p:nvPr/>
        </p:nvSpPr>
        <p:spPr>
          <a:xfrm>
            <a:off x="213360" y="2690336"/>
            <a:ext cx="8515004" cy="738664"/>
          </a:xfrm>
          <a:prstGeom prst="rect">
            <a:avLst/>
          </a:prstGeom>
          <a:noFill/>
        </p:spPr>
        <p:txBody>
          <a:bodyPr wrap="square">
            <a:spAutoFit/>
          </a:bodyPr>
          <a:lstStyle/>
          <a:p>
            <a:pPr algn="ctr" defTabSz="457200">
              <a:lnSpc>
                <a:spcPct val="150000"/>
              </a:lnSpc>
              <a:defRPr/>
            </a:pPr>
            <a:r>
              <a:rPr lang="fr-FR" sz="3200" b="1" dirty="0">
                <a:solidFill>
                  <a:srgbClr val="00ACA4"/>
                </a:solidFill>
                <a:latin typeface="Dosis SemiBold" pitchFamily="2" charset="0"/>
              </a:rPr>
              <a:t>Qu’est-ce qui</a:t>
            </a:r>
            <a:r>
              <a:rPr lang="fr-FR" sz="3200" b="1" dirty="0">
                <a:solidFill>
                  <a:srgbClr val="4B5377"/>
                </a:solidFill>
                <a:latin typeface="Dosis SemiBold" pitchFamily="2" charset="0"/>
              </a:rPr>
              <a:t> menace notre planète ? </a:t>
            </a:r>
          </a:p>
        </p:txBody>
      </p:sp>
    </p:spTree>
    <p:extLst>
      <p:ext uri="{BB962C8B-B14F-4D97-AF65-F5344CB8AC3E}">
        <p14:creationId xmlns:p14="http://schemas.microsoft.com/office/powerpoint/2010/main" val="12038857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C07A2-1B2B-59B8-9E20-22B96C2AEBC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2A69CF0-AD90-1CBB-7057-B6E00B7169C7}"/>
              </a:ext>
            </a:extLst>
          </p:cNvPr>
          <p:cNvSpPr>
            <a:spLocks noGrp="1"/>
          </p:cNvSpPr>
          <p:nvPr>
            <p:ph type="title"/>
          </p:nvPr>
        </p:nvSpPr>
        <p:spPr>
          <a:xfrm>
            <a:off x="1603868" y="827610"/>
            <a:ext cx="7049881" cy="612000"/>
          </a:xfrm>
        </p:spPr>
        <p:txBody>
          <a:bodyPr>
            <a:normAutofit fontScale="90000"/>
          </a:bodyPr>
          <a:lstStyle/>
          <a:p>
            <a:r>
              <a:rPr lang="fr-FR" dirty="0">
                <a:solidFill>
                  <a:schemeClr val="tx1">
                    <a:lumMod val="65000"/>
                    <a:lumOff val="35000"/>
                  </a:schemeClr>
                </a:solidFill>
                <a:latin typeface="Dosis Medium" pitchFamily="2" charset="0"/>
              </a:rPr>
              <a:t>Il y a plusieurs réponses possibles. Une réponse peut être : Le réchauffement climatique menace notre planète. Mais je peux dire aussi : Le changement climatique menace notre planète.</a:t>
            </a:r>
          </a:p>
        </p:txBody>
      </p:sp>
      <p:pic>
        <p:nvPicPr>
          <p:cNvPr id="9" name="Image 8">
            <a:extLst>
              <a:ext uri="{FF2B5EF4-FFF2-40B4-BE49-F238E27FC236}">
                <a16:creationId xmlns:a16="http://schemas.microsoft.com/office/drawing/2014/main" id="{66A03B22-47B8-BA5A-48F3-CD377F29ABA7}"/>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3DF9475A-A158-F0A1-9628-6D2C78F8DACB}"/>
              </a:ext>
            </a:extLst>
          </p:cNvPr>
          <p:cNvSpPr txBox="1"/>
          <p:nvPr/>
        </p:nvSpPr>
        <p:spPr>
          <a:xfrm>
            <a:off x="799450" y="2166228"/>
            <a:ext cx="7716589" cy="1131079"/>
          </a:xfrm>
          <a:prstGeom prst="rect">
            <a:avLst/>
          </a:prstGeom>
          <a:noFill/>
        </p:spPr>
        <p:txBody>
          <a:bodyPr wrap="square">
            <a:spAutoFit/>
          </a:bodyPr>
          <a:lstStyle/>
          <a:p>
            <a:pPr lvl="0" algn="just" defTabSz="457200">
              <a:lnSpc>
                <a:spcPct val="150000"/>
              </a:lnSpc>
              <a:defRPr/>
            </a:pPr>
            <a:r>
              <a:rPr lang="fr-FR" sz="2400" b="1" dirty="0">
                <a:solidFill>
                  <a:srgbClr val="00ACA4"/>
                </a:solidFill>
                <a:latin typeface="Dosis SemiBold" pitchFamily="2" charset="0"/>
              </a:rPr>
              <a:t>Le réchauffement climatique </a:t>
            </a:r>
            <a:r>
              <a:rPr lang="fr-FR" sz="2400" b="1" dirty="0">
                <a:solidFill>
                  <a:srgbClr val="4B5377"/>
                </a:solidFill>
                <a:latin typeface="Dosis SemiBold" pitchFamily="2" charset="0"/>
              </a:rPr>
              <a:t>menace notre planète, mais les gens continuent de gaspiller les énergies et de polluer. </a:t>
            </a:r>
            <a:endParaRPr lang="fr-FR" sz="2400" b="1" dirty="0">
              <a:solidFill>
                <a:srgbClr val="00ACA4"/>
              </a:solidFill>
              <a:latin typeface="Dosis SemiBold" pitchFamily="2" charset="0"/>
            </a:endParaRPr>
          </a:p>
        </p:txBody>
      </p:sp>
    </p:spTree>
    <p:extLst>
      <p:ext uri="{BB962C8B-B14F-4D97-AF65-F5344CB8AC3E}">
        <p14:creationId xmlns:p14="http://schemas.microsoft.com/office/powerpoint/2010/main" val="18972512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8623E-1B22-97C3-6E4B-3D446DC921E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E876A7B-4820-C88C-5E95-596EF4EC47DD}"/>
              </a:ext>
            </a:extLst>
          </p:cNvPr>
          <p:cNvSpPr>
            <a:spLocks noGrp="1"/>
          </p:cNvSpPr>
          <p:nvPr>
            <p:ph type="title"/>
          </p:nvPr>
        </p:nvSpPr>
        <p:spPr>
          <a:xfrm>
            <a:off x="1692000" y="756000"/>
            <a:ext cx="6821379" cy="612000"/>
          </a:xfrm>
        </p:spPr>
        <p:txBody>
          <a:bodyPr>
            <a:noAutofit/>
          </a:bodyPr>
          <a:lstStyle/>
          <a:p>
            <a:r>
              <a:rPr lang="fr-FR" dirty="0">
                <a:solidFill>
                  <a:schemeClr val="tx1">
                    <a:lumMod val="65000"/>
                    <a:lumOff val="35000"/>
                  </a:schemeClr>
                </a:solidFill>
                <a:latin typeface="Dosis Medium" pitchFamily="2" charset="0"/>
              </a:rPr>
              <a:t>Je commence par me poser une question : « Que font les gens ?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Qui veut me donner des propositions ? Levez la main. </a:t>
            </a:r>
          </a:p>
        </p:txBody>
      </p:sp>
      <p:pic>
        <p:nvPicPr>
          <p:cNvPr id="9" name="Image 8">
            <a:extLst>
              <a:ext uri="{FF2B5EF4-FFF2-40B4-BE49-F238E27FC236}">
                <a16:creationId xmlns:a16="http://schemas.microsoft.com/office/drawing/2014/main" id="{5FE4C2A8-485F-3927-D316-F2704D5EE455}"/>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5073390B-C572-7379-042E-9FCB73001178}"/>
              </a:ext>
            </a:extLst>
          </p:cNvPr>
          <p:cNvSpPr txBox="1"/>
          <p:nvPr/>
        </p:nvSpPr>
        <p:spPr>
          <a:xfrm>
            <a:off x="213360" y="2690336"/>
            <a:ext cx="8515004" cy="738664"/>
          </a:xfrm>
          <a:prstGeom prst="rect">
            <a:avLst/>
          </a:prstGeom>
          <a:noFill/>
        </p:spPr>
        <p:txBody>
          <a:bodyPr wrap="square">
            <a:spAutoFit/>
          </a:bodyPr>
          <a:lstStyle/>
          <a:p>
            <a:pPr algn="ctr" defTabSz="457200">
              <a:lnSpc>
                <a:spcPct val="150000"/>
              </a:lnSpc>
              <a:defRPr/>
            </a:pPr>
            <a:r>
              <a:rPr lang="fr-FR" sz="3200" b="1" dirty="0">
                <a:solidFill>
                  <a:srgbClr val="00ACA4"/>
                </a:solidFill>
                <a:latin typeface="Dosis SemiBold" pitchFamily="2" charset="0"/>
              </a:rPr>
              <a:t>Que font </a:t>
            </a:r>
            <a:r>
              <a:rPr lang="fr-FR" sz="3200" b="1" dirty="0">
                <a:solidFill>
                  <a:srgbClr val="4B5377"/>
                </a:solidFill>
                <a:latin typeface="Dosis SemiBold" pitchFamily="2" charset="0"/>
              </a:rPr>
              <a:t>les gens ? </a:t>
            </a:r>
          </a:p>
        </p:txBody>
      </p:sp>
    </p:spTree>
    <p:extLst>
      <p:ext uri="{BB962C8B-B14F-4D97-AF65-F5344CB8AC3E}">
        <p14:creationId xmlns:p14="http://schemas.microsoft.com/office/powerpoint/2010/main" val="3961744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5D38E-746B-93C7-C20D-F97C5B71C5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BBBBE2C-8DFE-6604-A347-BDA2AD450382}"/>
              </a:ext>
            </a:extLst>
          </p:cNvPr>
          <p:cNvSpPr>
            <a:spLocks noGrp="1"/>
          </p:cNvSpPr>
          <p:nvPr>
            <p:ph type="title"/>
          </p:nvPr>
        </p:nvSpPr>
        <p:spPr>
          <a:xfrm>
            <a:off x="1620403" y="755999"/>
            <a:ext cx="7099448" cy="612000"/>
          </a:xfrm>
        </p:spPr>
        <p:txBody>
          <a:bodyPr>
            <a:normAutofit fontScale="90000"/>
          </a:bodyPr>
          <a:lstStyle/>
          <a:p>
            <a:pPr>
              <a:lnSpc>
                <a:spcPct val="150000"/>
              </a:lnSpc>
            </a:pPr>
            <a:r>
              <a:rPr lang="fr-FR" sz="1400" dirty="0">
                <a:solidFill>
                  <a:schemeClr val="tx1">
                    <a:lumMod val="65000"/>
                    <a:lumOff val="35000"/>
                  </a:schemeClr>
                </a:solidFill>
                <a:latin typeface="Dosis Medium" pitchFamily="2" charset="0"/>
              </a:rPr>
              <a:t>Il y a plusieurs réponses possibles. Une réponse peut être : mais les gens continuent de gaspiller les énergies et de polluer. Mais je peux dire aussi : Pourtant les gens continuent d’utiliser des énergies fossiles.</a:t>
            </a:r>
          </a:p>
        </p:txBody>
      </p:sp>
      <p:pic>
        <p:nvPicPr>
          <p:cNvPr id="9" name="Image 8">
            <a:extLst>
              <a:ext uri="{FF2B5EF4-FFF2-40B4-BE49-F238E27FC236}">
                <a16:creationId xmlns:a16="http://schemas.microsoft.com/office/drawing/2014/main" id="{F055E131-B759-BC8A-926F-75421F3AAAB3}"/>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5D1AEADF-F0BD-1A7F-3F30-D3B32101E27C}"/>
              </a:ext>
            </a:extLst>
          </p:cNvPr>
          <p:cNvSpPr txBox="1"/>
          <p:nvPr/>
        </p:nvSpPr>
        <p:spPr>
          <a:xfrm>
            <a:off x="799450" y="2166228"/>
            <a:ext cx="7716589" cy="1131079"/>
          </a:xfrm>
          <a:prstGeom prst="rect">
            <a:avLst/>
          </a:prstGeom>
          <a:noFill/>
        </p:spPr>
        <p:txBody>
          <a:bodyPr wrap="square">
            <a:spAutoFit/>
          </a:bodyPr>
          <a:lstStyle/>
          <a:p>
            <a:pPr lvl="0" algn="just" defTabSz="457200">
              <a:lnSpc>
                <a:spcPct val="150000"/>
              </a:lnSpc>
              <a:defRPr/>
            </a:pPr>
            <a:r>
              <a:rPr lang="fr-FR" sz="2400" b="1" dirty="0">
                <a:solidFill>
                  <a:srgbClr val="00ACA4"/>
                </a:solidFill>
                <a:latin typeface="Dosis SemiBold" pitchFamily="2" charset="0"/>
              </a:rPr>
              <a:t>Le réchauffement climatique </a:t>
            </a:r>
            <a:r>
              <a:rPr lang="fr-FR" sz="2400" b="1" dirty="0">
                <a:solidFill>
                  <a:srgbClr val="4B5377"/>
                </a:solidFill>
                <a:latin typeface="Dosis SemiBold" pitchFamily="2" charset="0"/>
              </a:rPr>
              <a:t>menace notre planète, mais les gens </a:t>
            </a:r>
            <a:r>
              <a:rPr lang="fr-FR" sz="2400" b="1" dirty="0">
                <a:solidFill>
                  <a:srgbClr val="00ACA4"/>
                </a:solidFill>
                <a:latin typeface="Dosis SemiBold" pitchFamily="2" charset="0"/>
              </a:rPr>
              <a:t>continuent de gaspiller les énergies et de polluer</a:t>
            </a:r>
            <a:r>
              <a:rPr lang="fr-FR" sz="2400" b="1" dirty="0">
                <a:solidFill>
                  <a:srgbClr val="4B5377"/>
                </a:solidFill>
                <a:latin typeface="Dosis SemiBold" pitchFamily="2" charset="0"/>
              </a:rPr>
              <a:t>. </a:t>
            </a:r>
            <a:endParaRPr lang="fr-FR" sz="2400" b="1" dirty="0">
              <a:solidFill>
                <a:srgbClr val="00ACA4"/>
              </a:solidFill>
              <a:latin typeface="Dosis SemiBold" pitchFamily="2" charset="0"/>
            </a:endParaRPr>
          </a:p>
        </p:txBody>
      </p:sp>
    </p:spTree>
    <p:extLst>
      <p:ext uri="{BB962C8B-B14F-4D97-AF65-F5344CB8AC3E}">
        <p14:creationId xmlns:p14="http://schemas.microsoft.com/office/powerpoint/2010/main" val="606154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8EFE7-FA24-5B75-86BA-FAEB2D1F741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6C5016-4834-C47B-D0E9-4091A4BF4019}"/>
              </a:ext>
            </a:extLst>
          </p:cNvPr>
          <p:cNvSpPr>
            <a:spLocks noGrp="1"/>
          </p:cNvSpPr>
          <p:nvPr>
            <p:ph type="title"/>
          </p:nvPr>
        </p:nvSpPr>
        <p:spPr>
          <a:xfrm>
            <a:off x="1692000" y="756000"/>
            <a:ext cx="6821379" cy="612000"/>
          </a:xfrm>
        </p:spPr>
        <p:txBody>
          <a:bodyPr>
            <a:noAutofit/>
          </a:bodyPr>
          <a:lstStyle/>
          <a:p>
            <a:r>
              <a:rPr lang="fr-FR" dirty="0">
                <a:solidFill>
                  <a:schemeClr val="tx1">
                    <a:lumMod val="65000"/>
                    <a:lumOff val="35000"/>
                  </a:schemeClr>
                </a:solidFill>
                <a:latin typeface="Dosis Medium" pitchFamily="2" charset="0"/>
              </a:rPr>
              <a:t>Après je pose une autre question : Comment lutter contre ce phénomène ? Qui veut me donner des propositions ? Levez la main. </a:t>
            </a:r>
          </a:p>
        </p:txBody>
      </p:sp>
      <p:pic>
        <p:nvPicPr>
          <p:cNvPr id="9" name="Image 8">
            <a:extLst>
              <a:ext uri="{FF2B5EF4-FFF2-40B4-BE49-F238E27FC236}">
                <a16:creationId xmlns:a16="http://schemas.microsoft.com/office/drawing/2014/main" id="{3A5552CF-EAAC-13FA-C57B-3AE4347E74EB}"/>
              </a:ext>
            </a:extLst>
          </p:cNvPr>
          <p:cNvPicPr>
            <a:picLocks noChangeAspect="1"/>
          </p:cNvPicPr>
          <p:nvPr/>
        </p:nvPicPr>
        <p:blipFill>
          <a:blip r:embed="rId2"/>
          <a:stretch>
            <a:fillRect/>
          </a:stretch>
        </p:blipFill>
        <p:spPr>
          <a:xfrm>
            <a:off x="158202" y="525505"/>
            <a:ext cx="1152244" cy="1072989"/>
          </a:xfrm>
          <a:prstGeom prst="rect">
            <a:avLst/>
          </a:prstGeom>
        </p:spPr>
      </p:pic>
      <p:sp>
        <p:nvSpPr>
          <p:cNvPr id="4" name="ZoneTexte 3">
            <a:extLst>
              <a:ext uri="{FF2B5EF4-FFF2-40B4-BE49-F238E27FC236}">
                <a16:creationId xmlns:a16="http://schemas.microsoft.com/office/drawing/2014/main" id="{735A9012-2253-FBB0-F324-54EBFC730D5C}"/>
              </a:ext>
            </a:extLst>
          </p:cNvPr>
          <p:cNvSpPr txBox="1"/>
          <p:nvPr/>
        </p:nvSpPr>
        <p:spPr>
          <a:xfrm>
            <a:off x="1368011" y="2691559"/>
            <a:ext cx="6407978" cy="698268"/>
          </a:xfrm>
          <a:prstGeom prst="rect">
            <a:avLst/>
          </a:prstGeom>
          <a:noFill/>
        </p:spPr>
        <p:txBody>
          <a:bodyPr wrap="square">
            <a:spAutoFit/>
          </a:bodyPr>
          <a:lstStyle/>
          <a:p>
            <a:pPr lvl="0" algn="ctr" defTabSz="457200">
              <a:lnSpc>
                <a:spcPct val="150000"/>
              </a:lnSpc>
              <a:defRPr/>
            </a:pPr>
            <a:r>
              <a:rPr lang="fr-FR" sz="3000" b="1" dirty="0">
                <a:solidFill>
                  <a:srgbClr val="00ACA4"/>
                </a:solidFill>
                <a:latin typeface="Dosis SemiBold" pitchFamily="2" charset="0"/>
              </a:rPr>
              <a:t>Comment</a:t>
            </a:r>
            <a:r>
              <a:rPr lang="fr-FR" sz="3000" b="1" dirty="0">
                <a:solidFill>
                  <a:schemeClr val="tx2"/>
                </a:solidFill>
                <a:latin typeface="Dosis SemiBold" pitchFamily="2" charset="0"/>
              </a:rPr>
              <a:t> lutter contre ce phénomène ?</a:t>
            </a:r>
          </a:p>
        </p:txBody>
      </p:sp>
    </p:spTree>
    <p:extLst>
      <p:ext uri="{BB962C8B-B14F-4D97-AF65-F5344CB8AC3E}">
        <p14:creationId xmlns:p14="http://schemas.microsoft.com/office/powerpoint/2010/main" val="181179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C07A2-1B2B-59B8-9E20-22B96C2AEBC6}"/>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66A03B22-47B8-BA5A-48F3-CD377F29ABA7}"/>
              </a:ext>
            </a:extLst>
          </p:cNvPr>
          <p:cNvPicPr>
            <a:picLocks noChangeAspect="1"/>
          </p:cNvPicPr>
          <p:nvPr/>
        </p:nvPicPr>
        <p:blipFill>
          <a:blip r:embed="rId2"/>
          <a:stretch>
            <a:fillRect/>
          </a:stretch>
        </p:blipFill>
        <p:spPr>
          <a:xfrm>
            <a:off x="158202" y="525505"/>
            <a:ext cx="1152244" cy="1072989"/>
          </a:xfrm>
          <a:prstGeom prst="rect">
            <a:avLst/>
          </a:prstGeom>
        </p:spPr>
      </p:pic>
      <p:sp>
        <p:nvSpPr>
          <p:cNvPr id="6" name="Titre 1">
            <a:extLst>
              <a:ext uri="{FF2B5EF4-FFF2-40B4-BE49-F238E27FC236}">
                <a16:creationId xmlns:a16="http://schemas.microsoft.com/office/drawing/2014/main" id="{B100DEAD-ACBE-2331-A9CE-84F1273182D8}"/>
              </a:ext>
            </a:extLst>
          </p:cNvPr>
          <p:cNvSpPr>
            <a:spLocks noGrp="1"/>
          </p:cNvSpPr>
          <p:nvPr>
            <p:ph type="title"/>
          </p:nvPr>
        </p:nvSpPr>
        <p:spPr>
          <a:xfrm>
            <a:off x="1692000" y="756000"/>
            <a:ext cx="7149036" cy="612000"/>
          </a:xfrm>
        </p:spPr>
        <p:txBody>
          <a:bodyPr>
            <a:normAutofit fontScale="90000"/>
          </a:bodyPr>
          <a:lstStyle/>
          <a:p>
            <a:r>
              <a:rPr lang="fr-FR" dirty="0">
                <a:solidFill>
                  <a:schemeClr val="tx1">
                    <a:lumMod val="65000"/>
                    <a:lumOff val="35000"/>
                  </a:schemeClr>
                </a:solidFill>
                <a:latin typeface="Dosis Medium" pitchFamily="2" charset="0"/>
              </a:rPr>
              <a:t>Il y a plusieurs réponses possibles. Une réponse peut être : Pour lutter contre ce phénomène, il faut que nous changions nos comportements. Mais je peux dire aussi : Pour lutter contre ce phénomène, il faut que nous utilisions les énergies renouvelables. </a:t>
            </a:r>
          </a:p>
        </p:txBody>
      </p:sp>
      <p:sp>
        <p:nvSpPr>
          <p:cNvPr id="3" name="ZoneTexte 2">
            <a:extLst>
              <a:ext uri="{FF2B5EF4-FFF2-40B4-BE49-F238E27FC236}">
                <a16:creationId xmlns:a16="http://schemas.microsoft.com/office/drawing/2014/main" id="{8474F478-1FE4-5467-802C-F4A7F8AA9266}"/>
              </a:ext>
            </a:extLst>
          </p:cNvPr>
          <p:cNvSpPr txBox="1"/>
          <p:nvPr/>
        </p:nvSpPr>
        <p:spPr>
          <a:xfrm>
            <a:off x="876568" y="2061568"/>
            <a:ext cx="7716589" cy="2239074"/>
          </a:xfrm>
          <a:prstGeom prst="rect">
            <a:avLst/>
          </a:prstGeom>
          <a:noFill/>
        </p:spPr>
        <p:txBody>
          <a:bodyPr wrap="square">
            <a:spAutoFit/>
          </a:bodyPr>
          <a:lstStyle/>
          <a:p>
            <a:pPr lvl="0" algn="just" defTabSz="457200">
              <a:lnSpc>
                <a:spcPct val="150000"/>
              </a:lnSpc>
              <a:defRPr/>
            </a:pPr>
            <a:r>
              <a:rPr lang="fr-FR" sz="2400" b="1" dirty="0">
                <a:solidFill>
                  <a:srgbClr val="00ACA4"/>
                </a:solidFill>
                <a:latin typeface="Dosis SemiBold" pitchFamily="2" charset="0"/>
              </a:rPr>
              <a:t>Le réchauffement climatique </a:t>
            </a:r>
            <a:r>
              <a:rPr lang="fr-FR" sz="2400" b="1" dirty="0">
                <a:solidFill>
                  <a:srgbClr val="4B5377"/>
                </a:solidFill>
                <a:latin typeface="Dosis SemiBold" pitchFamily="2" charset="0"/>
              </a:rPr>
              <a:t>menace notre planète, mais les gens </a:t>
            </a:r>
            <a:r>
              <a:rPr lang="fr-FR" sz="2400" b="1" dirty="0">
                <a:solidFill>
                  <a:srgbClr val="00ACA4"/>
                </a:solidFill>
                <a:latin typeface="Dosis SemiBold" pitchFamily="2" charset="0"/>
              </a:rPr>
              <a:t>continuent de gaspiller les énergies et de polluer</a:t>
            </a:r>
            <a:r>
              <a:rPr lang="fr-FR" sz="2400" b="1" dirty="0">
                <a:solidFill>
                  <a:srgbClr val="4B5377"/>
                </a:solidFill>
                <a:latin typeface="Dosis SemiBold" pitchFamily="2" charset="0"/>
              </a:rPr>
              <a:t>. Pour lutter contre ce phénomène, </a:t>
            </a:r>
            <a:r>
              <a:rPr lang="fr-FR" sz="2400" b="1" dirty="0">
                <a:solidFill>
                  <a:srgbClr val="00ACA4"/>
                </a:solidFill>
                <a:latin typeface="Dosis SemiBold" pitchFamily="2" charset="0"/>
              </a:rPr>
              <a:t>il faut que nous changions nos comportements. </a:t>
            </a:r>
          </a:p>
        </p:txBody>
      </p:sp>
    </p:spTree>
    <p:extLst>
      <p:ext uri="{BB962C8B-B14F-4D97-AF65-F5344CB8AC3E}">
        <p14:creationId xmlns:p14="http://schemas.microsoft.com/office/powerpoint/2010/main" val="15433746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0FE73-7452-EE48-79DA-A45747CEB35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6560D5-0D48-1DED-C3F0-86D8F815089A}"/>
              </a:ext>
            </a:extLst>
          </p:cNvPr>
          <p:cNvSpPr>
            <a:spLocks noGrp="1"/>
          </p:cNvSpPr>
          <p:nvPr>
            <p:ph type="title"/>
          </p:nvPr>
        </p:nvSpPr>
        <p:spPr/>
        <p:txBody>
          <a:bodyPr>
            <a:normAutofit/>
          </a:bodyPr>
          <a:lstStyle/>
          <a:p>
            <a:r>
              <a:rPr lang="fr-FR" dirty="0">
                <a:solidFill>
                  <a:schemeClr val="tx1">
                    <a:lumMod val="65000"/>
                    <a:lumOff val="35000"/>
                  </a:schemeClr>
                </a:solidFill>
                <a:latin typeface="Dosis Medium" pitchFamily="2" charset="0"/>
              </a:rPr>
              <a:t>Ensuite, je me pose une autre question : « Qu’est-ce qu’il faut faire  pour économiser l’énergie ? » Levez la main. </a:t>
            </a:r>
          </a:p>
        </p:txBody>
      </p:sp>
      <p:pic>
        <p:nvPicPr>
          <p:cNvPr id="9" name="Image 8">
            <a:extLst>
              <a:ext uri="{FF2B5EF4-FFF2-40B4-BE49-F238E27FC236}">
                <a16:creationId xmlns:a16="http://schemas.microsoft.com/office/drawing/2014/main" id="{1B8813A8-6FBD-3169-76BB-DE1667871953}"/>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809B4766-81D4-3040-3D45-19BF4CBCA723}"/>
              </a:ext>
            </a:extLst>
          </p:cNvPr>
          <p:cNvSpPr txBox="1"/>
          <p:nvPr/>
        </p:nvSpPr>
        <p:spPr>
          <a:xfrm>
            <a:off x="1546200" y="2559357"/>
            <a:ext cx="6051599" cy="1390765"/>
          </a:xfrm>
          <a:prstGeom prst="rect">
            <a:avLst/>
          </a:prstGeom>
          <a:noFill/>
        </p:spPr>
        <p:txBody>
          <a:bodyPr wrap="square">
            <a:spAutoFit/>
          </a:bodyPr>
          <a:lstStyle/>
          <a:p>
            <a:pPr lvl="0" algn="ctr" defTabSz="457200">
              <a:lnSpc>
                <a:spcPct val="150000"/>
              </a:lnSpc>
              <a:defRPr/>
            </a:pPr>
            <a:r>
              <a:rPr lang="fr-FR" sz="3000" b="1" dirty="0">
                <a:solidFill>
                  <a:srgbClr val="00ACA4"/>
                </a:solidFill>
                <a:latin typeface="Dosis SemiBold" pitchFamily="2" charset="0"/>
              </a:rPr>
              <a:t>Qu’est-ce qu’il faut faire  </a:t>
            </a:r>
            <a:r>
              <a:rPr lang="fr-FR" sz="3000" b="1" dirty="0">
                <a:solidFill>
                  <a:schemeClr val="tx2"/>
                </a:solidFill>
                <a:latin typeface="Dosis SemiBold" pitchFamily="2" charset="0"/>
              </a:rPr>
              <a:t>pour économiser l’énergie ?</a:t>
            </a:r>
          </a:p>
        </p:txBody>
      </p:sp>
    </p:spTree>
    <p:extLst>
      <p:ext uri="{BB962C8B-B14F-4D97-AF65-F5344CB8AC3E}">
        <p14:creationId xmlns:p14="http://schemas.microsoft.com/office/powerpoint/2010/main" val="37049337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35215-D421-156C-0F7F-8499E933189D}"/>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0240C779-335F-1CCC-2433-0C885A1F17F8}"/>
              </a:ext>
            </a:extLst>
          </p:cNvPr>
          <p:cNvPicPr>
            <a:picLocks noChangeAspect="1"/>
          </p:cNvPicPr>
          <p:nvPr/>
        </p:nvPicPr>
        <p:blipFill>
          <a:blip r:embed="rId2"/>
          <a:stretch>
            <a:fillRect/>
          </a:stretch>
        </p:blipFill>
        <p:spPr>
          <a:xfrm>
            <a:off x="158202" y="525505"/>
            <a:ext cx="1152244" cy="1072989"/>
          </a:xfrm>
          <a:prstGeom prst="rect">
            <a:avLst/>
          </a:prstGeom>
        </p:spPr>
      </p:pic>
      <p:sp>
        <p:nvSpPr>
          <p:cNvPr id="7" name="Titre 1">
            <a:extLst>
              <a:ext uri="{FF2B5EF4-FFF2-40B4-BE49-F238E27FC236}">
                <a16:creationId xmlns:a16="http://schemas.microsoft.com/office/drawing/2014/main" id="{C6D07F23-BC23-B563-D04D-0A93EF1A9445}"/>
              </a:ext>
            </a:extLst>
          </p:cNvPr>
          <p:cNvSpPr>
            <a:spLocks noGrp="1"/>
          </p:cNvSpPr>
          <p:nvPr>
            <p:ph type="title"/>
          </p:nvPr>
        </p:nvSpPr>
        <p:spPr>
          <a:xfrm>
            <a:off x="1692000" y="756000"/>
            <a:ext cx="6876267" cy="612000"/>
          </a:xfrm>
        </p:spPr>
        <p:txBody>
          <a:bodyPr>
            <a:normAutofit fontScale="90000"/>
          </a:bodyPr>
          <a:lstStyle/>
          <a:p>
            <a:r>
              <a:rPr lang="fr-FR" dirty="0">
                <a:solidFill>
                  <a:schemeClr val="tx1">
                    <a:lumMod val="65000"/>
                    <a:lumOff val="35000"/>
                  </a:schemeClr>
                </a:solidFill>
                <a:latin typeface="Dosis Medium" pitchFamily="2" charset="0"/>
              </a:rPr>
              <a:t>Il y a plusieurs réponses possibles. Une réponse peut être : Pour économiser l’énergie, il faut que nous utilisions les moyens de transports en commun. Mais je peux dire aussi : Pour économiser l’énergie, il faut que nous évitions le gaspillage. </a:t>
            </a:r>
          </a:p>
        </p:txBody>
      </p:sp>
      <p:sp>
        <p:nvSpPr>
          <p:cNvPr id="3" name="ZoneTexte 2">
            <a:extLst>
              <a:ext uri="{FF2B5EF4-FFF2-40B4-BE49-F238E27FC236}">
                <a16:creationId xmlns:a16="http://schemas.microsoft.com/office/drawing/2014/main" id="{16FE9011-7A13-FA28-F761-EA87D82B1057}"/>
              </a:ext>
            </a:extLst>
          </p:cNvPr>
          <p:cNvSpPr txBox="1"/>
          <p:nvPr/>
        </p:nvSpPr>
        <p:spPr>
          <a:xfrm>
            <a:off x="876568" y="2061568"/>
            <a:ext cx="7716589" cy="2793072"/>
          </a:xfrm>
          <a:prstGeom prst="rect">
            <a:avLst/>
          </a:prstGeom>
          <a:noFill/>
        </p:spPr>
        <p:txBody>
          <a:bodyPr wrap="square">
            <a:spAutoFit/>
          </a:bodyPr>
          <a:lstStyle/>
          <a:p>
            <a:pPr lvl="0" algn="just" defTabSz="457200">
              <a:lnSpc>
                <a:spcPct val="150000"/>
              </a:lnSpc>
              <a:defRPr/>
            </a:pPr>
            <a:r>
              <a:rPr lang="fr-FR" sz="2400" b="1" dirty="0">
                <a:solidFill>
                  <a:srgbClr val="00ACA4"/>
                </a:solidFill>
                <a:latin typeface="Dosis SemiBold" pitchFamily="2" charset="0"/>
              </a:rPr>
              <a:t>Le réchauffement climatique </a:t>
            </a:r>
            <a:r>
              <a:rPr lang="fr-FR" sz="2400" b="1" dirty="0">
                <a:solidFill>
                  <a:srgbClr val="4B5377"/>
                </a:solidFill>
                <a:latin typeface="Dosis SemiBold" pitchFamily="2" charset="0"/>
              </a:rPr>
              <a:t>menace notre planète, mais les gens </a:t>
            </a:r>
            <a:r>
              <a:rPr lang="fr-FR" sz="2400" b="1" dirty="0">
                <a:solidFill>
                  <a:srgbClr val="00ACA4"/>
                </a:solidFill>
                <a:latin typeface="Dosis SemiBold" pitchFamily="2" charset="0"/>
              </a:rPr>
              <a:t>continuent de gaspiller les énergies et de polluer</a:t>
            </a:r>
            <a:r>
              <a:rPr lang="fr-FR" sz="2400" b="1" dirty="0">
                <a:solidFill>
                  <a:srgbClr val="4B5377"/>
                </a:solidFill>
                <a:latin typeface="Dosis SemiBold" pitchFamily="2" charset="0"/>
              </a:rPr>
              <a:t>. Pour lutter contre ce phénomène, </a:t>
            </a:r>
            <a:r>
              <a:rPr lang="fr-FR" sz="2400" b="1" dirty="0">
                <a:solidFill>
                  <a:srgbClr val="00ACA4"/>
                </a:solidFill>
                <a:latin typeface="Dosis SemiBold" pitchFamily="2" charset="0"/>
              </a:rPr>
              <a:t>il faut que nous changions nos comportements. </a:t>
            </a:r>
            <a:r>
              <a:rPr lang="fr-FR" sz="2400" b="1" dirty="0">
                <a:solidFill>
                  <a:srgbClr val="4B5377"/>
                </a:solidFill>
                <a:latin typeface="Dosis SemiBold" pitchFamily="2" charset="0"/>
              </a:rPr>
              <a:t>Pour économiser l’énergie, </a:t>
            </a:r>
            <a:r>
              <a:rPr lang="fr-FR" sz="2400" b="1" dirty="0">
                <a:solidFill>
                  <a:srgbClr val="00ACA4"/>
                </a:solidFill>
                <a:latin typeface="Dosis SemiBold" pitchFamily="2" charset="0"/>
              </a:rPr>
              <a:t>il faut que nous utilisions les moyens de transports en commun. </a:t>
            </a:r>
          </a:p>
        </p:txBody>
      </p:sp>
    </p:spTree>
    <p:extLst>
      <p:ext uri="{BB962C8B-B14F-4D97-AF65-F5344CB8AC3E}">
        <p14:creationId xmlns:p14="http://schemas.microsoft.com/office/powerpoint/2010/main" val="38105306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D779D-A15E-1F83-F9E6-B2F7F9AAED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F94681C-C8F8-5895-7DAB-66122E8E040D}"/>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Ensuite, je me pose une autre question : « Qu’est-ce qu’il faut faire  pour lutter contre la pollution ? »  Levez la main. </a:t>
            </a:r>
          </a:p>
        </p:txBody>
      </p:sp>
      <p:pic>
        <p:nvPicPr>
          <p:cNvPr id="9" name="Image 8">
            <a:extLst>
              <a:ext uri="{FF2B5EF4-FFF2-40B4-BE49-F238E27FC236}">
                <a16:creationId xmlns:a16="http://schemas.microsoft.com/office/drawing/2014/main" id="{9E383C6D-11DA-DCB4-D2B2-699E9BE5E2C8}"/>
              </a:ext>
            </a:extLst>
          </p:cNvPr>
          <p:cNvPicPr>
            <a:picLocks noChangeAspect="1"/>
          </p:cNvPicPr>
          <p:nvPr/>
        </p:nvPicPr>
        <p:blipFill>
          <a:blip r:embed="rId2"/>
          <a:stretch>
            <a:fillRect/>
          </a:stretch>
        </p:blipFill>
        <p:spPr>
          <a:xfrm>
            <a:off x="158202" y="525505"/>
            <a:ext cx="1152244" cy="1072989"/>
          </a:xfrm>
          <a:prstGeom prst="rect">
            <a:avLst/>
          </a:prstGeom>
        </p:spPr>
      </p:pic>
      <p:sp>
        <p:nvSpPr>
          <p:cNvPr id="4" name="ZoneTexte 3">
            <a:extLst>
              <a:ext uri="{FF2B5EF4-FFF2-40B4-BE49-F238E27FC236}">
                <a16:creationId xmlns:a16="http://schemas.microsoft.com/office/drawing/2014/main" id="{8FB8DDCC-D046-E9B2-D623-A4C74A5D3967}"/>
              </a:ext>
            </a:extLst>
          </p:cNvPr>
          <p:cNvSpPr txBox="1"/>
          <p:nvPr/>
        </p:nvSpPr>
        <p:spPr>
          <a:xfrm>
            <a:off x="1546200" y="2559357"/>
            <a:ext cx="6051599" cy="1390765"/>
          </a:xfrm>
          <a:prstGeom prst="rect">
            <a:avLst/>
          </a:prstGeom>
          <a:noFill/>
        </p:spPr>
        <p:txBody>
          <a:bodyPr wrap="square">
            <a:spAutoFit/>
          </a:bodyPr>
          <a:lstStyle/>
          <a:p>
            <a:pPr lvl="0" algn="ctr" defTabSz="457200">
              <a:lnSpc>
                <a:spcPct val="150000"/>
              </a:lnSpc>
              <a:defRPr/>
            </a:pPr>
            <a:r>
              <a:rPr lang="fr-FR" sz="3000" b="1" dirty="0">
                <a:solidFill>
                  <a:srgbClr val="00ACA4"/>
                </a:solidFill>
                <a:latin typeface="Dosis SemiBold" pitchFamily="2" charset="0"/>
              </a:rPr>
              <a:t>Qu’est-ce qu’il faut faire  </a:t>
            </a:r>
            <a:r>
              <a:rPr lang="fr-FR" sz="3000" b="1" dirty="0">
                <a:solidFill>
                  <a:schemeClr val="tx2"/>
                </a:solidFill>
                <a:latin typeface="Dosis SemiBold" pitchFamily="2" charset="0"/>
              </a:rPr>
              <a:t>pour lutter contre la pollution ?</a:t>
            </a:r>
          </a:p>
        </p:txBody>
      </p:sp>
    </p:spTree>
    <p:extLst>
      <p:ext uri="{BB962C8B-B14F-4D97-AF65-F5344CB8AC3E}">
        <p14:creationId xmlns:p14="http://schemas.microsoft.com/office/powerpoint/2010/main" val="1048342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2B4A0-7287-3501-C30E-356D161610A3}"/>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051827D6-EB22-0C86-2C5D-71E643BCE984}"/>
              </a:ext>
            </a:extLst>
          </p:cNvPr>
          <p:cNvPicPr>
            <a:picLocks noChangeAspect="1"/>
          </p:cNvPicPr>
          <p:nvPr/>
        </p:nvPicPr>
        <p:blipFill>
          <a:blip r:embed="rId2"/>
          <a:stretch>
            <a:fillRect/>
          </a:stretch>
        </p:blipFill>
        <p:spPr>
          <a:xfrm>
            <a:off x="158202" y="525505"/>
            <a:ext cx="1152244" cy="1072989"/>
          </a:xfrm>
          <a:prstGeom prst="rect">
            <a:avLst/>
          </a:prstGeom>
        </p:spPr>
      </p:pic>
      <p:sp>
        <p:nvSpPr>
          <p:cNvPr id="7" name="Titre 1">
            <a:extLst>
              <a:ext uri="{FF2B5EF4-FFF2-40B4-BE49-F238E27FC236}">
                <a16:creationId xmlns:a16="http://schemas.microsoft.com/office/drawing/2014/main" id="{3C8ED61F-7E98-47F8-7D5F-9CD92B674108}"/>
              </a:ext>
            </a:extLst>
          </p:cNvPr>
          <p:cNvSpPr>
            <a:spLocks noGrp="1"/>
          </p:cNvSpPr>
          <p:nvPr>
            <p:ph type="title"/>
          </p:nvPr>
        </p:nvSpPr>
        <p:spPr>
          <a:xfrm>
            <a:off x="1692000" y="756000"/>
            <a:ext cx="6876267" cy="612000"/>
          </a:xfrm>
        </p:spPr>
        <p:txBody>
          <a:bodyPr>
            <a:normAutofit fontScale="90000"/>
          </a:bodyPr>
          <a:lstStyle/>
          <a:p>
            <a:r>
              <a:rPr lang="fr-FR" dirty="0">
                <a:solidFill>
                  <a:schemeClr val="tx1">
                    <a:lumMod val="65000"/>
                    <a:lumOff val="35000"/>
                  </a:schemeClr>
                </a:solidFill>
                <a:latin typeface="Dosis Medium" pitchFamily="2" charset="0"/>
              </a:rPr>
              <a:t>Il y a plusieurs réponses possibles. Une réponse peut être : il faut que nous recyclions nos déchets. Mais je peux dire aussi : il ne faut pas que nous utilisions des énergies fossiles. </a:t>
            </a:r>
          </a:p>
        </p:txBody>
      </p:sp>
      <p:sp>
        <p:nvSpPr>
          <p:cNvPr id="3" name="ZoneTexte 2">
            <a:extLst>
              <a:ext uri="{FF2B5EF4-FFF2-40B4-BE49-F238E27FC236}">
                <a16:creationId xmlns:a16="http://schemas.microsoft.com/office/drawing/2014/main" id="{0D82F545-40C1-60A4-82D6-0EAEE7794320}"/>
              </a:ext>
            </a:extLst>
          </p:cNvPr>
          <p:cNvSpPr txBox="1"/>
          <p:nvPr/>
        </p:nvSpPr>
        <p:spPr>
          <a:xfrm>
            <a:off x="713705" y="2000976"/>
            <a:ext cx="7716589" cy="3347070"/>
          </a:xfrm>
          <a:prstGeom prst="rect">
            <a:avLst/>
          </a:prstGeom>
          <a:noFill/>
        </p:spPr>
        <p:txBody>
          <a:bodyPr wrap="square">
            <a:spAutoFit/>
          </a:bodyPr>
          <a:lstStyle/>
          <a:p>
            <a:pPr lvl="0" algn="just" defTabSz="457200">
              <a:lnSpc>
                <a:spcPct val="150000"/>
              </a:lnSpc>
              <a:defRPr/>
            </a:pPr>
            <a:r>
              <a:rPr lang="fr-FR" sz="2400" b="1" dirty="0">
                <a:solidFill>
                  <a:srgbClr val="00ACA4"/>
                </a:solidFill>
                <a:latin typeface="Dosis SemiBold" pitchFamily="2" charset="0"/>
              </a:rPr>
              <a:t>Le réchauffement climatique </a:t>
            </a:r>
            <a:r>
              <a:rPr lang="fr-FR" sz="2400" b="1" dirty="0">
                <a:solidFill>
                  <a:srgbClr val="4B5377"/>
                </a:solidFill>
                <a:latin typeface="Dosis SemiBold" pitchFamily="2" charset="0"/>
              </a:rPr>
              <a:t>menace notre planète, mais les gens </a:t>
            </a:r>
            <a:r>
              <a:rPr lang="fr-FR" sz="2400" b="1" dirty="0">
                <a:solidFill>
                  <a:srgbClr val="00ACA4"/>
                </a:solidFill>
                <a:latin typeface="Dosis SemiBold" pitchFamily="2" charset="0"/>
              </a:rPr>
              <a:t>continuent de gaspiller les énergies et de polluer</a:t>
            </a:r>
            <a:r>
              <a:rPr lang="fr-FR" sz="2400" b="1" dirty="0">
                <a:solidFill>
                  <a:srgbClr val="4B5377"/>
                </a:solidFill>
                <a:latin typeface="Dosis SemiBold" pitchFamily="2" charset="0"/>
              </a:rPr>
              <a:t>. Pour lutter contre ce phénomène, </a:t>
            </a:r>
            <a:r>
              <a:rPr lang="fr-FR" sz="2400" b="1" dirty="0">
                <a:solidFill>
                  <a:srgbClr val="00ACA4"/>
                </a:solidFill>
                <a:latin typeface="Dosis SemiBold" pitchFamily="2" charset="0"/>
              </a:rPr>
              <a:t>il faut que nous changions nos comportements. </a:t>
            </a:r>
            <a:r>
              <a:rPr lang="fr-FR" sz="2400" b="1" dirty="0">
                <a:solidFill>
                  <a:srgbClr val="4B5377"/>
                </a:solidFill>
                <a:latin typeface="Dosis SemiBold" pitchFamily="2" charset="0"/>
              </a:rPr>
              <a:t>Pour économiser l’énergie, </a:t>
            </a:r>
            <a:r>
              <a:rPr lang="fr-FR" sz="2400" b="1" dirty="0">
                <a:solidFill>
                  <a:srgbClr val="00ACA4"/>
                </a:solidFill>
                <a:latin typeface="Dosis SemiBold" pitchFamily="2" charset="0"/>
              </a:rPr>
              <a:t>il faut que nous utilisions les moyens de transports en commun. </a:t>
            </a:r>
            <a:r>
              <a:rPr lang="fr-FR" sz="2400" b="1" dirty="0">
                <a:solidFill>
                  <a:srgbClr val="4B5377"/>
                </a:solidFill>
                <a:latin typeface="Dosis SemiBold" pitchFamily="2" charset="0"/>
              </a:rPr>
              <a:t>Pour lutter contre la pollution,</a:t>
            </a:r>
            <a:r>
              <a:rPr lang="fr-FR" sz="2400" b="1" dirty="0">
                <a:solidFill>
                  <a:srgbClr val="00ACA4"/>
                </a:solidFill>
                <a:latin typeface="Dosis SemiBold" pitchFamily="2" charset="0"/>
              </a:rPr>
              <a:t> il faut que nous recyclions nos déchets. </a:t>
            </a:r>
          </a:p>
        </p:txBody>
      </p:sp>
    </p:spTree>
    <p:extLst>
      <p:ext uri="{BB962C8B-B14F-4D97-AF65-F5344CB8AC3E}">
        <p14:creationId xmlns:p14="http://schemas.microsoft.com/office/powerpoint/2010/main" val="6832165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C9037-8D8C-7420-A292-3BAB2126F02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F6AE3A0-7A77-8275-84E7-87D81F9470F4}"/>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je peux écrire mon paragraphe complet.</a:t>
            </a:r>
          </a:p>
        </p:txBody>
      </p:sp>
      <p:pic>
        <p:nvPicPr>
          <p:cNvPr id="9" name="Image 8">
            <a:extLst>
              <a:ext uri="{FF2B5EF4-FFF2-40B4-BE49-F238E27FC236}">
                <a16:creationId xmlns:a16="http://schemas.microsoft.com/office/drawing/2014/main" id="{5C269DC3-0734-C489-8E8B-7519389EEDF9}"/>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EDE54448-A820-A417-2758-237AAB1E8DA7}"/>
              </a:ext>
            </a:extLst>
          </p:cNvPr>
          <p:cNvSpPr txBox="1"/>
          <p:nvPr/>
        </p:nvSpPr>
        <p:spPr>
          <a:xfrm>
            <a:off x="713705" y="2000976"/>
            <a:ext cx="7716589" cy="3347070"/>
          </a:xfrm>
          <a:prstGeom prst="rect">
            <a:avLst/>
          </a:prstGeom>
          <a:noFill/>
        </p:spPr>
        <p:txBody>
          <a:bodyPr wrap="square">
            <a:spAutoFit/>
          </a:bodyPr>
          <a:lstStyle/>
          <a:p>
            <a:pPr lvl="0" algn="just" defTabSz="457200">
              <a:lnSpc>
                <a:spcPct val="150000"/>
              </a:lnSpc>
              <a:defRPr/>
            </a:pPr>
            <a:r>
              <a:rPr lang="fr-FR" sz="2400" b="1" dirty="0">
                <a:solidFill>
                  <a:srgbClr val="4B5377"/>
                </a:solidFill>
                <a:latin typeface="Dosis SemiBold" pitchFamily="2" charset="0"/>
              </a:rPr>
              <a:t>Le réchauffement climatique menace notre planète, mais les gens continuent de gaspiller les énergies et de polluer. Pour lutter contre ce phénomène, il faut que nous changions nos comportements. Pour économiser l’énergie, il faut que nous utilisions les moyens de transports en commun. Pour lutter contre la pollution, il faut que nous recyclions nos déchets. </a:t>
            </a:r>
          </a:p>
        </p:txBody>
      </p:sp>
    </p:spTree>
    <p:extLst>
      <p:ext uri="{BB962C8B-B14F-4D97-AF65-F5344CB8AC3E}">
        <p14:creationId xmlns:p14="http://schemas.microsoft.com/office/powerpoint/2010/main" val="12229280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C4E7F-021F-1FFC-7287-F3840099408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49549E5-9498-3582-F795-37DF958D8B9D}"/>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Retenez bien. Pour écrire le paragraphe, je me suis posé les questions suivantes : </a:t>
            </a:r>
          </a:p>
        </p:txBody>
      </p:sp>
      <p:pic>
        <p:nvPicPr>
          <p:cNvPr id="9" name="Image 8">
            <a:extLst>
              <a:ext uri="{FF2B5EF4-FFF2-40B4-BE49-F238E27FC236}">
                <a16:creationId xmlns:a16="http://schemas.microsoft.com/office/drawing/2014/main" id="{43CAA82A-F2A5-3162-510A-64E0D9C1FF82}"/>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C15728D1-9E44-C206-7012-AB124E815AB1}"/>
              </a:ext>
            </a:extLst>
          </p:cNvPr>
          <p:cNvSpPr txBox="1"/>
          <p:nvPr/>
        </p:nvSpPr>
        <p:spPr>
          <a:xfrm>
            <a:off x="694063" y="2309463"/>
            <a:ext cx="7949499" cy="2793072"/>
          </a:xfrm>
          <a:prstGeom prst="rect">
            <a:avLst/>
          </a:prstGeom>
          <a:noFill/>
        </p:spPr>
        <p:txBody>
          <a:bodyPr wrap="square">
            <a:spAutoFit/>
          </a:bodyPr>
          <a:lstStyle/>
          <a:p>
            <a:pPr marL="514350" indent="-514350" defTabSz="457200">
              <a:lnSpc>
                <a:spcPct val="150000"/>
              </a:lnSpc>
              <a:buFont typeface="+mj-lt"/>
              <a:buAutoNum type="arabicPeriod"/>
              <a:defRPr/>
            </a:pPr>
            <a:r>
              <a:rPr lang="fr-FR" sz="2400" b="1" dirty="0">
                <a:solidFill>
                  <a:srgbClr val="00ACA4"/>
                </a:solidFill>
                <a:latin typeface="Dosis SemiBold" pitchFamily="2" charset="0"/>
              </a:rPr>
              <a:t>Qu’est-ce qui  menace</a:t>
            </a:r>
            <a:r>
              <a:rPr lang="fr-FR" sz="2400" b="1" dirty="0">
                <a:solidFill>
                  <a:srgbClr val="4B5377"/>
                </a:solidFill>
                <a:latin typeface="Dosis SemiBold" pitchFamily="2" charset="0"/>
              </a:rPr>
              <a:t> notre planète ?</a:t>
            </a:r>
          </a:p>
          <a:p>
            <a:pPr marL="514350" indent="-514350" defTabSz="457200">
              <a:lnSpc>
                <a:spcPct val="150000"/>
              </a:lnSpc>
              <a:buFont typeface="+mj-lt"/>
              <a:buAutoNum type="arabicPeriod"/>
              <a:defRPr/>
            </a:pPr>
            <a:r>
              <a:rPr lang="fr-FR" sz="2400" b="1" dirty="0">
                <a:solidFill>
                  <a:srgbClr val="00ACA4"/>
                </a:solidFill>
                <a:latin typeface="Dosis SemiBold" pitchFamily="2" charset="0"/>
              </a:rPr>
              <a:t>Que font </a:t>
            </a:r>
            <a:r>
              <a:rPr lang="fr-FR" sz="2400" b="1" dirty="0">
                <a:solidFill>
                  <a:srgbClr val="4B5377"/>
                </a:solidFill>
                <a:latin typeface="Dosis SemiBold" pitchFamily="2" charset="0"/>
              </a:rPr>
              <a:t>les gens ?</a:t>
            </a:r>
          </a:p>
          <a:p>
            <a:pPr marL="514350" indent="-514350" defTabSz="457200">
              <a:lnSpc>
                <a:spcPct val="150000"/>
              </a:lnSpc>
              <a:buFont typeface="+mj-lt"/>
              <a:buAutoNum type="arabicPeriod"/>
              <a:defRPr/>
            </a:pPr>
            <a:r>
              <a:rPr lang="fr-FR" sz="2400" b="1" dirty="0">
                <a:solidFill>
                  <a:srgbClr val="00ACA4"/>
                </a:solidFill>
                <a:latin typeface="Dosis SemiBold" pitchFamily="2" charset="0"/>
              </a:rPr>
              <a:t>Comment</a:t>
            </a:r>
            <a:r>
              <a:rPr lang="fr-FR" sz="2400" b="1" dirty="0">
                <a:solidFill>
                  <a:schemeClr val="tx2"/>
                </a:solidFill>
                <a:latin typeface="Dosis SemiBold" pitchFamily="2" charset="0"/>
              </a:rPr>
              <a:t> lutter contre _______ ?</a:t>
            </a:r>
          </a:p>
          <a:p>
            <a:pPr marL="514350" marR="0" lvl="0" indent="-514350" algn="l" defTabSz="457200" rtl="0" eaLnBrk="1" fontAlgn="auto" latinLnBrk="0" hangingPunct="1">
              <a:lnSpc>
                <a:spcPct val="150000"/>
              </a:lnSpc>
              <a:spcBef>
                <a:spcPts val="0"/>
              </a:spcBef>
              <a:spcAft>
                <a:spcPts val="0"/>
              </a:spcAft>
              <a:buClrTx/>
              <a:buSzTx/>
              <a:buFont typeface="+mj-lt"/>
              <a:buAutoNum type="arabicPeriod"/>
              <a:tabLst/>
              <a:defRPr/>
            </a:pPr>
            <a:r>
              <a:rPr kumimoji="0" lang="fr-FR" sz="2400" b="1" i="0" u="none" strike="noStrike" kern="1200" cap="none" spc="0" normalizeH="0" baseline="0" noProof="0" dirty="0">
                <a:ln>
                  <a:noFill/>
                </a:ln>
                <a:solidFill>
                  <a:srgbClr val="00ACA4"/>
                </a:solidFill>
                <a:effectLst/>
                <a:uLnTx/>
                <a:uFillTx/>
                <a:latin typeface="Dosis SemiBold" pitchFamily="2" charset="0"/>
                <a:ea typeface="+mn-ea"/>
                <a:cs typeface="+mn-cs"/>
              </a:rPr>
              <a:t>Qu’est-ce qu’il faut faire </a:t>
            </a:r>
            <a:r>
              <a:rPr kumimoji="0" lang="fr-FR" sz="2400" b="1" i="0" u="none" strike="noStrike" kern="1200" cap="none" spc="0" normalizeH="0" baseline="0" noProof="0" dirty="0">
                <a:ln>
                  <a:noFill/>
                </a:ln>
                <a:solidFill>
                  <a:srgbClr val="44546A"/>
                </a:solidFill>
                <a:effectLst/>
                <a:uLnTx/>
                <a:uFillTx/>
                <a:latin typeface="Dosis SemiBold" pitchFamily="2" charset="0"/>
                <a:ea typeface="+mn-ea"/>
                <a:cs typeface="+mn-cs"/>
              </a:rPr>
              <a:t>pour économiser ________ ?</a:t>
            </a:r>
          </a:p>
          <a:p>
            <a:pPr marL="514350" marR="0" lvl="0" indent="-514350" algn="l" defTabSz="457200" rtl="0" eaLnBrk="1" fontAlgn="auto" latinLnBrk="0" hangingPunct="1">
              <a:lnSpc>
                <a:spcPct val="150000"/>
              </a:lnSpc>
              <a:spcBef>
                <a:spcPts val="0"/>
              </a:spcBef>
              <a:spcAft>
                <a:spcPts val="0"/>
              </a:spcAft>
              <a:buClrTx/>
              <a:buSzTx/>
              <a:buFont typeface="+mj-lt"/>
              <a:buAutoNum type="arabicPeriod"/>
              <a:tabLst/>
              <a:defRPr/>
            </a:pPr>
            <a:r>
              <a:rPr kumimoji="0" lang="fr-FR" sz="2400" b="1" i="0" u="none" strike="noStrike" kern="1200" cap="none" spc="0" normalizeH="0" baseline="0" noProof="0" dirty="0">
                <a:ln>
                  <a:noFill/>
                </a:ln>
                <a:solidFill>
                  <a:srgbClr val="00ACA4"/>
                </a:solidFill>
                <a:effectLst/>
                <a:uLnTx/>
                <a:uFillTx/>
                <a:latin typeface="Dosis SemiBold" pitchFamily="2" charset="0"/>
                <a:ea typeface="+mn-ea"/>
                <a:cs typeface="+mn-cs"/>
              </a:rPr>
              <a:t>Qu’est-ce qu’il faut faire </a:t>
            </a:r>
            <a:r>
              <a:rPr kumimoji="0" lang="fr-FR" sz="2400" b="1" i="0" u="none" strike="noStrike" kern="1200" cap="none" spc="0" normalizeH="0" baseline="0" noProof="0" dirty="0">
                <a:ln>
                  <a:noFill/>
                </a:ln>
                <a:solidFill>
                  <a:srgbClr val="44546A"/>
                </a:solidFill>
                <a:effectLst/>
                <a:uLnTx/>
                <a:uFillTx/>
                <a:latin typeface="Dosis SemiBold" pitchFamily="2" charset="0"/>
                <a:ea typeface="+mn-ea"/>
                <a:cs typeface="+mn-cs"/>
              </a:rPr>
              <a:t>pour lutter contre la pollution ?</a:t>
            </a:r>
          </a:p>
        </p:txBody>
      </p:sp>
    </p:spTree>
    <p:extLst>
      <p:ext uri="{BB962C8B-B14F-4D97-AF65-F5344CB8AC3E}">
        <p14:creationId xmlns:p14="http://schemas.microsoft.com/office/powerpoint/2010/main" val="2635577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1A4F829-FD50-7C61-1347-C0340F7A2A7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 </a:t>
            </a:r>
          </a:p>
        </p:txBody>
      </p:sp>
      <p:pic>
        <p:nvPicPr>
          <p:cNvPr id="8" name="Image 7">
            <a:extLst>
              <a:ext uri="{FF2B5EF4-FFF2-40B4-BE49-F238E27FC236}">
                <a16:creationId xmlns:a16="http://schemas.microsoft.com/office/drawing/2014/main" id="{073E930D-7ABF-1AD4-01C4-A112A211F68C}"/>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792776" y="2408373"/>
            <a:ext cx="3558448" cy="2620494"/>
          </a:xfrm>
          <a:prstGeom prst="roundRect">
            <a:avLst>
              <a:gd name="adj" fmla="val 6988"/>
            </a:avLst>
          </a:prstGeom>
        </p:spPr>
      </p:pic>
      <p:pic>
        <p:nvPicPr>
          <p:cNvPr id="4" name="Image 3">
            <a:extLst>
              <a:ext uri="{FF2B5EF4-FFF2-40B4-BE49-F238E27FC236}">
                <a16:creationId xmlns:a16="http://schemas.microsoft.com/office/drawing/2014/main" id="{4A45E6DA-AEE9-7822-2EEC-795A4A442E2D}"/>
              </a:ext>
            </a:extLst>
          </p:cNvPr>
          <p:cNvPicPr>
            <a:picLocks noChangeAspect="1"/>
          </p:cNvPicPr>
          <p:nvPr/>
        </p:nvPicPr>
        <p:blipFill>
          <a:blip r:embed="rId3"/>
          <a:stretch>
            <a:fillRect/>
          </a:stretch>
        </p:blipFill>
        <p:spPr>
          <a:xfrm>
            <a:off x="158202" y="525505"/>
            <a:ext cx="1152244" cy="1072989"/>
          </a:xfrm>
          <a:prstGeom prst="rect">
            <a:avLst/>
          </a:prstGeom>
        </p:spPr>
      </p:pic>
    </p:spTree>
    <p:extLst>
      <p:ext uri="{BB962C8B-B14F-4D97-AF65-F5344CB8AC3E}">
        <p14:creationId xmlns:p14="http://schemas.microsoft.com/office/powerpoint/2010/main" val="4288946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8C07A-C201-C495-CD76-7AFE36D5D74B}"/>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24DA6C59-1B1B-D362-3915-DB54C7FF1FD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Vous allez écrire un paragraphe en vous posant les mêmes questions.  Je vais circuler entre les rangs pour vous aider. </a:t>
            </a:r>
          </a:p>
        </p:txBody>
      </p:sp>
      <p:pic>
        <p:nvPicPr>
          <p:cNvPr id="2" name="Image 1">
            <a:extLst>
              <a:ext uri="{FF2B5EF4-FFF2-40B4-BE49-F238E27FC236}">
                <a16:creationId xmlns:a16="http://schemas.microsoft.com/office/drawing/2014/main" id="{DE06D68C-1728-FE7D-0494-47B1321CAEEB}"/>
              </a:ext>
            </a:extLst>
          </p:cNvPr>
          <p:cNvPicPr>
            <a:picLocks noChangeAspect="1"/>
          </p:cNvPicPr>
          <p:nvPr/>
        </p:nvPicPr>
        <p:blipFill>
          <a:blip r:embed="rId2"/>
          <a:stretch>
            <a:fillRect/>
          </a:stretch>
        </p:blipFill>
        <p:spPr>
          <a:xfrm>
            <a:off x="158202" y="525505"/>
            <a:ext cx="1152244" cy="1072989"/>
          </a:xfrm>
          <a:prstGeom prst="rect">
            <a:avLst/>
          </a:prstGeom>
        </p:spPr>
      </p:pic>
      <p:sp>
        <p:nvSpPr>
          <p:cNvPr id="4" name="ZoneTexte 3">
            <a:extLst>
              <a:ext uri="{FF2B5EF4-FFF2-40B4-BE49-F238E27FC236}">
                <a16:creationId xmlns:a16="http://schemas.microsoft.com/office/drawing/2014/main" id="{764634B3-0D9F-0A0E-72B7-9C464CBD3F52}"/>
              </a:ext>
            </a:extLst>
          </p:cNvPr>
          <p:cNvSpPr txBox="1"/>
          <p:nvPr/>
        </p:nvSpPr>
        <p:spPr>
          <a:xfrm>
            <a:off x="694063" y="2309463"/>
            <a:ext cx="7949499" cy="2793072"/>
          </a:xfrm>
          <a:prstGeom prst="rect">
            <a:avLst/>
          </a:prstGeom>
          <a:noFill/>
        </p:spPr>
        <p:txBody>
          <a:bodyPr wrap="square">
            <a:spAutoFit/>
          </a:bodyPr>
          <a:lstStyle/>
          <a:p>
            <a:pPr marL="514350" indent="-514350" defTabSz="457200">
              <a:lnSpc>
                <a:spcPct val="150000"/>
              </a:lnSpc>
              <a:buFont typeface="+mj-lt"/>
              <a:buAutoNum type="arabicPeriod"/>
              <a:defRPr/>
            </a:pPr>
            <a:r>
              <a:rPr lang="fr-FR" sz="2400" b="1" dirty="0">
                <a:solidFill>
                  <a:srgbClr val="00ACA4"/>
                </a:solidFill>
                <a:latin typeface="Dosis SemiBold" pitchFamily="2" charset="0"/>
              </a:rPr>
              <a:t>Qu’est-ce qui  menace</a:t>
            </a:r>
            <a:r>
              <a:rPr lang="fr-FR" sz="2400" b="1" dirty="0">
                <a:solidFill>
                  <a:srgbClr val="4B5377"/>
                </a:solidFill>
                <a:latin typeface="Dosis SemiBold" pitchFamily="2" charset="0"/>
              </a:rPr>
              <a:t> notre planète ?</a:t>
            </a:r>
          </a:p>
          <a:p>
            <a:pPr marL="514350" indent="-514350" defTabSz="457200">
              <a:lnSpc>
                <a:spcPct val="150000"/>
              </a:lnSpc>
              <a:buFont typeface="+mj-lt"/>
              <a:buAutoNum type="arabicPeriod"/>
              <a:defRPr/>
            </a:pPr>
            <a:r>
              <a:rPr lang="fr-FR" sz="2400" b="1" dirty="0">
                <a:solidFill>
                  <a:srgbClr val="00ACA4"/>
                </a:solidFill>
                <a:latin typeface="Dosis SemiBold" pitchFamily="2" charset="0"/>
              </a:rPr>
              <a:t>Que font </a:t>
            </a:r>
            <a:r>
              <a:rPr lang="fr-FR" sz="2400" b="1" dirty="0">
                <a:solidFill>
                  <a:srgbClr val="4B5377"/>
                </a:solidFill>
                <a:latin typeface="Dosis SemiBold" pitchFamily="2" charset="0"/>
              </a:rPr>
              <a:t>les gens ?</a:t>
            </a:r>
          </a:p>
          <a:p>
            <a:pPr marL="514350" indent="-514350" defTabSz="457200">
              <a:lnSpc>
                <a:spcPct val="150000"/>
              </a:lnSpc>
              <a:buFont typeface="+mj-lt"/>
              <a:buAutoNum type="arabicPeriod"/>
              <a:defRPr/>
            </a:pPr>
            <a:r>
              <a:rPr lang="fr-FR" sz="2400" b="1" dirty="0">
                <a:solidFill>
                  <a:srgbClr val="00ACA4"/>
                </a:solidFill>
                <a:latin typeface="Dosis SemiBold" pitchFamily="2" charset="0"/>
              </a:rPr>
              <a:t>Comment</a:t>
            </a:r>
            <a:r>
              <a:rPr lang="fr-FR" sz="2400" b="1" dirty="0">
                <a:solidFill>
                  <a:schemeClr val="tx2"/>
                </a:solidFill>
                <a:latin typeface="Dosis SemiBold" pitchFamily="2" charset="0"/>
              </a:rPr>
              <a:t> lutter contre _______ ?</a:t>
            </a:r>
          </a:p>
          <a:p>
            <a:pPr marL="514350" marR="0" lvl="0" indent="-514350" algn="l" defTabSz="457200" rtl="0" eaLnBrk="1" fontAlgn="auto" latinLnBrk="0" hangingPunct="1">
              <a:lnSpc>
                <a:spcPct val="150000"/>
              </a:lnSpc>
              <a:spcBef>
                <a:spcPts val="0"/>
              </a:spcBef>
              <a:spcAft>
                <a:spcPts val="0"/>
              </a:spcAft>
              <a:buClrTx/>
              <a:buSzTx/>
              <a:buFont typeface="+mj-lt"/>
              <a:buAutoNum type="arabicPeriod"/>
              <a:tabLst/>
              <a:defRPr/>
            </a:pPr>
            <a:r>
              <a:rPr kumimoji="0" lang="fr-FR" sz="2400" b="1" i="0" u="none" strike="noStrike" kern="1200" cap="none" spc="0" normalizeH="0" baseline="0" noProof="0" dirty="0">
                <a:ln>
                  <a:noFill/>
                </a:ln>
                <a:solidFill>
                  <a:srgbClr val="00ACA4"/>
                </a:solidFill>
                <a:effectLst/>
                <a:uLnTx/>
                <a:uFillTx/>
                <a:latin typeface="Dosis SemiBold" pitchFamily="2" charset="0"/>
                <a:ea typeface="+mn-ea"/>
                <a:cs typeface="+mn-cs"/>
              </a:rPr>
              <a:t>Qu’est-ce qu’il faut faire </a:t>
            </a:r>
            <a:r>
              <a:rPr kumimoji="0" lang="fr-FR" sz="2400" b="1" i="0" u="none" strike="noStrike" kern="1200" cap="none" spc="0" normalizeH="0" baseline="0" noProof="0" dirty="0">
                <a:ln>
                  <a:noFill/>
                </a:ln>
                <a:solidFill>
                  <a:srgbClr val="44546A"/>
                </a:solidFill>
                <a:effectLst/>
                <a:uLnTx/>
                <a:uFillTx/>
                <a:latin typeface="Dosis SemiBold" pitchFamily="2" charset="0"/>
                <a:ea typeface="+mn-ea"/>
                <a:cs typeface="+mn-cs"/>
              </a:rPr>
              <a:t>pour économiser ________ ?</a:t>
            </a:r>
          </a:p>
          <a:p>
            <a:pPr marL="514350" marR="0" lvl="0" indent="-514350" algn="l" defTabSz="457200" rtl="0" eaLnBrk="1" fontAlgn="auto" latinLnBrk="0" hangingPunct="1">
              <a:lnSpc>
                <a:spcPct val="150000"/>
              </a:lnSpc>
              <a:spcBef>
                <a:spcPts val="0"/>
              </a:spcBef>
              <a:spcAft>
                <a:spcPts val="0"/>
              </a:spcAft>
              <a:buClrTx/>
              <a:buSzTx/>
              <a:buFont typeface="+mj-lt"/>
              <a:buAutoNum type="arabicPeriod"/>
              <a:tabLst/>
              <a:defRPr/>
            </a:pPr>
            <a:r>
              <a:rPr kumimoji="0" lang="fr-FR" sz="2400" b="1" i="0" u="none" strike="noStrike" kern="1200" cap="none" spc="0" normalizeH="0" baseline="0" noProof="0" dirty="0">
                <a:ln>
                  <a:noFill/>
                </a:ln>
                <a:solidFill>
                  <a:srgbClr val="00ACA4"/>
                </a:solidFill>
                <a:effectLst/>
                <a:uLnTx/>
                <a:uFillTx/>
                <a:latin typeface="Dosis SemiBold" pitchFamily="2" charset="0"/>
                <a:ea typeface="+mn-ea"/>
                <a:cs typeface="+mn-cs"/>
              </a:rPr>
              <a:t>Qu’est-ce qu’il faut faire </a:t>
            </a:r>
            <a:r>
              <a:rPr kumimoji="0" lang="fr-FR" sz="2400" b="1" i="0" u="none" strike="noStrike" kern="1200" cap="none" spc="0" normalizeH="0" baseline="0" noProof="0" dirty="0">
                <a:ln>
                  <a:noFill/>
                </a:ln>
                <a:solidFill>
                  <a:srgbClr val="44546A"/>
                </a:solidFill>
                <a:effectLst/>
                <a:uLnTx/>
                <a:uFillTx/>
                <a:latin typeface="Dosis SemiBold" pitchFamily="2" charset="0"/>
                <a:ea typeface="+mn-ea"/>
                <a:cs typeface="+mn-cs"/>
              </a:rPr>
              <a:t>pour lutter contre la pollution ?</a:t>
            </a:r>
          </a:p>
        </p:txBody>
      </p:sp>
    </p:spTree>
    <p:extLst>
      <p:ext uri="{BB962C8B-B14F-4D97-AF65-F5344CB8AC3E}">
        <p14:creationId xmlns:p14="http://schemas.microsoft.com/office/powerpoint/2010/main" val="28805689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92BAB-1624-4899-587F-E9E663578384}"/>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8FC8CD87-8B9F-CF8B-540C-9B7DB10E8A1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son paragraphe ? </a:t>
            </a:r>
          </a:p>
        </p:txBody>
      </p:sp>
      <p:pic>
        <p:nvPicPr>
          <p:cNvPr id="12" name="Image 11">
            <a:extLst>
              <a:ext uri="{FF2B5EF4-FFF2-40B4-BE49-F238E27FC236}">
                <a16:creationId xmlns:a16="http://schemas.microsoft.com/office/drawing/2014/main" id="{2FFD1E87-ED62-FC07-BFD5-20AB7491E86A}"/>
              </a:ext>
            </a:extLst>
          </p:cNvPr>
          <p:cNvPicPr>
            <a:picLocks noChangeAspect="1"/>
          </p:cNvPicPr>
          <p:nvPr/>
        </p:nvPicPr>
        <p:blipFill>
          <a:blip r:embed="rId2"/>
          <a:stretch>
            <a:fillRect/>
          </a:stretch>
        </p:blipFill>
        <p:spPr>
          <a:xfrm>
            <a:off x="148577" y="535130"/>
            <a:ext cx="1152244" cy="1072989"/>
          </a:xfrm>
          <a:prstGeom prst="rect">
            <a:avLst/>
          </a:prstGeom>
        </p:spPr>
      </p:pic>
      <p:pic>
        <p:nvPicPr>
          <p:cNvPr id="2" name="Image 1">
            <a:extLst>
              <a:ext uri="{FF2B5EF4-FFF2-40B4-BE49-F238E27FC236}">
                <a16:creationId xmlns:a16="http://schemas.microsoft.com/office/drawing/2014/main" id="{226AC52B-768A-75F3-4286-F808D5622C51}"/>
              </a:ext>
            </a:extLst>
          </p:cNvPr>
          <p:cNvPicPr>
            <a:picLocks noChangeAspect="1"/>
          </p:cNvPicPr>
          <p:nvPr/>
        </p:nvPicPr>
        <p:blipFill>
          <a:blip r:embed="rId3"/>
          <a:srcRect r="50000"/>
          <a:stretch>
            <a:fillRect/>
          </a:stretch>
        </p:blipFill>
        <p:spPr>
          <a:xfrm>
            <a:off x="2787114" y="1806341"/>
            <a:ext cx="2824413" cy="3765884"/>
          </a:xfrm>
          <a:prstGeom prst="roundRect">
            <a:avLst>
              <a:gd name="adj" fmla="val 29622"/>
            </a:avLst>
          </a:prstGeom>
        </p:spPr>
      </p:pic>
    </p:spTree>
    <p:extLst>
      <p:ext uri="{BB962C8B-B14F-4D97-AF65-F5344CB8AC3E}">
        <p14:creationId xmlns:p14="http://schemas.microsoft.com/office/powerpoint/2010/main" val="1802908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55795-983E-BBF6-1811-6FC4C219230D}"/>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4A56B217-27F9-64D6-849F-CB89A3D68C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5356" y="1608119"/>
            <a:ext cx="3466923" cy="5317782"/>
          </a:xfrm>
          <a:prstGeom prst="rect">
            <a:avLst/>
          </a:prstGeom>
        </p:spPr>
      </p:pic>
      <p:sp>
        <p:nvSpPr>
          <p:cNvPr id="6" name="Titre 1">
            <a:extLst>
              <a:ext uri="{FF2B5EF4-FFF2-40B4-BE49-F238E27FC236}">
                <a16:creationId xmlns:a16="http://schemas.microsoft.com/office/drawing/2014/main" id="{C2B5D613-32AB-C64C-1CE5-2F47B07BD14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Notez les devoirs à faire à la maison, livret page 105. Vous allez, </a:t>
            </a:r>
            <a:r>
              <a:rPr lang="fr-FR" b="1" dirty="0">
                <a:solidFill>
                  <a:schemeClr val="tx1">
                    <a:lumMod val="65000"/>
                    <a:lumOff val="35000"/>
                  </a:schemeClr>
                </a:solidFill>
                <a:latin typeface="Dosis Medium" pitchFamily="2" charset="0"/>
              </a:rPr>
              <a:t>écrire un autre paragraphe sur votre cahier</a:t>
            </a:r>
            <a:r>
              <a:rPr lang="fr-FR" dirty="0">
                <a:solidFill>
                  <a:schemeClr val="tx1">
                    <a:lumMod val="65000"/>
                    <a:lumOff val="35000"/>
                  </a:schemeClr>
                </a:solidFill>
                <a:latin typeface="Dosis Medium" pitchFamily="2" charset="0"/>
              </a:rPr>
              <a:t>.</a:t>
            </a:r>
            <a:endParaRPr lang="fr-MA" dirty="0">
              <a:solidFill>
                <a:schemeClr val="tx1">
                  <a:lumMod val="65000"/>
                  <a:lumOff val="35000"/>
                </a:schemeClr>
              </a:solidFill>
              <a:latin typeface="Dosis Medium" pitchFamily="2" charset="0"/>
            </a:endParaRPr>
          </a:p>
        </p:txBody>
      </p:sp>
      <p:pic>
        <p:nvPicPr>
          <p:cNvPr id="2" name="Image 1">
            <a:extLst>
              <a:ext uri="{FF2B5EF4-FFF2-40B4-BE49-F238E27FC236}">
                <a16:creationId xmlns:a16="http://schemas.microsoft.com/office/drawing/2014/main" id="{11B565B9-D78D-0058-4FE3-ECE8214AD299}"/>
              </a:ext>
            </a:extLst>
          </p:cNvPr>
          <p:cNvPicPr>
            <a:picLocks noChangeAspect="1"/>
          </p:cNvPicPr>
          <p:nvPr/>
        </p:nvPicPr>
        <p:blipFill>
          <a:blip r:embed="rId3"/>
          <a:stretch>
            <a:fillRect/>
          </a:stretch>
        </p:blipFill>
        <p:spPr>
          <a:xfrm>
            <a:off x="148577" y="535130"/>
            <a:ext cx="1152244" cy="1072989"/>
          </a:xfrm>
          <a:prstGeom prst="rect">
            <a:avLst/>
          </a:prstGeom>
        </p:spPr>
      </p:pic>
      <p:sp>
        <p:nvSpPr>
          <p:cNvPr id="8" name="Rectangle : coins arrondis 7">
            <a:extLst>
              <a:ext uri="{FF2B5EF4-FFF2-40B4-BE49-F238E27FC236}">
                <a16:creationId xmlns:a16="http://schemas.microsoft.com/office/drawing/2014/main" id="{C54D7A90-61BD-987B-3FE8-81F56C72DD26}"/>
              </a:ext>
            </a:extLst>
          </p:cNvPr>
          <p:cNvSpPr/>
          <p:nvPr/>
        </p:nvSpPr>
        <p:spPr>
          <a:xfrm>
            <a:off x="2803230" y="5119197"/>
            <a:ext cx="3231173" cy="1299710"/>
          </a:xfrm>
          <a:prstGeom prst="roundRect">
            <a:avLst>
              <a:gd name="adj" fmla="val 24191"/>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44841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55795-983E-BBF6-1811-6FC4C219230D}"/>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C2B5D613-32AB-C64C-1CE5-2F47B07BD14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3" name="majd_wave">
            <a:hlinkClick r:id="" action="ppaction://media"/>
            <a:extLst>
              <a:ext uri="{FF2B5EF4-FFF2-40B4-BE49-F238E27FC236}">
                <a16:creationId xmlns:a16="http://schemas.microsoft.com/office/drawing/2014/main" id="{1DE21FE7-04B5-9388-F121-EAF5887FB91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573693" y="2168994"/>
            <a:ext cx="1996613" cy="3549535"/>
          </a:xfrm>
          <a:prstGeom prst="rect">
            <a:avLst/>
          </a:prstGeom>
        </p:spPr>
      </p:pic>
      <p:pic>
        <p:nvPicPr>
          <p:cNvPr id="4" name="Espace réservé pour une image  2" descr="Une image contenant habits, illustration, dessin humoristique&#10;&#10;Le contenu généré par l’IA peut être incorrect.">
            <a:extLst>
              <a:ext uri="{FF2B5EF4-FFF2-40B4-BE49-F238E27FC236}">
                <a16:creationId xmlns:a16="http://schemas.microsoft.com/office/drawing/2014/main" id="{2DCA9922-AD8A-A41B-224D-1680738B766E}"/>
              </a:ext>
            </a:extLst>
          </p:cNvPr>
          <p:cNvPicPr>
            <a:picLocks noChangeAspect="1"/>
          </p:cNvPicPr>
          <p:nvPr/>
        </p:nvPicPr>
        <p:blipFill>
          <a:blip r:embed="rId5">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Tree>
    <p:extLst>
      <p:ext uri="{BB962C8B-B14F-4D97-AF65-F5344CB8AC3E}">
        <p14:creationId xmlns:p14="http://schemas.microsoft.com/office/powerpoint/2010/main" val="37806218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2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3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16782A7E2591445AC2C3C5C5C91AAA0" ma:contentTypeVersion="18" ma:contentTypeDescription="Crée un document." ma:contentTypeScope="" ma:versionID="df3fd256221503060077720a161d5cfa">
  <xsd:schema xmlns:xsd="http://www.w3.org/2001/XMLSchema" xmlns:xs="http://www.w3.org/2001/XMLSchema" xmlns:p="http://schemas.microsoft.com/office/2006/metadata/properties" xmlns:ns3="7276290a-b6fc-4cea-887e-88482890cd96" xmlns:ns4="d8db30b5-515f-47c2-aaaa-9e753899d7f9" targetNamespace="http://schemas.microsoft.com/office/2006/metadata/properties" ma:root="true" ma:fieldsID="5d5fc5329f80391188af8a8fe4a3bbf5" ns3:_="" ns4:_="">
    <xsd:import namespace="7276290a-b6fc-4cea-887e-88482890cd96"/>
    <xsd:import namespace="d8db30b5-515f-47c2-aaaa-9e753899d7f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_activity" minOccurs="0"/>
                <xsd:element ref="ns3:MediaServiceObjectDetectorVersions" minOccurs="0"/>
                <xsd:element ref="ns3:MediaLengthInSeconds" minOccurs="0"/>
                <xsd:element ref="ns3:MediaServiceSearchProperties" minOccurs="0"/>
                <xsd:element ref="ns3:MediaServiceSystemTag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76290a-b6fc-4cea-887e-88482890cd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db30b5-515f-47c2-aaaa-9e753899d7f9"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7276290a-b6fc-4cea-887e-88482890cd96" xsi:nil="true"/>
  </documentManagement>
</p:properties>
</file>

<file path=customXml/itemProps1.xml><?xml version="1.0" encoding="utf-8"?>
<ds:datastoreItem xmlns:ds="http://schemas.openxmlformats.org/officeDocument/2006/customXml" ds:itemID="{08976C33-900F-4BCC-B4D0-C7569E08586B}">
  <ds:schemaRefs>
    <ds:schemaRef ds:uri="http://schemas.microsoft.com/sharepoint/v3/contenttype/forms"/>
  </ds:schemaRefs>
</ds:datastoreItem>
</file>

<file path=customXml/itemProps2.xml><?xml version="1.0" encoding="utf-8"?>
<ds:datastoreItem xmlns:ds="http://schemas.openxmlformats.org/officeDocument/2006/customXml" ds:itemID="{7AE688A0-A78A-4FD8-BE95-DE25C68BB5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76290a-b6fc-4cea-887e-88482890cd96"/>
    <ds:schemaRef ds:uri="d8db30b5-515f-47c2-aaaa-9e753899d7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C69C501-A1E1-4B33-BE3C-9FA0BEC4FD3B}">
  <ds:schemaRefs>
    <ds:schemaRef ds:uri="7276290a-b6fc-4cea-887e-88482890cd96"/>
    <ds:schemaRef ds:uri="http://purl.org/dc/terms/"/>
    <ds:schemaRef ds:uri="http://schemas.microsoft.com/office/2006/metadata/properties"/>
    <ds:schemaRef ds:uri="d8db30b5-515f-47c2-aaaa-9e753899d7f9"/>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11339</TotalTime>
  <Words>1733</Words>
  <Application>Microsoft Office PowerPoint</Application>
  <PresentationFormat>Affichage à l'écran (4:3)</PresentationFormat>
  <Paragraphs>144</Paragraphs>
  <Slides>40</Slides>
  <Notes>2</Notes>
  <HiddenSlides>0</HiddenSlides>
  <MMClips>6</MMClips>
  <ScaleCrop>false</ScaleCrop>
  <HeadingPairs>
    <vt:vector size="6" baseType="variant">
      <vt:variant>
        <vt:lpstr>Polices utilisées</vt:lpstr>
      </vt:variant>
      <vt:variant>
        <vt:i4>9</vt:i4>
      </vt:variant>
      <vt:variant>
        <vt:lpstr>Thème</vt:lpstr>
      </vt:variant>
      <vt:variant>
        <vt:i4>15</vt:i4>
      </vt:variant>
      <vt:variant>
        <vt:lpstr>Titres des diapositives</vt:lpstr>
      </vt:variant>
      <vt:variant>
        <vt:i4>40</vt:i4>
      </vt:variant>
    </vt:vector>
  </HeadingPairs>
  <TitlesOfParts>
    <vt:vector size="64" baseType="lpstr">
      <vt:lpstr>Dosis</vt:lpstr>
      <vt:lpstr>Dosis SemiBold</vt:lpstr>
      <vt:lpstr>Aptos Display</vt:lpstr>
      <vt:lpstr>Aptos</vt:lpstr>
      <vt:lpstr>Dosis ExtraBold</vt:lpstr>
      <vt:lpstr>Wingdings</vt:lpstr>
      <vt:lpstr>Dosis Medium</vt:lpstr>
      <vt:lpstr>Calibri</vt:lpstr>
      <vt:lpstr>Arial</vt:lpstr>
      <vt:lpstr>2_Conception personnalisée</vt:lpstr>
      <vt:lpstr>00_Env-Enseignant</vt:lpstr>
      <vt:lpstr>Oral</vt:lpstr>
      <vt:lpstr>Lecture</vt:lpstr>
      <vt:lpstr>Ecriture</vt:lpstr>
      <vt:lpstr>1_Lecture</vt:lpstr>
      <vt:lpstr>1_Oral</vt:lpstr>
      <vt:lpstr>3_Conception personnalisée</vt:lpstr>
      <vt:lpstr>3_New Voc_01-Présentation</vt:lpstr>
      <vt:lpstr>4_New Voc_01-Livret</vt:lpstr>
      <vt:lpstr>1_Ecriture</vt:lpstr>
      <vt:lpstr>2_Lecture</vt:lpstr>
      <vt:lpstr>3_Lecture</vt:lpstr>
      <vt:lpstr>2_Oral</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5</vt:lpstr>
      <vt:lpstr>Bonjour les enfants !  La leçon de français commence maintenant.</vt:lpstr>
      <vt:lpstr>Aujourd’hui, nous allons apprendre à parler des technologies et de l’environnement.</vt:lpstr>
      <vt:lpstr>Lecture de la vidéo. </vt:lpstr>
      <vt:lpstr>Maintenant, on va prendre la parole pour parler des technologies et de l’environnement . On va le faire en 3 étapes. Soyez attentifs. </vt:lpstr>
      <vt:lpstr>Etape 1. Je vais vous expliquer la situation. </vt:lpstr>
      <vt:lpstr>Etape 2.  Chacun réfléchit silencieusement à ce qu’il va dire dans sa prise de parole.</vt:lpstr>
      <vt:lpstr>Etape 3. C’est à vous de prendre la parole maintenant. Qui veut passer au tableau ? </vt:lpstr>
      <vt:lpstr>Présentation PowerPoint</vt:lpstr>
      <vt:lpstr>Plan de la séance  5 </vt:lpstr>
      <vt:lpstr>Lisez et observez ce texte silencieusement. Après, on va faire une dictée. </vt:lpstr>
      <vt:lpstr>Prenez vos cahiers. Tenez-vous prêts. La dictée va commencer.</vt:lpstr>
      <vt:lpstr>Dictée en cours. Première lecture.</vt:lpstr>
      <vt:lpstr>Dictée en cours. Deuxième lecture. </vt:lpstr>
      <vt:lpstr>Je vais relire le texte de la dictée. Écoutez bien et complétez votre texte. </vt:lpstr>
      <vt:lpstr>Corrigez. </vt:lpstr>
      <vt:lpstr>Qui veut expliquer ce paragraphe dans sa langue ? </vt:lpstr>
      <vt:lpstr>Maintenant, on va apprendre à écrire un paragraphe semblable.</vt:lpstr>
      <vt:lpstr>Je commence par me poser une question : « Qu’est-ce qui menace notre planète ? » Qui veut me donner des propositions ? Levez la main. </vt:lpstr>
      <vt:lpstr>Il y a plusieurs réponses possibles. Une réponse peut être : Le réchauffement climatique menace notre planète. Mais je peux dire aussi : Le changement climatique menace notre planète.</vt:lpstr>
      <vt:lpstr>Je commence par me poser une question : « Que font les gens ? » Qui veut me donner des propositions ? Levez la main. </vt:lpstr>
      <vt:lpstr>Il y a plusieurs réponses possibles. Une réponse peut être : mais les gens continuent de gaspiller les énergies et de polluer. Mais je peux dire aussi : Pourtant les gens continuent d’utiliser des énergies fossiles.</vt:lpstr>
      <vt:lpstr>Après je pose une autre question : Comment lutter contre ce phénomène ? Qui veut me donner des propositions ? Levez la main. </vt:lpstr>
      <vt:lpstr>Il y a plusieurs réponses possibles. Une réponse peut être : Pour lutter contre ce phénomène, il faut que nous changions nos comportements. Mais je peux dire aussi : Pour lutter contre ce phénomène, il faut que nous utilisions les énergies renouvelables. </vt:lpstr>
      <vt:lpstr>Ensuite, je me pose une autre question : « Qu’est-ce qu’il faut faire  pour économiser l’énergie ? » Levez la main. </vt:lpstr>
      <vt:lpstr>Il y a plusieurs réponses possibles. Une réponse peut être : Pour économiser l’énergie, il faut que nous utilisions les moyens de transports en commun. Mais je peux dire aussi : Pour économiser l’énergie, il faut que nous évitions le gaspillage. </vt:lpstr>
      <vt:lpstr>Ensuite, je me pose une autre question : « Qu’est-ce qu’il faut faire  pour lutter contre la pollution ? »  Levez la main. </vt:lpstr>
      <vt:lpstr>Il y a plusieurs réponses possibles. Une réponse peut être : il faut que nous recyclions nos déchets. Mais je peux dire aussi : il ne faut pas que nous utilisions des énergies fossiles. </vt:lpstr>
      <vt:lpstr>Maintenant, je peux écrire mon paragraphe complet.</vt:lpstr>
      <vt:lpstr>Retenez bien. Pour écrire le paragraphe, je me suis posé les questions suivantes : </vt:lpstr>
      <vt:lpstr>Prenez vos cahiers. </vt:lpstr>
      <vt:lpstr>Vous allez écrire un paragraphe en vous posant les mêmes questions.  Je vais circuler entre les rangs pour vous aider. </vt:lpstr>
      <vt:lpstr>Qui veut lire son paragraphe ? </vt:lpstr>
      <vt:lpstr>Notez les devoirs à faire à la maison, livret page 105. Vous allez, écrire un autre paragraphe sur votre cahier.</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Khalid Ramni</dc:creator>
  <cp:lastModifiedBy>KHALID.RAMNI</cp:lastModifiedBy>
  <cp:revision>65</cp:revision>
  <cp:lastPrinted>2025-08-13T10:11:39Z</cp:lastPrinted>
  <dcterms:created xsi:type="dcterms:W3CDTF">2025-08-01T12:31:49Z</dcterms:created>
  <dcterms:modified xsi:type="dcterms:W3CDTF">2026-04-15T09:06:15Z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0x010100F16782A7E2591445AC2C3C5C5C91AAA0</vt:lpwstr>
  </property>
</Properties>
</file>