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9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56" r:id="rId7"/>
    <p:sldMasterId id="2147483766" r:id="rId8"/>
    <p:sldMasterId id="2147483814" r:id="rId9"/>
    <p:sldMasterId id="2147483842" r:id="rId10"/>
    <p:sldMasterId id="2147483852" r:id="rId11"/>
    <p:sldMasterId id="2147483869" r:id="rId12"/>
    <p:sldMasterId id="2147483881" r:id="rId13"/>
  </p:sldMasterIdLst>
  <p:notesMasterIdLst>
    <p:notesMasterId r:id="rId68"/>
  </p:notesMasterIdLst>
  <p:sldIdLst>
    <p:sldId id="257" r:id="rId14"/>
    <p:sldId id="1029" r:id="rId15"/>
    <p:sldId id="951" r:id="rId16"/>
    <p:sldId id="1057" r:id="rId17"/>
    <p:sldId id="798" r:id="rId18"/>
    <p:sldId id="1263" r:id="rId19"/>
    <p:sldId id="917" r:id="rId20"/>
    <p:sldId id="899" r:id="rId21"/>
    <p:sldId id="1240" r:id="rId22"/>
    <p:sldId id="1241" r:id="rId23"/>
    <p:sldId id="1365" r:id="rId24"/>
    <p:sldId id="1321" r:id="rId25"/>
    <p:sldId id="1327" r:id="rId26"/>
    <p:sldId id="1335" r:id="rId27"/>
    <p:sldId id="1336" r:id="rId28"/>
    <p:sldId id="1337" r:id="rId29"/>
    <p:sldId id="1274" r:id="rId30"/>
    <p:sldId id="1275" r:id="rId31"/>
    <p:sldId id="1276" r:id="rId32"/>
    <p:sldId id="1277" r:id="rId33"/>
    <p:sldId id="955" r:id="rId34"/>
    <p:sldId id="800" r:id="rId35"/>
    <p:sldId id="902" r:id="rId36"/>
    <p:sldId id="1046" r:id="rId37"/>
    <p:sldId id="1266" r:id="rId38"/>
    <p:sldId id="990" r:id="rId39"/>
    <p:sldId id="1073" r:id="rId40"/>
    <p:sldId id="1047" r:id="rId41"/>
    <p:sldId id="1051" r:id="rId42"/>
    <p:sldId id="1345" r:id="rId43"/>
    <p:sldId id="1060" r:id="rId44"/>
    <p:sldId id="1063" r:id="rId45"/>
    <p:sldId id="1064" r:id="rId46"/>
    <p:sldId id="999" r:id="rId47"/>
    <p:sldId id="1346" r:id="rId48"/>
    <p:sldId id="1347" r:id="rId49"/>
    <p:sldId id="1348" r:id="rId50"/>
    <p:sldId id="1031" r:id="rId51"/>
    <p:sldId id="1076" r:id="rId52"/>
    <p:sldId id="1281" r:id="rId53"/>
    <p:sldId id="1338" r:id="rId54"/>
    <p:sldId id="1253" r:id="rId55"/>
    <p:sldId id="1355" r:id="rId56"/>
    <p:sldId id="1356" r:id="rId57"/>
    <p:sldId id="1357" r:id="rId58"/>
    <p:sldId id="1358" r:id="rId59"/>
    <p:sldId id="1359" r:id="rId60"/>
    <p:sldId id="1360" r:id="rId61"/>
    <p:sldId id="1361" r:id="rId62"/>
    <p:sldId id="1362" r:id="rId63"/>
    <p:sldId id="1363" r:id="rId64"/>
    <p:sldId id="1364" r:id="rId65"/>
    <p:sldId id="983" r:id="rId66"/>
    <p:sldId id="1317" r:id="rId67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  <p:bold r:id="rId73"/>
    </p:embeddedFont>
    <p:embeddedFont>
      <p:font typeface="Dosis SemiBold" pitchFamily="2" charset="0"/>
      <p:regular r:id="rId74"/>
      <p:bold r:id="rId75"/>
    </p:embeddedFont>
    <p:embeddedFont>
      <p:font typeface="Play" panose="020B0604020202020204" charset="0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7B326A-7615-46EB-A53C-C392C2CE38B0}" v="18" dt="2026-04-09T11:56:12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58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slide" Target="slides/slide50.xml"/><Relationship Id="rId68" Type="http://schemas.openxmlformats.org/officeDocument/2006/relationships/notesMaster" Target="notesMasters/notesMaster1.xml"/><Relationship Id="rId76" Type="http://schemas.openxmlformats.org/officeDocument/2006/relationships/font" Target="fonts/font8.fntdata"/><Relationship Id="rId84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font" Target="fonts/font6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8.xml"/><Relationship Id="rId82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font" Target="fonts/font4.fntdata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delMainMaster modMainMaster">
      <pc:chgData name="Salima  Ben Najem" userId="5d5d9c33-4a8f-4fad-a74b-e23ae769dead" providerId="ADAL" clId="{9BC4A8D2-6BD3-4F6E-9B89-9E8D97E5DD9E}" dt="2026-04-09T11:56:22.590" v="283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4-08T16:35:29.198" v="5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08T16:35:29.198" v="5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08T16:35:29.198" v="5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4-08T16:35:29.198" v="5" actId="26606"/>
          <ac:picMkLst>
            <pc:docMk/>
            <pc:sldMk cId="56895326" sldId="257"/>
            <ac:picMk id="3" creationId="{403DBE8D-F27C-4779-63FA-CE8A361728AE}"/>
          </ac:picMkLst>
        </pc:picChg>
        <pc:picChg chg="del">
          <ac:chgData name="Salima  Ben Najem" userId="5d5d9c33-4a8f-4fad-a74b-e23ae769dead" providerId="ADAL" clId="{9BC4A8D2-6BD3-4F6E-9B89-9E8D97E5DD9E}" dt="2026-04-08T16:35:15.002" v="0" actId="478"/>
          <ac:picMkLst>
            <pc:docMk/>
            <pc:sldMk cId="56895326" sldId="257"/>
            <ac:picMk id="4" creationId="{83055C98-58D6-D4F2-C238-5A20DA4DED1F}"/>
          </ac:picMkLst>
        </pc:picChg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2793372710" sldId="899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3450752851" sldId="955"/>
        </pc:sldMkLst>
      </pc:sldChg>
      <pc:sldChg chg="addSp delSp modSp mod">
        <pc:chgData name="Salima  Ben Najem" userId="5d5d9c33-4a8f-4fad-a74b-e23ae769dead" providerId="ADAL" clId="{9BC4A8D2-6BD3-4F6E-9B89-9E8D97E5DD9E}" dt="2026-04-09T11:56:22.590" v="283" actId="1076"/>
        <pc:sldMkLst>
          <pc:docMk/>
          <pc:sldMk cId="3350586211" sldId="983"/>
        </pc:sldMkLst>
        <pc:picChg chg="del">
          <ac:chgData name="Salima  Ben Najem" userId="5d5d9c33-4a8f-4fad-a74b-e23ae769dead" providerId="ADAL" clId="{9BC4A8D2-6BD3-4F6E-9B89-9E8D97E5DD9E}" dt="2026-04-09T11:55:57.822" v="279" actId="478"/>
          <ac:picMkLst>
            <pc:docMk/>
            <pc:sldMk cId="3350586211" sldId="983"/>
            <ac:picMk id="5" creationId="{766BF5F6-22DF-2F09-436F-B1E987436947}"/>
          </ac:picMkLst>
        </pc:picChg>
        <pc:picChg chg="add mod ord">
          <ac:chgData name="Salima  Ben Najem" userId="5d5d9c33-4a8f-4fad-a74b-e23ae769dead" providerId="ADAL" clId="{9BC4A8D2-6BD3-4F6E-9B89-9E8D97E5DD9E}" dt="2026-04-09T11:56:22.590" v="283" actId="1076"/>
          <ac:picMkLst>
            <pc:docMk/>
            <pc:sldMk cId="3350586211" sldId="983"/>
            <ac:picMk id="11" creationId="{7A0052CA-B476-D6D1-880B-921364EDD038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4-09T11:40:44.611" v="30" actId="1076"/>
        <pc:sldMkLst>
          <pc:docMk/>
          <pc:sldMk cId="3092434302" sldId="990"/>
        </pc:sldMkLst>
        <pc:picChg chg="add mod">
          <ac:chgData name="Salima  Ben Najem" userId="5d5d9c33-4a8f-4fad-a74b-e23ae769dead" providerId="ADAL" clId="{9BC4A8D2-6BD3-4F6E-9B89-9E8D97E5DD9E}" dt="2026-04-09T11:40:44.611" v="30" actId="1076"/>
          <ac:picMkLst>
            <pc:docMk/>
            <pc:sldMk cId="3092434302" sldId="990"/>
            <ac:picMk id="3" creationId="{578AFAD3-BBEE-61E6-A861-3EE8ABD7DD2F}"/>
          </ac:picMkLst>
        </pc:picChg>
        <pc:picChg chg="del">
          <ac:chgData name="Salima  Ben Najem" userId="5d5d9c33-4a8f-4fad-a74b-e23ae769dead" providerId="ADAL" clId="{9BC4A8D2-6BD3-4F6E-9B89-9E8D97E5DD9E}" dt="2026-04-09T11:40:22.404" v="27" actId="478"/>
          <ac:picMkLst>
            <pc:docMk/>
            <pc:sldMk cId="3092434302" sldId="990"/>
            <ac:picMk id="4" creationId="{A395A22A-253B-3849-34F8-32EA53796443}"/>
          </ac:picMkLst>
        </pc:picChg>
      </pc:sldChg>
      <pc:sldChg chg="delSp modSp mod">
        <pc:chgData name="Salima  Ben Najem" userId="5d5d9c33-4a8f-4fad-a74b-e23ae769dead" providerId="ADAL" clId="{9BC4A8D2-6BD3-4F6E-9B89-9E8D97E5DD9E}" dt="2026-04-09T11:53:57.424" v="232" actId="20577"/>
        <pc:sldMkLst>
          <pc:docMk/>
          <pc:sldMk cId="2791018730" sldId="999"/>
        </pc:sldMkLst>
        <pc:spChg chg="del">
          <ac:chgData name="Salima  Ben Najem" userId="5d5d9c33-4a8f-4fad-a74b-e23ae769dead" providerId="ADAL" clId="{9BC4A8D2-6BD3-4F6E-9B89-9E8D97E5DD9E}" dt="2026-04-09T11:49:19.565" v="104" actId="478"/>
          <ac:spMkLst>
            <pc:docMk/>
            <pc:sldMk cId="2791018730" sldId="999"/>
            <ac:spMk id="2" creationId="{2B6D9666-6169-B916-B057-C4EC807FC6A2}"/>
          </ac:spMkLst>
        </pc:spChg>
        <pc:spChg chg="mod">
          <ac:chgData name="Salima  Ben Najem" userId="5d5d9c33-4a8f-4fad-a74b-e23ae769dead" providerId="ADAL" clId="{9BC4A8D2-6BD3-4F6E-9B89-9E8D97E5DD9E}" dt="2026-04-09T11:53:53.734" v="230" actId="20577"/>
          <ac:spMkLst>
            <pc:docMk/>
            <pc:sldMk cId="2791018730" sldId="999"/>
            <ac:spMk id="4" creationId="{DD4AF10D-5646-142D-E1EF-C77920D8F0EE}"/>
          </ac:spMkLst>
        </pc:spChg>
        <pc:spChg chg="mod">
          <ac:chgData name="Salima  Ben Najem" userId="5d5d9c33-4a8f-4fad-a74b-e23ae769dead" providerId="ADAL" clId="{9BC4A8D2-6BD3-4F6E-9B89-9E8D97E5DD9E}" dt="2026-04-09T11:53:57.424" v="232" actId="20577"/>
          <ac:spMkLst>
            <pc:docMk/>
            <pc:sldMk cId="2791018730" sldId="999"/>
            <ac:spMk id="11" creationId="{B347C0E4-2547-0CC3-04B4-E486057C0B95}"/>
          </ac:spMkLst>
        </pc:spChg>
      </pc:sldChg>
      <pc:sldChg chg="modSp mod">
        <pc:chgData name="Salima  Ben Najem" userId="5d5d9c33-4a8f-4fad-a74b-e23ae769dead" providerId="ADAL" clId="{9BC4A8D2-6BD3-4F6E-9B89-9E8D97E5DD9E}" dt="2026-04-09T11:55:23.246" v="274" actId="1076"/>
        <pc:sldMkLst>
          <pc:docMk/>
          <pc:sldMk cId="867528053" sldId="1031"/>
        </pc:sldMkLst>
        <pc:spChg chg="mod">
          <ac:chgData name="Salima  Ben Najem" userId="5d5d9c33-4a8f-4fad-a74b-e23ae769dead" providerId="ADAL" clId="{9BC4A8D2-6BD3-4F6E-9B89-9E8D97E5DD9E}" dt="2026-04-09T11:54:21.863" v="263" actId="20577"/>
          <ac:spMkLst>
            <pc:docMk/>
            <pc:sldMk cId="867528053" sldId="1031"/>
            <ac:spMk id="4" creationId="{009886BD-7E81-EDBD-FA97-6A4CC0823874}"/>
          </ac:spMkLst>
        </pc:spChg>
        <pc:spChg chg="mod">
          <ac:chgData name="Salima  Ben Najem" userId="5d5d9c33-4a8f-4fad-a74b-e23ae769dead" providerId="ADAL" clId="{9BC4A8D2-6BD3-4F6E-9B89-9E8D97E5DD9E}" dt="2026-04-09T11:55:21.495" v="273" actId="1076"/>
          <ac:spMkLst>
            <pc:docMk/>
            <pc:sldMk cId="867528053" sldId="1031"/>
            <ac:spMk id="5" creationId="{6343BBF0-6DA8-E1D6-67F3-F788DDA59358}"/>
          </ac:spMkLst>
        </pc:spChg>
        <pc:picChg chg="mod">
          <ac:chgData name="Salima  Ben Najem" userId="5d5d9c33-4a8f-4fad-a74b-e23ae769dead" providerId="ADAL" clId="{9BC4A8D2-6BD3-4F6E-9B89-9E8D97E5DD9E}" dt="2026-04-09T11:55:23.246" v="274" actId="1076"/>
          <ac:picMkLst>
            <pc:docMk/>
            <pc:sldMk cId="867528053" sldId="1031"/>
            <ac:picMk id="2" creationId="{0E6CFDA4-2BB7-8CE2-7FA0-058A2495AF3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8T16:40:06.661" v="21" actId="20577"/>
        <pc:sldMkLst>
          <pc:docMk/>
          <pc:sldMk cId="1733958472" sldId="1046"/>
        </pc:sldMkLst>
        <pc:spChg chg="mod">
          <ac:chgData name="Salima  Ben Najem" userId="5d5d9c33-4a8f-4fad-a74b-e23ae769dead" providerId="ADAL" clId="{9BC4A8D2-6BD3-4F6E-9B89-9E8D97E5DD9E}" dt="2026-04-08T16:40:06.661" v="21" actId="20577"/>
          <ac:spMkLst>
            <pc:docMk/>
            <pc:sldMk cId="1733958472" sldId="1046"/>
            <ac:spMk id="6" creationId="{BEABB45A-BD75-502A-D159-B658E5DE6F42}"/>
          </ac:spMkLst>
        </pc:spChg>
        <pc:picChg chg="del">
          <ac:chgData name="Salima  Ben Najem" userId="5d5d9c33-4a8f-4fad-a74b-e23ae769dead" providerId="ADAL" clId="{9BC4A8D2-6BD3-4F6E-9B89-9E8D97E5DD9E}" dt="2026-04-08T16:39:33.955" v="11" actId="478"/>
          <ac:picMkLst>
            <pc:docMk/>
            <pc:sldMk cId="1733958472" sldId="1046"/>
            <ac:picMk id="2" creationId="{68A03375-1944-F1F2-AEAE-0044D018964E}"/>
          </ac:picMkLst>
        </pc:picChg>
        <pc:picChg chg="add mod ord">
          <ac:chgData name="Salima  Ben Najem" userId="5d5d9c33-4a8f-4fad-a74b-e23ae769dead" providerId="ADAL" clId="{9BC4A8D2-6BD3-4F6E-9B89-9E8D97E5DD9E}" dt="2026-04-08T16:40:00.934" v="16" actId="167"/>
          <ac:picMkLst>
            <pc:docMk/>
            <pc:sldMk cId="1733958472" sldId="1046"/>
            <ac:picMk id="4" creationId="{8406E7AA-1A84-BA5D-2C8C-270CC6E1ED6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9T11:47:37.667" v="71" actId="20577"/>
        <pc:sldMkLst>
          <pc:docMk/>
          <pc:sldMk cId="3507508982" sldId="1051"/>
        </pc:sldMkLst>
        <pc:spChg chg="del">
          <ac:chgData name="Salima  Ben Najem" userId="5d5d9c33-4a8f-4fad-a74b-e23ae769dead" providerId="ADAL" clId="{9BC4A8D2-6BD3-4F6E-9B89-9E8D97E5DD9E}" dt="2026-04-09T11:47:21.580" v="66" actId="478"/>
          <ac:spMkLst>
            <pc:docMk/>
            <pc:sldMk cId="3507508982" sldId="1051"/>
            <ac:spMk id="3" creationId="{C11204E9-8CDC-B1DD-D7D7-544BC4E1FE6F}"/>
          </ac:spMkLst>
        </pc:spChg>
        <pc:spChg chg="add mod">
          <ac:chgData name="Salima  Ben Najem" userId="5d5d9c33-4a8f-4fad-a74b-e23ae769dead" providerId="ADAL" clId="{9BC4A8D2-6BD3-4F6E-9B89-9E8D97E5DD9E}" dt="2026-04-09T11:47:37.667" v="71" actId="20577"/>
          <ac:spMkLst>
            <pc:docMk/>
            <pc:sldMk cId="3507508982" sldId="1051"/>
            <ac:spMk id="16" creationId="{587AD110-0AC9-F7E1-16E9-7279BF750C4F}"/>
          </ac:spMkLst>
        </pc:spChg>
        <pc:picChg chg="del">
          <ac:chgData name="Salima  Ben Najem" userId="5d5d9c33-4a8f-4fad-a74b-e23ae769dead" providerId="ADAL" clId="{9BC4A8D2-6BD3-4F6E-9B89-9E8D97E5DD9E}" dt="2026-04-09T11:41:21.910" v="39" actId="478"/>
          <ac:picMkLst>
            <pc:docMk/>
            <pc:sldMk cId="3507508982" sldId="1051"/>
            <ac:picMk id="2" creationId="{EA2B4FEB-F93D-1679-9E7B-182E0352037A}"/>
          </ac:picMkLst>
        </pc:picChg>
        <pc:picChg chg="del">
          <ac:chgData name="Salima  Ben Najem" userId="5d5d9c33-4a8f-4fad-a74b-e23ae769dead" providerId="ADAL" clId="{9BC4A8D2-6BD3-4F6E-9B89-9E8D97E5DD9E}" dt="2026-04-09T11:41:24.370" v="40" actId="478"/>
          <ac:picMkLst>
            <pc:docMk/>
            <pc:sldMk cId="3507508982" sldId="1051"/>
            <ac:picMk id="5" creationId="{2414A068-E3A0-F3A3-C76F-3B9947CFD95C}"/>
          </ac:picMkLst>
        </pc:picChg>
        <pc:picChg chg="add mod">
          <ac:chgData name="Salima  Ben Najem" userId="5d5d9c33-4a8f-4fad-a74b-e23ae769dead" providerId="ADAL" clId="{9BC4A8D2-6BD3-4F6E-9B89-9E8D97E5DD9E}" dt="2026-04-09T11:41:29.580" v="42" actId="1076"/>
          <ac:picMkLst>
            <pc:docMk/>
            <pc:sldMk cId="3507508982" sldId="1051"/>
            <ac:picMk id="15" creationId="{ED442B4F-C26D-BF5D-1657-EC5B6E173A57}"/>
          </ac:picMkLst>
        </pc:picChg>
      </pc:sldChg>
      <pc:sldChg chg="modSp mod">
        <pc:chgData name="Salima  Ben Najem" userId="5d5d9c33-4a8f-4fad-a74b-e23ae769dead" providerId="ADAL" clId="{9BC4A8D2-6BD3-4F6E-9B89-9E8D97E5DD9E}" dt="2026-04-09T11:47:51.543" v="88" actId="1076"/>
        <pc:sldMkLst>
          <pc:docMk/>
          <pc:sldMk cId="2607758558" sldId="1052"/>
        </pc:sldMkLst>
        <pc:spChg chg="mod">
          <ac:chgData name="Salima  Ben Najem" userId="5d5d9c33-4a8f-4fad-a74b-e23ae769dead" providerId="ADAL" clId="{9BC4A8D2-6BD3-4F6E-9B89-9E8D97E5DD9E}" dt="2026-04-09T11:47:51.543" v="88" actId="1076"/>
          <ac:spMkLst>
            <pc:docMk/>
            <pc:sldMk cId="2607758558" sldId="1052"/>
            <ac:spMk id="2" creationId="{3E468C38-1F8D-12A9-9AB7-3C15A9ECF198}"/>
          </ac:spMkLst>
        </pc:spChg>
        <pc:spChg chg="mod">
          <ac:chgData name="Salima  Ben Najem" userId="5d5d9c33-4a8f-4fad-a74b-e23ae769dead" providerId="ADAL" clId="{9BC4A8D2-6BD3-4F6E-9B89-9E8D97E5DD9E}" dt="2026-04-09T11:45:24.696" v="51" actId="108"/>
          <ac:spMkLst>
            <pc:docMk/>
            <pc:sldMk cId="2607758558" sldId="1052"/>
            <ac:spMk id="3" creationId="{6F0D6939-7260-C673-3A48-F1A5763543B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9T11:48:03.313" v="92" actId="1076"/>
        <pc:sldMkLst>
          <pc:docMk/>
          <pc:sldMk cId="3826760449" sldId="1053"/>
        </pc:sldMkLst>
        <pc:spChg chg="add mod">
          <ac:chgData name="Salima  Ben Najem" userId="5d5d9c33-4a8f-4fad-a74b-e23ae769dead" providerId="ADAL" clId="{9BC4A8D2-6BD3-4F6E-9B89-9E8D97E5DD9E}" dt="2026-04-09T11:47:00.143" v="65" actId="207"/>
          <ac:spMkLst>
            <pc:docMk/>
            <pc:sldMk cId="3826760449" sldId="1053"/>
            <ac:spMk id="2" creationId="{5EFAE175-854C-B475-D66E-791F259AC492}"/>
          </ac:spMkLst>
        </pc:spChg>
        <pc:spChg chg="add mod">
          <ac:chgData name="Salima  Ben Najem" userId="5d5d9c33-4a8f-4fad-a74b-e23ae769dead" providerId="ADAL" clId="{9BC4A8D2-6BD3-4F6E-9B89-9E8D97E5DD9E}" dt="2026-04-09T11:48:03.313" v="92" actId="1076"/>
          <ac:spMkLst>
            <pc:docMk/>
            <pc:sldMk cId="3826760449" sldId="1053"/>
            <ac:spMk id="3" creationId="{81E978CA-4B02-785F-E8B0-453A3B64636D}"/>
          </ac:spMkLst>
        </pc:spChg>
        <pc:spChg chg="del">
          <ac:chgData name="Salima  Ben Najem" userId="5d5d9c33-4a8f-4fad-a74b-e23ae769dead" providerId="ADAL" clId="{9BC4A8D2-6BD3-4F6E-9B89-9E8D97E5DD9E}" dt="2026-04-09T11:45:49.258" v="52" actId="478"/>
          <ac:spMkLst>
            <pc:docMk/>
            <pc:sldMk cId="3826760449" sldId="1053"/>
            <ac:spMk id="4" creationId="{BAB44636-0479-E17E-BAE1-DB756F24EA04}"/>
          </ac:spMkLst>
        </pc:spChg>
        <pc:spChg chg="del">
          <ac:chgData name="Salima  Ben Najem" userId="5d5d9c33-4a8f-4fad-a74b-e23ae769dead" providerId="ADAL" clId="{9BC4A8D2-6BD3-4F6E-9B89-9E8D97E5DD9E}" dt="2026-04-09T11:45:49.258" v="52" actId="478"/>
          <ac:spMkLst>
            <pc:docMk/>
            <pc:sldMk cId="3826760449" sldId="1053"/>
            <ac:spMk id="5" creationId="{B000A192-32F8-EA8F-8C6A-741914C9BF44}"/>
          </ac:spMkLst>
        </pc:spChg>
        <pc:spChg chg="mod">
          <ac:chgData name="Salima  Ben Najem" userId="5d5d9c33-4a8f-4fad-a74b-e23ae769dead" providerId="ADAL" clId="{9BC4A8D2-6BD3-4F6E-9B89-9E8D97E5DD9E}" dt="2026-04-09T11:46:49.618" v="64" actId="108"/>
          <ac:spMkLst>
            <pc:docMk/>
            <pc:sldMk cId="3826760449" sldId="1053"/>
            <ac:spMk id="6" creationId="{09C82B9A-E462-3BD0-2C29-953B35790C4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8T16:35:58.567" v="7"/>
        <pc:sldMkLst>
          <pc:docMk/>
          <pc:sldMk cId="685465019" sldId="1057"/>
        </pc:sldMkLst>
        <pc:grpChg chg="del">
          <ac:chgData name="Salima  Ben Najem" userId="5d5d9c33-4a8f-4fad-a74b-e23ae769dead" providerId="ADAL" clId="{9BC4A8D2-6BD3-4F6E-9B89-9E8D97E5DD9E}" dt="2026-04-08T16:35:36.551" v="6" actId="478"/>
          <ac:grpSpMkLst>
            <pc:docMk/>
            <pc:sldMk cId="685465019" sldId="1057"/>
            <ac:grpSpMk id="8" creationId="{E0BC22F6-6590-233D-D609-884EC6A474B1}"/>
          </ac:grpSpMkLst>
        </pc:grpChg>
        <pc:grpChg chg="add mod">
          <ac:chgData name="Salima  Ben Najem" userId="5d5d9c33-4a8f-4fad-a74b-e23ae769dead" providerId="ADAL" clId="{9BC4A8D2-6BD3-4F6E-9B89-9E8D97E5DD9E}" dt="2026-04-08T16:35:58.567" v="7"/>
          <ac:grpSpMkLst>
            <pc:docMk/>
            <pc:sldMk cId="685465019" sldId="1057"/>
            <ac:grpSpMk id="13" creationId="{84575241-E325-80AC-F6E8-BC994DBD4F79}"/>
          </ac:grpSpMkLst>
        </pc:grpChg>
        <pc:picChg chg="del">
          <ac:chgData name="Salima  Ben Najem" userId="5d5d9c33-4a8f-4fad-a74b-e23ae769dead" providerId="ADAL" clId="{9BC4A8D2-6BD3-4F6E-9B89-9E8D97E5DD9E}" dt="2026-04-08T16:35:36.551" v="6" actId="478"/>
          <ac:picMkLst>
            <pc:docMk/>
            <pc:sldMk cId="685465019" sldId="1057"/>
            <ac:picMk id="7" creationId="{C8FB0AE1-FBBE-4FA0-BD44-1712CD8236E9}"/>
          </ac:picMkLst>
        </pc:picChg>
        <pc:picChg chg="mod">
          <ac:chgData name="Salima  Ben Najem" userId="5d5d9c33-4a8f-4fad-a74b-e23ae769dead" providerId="ADAL" clId="{9BC4A8D2-6BD3-4F6E-9B89-9E8D97E5DD9E}" dt="2026-04-08T16:35:58.567" v="7"/>
          <ac:picMkLst>
            <pc:docMk/>
            <pc:sldMk cId="685465019" sldId="1057"/>
            <ac:picMk id="14" creationId="{3B7E5C84-8F8E-3BDF-6B36-5F0B6E392298}"/>
          </ac:picMkLst>
        </pc:picChg>
        <pc:picChg chg="mod">
          <ac:chgData name="Salima  Ben Najem" userId="5d5d9c33-4a8f-4fad-a74b-e23ae769dead" providerId="ADAL" clId="{9BC4A8D2-6BD3-4F6E-9B89-9E8D97E5DD9E}" dt="2026-04-08T16:35:58.567" v="7"/>
          <ac:picMkLst>
            <pc:docMk/>
            <pc:sldMk cId="685465019" sldId="1057"/>
            <ac:picMk id="15" creationId="{09E986B8-FD13-21E1-EB3A-D8F87439E88E}"/>
          </ac:picMkLst>
        </pc:picChg>
        <pc:picChg chg="mod">
          <ac:chgData name="Salima  Ben Najem" userId="5d5d9c33-4a8f-4fad-a74b-e23ae769dead" providerId="ADAL" clId="{9BC4A8D2-6BD3-4F6E-9B89-9E8D97E5DD9E}" dt="2026-04-08T16:35:58.567" v="7"/>
          <ac:picMkLst>
            <pc:docMk/>
            <pc:sldMk cId="685465019" sldId="1057"/>
            <ac:picMk id="16" creationId="{A4CF6C90-9581-38BF-F3F9-5EA814560E42}"/>
          </ac:picMkLst>
        </pc:picChg>
        <pc:picChg chg="mod">
          <ac:chgData name="Salima  Ben Najem" userId="5d5d9c33-4a8f-4fad-a74b-e23ae769dead" providerId="ADAL" clId="{9BC4A8D2-6BD3-4F6E-9B89-9E8D97E5DD9E}" dt="2026-04-08T16:35:58.567" v="7"/>
          <ac:picMkLst>
            <pc:docMk/>
            <pc:sldMk cId="685465019" sldId="1057"/>
            <ac:picMk id="17" creationId="{19482C8F-825B-57C5-BBFC-1B0AEA74653F}"/>
          </ac:picMkLst>
        </pc:picChg>
        <pc:picChg chg="mod">
          <ac:chgData name="Salima  Ben Najem" userId="5d5d9c33-4a8f-4fad-a74b-e23ae769dead" providerId="ADAL" clId="{9BC4A8D2-6BD3-4F6E-9B89-9E8D97E5DD9E}" dt="2026-04-08T16:35:58.567" v="7"/>
          <ac:picMkLst>
            <pc:docMk/>
            <pc:sldMk cId="685465019" sldId="1057"/>
            <ac:picMk id="18" creationId="{4EF913F1-1E6C-9008-BEB3-5C25E3F28EA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9T11:49:01.034" v="101"/>
        <pc:sldMkLst>
          <pc:docMk/>
          <pc:sldMk cId="227697459" sldId="1063"/>
        </pc:sldMkLst>
        <pc:spChg chg="mod">
          <ac:chgData name="Salima  Ben Najem" userId="5d5d9c33-4a8f-4fad-a74b-e23ae769dead" providerId="ADAL" clId="{9BC4A8D2-6BD3-4F6E-9B89-9E8D97E5DD9E}" dt="2026-04-09T11:48:51.600" v="100" actId="1076"/>
          <ac:spMkLst>
            <pc:docMk/>
            <pc:sldMk cId="227697459" sldId="1063"/>
            <ac:spMk id="2" creationId="{AE0C3AAF-96A6-9FE2-5F32-1C5944AB3C35}"/>
          </ac:spMkLst>
        </pc:spChg>
        <pc:picChg chg="add mod">
          <ac:chgData name="Salima  Ben Najem" userId="5d5d9c33-4a8f-4fad-a74b-e23ae769dead" providerId="ADAL" clId="{9BC4A8D2-6BD3-4F6E-9B89-9E8D97E5DD9E}" dt="2026-04-09T11:49:01.034" v="101"/>
          <ac:picMkLst>
            <pc:docMk/>
            <pc:sldMk cId="227697459" sldId="1063"/>
            <ac:picMk id="3" creationId="{FA74924A-60D9-E89B-EC1A-0C4985DBA895}"/>
          </ac:picMkLst>
        </pc:picChg>
        <pc:picChg chg="del">
          <ac:chgData name="Salima  Ben Najem" userId="5d5d9c33-4a8f-4fad-a74b-e23ae769dead" providerId="ADAL" clId="{9BC4A8D2-6BD3-4F6E-9B89-9E8D97E5DD9E}" dt="2026-04-09T11:48:13.867" v="93" actId="478"/>
          <ac:picMkLst>
            <pc:docMk/>
            <pc:sldMk cId="227697459" sldId="1063"/>
            <ac:picMk id="16" creationId="{E8CB0E7A-2B5A-029A-AA41-86ECB9BE41F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9T11:49:12.032" v="103"/>
        <pc:sldMkLst>
          <pc:docMk/>
          <pc:sldMk cId="3324940861" sldId="1064"/>
        </pc:sldMkLst>
        <pc:spChg chg="del">
          <ac:chgData name="Salima  Ben Najem" userId="5d5d9c33-4a8f-4fad-a74b-e23ae769dead" providerId="ADAL" clId="{9BC4A8D2-6BD3-4F6E-9B89-9E8D97E5DD9E}" dt="2026-04-09T11:49:11.546" v="102" actId="478"/>
          <ac:spMkLst>
            <pc:docMk/>
            <pc:sldMk cId="3324940861" sldId="1064"/>
            <ac:spMk id="6" creationId="{F6F335E7-0429-7985-5796-0E77B3D082E8}"/>
          </ac:spMkLst>
        </pc:spChg>
        <pc:spChg chg="add mod">
          <ac:chgData name="Salima  Ben Najem" userId="5d5d9c33-4a8f-4fad-a74b-e23ae769dead" providerId="ADAL" clId="{9BC4A8D2-6BD3-4F6E-9B89-9E8D97E5DD9E}" dt="2026-04-09T11:49:12.032" v="103"/>
          <ac:spMkLst>
            <pc:docMk/>
            <pc:sldMk cId="3324940861" sldId="1064"/>
            <ac:spMk id="12" creationId="{AD0E4153-5735-D97C-F9EE-602649DC325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9T11:41:07.589" v="35" actId="1076"/>
        <pc:sldMkLst>
          <pc:docMk/>
          <pc:sldMk cId="2661335609" sldId="1073"/>
        </pc:sldMkLst>
        <pc:picChg chg="del">
          <ac:chgData name="Salima  Ben Najem" userId="5d5d9c33-4a8f-4fad-a74b-e23ae769dead" providerId="ADAL" clId="{9BC4A8D2-6BD3-4F6E-9B89-9E8D97E5DD9E}" dt="2026-04-09T11:40:59.513" v="31" actId="478"/>
          <ac:picMkLst>
            <pc:docMk/>
            <pc:sldMk cId="2661335609" sldId="1073"/>
            <ac:picMk id="3" creationId="{A85FFC44-749D-4E3E-8617-3D792D5140DA}"/>
          </ac:picMkLst>
        </pc:picChg>
        <pc:picChg chg="add mod">
          <ac:chgData name="Salima  Ben Najem" userId="5d5d9c33-4a8f-4fad-a74b-e23ae769dead" providerId="ADAL" clId="{9BC4A8D2-6BD3-4F6E-9B89-9E8D97E5DD9E}" dt="2026-04-09T11:41:07.589" v="35" actId="1076"/>
          <ac:picMkLst>
            <pc:docMk/>
            <pc:sldMk cId="2661335609" sldId="1073"/>
            <ac:picMk id="5" creationId="{5D72A38D-873E-BAFF-E509-6055907624E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9T11:55:40.906" v="278" actId="14100"/>
        <pc:sldMkLst>
          <pc:docMk/>
          <pc:sldMk cId="1133065407" sldId="1076"/>
        </pc:sldMkLst>
        <pc:spChg chg="add mod">
          <ac:chgData name="Salima  Ben Najem" userId="5d5d9c33-4a8f-4fad-a74b-e23ae769dead" providerId="ADAL" clId="{9BC4A8D2-6BD3-4F6E-9B89-9E8D97E5DD9E}" dt="2026-04-09T11:55:40.906" v="278" actId="14100"/>
          <ac:spMkLst>
            <pc:docMk/>
            <pc:sldMk cId="1133065407" sldId="1076"/>
            <ac:spMk id="6" creationId="{D6B31395-98CF-C58D-C31E-23E1286A329D}"/>
          </ac:spMkLst>
        </pc:spChg>
        <pc:spChg chg="del">
          <ac:chgData name="Salima  Ben Najem" userId="5d5d9c33-4a8f-4fad-a74b-e23ae769dead" providerId="ADAL" clId="{9BC4A8D2-6BD3-4F6E-9B89-9E8D97E5DD9E}" dt="2026-04-09T11:55:33.291" v="276" actId="478"/>
          <ac:spMkLst>
            <pc:docMk/>
            <pc:sldMk cId="1133065407" sldId="1076"/>
            <ac:spMk id="12" creationId="{37807736-A20B-7B53-ABDE-BEE67C825581}"/>
          </ac:spMkLst>
        </pc:spChg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3547420295" sldId="1240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126637183" sldId="1241"/>
        </pc:sldMkLst>
      </pc:sldChg>
      <pc:sldChg chg="del">
        <pc:chgData name="Salima  Ben Najem" userId="5d5d9c33-4a8f-4fad-a74b-e23ae769dead" providerId="ADAL" clId="{9BC4A8D2-6BD3-4F6E-9B89-9E8D97E5DD9E}" dt="2026-04-08T16:37:02.200" v="8" actId="47"/>
        <pc:sldMkLst>
          <pc:docMk/>
          <pc:sldMk cId="2159478718" sldId="1243"/>
        </pc:sldMkLst>
      </pc:sldChg>
      <pc:sldChg chg="addSp delSp modSp mod">
        <pc:chgData name="Salima  Ben Najem" userId="5d5d9c33-4a8f-4fad-a74b-e23ae769dead" providerId="ADAL" clId="{9BC4A8D2-6BD3-4F6E-9B89-9E8D97E5DD9E}" dt="2026-04-09T11:41:14.767" v="38" actId="1076"/>
        <pc:sldMkLst>
          <pc:docMk/>
          <pc:sldMk cId="590377139" sldId="1266"/>
        </pc:sldMkLst>
        <pc:picChg chg="del">
          <ac:chgData name="Salima  Ben Najem" userId="5d5d9c33-4a8f-4fad-a74b-e23ae769dead" providerId="ADAL" clId="{9BC4A8D2-6BD3-4F6E-9B89-9E8D97E5DD9E}" dt="2026-04-09T11:39:29.561" v="22" actId="478"/>
          <ac:picMkLst>
            <pc:docMk/>
            <pc:sldMk cId="590377139" sldId="1266"/>
            <ac:picMk id="3" creationId="{21B18908-7D10-6348-D130-90AE5171A45F}"/>
          </ac:picMkLst>
        </pc:picChg>
        <pc:picChg chg="add mod">
          <ac:chgData name="Salima  Ben Najem" userId="5d5d9c33-4a8f-4fad-a74b-e23ae769dead" providerId="ADAL" clId="{9BC4A8D2-6BD3-4F6E-9B89-9E8D97E5DD9E}" dt="2026-04-09T11:41:14.767" v="38" actId="1076"/>
          <ac:picMkLst>
            <pc:docMk/>
            <pc:sldMk cId="590377139" sldId="1266"/>
            <ac:picMk id="7" creationId="{ED69949C-D8E1-4974-D5D5-08656DE75BD8}"/>
          </ac:picMkLst>
        </pc:picChg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624824234" sldId="1274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290542983" sldId="1275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2129516457" sldId="1276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4204410744" sldId="1277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3393121443" sldId="1321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0" sldId="1327"/>
        </pc:sldMkLst>
      </pc:sldChg>
      <pc:sldChg chg="add del">
        <pc:chgData name="Salima  Ben Najem" userId="5d5d9c33-4a8f-4fad-a74b-e23ae769dead" providerId="ADAL" clId="{9BC4A8D2-6BD3-4F6E-9B89-9E8D97E5DD9E}" dt="2026-04-08T16:39:07.680" v="9"/>
        <pc:sldMkLst>
          <pc:docMk/>
          <pc:sldMk cId="2928124483" sldId="1332"/>
        </pc:sldMkLst>
      </pc:sldChg>
      <pc:sldChg chg="del">
        <pc:chgData name="Salima  Ben Najem" userId="5d5d9c33-4a8f-4fad-a74b-e23ae769dead" providerId="ADAL" clId="{9BC4A8D2-6BD3-4F6E-9B89-9E8D97E5DD9E}" dt="2026-04-08T16:37:02.200" v="8" actId="47"/>
        <pc:sldMkLst>
          <pc:docMk/>
          <pc:sldMk cId="155993865" sldId="1333"/>
        </pc:sldMkLst>
      </pc:sldChg>
      <pc:sldChg chg="del">
        <pc:chgData name="Salima  Ben Najem" userId="5d5d9c33-4a8f-4fad-a74b-e23ae769dead" providerId="ADAL" clId="{9BC4A8D2-6BD3-4F6E-9B89-9E8D97E5DD9E}" dt="2026-04-08T16:39:23.031" v="10" actId="47"/>
        <pc:sldMkLst>
          <pc:docMk/>
          <pc:sldMk cId="2656468858" sldId="1334"/>
        </pc:sldMkLst>
      </pc:sldChg>
      <pc:sldChg chg="add">
        <pc:chgData name="Salima  Ben Najem" userId="5d5d9c33-4a8f-4fad-a74b-e23ae769dead" providerId="ADAL" clId="{9BC4A8D2-6BD3-4F6E-9B89-9E8D97E5DD9E}" dt="2026-04-08T16:39:07.680" v="9"/>
        <pc:sldMkLst>
          <pc:docMk/>
          <pc:sldMk cId="1966215524" sldId="1337"/>
        </pc:sldMkLst>
      </pc:sldChg>
      <pc:sldChg chg="del">
        <pc:chgData name="Salima  Ben Najem" userId="5d5d9c33-4a8f-4fad-a74b-e23ae769dead" providerId="ADAL" clId="{9BC4A8D2-6BD3-4F6E-9B89-9E8D97E5DD9E}" dt="2026-04-08T16:37:02.200" v="8" actId="47"/>
        <pc:sldMkLst>
          <pc:docMk/>
          <pc:sldMk cId="3770599420" sldId="1337"/>
        </pc:sldMkLst>
      </pc:sldChg>
      <pc:sldChg chg="del">
        <pc:chgData name="Salima  Ben Najem" userId="5d5d9c33-4a8f-4fad-a74b-e23ae769dead" providerId="ADAL" clId="{9BC4A8D2-6BD3-4F6E-9B89-9E8D97E5DD9E}" dt="2026-04-08T16:37:02.200" v="8" actId="47"/>
        <pc:sldMkLst>
          <pc:docMk/>
          <pc:sldMk cId="956509471" sldId="1338"/>
        </pc:sldMkLst>
      </pc:sldChg>
      <pc:sldChg chg="add">
        <pc:chgData name="Salima  Ben Najem" userId="5d5d9c33-4a8f-4fad-a74b-e23ae769dead" providerId="ADAL" clId="{9BC4A8D2-6BD3-4F6E-9B89-9E8D97E5DD9E}" dt="2026-04-08T16:39:07.680" v="9"/>
        <pc:sldMkLst>
          <pc:docMk/>
          <pc:sldMk cId="1814711493" sldId="1338"/>
        </pc:sldMkLst>
      </pc:sldChg>
      <pc:sldChg chg="add">
        <pc:chgData name="Salima  Ben Najem" userId="5d5d9c33-4a8f-4fad-a74b-e23ae769dead" providerId="ADAL" clId="{9BC4A8D2-6BD3-4F6E-9B89-9E8D97E5DD9E}" dt="2026-04-08T16:39:07.680" v="9"/>
        <pc:sldMkLst>
          <pc:docMk/>
          <pc:sldMk cId="483702502" sldId="1339"/>
        </pc:sldMkLst>
      </pc:sld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597616606" sldId="2147483719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785962496" sldId="2147483711"/>
            <pc:sldLayoutMk cId="537648056" sldId="2147483755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2914163683" sldId="2147483728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17117479" sldId="2147483720"/>
            <pc:sldLayoutMk cId="2567327795" sldId="2147483729"/>
          </pc:sldLayoutMkLst>
        </pc:sldLayoutChg>
      </pc:sldMasterChg>
      <pc:sldMasterChg chg="modSldLayout sldLayoutOrd">
        <pc:chgData name="Salima  Ben Najem" userId="5d5d9c33-4a8f-4fad-a74b-e23ae769dead" providerId="ADAL" clId="{9BC4A8D2-6BD3-4F6E-9B89-9E8D97E5DD9E}" dt="2026-04-08T16:35:26.378" v="2"/>
        <pc:sldMasterMkLst>
          <pc:docMk/>
          <pc:sldMasterMk cId="3979626716" sldId="2147483743"/>
        </pc:sldMasterMkLst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992762275" sldId="2147483835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992762275" sldId="2147483835"/>
              <ac:spMk id="3" creationId="{E9371ADD-26AE-A577-29B9-449852C9B6D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1247220110" sldId="2147483836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2" creationId="{E0F2A5A2-07B7-D4DA-50E5-C4F55CED749B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26" creationId="{5309429C-1039-2C54-E46D-AB6F245EAE64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27" creationId="{804D03EF-3A2B-E15D-3E5B-9B72509A83C0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28" creationId="{37C3B835-3703-D664-EDC0-55915565194A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29" creationId="{17275B2B-E189-AEF4-7C55-C06676186A1E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30" creationId="{35F22259-A426-1C6B-4A60-50940908B166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1247220110" sldId="2147483836"/>
              <ac:spMk id="31" creationId="{B9583407-B6F3-0B8E-9991-D458D8A7CB2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3042181581" sldId="2147483837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2" creationId="{5FF45224-BA7F-8144-8607-A09DDE3704BD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6" creationId="{E9368326-A537-80A0-9302-1EE9F91FF39D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9" creationId="{3A2F45E5-0D2B-B4F1-5CD0-221F08218910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19" creationId="{FE19DBD7-3323-C0FE-A7C0-054D4D6947A5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22" creationId="{578E4694-7E2B-3E51-F604-26B60BCB0CD8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25" creationId="{DD324492-66B3-DE4C-8000-A60CFAE496A1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042181581" sldId="2147483837"/>
              <ac:spMk id="28" creationId="{36806FA2-43DA-8964-E325-6EA041586687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2428582480" sldId="2147483838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428582480" sldId="2147483838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428582480" sldId="2147483838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428582480" sldId="2147483838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428582480" sldId="2147483838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428582480" sldId="2147483838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428582480" sldId="2147483838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318593364" sldId="2147483839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8593364" sldId="2147483839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8593364" sldId="2147483839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8593364" sldId="2147483839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8593364" sldId="2147483839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8593364" sldId="2147483839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8593364" sldId="2147483839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3113550344" sldId="2147483840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13550344" sldId="2147483840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13550344" sldId="2147483840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13550344" sldId="2147483840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13550344" sldId="2147483840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13550344" sldId="2147483840"/>
              <ac:spMk id="12" creationId="{01B804A5-6AAB-7FA2-7E6D-C43CE6A9B264}"/>
            </ac:spMkLst>
          </pc:spChg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3113550344" sldId="2147483840"/>
              <ac:spMk id="14" creationId="{1B168C30-0497-899C-FCA3-02A763CF9BD9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08T16:35:26.378" v="2"/>
          <pc:sldLayoutMkLst>
            <pc:docMk/>
            <pc:sldMasterMk cId="3979626716" sldId="2147483743"/>
            <pc:sldLayoutMk cId="2949612561" sldId="2147483841"/>
          </pc:sldLayoutMkLst>
          <pc:spChg chg="mod">
            <ac:chgData name="Salima  Ben Najem" userId="5d5d9c33-4a8f-4fad-a74b-e23ae769dead" providerId="ADAL" clId="{9BC4A8D2-6BD3-4F6E-9B89-9E8D97E5DD9E}" dt="2026-04-08T16:35:26.378" v="2"/>
            <ac:spMkLst>
              <pc:docMk/>
              <pc:sldMasterMk cId="3979626716" sldId="2147483743"/>
              <pc:sldLayoutMk cId="2949612561" sldId="2147483841"/>
              <ac:spMk id="3" creationId="{A8D3F979-AB26-D012-8CCC-CD2D3A494D30}"/>
            </ac:spMkLst>
          </pc:spChg>
        </pc:sldLayoutChg>
      </pc:sldMaster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2524469204" sldId="2147483781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524469204" sldId="2147483781"/>
            <pc:sldLayoutMk cId="1184049536" sldId="214748378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524469204" sldId="2147483781"/>
            <pc:sldLayoutMk cId="2621737498" sldId="2147483783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3849852992" sldId="2147483784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1367368543" sldId="2147483785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3733659977" sldId="2147483786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1427750455" sldId="2147483787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2949786225" sldId="2147483788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697894919" sldId="2147483789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2354382897" sldId="2147483790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3612637146" sldId="2147483791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2888704089" sldId="214748379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581183028" sldId="2147483793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1058989338" sldId="2147483794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2811579255" sldId="2147483795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3567991680" sldId="2147483796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545965401" sldId="2147483797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3849852992" sldId="2147483784"/>
            <pc:sldLayoutMk cId="1969112063" sldId="2147483798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2127351568" sldId="2147483799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127351568" sldId="2147483799"/>
            <pc:sldLayoutMk cId="918966877" sldId="2147483800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127351568" sldId="2147483799"/>
            <pc:sldLayoutMk cId="3583523266" sldId="2147483801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127351568" sldId="2147483799"/>
            <pc:sldLayoutMk cId="3527093716" sldId="214748380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127351568" sldId="2147483799"/>
            <pc:sldLayoutMk cId="3507568097" sldId="2147483803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1817925514" sldId="2147483804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922095621" sldId="2147483805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1584058851" sldId="2147483806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770873364" sldId="2147483807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3887568007" sldId="2147483808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2370029910" sldId="2147483809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2002327000" sldId="2147483810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4144437856" sldId="2147483811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1823812437" sldId="214748381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1817925514" sldId="2147483804"/>
            <pc:sldLayoutMk cId="4153211701" sldId="2147483813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08T16:35:26.346" v="1"/>
        <pc:sldMasterMkLst>
          <pc:docMk/>
          <pc:sldMasterMk cId="230164985" sldId="2147483824"/>
        </pc:sldMasterMkLst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869703874" sldId="2147483825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171304264" sldId="2147483826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3430692525" sldId="2147483827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502702053" sldId="2147483828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244046159" sldId="2147483829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1410946791" sldId="2147483830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1658335406" sldId="2147483831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1137815877" sldId="2147483832"/>
          </pc:sldLayoutMkLst>
        </pc:sldLayoutChg>
        <pc:sldLayoutChg chg="del">
          <pc:chgData name="Salima  Ben Najem" userId="5d5d9c33-4a8f-4fad-a74b-e23ae769dead" providerId="ADAL" clId="{9BC4A8D2-6BD3-4F6E-9B89-9E8D97E5DD9E}" dt="2026-04-08T16:35:26.346" v="1"/>
          <pc:sldLayoutMkLst>
            <pc:docMk/>
            <pc:sldMasterMk cId="230164985" sldId="2147483824"/>
            <pc:sldLayoutMk cId="585151857" sldId="2147483833"/>
          </pc:sldLayoutMkLst>
        </pc:sldLayoutChg>
      </pc:sldMasterChg>
      <pc:sldMasterChg chg="del sldLayoutOrd">
        <pc:chgData name="Salima  Ben Najem" userId="5d5d9c33-4a8f-4fad-a74b-e23ae769dead" providerId="ADAL" clId="{9BC4A8D2-6BD3-4F6E-9B89-9E8D97E5DD9E}" dt="2026-04-08T16:35:26.409" v="3"/>
        <pc:sldMasterMkLst>
          <pc:docMk/>
          <pc:sldMasterMk cId="3536318535" sldId="2147483834"/>
        </pc:sldMasterMkLst>
      </pc:sldMasterChg>
      <pc:sldMasterChg chg="del delSldLayout">
        <pc:chgData name="Salima  Ben Najem" userId="5d5d9c33-4a8f-4fad-a74b-e23ae769dead" providerId="ADAL" clId="{9BC4A8D2-6BD3-4F6E-9B89-9E8D97E5DD9E}" dt="2026-04-08T16:37:02.200" v="8" actId="47"/>
        <pc:sldMasterMkLst>
          <pc:docMk/>
          <pc:sldMasterMk cId="648827890" sldId="2147483869"/>
        </pc:sldMasterMkLst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1232162043" sldId="2147483870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1649464883" sldId="2147483871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301711981" sldId="2147483872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75261647" sldId="2147483873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3741006857" sldId="2147483874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071785714" sldId="2147483875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3894293997" sldId="2147483876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3651264649" sldId="2147483877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569959730" sldId="2147483878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678080701" sldId="2147483879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198447981" sldId="2147483880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496442258" sldId="2147483881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064253534" sldId="2147483882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258911994" sldId="2147483883"/>
          </pc:sldLayoutMkLst>
        </pc:sldLayoutChg>
        <pc:sldLayoutChg chg="del">
          <pc:chgData name="Salima  Ben Najem" userId="5d5d9c33-4a8f-4fad-a74b-e23ae769dead" providerId="ADAL" clId="{9BC4A8D2-6BD3-4F6E-9B89-9E8D97E5DD9E}" dt="2026-04-08T16:37:02.200" v="8" actId="47"/>
          <pc:sldLayoutMkLst>
            <pc:docMk/>
            <pc:sldMasterMk cId="648827890" sldId="2147483869"/>
            <pc:sldLayoutMk cId="3113517520" sldId="214748388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7F740799-204B-E9CC-6B9D-CF4EC4992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784D194E-4987-C73C-44B6-0439C1CDC6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0AE2C11B-FF4E-EF73-9AD3-417BEDF246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0002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8D70F112-AF7D-4ABF-3751-861802D78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C0A27F3E-C253-48B9-041B-0183C3B362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CD0B3A93-CD92-FF64-EF2F-842F1DF2D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3572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98BE230F-1F55-77B6-D127-EA5B32A60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B222AD87-DE07-0960-4EE9-8F666CFDC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E68D93C-D8F6-1A1F-65C3-39A3EE5C05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8500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B7EC6-DCD6-02CC-966C-9B5594A3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B80A6A-ADE1-4D81-EA34-76E9BDBD3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58FE02-AC23-35D0-22E4-0A4CB310A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73D15F-43F1-B396-BC23-8A4462F2C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9595F-768D-DF95-39FD-36464B0F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1FD6E8-BA6D-6496-346C-5D568A8D4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420D76-2FD5-0474-9B7B-2E11AEDEF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AC1D7B-9BA9-FB87-04CD-999D47776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501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6FDC1-1A0E-9871-69FC-F23D8961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9EB5FE-4D99-AE69-6124-00A8733B2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4A70F7-14AA-890D-8E26-56B010548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4C810F-7092-A1DA-CF04-FDD93544D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344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2CD9-0215-F875-C2BE-34BBEA44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C5E671-8312-318D-4D7B-B76501AB5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45772E-0A52-AE26-9C75-0EEE76DD3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D5F7A9-10C5-B632-5280-BDA9BE5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898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3631-0D0E-80EB-E834-9F2369ADC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73E3D2-AFDB-E6A4-ADEC-72C7EC338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930BC1-3544-5B35-E353-53CF7280D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A52F3C-5BD3-75CC-4467-CE064FEAF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145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9EDB0-0727-9A9E-51E8-FEAFF9BC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CF111F-1F37-C479-59B0-FCD377877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7C3442-485B-8718-7A2E-05596AA3A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3F1F43-E241-C3DE-FDFE-987CA2C6A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970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BF019-DC7B-E8C1-3C25-FE409D2B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FA21A4-163D-D2C1-BEC9-F475B7D29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1FCB7E-2FDE-737A-4C2A-2498C383B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4A8251-9B2F-1246-66BA-525247AD1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247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47CF-2442-0992-D977-FB6F13F6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90B918-45C9-D6B9-8D38-EFF3FCD6F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714FD1-5F36-6896-AE08-452369BD9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5D6E56-E3BD-6974-0EAA-DC7821271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110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9C3A4-53EC-0EA1-D0F0-D7448F8B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328211-BF54-0E8E-5ADE-D63499625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D2AF73-B5D8-714C-FBFF-71B10326E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63B960-DFFC-B42A-D966-E4EF2CB45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376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DFECC-8230-282D-40A4-66EAA6A36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43BFEB-05DA-4FDA-AEE8-0E0864FB5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88D83F-0C87-0B08-44AF-6CF8B1EA9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AE35A6-04CC-2772-B98D-675CF11D5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169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758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90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9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0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1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81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51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93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79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51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54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688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462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90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796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23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91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433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3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656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99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437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61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62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12_Disposition personnalisé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Google Shape;18;p4"/>
          <p:cNvSpPr>
            <a:spLocks noGrp="1"/>
          </p:cNvSpPr>
          <p:nvPr>
            <p:ph type="media" idx="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media" idx="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263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66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94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5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7859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94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31.png"/><Relationship Id="rId4" Type="http://schemas.openxmlformats.org/officeDocument/2006/relationships/image" Target="../media/image32.gif"/><Relationship Id="rId9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10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DBE8D-F27C-4779-63FA-CE8A36172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" b="298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575241-E325-80AC-F6E8-BC994DBD4F79}"/>
              </a:ext>
            </a:extLst>
          </p:cNvPr>
          <p:cNvGrpSpPr/>
          <p:nvPr/>
        </p:nvGrpSpPr>
        <p:grpSpPr>
          <a:xfrm>
            <a:off x="1378236" y="2482994"/>
            <a:ext cx="6533963" cy="2561054"/>
            <a:chOff x="440692" y="2510537"/>
            <a:chExt cx="6533963" cy="256105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B7E5C84-8F8E-3BDF-6B36-5F0B6E39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692" y="2538247"/>
              <a:ext cx="1651612" cy="253334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9E986B8-FD13-21E1-EB3A-D8F87439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1947" y="2510537"/>
              <a:ext cx="1632708" cy="250434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4CF6C90-9581-38BF-F3F9-5EA814560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8047" y="2519681"/>
              <a:ext cx="1651610" cy="253334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9482C8F-825B-57C5-BBFC-1B0AEA746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9987" y="2519680"/>
              <a:ext cx="1651612" cy="2533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des problèmes mathématiques</a:t>
            </a:r>
            <a:r>
              <a:rPr lang="fr-MA" sz="1400" dirty="0"/>
              <a:t>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686129-E1EE-120C-4C50-20FACBAA9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FR_N5_P4_SEM4_S4_dialogue">
            <a:hlinkClick r:id="" action="ppaction://media"/>
            <a:extLst>
              <a:ext uri="{FF2B5EF4-FFF2-40B4-BE49-F238E27FC236}">
                <a16:creationId xmlns:a16="http://schemas.microsoft.com/office/drawing/2014/main" id="{75220805-82B9-73B8-56E6-61A27B5BC9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895" y="1966912"/>
            <a:ext cx="820821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6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76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686129-E1EE-120C-4C50-20FACBAA9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FR_N5_P4_SEM4_S4_dialogue">
            <a:hlinkClick r:id="" action="ppaction://media"/>
            <a:extLst>
              <a:ext uri="{FF2B5EF4-FFF2-40B4-BE49-F238E27FC236}">
                <a16:creationId xmlns:a16="http://schemas.microsoft.com/office/drawing/2014/main" id="{75220805-82B9-73B8-56E6-61A27B5BC9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895" y="1966912"/>
            <a:ext cx="820821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8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6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76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98F189-80CD-49AA-3335-051FAA00B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/>
          <p:cNvSpPr/>
          <p:nvPr/>
        </p:nvSpPr>
        <p:spPr>
          <a:xfrm>
            <a:off x="2497234" y="5902169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DCD2-97D0-C124-6C2F-8B9B1AE90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8E8DC7-45C0-53D5-4597-3BCD1BC725B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14A4E08-C844-B451-1082-C0EF77814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B39343-8E4E-51ED-8534-ED21695E38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2925076-6F08-623A-793E-D4E1D069D368}"/>
              </a:ext>
            </a:extLst>
          </p:cNvPr>
          <p:cNvGrpSpPr/>
          <p:nvPr/>
        </p:nvGrpSpPr>
        <p:grpSpPr>
          <a:xfrm>
            <a:off x="1391169" y="2146418"/>
            <a:ext cx="6611798" cy="4394011"/>
            <a:chOff x="2100985" y="1820144"/>
            <a:chExt cx="6611798" cy="4394011"/>
          </a:xfrm>
        </p:grpSpPr>
        <p:sp>
          <p:nvSpPr>
            <p:cNvPr id="141" name="Google Shape;141;p2"/>
            <p:cNvSpPr/>
            <p:nvPr/>
          </p:nvSpPr>
          <p:spPr>
            <a:xfrm>
              <a:off x="2619957" y="2140440"/>
              <a:ext cx="4785001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  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Qu’est-ce que nous pouvons faire grâce à l’IA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/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2796265" y="2724789"/>
              <a:ext cx="4588346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2802626" y="2788832"/>
              <a:ext cx="4602332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l’IA, nous pouvons apprendre plus vite.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2008493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/>
            <p:cNvSpPr/>
            <p:nvPr/>
          </p:nvSpPr>
          <p:spPr>
            <a:xfrm>
              <a:off x="2619957" y="3444853"/>
              <a:ext cx="5014537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2345685" y="3922277"/>
              <a:ext cx="5737860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Non, car l’IA ne peut pas ressentir les émotions des élèves.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2850906" y="3347389"/>
              <a:ext cx="5463383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Est-ce que l’IA peut remplacer les enseignants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41701" y="3770064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/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543602" y="2771555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100985" y="3180589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/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/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6753692" y="5422808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7" name="Google Shape;146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16610" y="2522724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F9276753-4261-7FEF-1B16-891919B77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9B4DACDA-07A8-F7DE-1FA2-F73BB6DA8F45}"/>
              </a:ext>
            </a:extLst>
          </p:cNvPr>
          <p:cNvSpPr/>
          <p:nvPr/>
        </p:nvSpPr>
        <p:spPr>
          <a:xfrm>
            <a:off x="2649634" y="5673569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84DAD0-9C0C-9A4E-A02C-F2E13516E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2039F5D-A077-BD1A-EDAB-C4EA2CE190A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567A929-092A-4F49-E9C9-4810C7DD8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DC9E34-3AC5-1B9A-44E5-6B363620D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5EE4FF-C616-2BAE-9982-61C5E9271FFF}"/>
              </a:ext>
            </a:extLst>
          </p:cNvPr>
          <p:cNvGrpSpPr/>
          <p:nvPr/>
        </p:nvGrpSpPr>
        <p:grpSpPr>
          <a:xfrm>
            <a:off x="1200084" y="1792715"/>
            <a:ext cx="6438756" cy="4549594"/>
            <a:chOff x="1765120" y="1664561"/>
            <a:chExt cx="6438756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74410018-34F6-5E61-AAD8-3F17225B9FA6}"/>
                </a:ext>
              </a:extLst>
            </p:cNvPr>
            <p:cNvSpPr/>
            <p:nvPr/>
          </p:nvSpPr>
          <p:spPr>
            <a:xfrm>
              <a:off x="2619957" y="1796508"/>
              <a:ext cx="4785001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  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les animaux disparaissent-ils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5F412E2E-196D-96FE-9265-B2DDEE58A9E8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7146CC7E-E4FD-C1B2-5445-92F40E2B3303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9D2C6635-2C3E-67B2-F27E-00DB598B2339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60542690-04E1-708F-E86E-8F1A43CC3146}"/>
                </a:ext>
              </a:extLst>
            </p:cNvPr>
            <p:cNvSpPr/>
            <p:nvPr/>
          </p:nvSpPr>
          <p:spPr>
            <a:xfrm>
              <a:off x="2841842" y="2413319"/>
              <a:ext cx="4588346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20B9BAC6-3B8A-C903-DF94-083A00010502}"/>
                </a:ext>
              </a:extLst>
            </p:cNvPr>
            <p:cNvSpPr txBox="1"/>
            <p:nvPr/>
          </p:nvSpPr>
          <p:spPr>
            <a:xfrm>
              <a:off x="2802626" y="2444900"/>
              <a:ext cx="4602332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Ils disparaissent à cause de la chasse illégale.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E7616229-B981-3313-D85C-B124977928C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DBA937E7-F868-E6E7-F53C-39ED81E2EB78}"/>
                </a:ext>
              </a:extLst>
            </p:cNvPr>
            <p:cNvSpPr/>
            <p:nvPr/>
          </p:nvSpPr>
          <p:spPr>
            <a:xfrm>
              <a:off x="2680759" y="3065424"/>
              <a:ext cx="4735851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9B626C9A-6537-46BE-CF54-4C3E4601CDCD}"/>
                </a:ext>
              </a:extLst>
            </p:cNvPr>
            <p:cNvSpPr/>
            <p:nvPr/>
          </p:nvSpPr>
          <p:spPr>
            <a:xfrm>
              <a:off x="3050624" y="3615888"/>
              <a:ext cx="4354334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Elles disparaissent à cause de la déforestation.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C9067366-AF8D-AC8F-C430-866D7AD39006}"/>
                </a:ext>
              </a:extLst>
            </p:cNvPr>
            <p:cNvSpPr txBox="1"/>
            <p:nvPr/>
          </p:nvSpPr>
          <p:spPr>
            <a:xfrm>
              <a:off x="2832532" y="3018562"/>
              <a:ext cx="4087584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les forêts disparaissent-elles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29ACA297-3CD4-A4F0-9B4A-24EEDB368C9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42424" y="3380157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C44959A2-2E08-C45F-7D0B-AE473A9ABF3C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65" name="Google Shape;165;p2">
              <a:extLst>
                <a:ext uri="{FF2B5EF4-FFF2-40B4-BE49-F238E27FC236}">
                  <a16:creationId xmlns:a16="http://schemas.microsoft.com/office/drawing/2014/main" id="{3EDFDB8B-A218-F3A8-0ABD-685BB6BFFB0F}"/>
                </a:ext>
              </a:extLst>
            </p:cNvPr>
            <p:cNvSpPr/>
            <p:nvPr/>
          </p:nvSpPr>
          <p:spPr>
            <a:xfrm>
              <a:off x="2543602" y="2771555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2C968D7B-0606-B560-1C16-7EEE4BECDA7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100985" y="2836657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681AF3CD-D4BA-00AB-D7D8-FDE0EDEB64FE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D060D7EC-5E6F-3045-5F7B-B89007FB34F4}"/>
                </a:ext>
              </a:extLst>
            </p:cNvPr>
            <p:cNvSpPr/>
            <p:nvPr/>
          </p:nvSpPr>
          <p:spPr>
            <a:xfrm>
              <a:off x="2496719" y="4145328"/>
              <a:ext cx="4774334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8841201C-DDDB-02AC-2311-C028FED5253A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C58E9D78-7853-80EE-E1AD-2EA3642D1F1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65120" y="3927304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">
              <a:extLst>
                <a:ext uri="{FF2B5EF4-FFF2-40B4-BE49-F238E27FC236}">
                  <a16:creationId xmlns:a16="http://schemas.microsoft.com/office/drawing/2014/main" id="{7D717E2D-C55E-6366-89EC-28FDD8D2653F}"/>
                </a:ext>
              </a:extLst>
            </p:cNvPr>
            <p:cNvSpPr/>
            <p:nvPr/>
          </p:nvSpPr>
          <p:spPr>
            <a:xfrm>
              <a:off x="2511424" y="4591606"/>
              <a:ext cx="512137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83" name="Google Shape;183;p2">
              <a:extLst>
                <a:ext uri="{FF2B5EF4-FFF2-40B4-BE49-F238E27FC236}">
                  <a16:creationId xmlns:a16="http://schemas.microsoft.com/office/drawing/2014/main" id="{0AA9EB65-DA1E-2DA3-7E33-8808069513B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32794" y="4299765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">
              <a:extLst>
                <a:ext uri="{FF2B5EF4-FFF2-40B4-BE49-F238E27FC236}">
                  <a16:creationId xmlns:a16="http://schemas.microsoft.com/office/drawing/2014/main" id="{4DE57B4E-F7FB-2B37-6398-90EBB8677431}"/>
                </a:ext>
              </a:extLst>
            </p:cNvPr>
            <p:cNvSpPr/>
            <p:nvPr/>
          </p:nvSpPr>
          <p:spPr>
            <a:xfrm>
              <a:off x="6753692" y="5422808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2AE4E4DE-BD14-E584-675E-40AAC5982C04}"/>
                </a:ext>
              </a:extLst>
            </p:cNvPr>
            <p:cNvSpPr txBox="1"/>
            <p:nvPr/>
          </p:nvSpPr>
          <p:spPr>
            <a:xfrm>
              <a:off x="2409436" y="4616049"/>
              <a:ext cx="5324644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Il faut créer des endroits où les animaux vivent en sécurité.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F7197AC4-8D25-D33D-1063-CBADF733557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16610" y="2178792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C8A6FA7-B150-413F-39B8-D289E62641DA}"/>
                </a:ext>
              </a:extLst>
            </p:cNvPr>
            <p:cNvSpPr txBox="1"/>
            <p:nvPr/>
          </p:nvSpPr>
          <p:spPr>
            <a:xfrm>
              <a:off x="2454325" y="4170877"/>
              <a:ext cx="5406911" cy="366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Qu’est-ce qu’il faut faire pour protéger les animaux ?</a:t>
              </a:r>
            </a:p>
          </p:txBody>
        </p:sp>
      </p:grpSp>
      <p:sp>
        <p:nvSpPr>
          <p:cNvPr id="8" name="Google Shape;153;p2">
            <a:extLst>
              <a:ext uri="{FF2B5EF4-FFF2-40B4-BE49-F238E27FC236}">
                <a16:creationId xmlns:a16="http://schemas.microsoft.com/office/drawing/2014/main" id="{45C2236F-204A-2122-3866-141FD811E19C}"/>
              </a:ext>
            </a:extLst>
          </p:cNvPr>
          <p:cNvSpPr/>
          <p:nvPr/>
        </p:nvSpPr>
        <p:spPr>
          <a:xfrm>
            <a:off x="1890775" y="5261825"/>
            <a:ext cx="4735851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0" name="Google Shape;155;p2">
            <a:extLst>
              <a:ext uri="{FF2B5EF4-FFF2-40B4-BE49-F238E27FC236}">
                <a16:creationId xmlns:a16="http://schemas.microsoft.com/office/drawing/2014/main" id="{52B2EF9F-8772-1408-7CE1-441351F42876}"/>
              </a:ext>
            </a:extLst>
          </p:cNvPr>
          <p:cNvSpPr/>
          <p:nvPr/>
        </p:nvSpPr>
        <p:spPr>
          <a:xfrm>
            <a:off x="3331481" y="5866622"/>
            <a:ext cx="3286070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faut créer des réserves naturelles.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Google Shape;158;p2">
            <a:extLst>
              <a:ext uri="{FF2B5EF4-FFF2-40B4-BE49-F238E27FC236}">
                <a16:creationId xmlns:a16="http://schemas.microsoft.com/office/drawing/2014/main" id="{7E84C685-4C80-8D8F-08B5-55C74080743E}"/>
              </a:ext>
            </a:extLst>
          </p:cNvPr>
          <p:cNvSpPr txBox="1"/>
          <p:nvPr/>
        </p:nvSpPr>
        <p:spPr>
          <a:xfrm>
            <a:off x="1826900" y="5198787"/>
            <a:ext cx="4790651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qu’il faut faire pour protéger les forêts ?</a:t>
            </a:r>
          </a:p>
        </p:txBody>
      </p: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BAC85C81-6588-ABE0-8F4B-D0E0DCCC20E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6017" y="5651496"/>
            <a:ext cx="571082" cy="76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76;p2">
            <a:extLst>
              <a:ext uri="{FF2B5EF4-FFF2-40B4-BE49-F238E27FC236}">
                <a16:creationId xmlns:a16="http://schemas.microsoft.com/office/drawing/2014/main" id="{1C819CE4-3F09-F0F7-34B3-4ADB43919C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4406" y="5040620"/>
            <a:ext cx="749921" cy="749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2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3E732B3F-D580-3804-DEB0-EE18EC91B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D0243E-9B28-E9CC-E0B9-ECA5BAFE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7B0D20F-4AB1-71FC-7F52-D6BB493BABE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2FA56-A1BD-E65F-8215-53572F82C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B39A0F0-152B-AF35-944B-C0AA0F7A69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D90552C-B972-6BB7-1624-27631ADC304F}"/>
              </a:ext>
            </a:extLst>
          </p:cNvPr>
          <p:cNvGrpSpPr/>
          <p:nvPr/>
        </p:nvGrpSpPr>
        <p:grpSpPr>
          <a:xfrm>
            <a:off x="1033765" y="1792715"/>
            <a:ext cx="6628690" cy="4549594"/>
            <a:chOff x="1598801" y="1664561"/>
            <a:chExt cx="6628690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E3EAF58F-84D9-A330-A687-89C659768221}"/>
                </a:ext>
              </a:extLst>
            </p:cNvPr>
            <p:cNvSpPr/>
            <p:nvPr/>
          </p:nvSpPr>
          <p:spPr>
            <a:xfrm>
              <a:off x="2850906" y="1810347"/>
              <a:ext cx="3668747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  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produit la station Noor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900974F0-FBDC-CD71-4610-4A2372EB6AC7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D641461D-F8E8-E793-A5A8-758B15406CC7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5B5611F7-C11A-EA96-C68C-7BE0A240E35F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13F095D5-88E8-D762-260A-10EC367C5256}"/>
                </a:ext>
              </a:extLst>
            </p:cNvPr>
            <p:cNvSpPr/>
            <p:nvPr/>
          </p:nvSpPr>
          <p:spPr>
            <a:xfrm>
              <a:off x="1762287" y="2428766"/>
              <a:ext cx="5680137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4338D210-8F8E-E629-C0A0-4AE9B15CBFBF}"/>
                </a:ext>
              </a:extLst>
            </p:cNvPr>
            <p:cNvSpPr txBox="1"/>
            <p:nvPr/>
          </p:nvSpPr>
          <p:spPr>
            <a:xfrm>
              <a:off x="1747279" y="2397955"/>
              <a:ext cx="5885515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station Noor produit de l’électricité grâce à l’énergie solaire.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5CEC0D62-E811-5C68-9AC3-99F75CF6A82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5B4A5DB5-836D-9758-3886-680549E89CA5}"/>
                </a:ext>
              </a:extLst>
            </p:cNvPr>
            <p:cNvSpPr/>
            <p:nvPr/>
          </p:nvSpPr>
          <p:spPr>
            <a:xfrm>
              <a:off x="2680759" y="3065424"/>
              <a:ext cx="3309717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31D3D67C-509E-5E4C-8179-35ADD1790FA3}"/>
                </a:ext>
              </a:extLst>
            </p:cNvPr>
            <p:cNvSpPr/>
            <p:nvPr/>
          </p:nvSpPr>
          <p:spPr>
            <a:xfrm>
              <a:off x="2246699" y="3669641"/>
              <a:ext cx="4886674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on doit utiliser les énergies renouvelables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6A048ACB-6EF8-F4BE-2034-B4738F34275A}"/>
                </a:ext>
              </a:extLst>
            </p:cNvPr>
            <p:cNvSpPr txBox="1"/>
            <p:nvPr/>
          </p:nvSpPr>
          <p:spPr>
            <a:xfrm>
              <a:off x="2928020" y="2989267"/>
              <a:ext cx="4087584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C’est une énergie renouvelable.</a:t>
              </a: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96834660-3700-B5F0-706D-2BEB5C6117A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42424" y="3380157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E905AFA7-DC14-5111-0C6B-3DD8D0F0EB18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F15F16A9-665B-4D17-DCBE-30BCE4BC2A0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28536" y="2826872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A1E7280D-B80F-7095-40F1-FA1838B0CC7D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D97ED414-E1C4-5A3B-2D48-5502B929DA49}"/>
                </a:ext>
              </a:extLst>
            </p:cNvPr>
            <p:cNvSpPr/>
            <p:nvPr/>
          </p:nvSpPr>
          <p:spPr>
            <a:xfrm>
              <a:off x="2469565" y="4320889"/>
              <a:ext cx="4995434" cy="56858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7D0F2FA4-3197-1043-B5D9-5291401DAD08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FC3137B3-3D5D-7227-E319-60AE4372923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98801" y="4029441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852C5634-8728-EE1E-6821-56ABBDAC254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77570" y="2178792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0899D8-B79C-AE1E-B08F-7D002652C4C6}"/>
                </a:ext>
              </a:extLst>
            </p:cNvPr>
            <p:cNvSpPr txBox="1"/>
            <p:nvPr/>
          </p:nvSpPr>
          <p:spPr>
            <a:xfrm>
              <a:off x="2454325" y="4260783"/>
              <a:ext cx="5178469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fossiles polluent notre planète, alors on doit utiliser les énergies renouvelables.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47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AA123BD4-DAFA-C916-BC68-A31B2F802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1;p2">
            <a:extLst>
              <a:ext uri="{FF2B5EF4-FFF2-40B4-BE49-F238E27FC236}">
                <a16:creationId xmlns:a16="http://schemas.microsoft.com/office/drawing/2014/main" id="{804B21B2-629B-3BC6-FBAC-C141356DF980}"/>
              </a:ext>
            </a:extLst>
          </p:cNvPr>
          <p:cNvSpPr/>
          <p:nvPr/>
        </p:nvSpPr>
        <p:spPr>
          <a:xfrm>
            <a:off x="1781096" y="5370187"/>
            <a:ext cx="4995434" cy="617265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8" name="Google Shape;153;p2">
            <a:extLst>
              <a:ext uri="{FF2B5EF4-FFF2-40B4-BE49-F238E27FC236}">
                <a16:creationId xmlns:a16="http://schemas.microsoft.com/office/drawing/2014/main" id="{622C38BA-BE3C-E7DE-BC38-ECB97D75161B}"/>
              </a:ext>
            </a:extLst>
          </p:cNvPr>
          <p:cNvSpPr/>
          <p:nvPr/>
        </p:nvSpPr>
        <p:spPr>
          <a:xfrm>
            <a:off x="1852739" y="6151723"/>
            <a:ext cx="1440706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5B012B-37DD-C945-B326-F68171FC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713606-E78E-86C6-AB78-107DDC9156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2DB3D0-8EC3-5028-F635-4E30D219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D08B3D-2768-F6CE-0948-9687AE45A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A525C8B-A1B3-6F93-B3C8-B4DD6F19E63B}"/>
              </a:ext>
            </a:extLst>
          </p:cNvPr>
          <p:cNvGrpSpPr/>
          <p:nvPr/>
        </p:nvGrpSpPr>
        <p:grpSpPr>
          <a:xfrm>
            <a:off x="908019" y="1400341"/>
            <a:ext cx="6655309" cy="5155612"/>
            <a:chOff x="1496930" y="1664561"/>
            <a:chExt cx="6655309" cy="47489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9CE10379-6E21-BF2A-1362-6639CEC4B7A2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  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Qu’est-ce qui menace notre planète ? 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266D2FB1-7E8A-2EB9-A433-7DDF68AFE1D5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8E8F0243-DA26-C8D3-DA9D-ADE6B63A83B4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2C12F22D-7AD7-070A-0DE1-E17771A0C80C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A1C7F153-1E75-4C6F-E2A0-5D9B953A40F4}"/>
                </a:ext>
              </a:extLst>
            </p:cNvPr>
            <p:cNvSpPr/>
            <p:nvPr/>
          </p:nvSpPr>
          <p:spPr>
            <a:xfrm>
              <a:off x="2246087" y="2421723"/>
              <a:ext cx="5038430" cy="623269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81386AC2-2A16-1613-996E-329787316840}"/>
                </a:ext>
              </a:extLst>
            </p:cNvPr>
            <p:cNvSpPr txBox="1"/>
            <p:nvPr/>
          </p:nvSpPr>
          <p:spPr>
            <a:xfrm>
              <a:off x="2402748" y="2372905"/>
              <a:ext cx="4828366" cy="798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 réchauffement climatique menace notre planète.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Mais beaucoup de gens continuent à polluer. 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8665B1E8-173D-5098-7CE2-78111FABBE4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3A39344C-BE82-9AF3-5456-41E7FBD2750F}"/>
                </a:ext>
              </a:extLst>
            </p:cNvPr>
            <p:cNvSpPr/>
            <p:nvPr/>
          </p:nvSpPr>
          <p:spPr>
            <a:xfrm>
              <a:off x="2283466" y="3155471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8C421701-A852-C45A-6089-C121E578AF9D}"/>
                </a:ext>
              </a:extLst>
            </p:cNvPr>
            <p:cNvSpPr/>
            <p:nvPr/>
          </p:nvSpPr>
          <p:spPr>
            <a:xfrm>
              <a:off x="2696690" y="3571358"/>
              <a:ext cx="4652184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Il faut que nous changions nos comportements.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E0656F11-04B2-B55B-B969-40B8DC046C91}"/>
                </a:ext>
              </a:extLst>
            </p:cNvPr>
            <p:cNvSpPr txBox="1"/>
            <p:nvPr/>
          </p:nvSpPr>
          <p:spPr>
            <a:xfrm>
              <a:off x="2213375" y="3065933"/>
              <a:ext cx="5178469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Comment lutter contre le réchauffement climatique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4ECD4A8F-DE37-09CD-B2CC-8B176D1F18A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3316596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A5BF9B-FEC4-C760-27A9-988CE113F0CF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45EAF606-3D86-9FC5-F15A-713240CEDF0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91421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5A7D3318-25FF-B48D-2F3F-2D240DC5AD79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E4C7D0BC-27FC-5D4C-A357-6CB99879711C}"/>
                </a:ext>
              </a:extLst>
            </p:cNvPr>
            <p:cNvSpPr/>
            <p:nvPr/>
          </p:nvSpPr>
          <p:spPr>
            <a:xfrm>
              <a:off x="2443675" y="4036638"/>
              <a:ext cx="4995434" cy="56858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1E65F390-6CF2-DDDA-2E10-510F279D69EB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F1CA9563-7FDC-1194-3CD5-D009FF4E3B1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37263" y="393794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F1AF6BF0-3854-2476-0181-CF7CB9A460B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02318" y="235839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62DC5E9-36E6-0558-1B8A-D76D744BD3C5}"/>
                </a:ext>
              </a:extLst>
            </p:cNvPr>
            <p:cNvSpPr txBox="1"/>
            <p:nvPr/>
          </p:nvSpPr>
          <p:spPr>
            <a:xfrm>
              <a:off x="2454325" y="4035906"/>
              <a:ext cx="5010674" cy="6210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Nous pouvons par exemple commencer à recycler les déchets.</a:t>
              </a:r>
            </a:p>
          </p:txBody>
        </p:sp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B64822AD-8172-499F-98D8-82A841A5AEFF}"/>
                </a:ext>
              </a:extLst>
            </p:cNvPr>
            <p:cNvSpPr txBox="1"/>
            <p:nvPr/>
          </p:nvSpPr>
          <p:spPr>
            <a:xfrm>
              <a:off x="2476482" y="6067337"/>
              <a:ext cx="1307107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Au revoir !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0" name="Google Shape;155;p2">
            <a:extLst>
              <a:ext uri="{FF2B5EF4-FFF2-40B4-BE49-F238E27FC236}">
                <a16:creationId xmlns:a16="http://schemas.microsoft.com/office/drawing/2014/main" id="{A70D7836-5AC1-6AC3-9512-7CBA221C1411}"/>
              </a:ext>
            </a:extLst>
          </p:cNvPr>
          <p:cNvSpPr/>
          <p:nvPr/>
        </p:nvSpPr>
        <p:spPr>
          <a:xfrm>
            <a:off x="4993782" y="6164554"/>
            <a:ext cx="178274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 bientôt !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EE9EC96D-3DA7-CFD3-EA4C-3BC91EDE8C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7818" y="4625784"/>
            <a:ext cx="571082" cy="76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76;p2">
            <a:extLst>
              <a:ext uri="{FF2B5EF4-FFF2-40B4-BE49-F238E27FC236}">
                <a16:creationId xmlns:a16="http://schemas.microsoft.com/office/drawing/2014/main" id="{33FD81C0-35B5-7920-8E90-937D86A4121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4232" y="5220468"/>
            <a:ext cx="749921" cy="74992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EC2E8E09-2F1D-E1D3-2ABC-5DEEC76CCB2D}"/>
              </a:ext>
            </a:extLst>
          </p:cNvPr>
          <p:cNvSpPr/>
          <p:nvPr/>
        </p:nvSpPr>
        <p:spPr>
          <a:xfrm>
            <a:off x="1817973" y="4699722"/>
            <a:ext cx="4995434" cy="617265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291ED1-0B6C-9112-4D43-819BDA0F3111}"/>
              </a:ext>
            </a:extLst>
          </p:cNvPr>
          <p:cNvSpPr txBox="1"/>
          <p:nvPr/>
        </p:nvSpPr>
        <p:spPr>
          <a:xfrm>
            <a:off x="1871063" y="4661836"/>
            <a:ext cx="4962836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Nous devons également lutter contre le gaspillage de l’électricité.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9BB797-2091-220F-45CD-07A22DEA171E}"/>
              </a:ext>
            </a:extLst>
          </p:cNvPr>
          <p:cNvSpPr txBox="1"/>
          <p:nvPr/>
        </p:nvSpPr>
        <p:spPr>
          <a:xfrm>
            <a:off x="1781554" y="5353746"/>
            <a:ext cx="4860649" cy="669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est important que tout le monde soit sensibilisé pour une planète propre.</a:t>
            </a:r>
          </a:p>
        </p:txBody>
      </p:sp>
      <p:pic>
        <p:nvPicPr>
          <p:cNvPr id="18" name="Google Shape;176;p2">
            <a:extLst>
              <a:ext uri="{FF2B5EF4-FFF2-40B4-BE49-F238E27FC236}">
                <a16:creationId xmlns:a16="http://schemas.microsoft.com/office/drawing/2014/main" id="{D2D8D7A1-D1B0-3449-6C2E-C2CB02DE70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8351" y="5970389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83;p2">
            <a:extLst>
              <a:ext uri="{FF2B5EF4-FFF2-40B4-BE49-F238E27FC236}">
                <a16:creationId xmlns:a16="http://schemas.microsoft.com/office/drawing/2014/main" id="{CD53A3A5-E8B4-708F-31BD-F4856BC48F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5829" y="5838399"/>
            <a:ext cx="571082" cy="765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7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197BFB0-5209-1392-5975-C3EC8018EBBA}"/>
              </a:ext>
            </a:extLst>
          </p:cNvPr>
          <p:cNvGrpSpPr/>
          <p:nvPr/>
        </p:nvGrpSpPr>
        <p:grpSpPr>
          <a:xfrm>
            <a:off x="2322634" y="2551793"/>
            <a:ext cx="4377490" cy="3269887"/>
            <a:chOff x="2322634" y="2551793"/>
            <a:chExt cx="4377490" cy="326988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46CB895-1B86-8568-513C-ACE60B689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40274" y="2551793"/>
              <a:ext cx="4359850" cy="326988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EC2FAA7-C1FE-E117-8E72-6E3102C93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2322634" y="3205025"/>
              <a:ext cx="900694" cy="79686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F1265D3-AA51-529F-475B-95B09F985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flipH="1">
              <a:off x="5496116" y="2959833"/>
              <a:ext cx="900694" cy="796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6543F7-827C-41BF-EEE7-5A01C57CA445}"/>
              </a:ext>
            </a:extLst>
          </p:cNvPr>
          <p:cNvSpPr txBox="1"/>
          <p:nvPr/>
        </p:nvSpPr>
        <p:spPr>
          <a:xfrm>
            <a:off x="644487" y="2154496"/>
            <a:ext cx="750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en classe et parlent de la technologie et de l’environnement. Chacun pose à l’autre les questions suivantes :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9346" y="31520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CDA3321-6DE0-12E1-F7D4-7E11FF3F7E79}"/>
              </a:ext>
            </a:extLst>
          </p:cNvPr>
          <p:cNvSpPr txBox="1"/>
          <p:nvPr/>
        </p:nvSpPr>
        <p:spPr>
          <a:xfrm>
            <a:off x="3292550" y="3097974"/>
            <a:ext cx="5310831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forêts disparaissent-elles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 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on doit utiliser les énergies renouvelables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___________________ ?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F37F598-45C4-4BA6-C334-01081B0F9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19" y="3232563"/>
            <a:ext cx="2447599" cy="197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E8183870-AE18-B8B6-9F2B-5BB5372B528D}"/>
              </a:ext>
            </a:extLst>
          </p:cNvPr>
          <p:cNvSpPr txBox="1"/>
          <p:nvPr/>
        </p:nvSpPr>
        <p:spPr>
          <a:xfrm>
            <a:off x="3292550" y="3097974"/>
            <a:ext cx="5310831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forêts disparaissent-elles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 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on doit utiliser les énergies renouvelables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___________________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9BD20E-0704-4DE0-FDFA-8ADE9B6C4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19" y="3232563"/>
            <a:ext cx="2447599" cy="197353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EBB1C1B-CB01-3C85-B950-AE557E0D8939}"/>
              </a:ext>
            </a:extLst>
          </p:cNvPr>
          <p:cNvSpPr txBox="1"/>
          <p:nvPr/>
        </p:nvSpPr>
        <p:spPr>
          <a:xfrm>
            <a:off x="644487" y="2154496"/>
            <a:ext cx="750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en classe et parlent de la technologie et de l’environnement. Chacun pose à l’autre les questions suivantes : </a:t>
            </a:r>
          </a:p>
        </p:txBody>
      </p: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4A6584-D01D-9510-1D5D-D922DF62C8D1}"/>
              </a:ext>
            </a:extLst>
          </p:cNvPr>
          <p:cNvSpPr txBox="1"/>
          <p:nvPr/>
        </p:nvSpPr>
        <p:spPr>
          <a:xfrm>
            <a:off x="3292550" y="3097974"/>
            <a:ext cx="5310831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forêts disparaissent-elles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 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on doit utiliser les énergies renouvelables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___________________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BF4D675-360D-21EF-D5E9-28E95A6F3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19" y="3232563"/>
            <a:ext cx="2447599" cy="197353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6DCF97-9DD6-E0FB-7641-E3F63206B7FC}"/>
              </a:ext>
            </a:extLst>
          </p:cNvPr>
          <p:cNvSpPr txBox="1"/>
          <p:nvPr/>
        </p:nvSpPr>
        <p:spPr>
          <a:xfrm>
            <a:off x="644487" y="2154496"/>
            <a:ext cx="750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en classe et parlent de la technologie et de l’environnement. Chacun pose à l’autre les questions suivantes : </a:t>
            </a:r>
          </a:p>
        </p:txBody>
      </p: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34368" y="2357373"/>
            <a:ext cx="3214881" cy="21432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44F3FB-7B52-013D-9FE8-12A42C23B878}"/>
              </a:ext>
            </a:extLst>
          </p:cNvPr>
          <p:cNvSpPr txBox="1"/>
          <p:nvPr/>
        </p:nvSpPr>
        <p:spPr>
          <a:xfrm>
            <a:off x="3397210" y="2189082"/>
            <a:ext cx="5310831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forêts disparaissent-elles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 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on doit utiliser les énergies renouvelables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342900" marR="0" lvl="0" indent="-342900" algn="thai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___________________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des problèmes mathématiques.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06E7AA-1A84-BA5D-2C8C-270CC6E1E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60" y="1670969"/>
            <a:ext cx="3320171" cy="5092684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103.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2849098" y="2308673"/>
            <a:ext cx="3445802" cy="15983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B148FD-F5B6-9C75-E099-05F0CA953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580" y="2020198"/>
            <a:ext cx="8058839" cy="36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4" name="FR_N6_P4_SEM4_S2 (Karaoké)">
            <a:hlinkClick r:id="" action="ppaction://media"/>
            <a:extLst>
              <a:ext uri="{FF2B5EF4-FFF2-40B4-BE49-F238E27FC236}">
                <a16:creationId xmlns:a16="http://schemas.microsoft.com/office/drawing/2014/main" id="{E823F155-5572-7B58-8CAF-8C11AC17D8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5743" y="1922543"/>
            <a:ext cx="7787701" cy="438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3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A23DD1-FB92-3B32-33A4-376D1D1BC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580" y="2020198"/>
            <a:ext cx="8058839" cy="36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587AD110-0AC9-F7E1-16E9-7279BF750C4F}"/>
              </a:ext>
            </a:extLst>
          </p:cNvPr>
          <p:cNvSpPr txBox="1">
            <a:spLocks/>
          </p:cNvSpPr>
          <p:nvPr/>
        </p:nvSpPr>
        <p:spPr>
          <a:xfrm>
            <a:off x="834901" y="1838714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Je lis et j’écris la bonne réponse.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39103C-0718-B88A-F770-FF625B91D7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824" y="2818920"/>
            <a:ext cx="4672176" cy="21386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65AD06-86CB-7483-2320-C7466D86F5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894" y="2758678"/>
            <a:ext cx="3238298" cy="218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D066-7A75-3686-7AB8-55AFF9CD6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F657B70D-D2A0-F0D0-9AD0-FD935767E92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0550D92-5416-1CDD-63C7-E3493F8AD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CC4A36-6E9F-D62B-0BC3-8A890348D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38C43E2-FD4E-3AEC-E679-D9D01ADC3480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B195BC-5BB5-D003-455F-D9B79AE0E2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A41D9C-9EAC-6843-C403-45FBAF0715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5E5FFD-05D6-744E-2C3A-7BF794BD660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F34D4EB-C433-8AEF-8837-3332FFBD2B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88BF729-679D-74C3-8C80-1CD1A595B877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lecture </a:t>
            </a:r>
          </a:p>
        </p:txBody>
      </p:sp>
      <p:sp>
        <p:nvSpPr>
          <p:cNvPr id="17" name="Titre 3">
            <a:extLst>
              <a:ext uri="{FF2B5EF4-FFF2-40B4-BE49-F238E27FC236}">
                <a16:creationId xmlns:a16="http://schemas.microsoft.com/office/drawing/2014/main" id="{8305EBEF-464A-4F1C-5E94-A1581C8B0E46}"/>
              </a:ext>
            </a:extLst>
          </p:cNvPr>
          <p:cNvSpPr txBox="1">
            <a:spLocks/>
          </p:cNvSpPr>
          <p:nvPr/>
        </p:nvSpPr>
        <p:spPr>
          <a:xfrm>
            <a:off x="1661102" y="777795"/>
            <a:ext cx="701301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 Le réchauffement climatique est l’augmentation des températures.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95EC9C-EB67-4390-18FD-009F493886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4858" y="2238944"/>
            <a:ext cx="4982575" cy="336795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4692183-1729-DCC7-D856-4730D5860618}"/>
              </a:ext>
            </a:extLst>
          </p:cNvPr>
          <p:cNvSpPr txBox="1"/>
          <p:nvPr/>
        </p:nvSpPr>
        <p:spPr>
          <a:xfrm>
            <a:off x="6626153" y="2586955"/>
            <a:ext cx="540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0950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E0C3AAF-96A6-9FE2-5F32-1C5944AB3C35}"/>
              </a:ext>
            </a:extLst>
          </p:cNvPr>
          <p:cNvSpPr txBox="1">
            <a:spLocks/>
          </p:cNvSpPr>
          <p:nvPr/>
        </p:nvSpPr>
        <p:spPr>
          <a:xfrm>
            <a:off x="834901" y="182654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Quel rôle joue le CO2 dans le réchauffement climatique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F401E4-704F-872F-91CD-685F3BB47B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580" y="2719767"/>
            <a:ext cx="8058839" cy="36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9837DBC-C60B-33B5-29E1-4793FA19D3D9}"/>
              </a:ext>
            </a:extLst>
          </p:cNvPr>
          <p:cNvSpPr txBox="1">
            <a:spLocks/>
          </p:cNvSpPr>
          <p:nvPr/>
        </p:nvSpPr>
        <p:spPr>
          <a:xfrm>
            <a:off x="834901" y="182654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Quel rôle joue le CO2 dans le réchauffement climatique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29" y="777795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 Ce gaz à effet de serre retient les rayons du soleil et les transforme en chaleur, ce qui réchauffe les sols, les océans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688631" y="3088646"/>
            <a:ext cx="7429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Ce gaz à effet de serre retient les rayons du soleil et les transforme en chaleur, ce qui réchauffe les sols, les océans.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066886-CDA8-D8CC-0EEF-131C2A1E066D}"/>
              </a:ext>
            </a:extLst>
          </p:cNvPr>
          <p:cNvSpPr txBox="1">
            <a:spLocks/>
          </p:cNvSpPr>
          <p:nvPr/>
        </p:nvSpPr>
        <p:spPr>
          <a:xfrm>
            <a:off x="610944" y="200369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Quel rôle joue le CO2 dans le réchauffement climatique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5E3FB-DB89-5191-C64F-F1CCBD97D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4D3CA75-E3AD-6B8F-C89C-094D6518AB5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A19A413-E5AB-82A6-E9F9-0986EFD89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185F58-066D-E846-7E21-002CECC83E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FD7C5AC3-BF13-314D-75A5-B9872308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1F25EB-BF08-B55E-34F4-033FE0E368E9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791425-85F1-18C7-B29F-1972EC996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64AC7D-0E6F-1E8E-91F3-1635DBFDD8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CE02E5E-2F95-B5A3-29D2-43A027D6F2A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D617B1-E731-AB0D-78BB-B759441638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025F78A-EED4-87EF-13B5-50CC5632C07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6F238B-B5E6-0028-D322-8123D72EC630}"/>
              </a:ext>
            </a:extLst>
          </p:cNvPr>
          <p:cNvSpPr txBox="1">
            <a:spLocks/>
          </p:cNvSpPr>
          <p:nvPr/>
        </p:nvSpPr>
        <p:spPr>
          <a:xfrm>
            <a:off x="834901" y="182654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Quelles solutions propose le texte pour lutter contre le réchauffement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298B1E-4786-68F4-19C3-D64B1D08E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580" y="2719767"/>
            <a:ext cx="8058839" cy="36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532EA-90A8-476A-D291-7F66201C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24846D-54BB-8673-1AC2-54BE7E12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3A7FA5-7266-BDF8-36DE-C1CD458B1F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43287A-EA40-814F-324A-B50F62588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EC5BB9-A590-31BF-759F-7A304D75536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3CA5A0-6859-1925-2BC9-0864105B27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0076FC-C639-17FB-38AE-1CF822EE22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4477E6-8524-92C3-BAEB-1DE4732CFAD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69CFEA-B889-426B-13AE-B78F2C566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9783A1-7FD6-6469-132C-FF15E6BD1F0A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561A875-E0A4-3BD0-8155-8B1D1662C85B}"/>
              </a:ext>
            </a:extLst>
          </p:cNvPr>
          <p:cNvSpPr txBox="1">
            <a:spLocks/>
          </p:cNvSpPr>
          <p:nvPr/>
        </p:nvSpPr>
        <p:spPr>
          <a:xfrm>
            <a:off x="834901" y="182654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Quelles solutions propose le texte pour lutter contre le réchauffement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CA34C-D4DC-5D65-3D8F-B5C41938C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92ED16F-FA6F-EAA4-22F5-136365253D6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DB70B-392F-D8D5-BC21-4E864349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1C1CE8-4308-85EB-2020-93979DAD7C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7D766CBC-2E0A-ACF1-067F-660CDB22A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29" y="777795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«Il faut que les gens économisent l’énergie en utilisant les transports en commun. Il est aussi important que nous recyclions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9C276C-2F9F-1A59-6801-78A4A0893A8B}"/>
              </a:ext>
            </a:extLst>
          </p:cNvPr>
          <p:cNvSpPr txBox="1"/>
          <p:nvPr/>
        </p:nvSpPr>
        <p:spPr>
          <a:xfrm>
            <a:off x="688631" y="3088646"/>
            <a:ext cx="742985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Il faut que les gens économisent l’énergie en utilisant les transports en commun. Il est aussi important que nous recyclions.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450A5C-2E80-1010-CF6D-613FFA4B26A1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2A67F2-46E5-AB8E-21F6-D49F0DFB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FED391-F76A-9720-3046-A0D1BB86A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FF8718-A097-53D1-790C-B80CC84601B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E7A11D-98DF-C0CD-AC52-FFF39B39F4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20E75F-EEEE-8842-D4A9-28BA9BAF9FE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0FE4D97-6436-76A5-990A-0CF7201A6DB1}"/>
              </a:ext>
            </a:extLst>
          </p:cNvPr>
          <p:cNvSpPr txBox="1">
            <a:spLocks/>
          </p:cNvSpPr>
          <p:nvPr/>
        </p:nvSpPr>
        <p:spPr>
          <a:xfrm>
            <a:off x="610944" y="200369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Quelles solutions propose le texte pour lutter contre le réchauffement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6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de ce qu’il doit faire pour lutter contre le réchauffement climatique.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81955" y="2748020"/>
            <a:ext cx="6205596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Et toi, qu’est-ce que tu dois faire pour lutter contre le réchauffement climatique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764" y="2054858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B9A595F-FB77-B478-D348-EEF5E1D44C43}"/>
              </a:ext>
            </a:extLst>
          </p:cNvPr>
          <p:cNvSpPr txBox="1">
            <a:spLocks/>
          </p:cNvSpPr>
          <p:nvPr/>
        </p:nvSpPr>
        <p:spPr>
          <a:xfrm>
            <a:off x="1692000" y="1752676"/>
            <a:ext cx="6205596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Et toi, qu’est-ce que tu dois faire pour lutter contre le réchauffement climatique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problèmes mathématiques.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12" y="756000"/>
            <a:ext cx="724268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problèmes mathématiques.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20FEA7-A25E-CB99-96B8-FCDE08A73479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problèmes mathématiques</a:t>
            </a:r>
          </a:p>
        </p:txBody>
      </p:sp>
    </p:spTree>
    <p:extLst>
      <p:ext uri="{BB962C8B-B14F-4D97-AF65-F5344CB8AC3E}">
        <p14:creationId xmlns:p14="http://schemas.microsoft.com/office/powerpoint/2010/main" val="35598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 le problème mathématique suivant.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598F8A9-EBB4-66E0-5128-2CE008372823}"/>
              </a:ext>
            </a:extLst>
          </p:cNvPr>
          <p:cNvSpPr txBox="1"/>
          <p:nvPr/>
        </p:nvSpPr>
        <p:spPr>
          <a:xfrm>
            <a:off x="721809" y="2032464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E79416-E960-2BC4-5323-F4FBCC7B0D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6B8A50-FEA5-6F66-B175-4F9C7E71B0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D7871F-DB47-AA84-3FF7-2259E6BEE3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C0014D-4C4A-13CA-74F8-1F854C04703F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4EB4E-4C90-2859-4F2B-18E9320124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DD7C05-5B6E-3541-4D8E-D99FF6AAC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6B84-D617-F340-2F7B-C2D9A06A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5E0199B6-51C4-7DFF-0ACC-7F9386D109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056B5-1751-3083-8AD6-6087D7B3D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C3F3B3-357E-5744-9923-2056E9B4A88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1F277B-C5FE-416C-3DF5-7BA1F9D9D0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950347-C409-7909-9FDC-43F5206EC72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3C6B5C-6528-2BDB-A2CE-52B4B1B42F5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620DB7B-E944-96FD-6409-6725F3F957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6DCE03F5-6634-0F6A-F799-B67A3764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p:pic>
        <p:nvPicPr>
          <p:cNvPr id="16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6DCCFD7-374E-CC1B-3DF3-22E4335B3B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6A250E-DEB9-3E88-2284-C5F95DC11173}"/>
              </a:ext>
            </a:extLst>
          </p:cNvPr>
          <p:cNvSpPr txBox="1"/>
          <p:nvPr/>
        </p:nvSpPr>
        <p:spPr>
          <a:xfrm>
            <a:off x="721809" y="2032464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  <p:pic>
        <p:nvPicPr>
          <p:cNvPr id="2" name="Audio DNL SEM4">
            <a:hlinkClick r:id="" action="ppaction://media"/>
            <a:extLst>
              <a:ext uri="{FF2B5EF4-FFF2-40B4-BE49-F238E27FC236}">
                <a16:creationId xmlns:a16="http://schemas.microsoft.com/office/drawing/2014/main" id="{EC760180-0D76-EFA6-17CD-674923114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49402" y="933901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29342-6058-F0B0-2D7D-F8230E9B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66AB18C-0856-CCDA-50A5-89EC9AEAA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5027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4AC34A8-86D9-632B-F41A-B7D3F6BCAC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976D1FF-28A0-00FF-EC5B-AAD7D06F55B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20F6339-1AEE-7559-50E8-E5B77B0BE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94460A6-0A2E-2F13-2E9D-B53A43158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E4C229A-0454-166F-4929-1FD5AE596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657889-2481-BEDD-C278-7063A7C5E79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322F10-8C2D-D7D9-1DDF-530C6064EC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78BB11-8396-514B-BE97-BC7A250A6C5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5FB47F-A76D-99F4-6FE5-8A943B7CC8A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3A9B5A-5491-917A-BB4F-0949F66FF0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35D89CD-A78E-D373-B859-CB49C040D0C4}"/>
              </a:ext>
            </a:extLst>
          </p:cNvPr>
          <p:cNvSpPr txBox="1"/>
          <p:nvPr/>
        </p:nvSpPr>
        <p:spPr>
          <a:xfrm>
            <a:off x="721809" y="2032464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11705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284E-0C1B-890B-09A9-9D1BAF7DE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4C8AC29-4408-4FCF-F506-BC5CF26E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973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essayer de comprendre le problème mathématique. Relisez le problème silencieusement.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9E7FFA3-7D0B-B6DD-469C-FF1AE29911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356D61E-B80F-5DC1-55AA-0FA586BF46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03B0F70-E046-138F-24B3-5BB37838A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FCEBCC-F8AA-D45F-AD67-7AF27E9FA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BB83803-B2A0-478E-995D-61753B815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EF0B2E-850B-C3F6-F500-3683E655179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6310F7-7FB0-3256-6529-2E809EA6CD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A016E3-5AEC-9345-6568-1DC863D430C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66FA34-EA97-D782-ED6F-1B3021D8EB9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8CC2B4-B132-A857-A0BF-FBA699F22E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E51FC33-139F-0750-F0D0-070A3B0666E5}"/>
              </a:ext>
            </a:extLst>
          </p:cNvPr>
          <p:cNvSpPr txBox="1"/>
          <p:nvPr/>
        </p:nvSpPr>
        <p:spPr>
          <a:xfrm>
            <a:off x="721809" y="2032464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286227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8FCBB-C0DC-9400-A868-3EADD53E3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8B70DDA-0CBE-BA5F-371E-59B51E50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973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problème ? Levez la main. Je vais vous expliquer.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7F32EF0-6872-3B6D-8514-28E21FF466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D200FF-6E29-E1C1-0D9E-AEB123F5B9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80814F2-AFA3-EB10-47B2-54B0F86D7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AC8131-1B5F-C5B0-FA7B-B7E9C68A48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62DB929-1C3F-8280-8AAB-6E0CB48976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3DEA24-2840-F486-DA65-4F4CBBA32632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BBBA26-C898-477E-8760-31B400A12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3FE13C-FCF9-5545-A439-83C77A6FE96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F532DD-09A2-ABF1-4F4E-97207F69CE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14943C-D99E-FA47-656B-725E2544A9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7B6B3C6-0EB5-1F95-7AFE-1ECEF4E7E4BA}"/>
              </a:ext>
            </a:extLst>
          </p:cNvPr>
          <p:cNvSpPr txBox="1"/>
          <p:nvPr/>
        </p:nvSpPr>
        <p:spPr>
          <a:xfrm>
            <a:off x="721809" y="2032464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29203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5EB3-8605-92C2-7248-7DC422FE9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36A43A1-B9CD-DE95-D63D-BB55D2BA45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979843B-DFD5-F295-0C89-203A75142E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45719EA-C2C7-2E06-991F-346B4A1B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CB5EB4-E017-5016-6F00-AA2A7596E0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004E2B2-86FB-4159-2B25-4884AA69A5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0755C7-4C30-1581-1EC3-78F42F597EC7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E214E4-0C1B-11C6-C0D8-953A994DA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17FA2A-2B09-DD2C-8230-D5051E52048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3DF40E-7A7A-B49B-7994-201A4F3B891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1EB69A-CDE9-FD95-D200-EA7C8CDD19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CB7A4620-B77F-9222-B188-72A9AE77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problème. Qui veut répondre ?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63819A-2055-1AA0-F349-5A20BD214066}"/>
              </a:ext>
            </a:extLst>
          </p:cNvPr>
          <p:cNvSpPr txBox="1"/>
          <p:nvPr/>
        </p:nvSpPr>
        <p:spPr>
          <a:xfrm>
            <a:off x="906974" y="1866752"/>
            <a:ext cx="7449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1 : C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ombien y a-t-il d’argent dans le portefeuille de la maman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3603DC-2CA5-9E1A-7158-84D414C3C774}"/>
              </a:ext>
            </a:extLst>
          </p:cNvPr>
          <p:cNvSpPr txBox="1"/>
          <p:nvPr/>
        </p:nvSpPr>
        <p:spPr>
          <a:xfrm>
            <a:off x="665362" y="2616358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175669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28F2-C564-33EE-5586-A07D70F3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3F732CA-D279-75B9-0022-4FD3118D6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B97CB7E-7A0D-918B-8914-99C3F85E292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395E9DE-2B9B-FB40-A215-06D75C0C7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C9F57E-FA9C-BFEE-3A07-D79B32634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7E332E5-5897-944C-5FF2-F7C792940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BA1AA2-F4D9-F933-B36F-CB99BD87FE8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4D0547-0DF7-34F2-743F-ED497D3F13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B47DD1-CB6A-40AA-EE58-3C1E40C117A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A40B99-BA6D-7B7C-73D4-2245778ECE5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EACC82-7448-CDF5-19CA-4CDCB2DC4F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4335C763-227C-E2D2-C67A-BD5B1347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Dans le portefeuille de la maman, il y a 5 000 dirhams.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CCCD4A9-D81D-4FE5-6420-BF4C4AA6D7BC}"/>
              </a:ext>
            </a:extLst>
          </p:cNvPr>
          <p:cNvSpPr txBox="1"/>
          <p:nvPr/>
        </p:nvSpPr>
        <p:spPr>
          <a:xfrm>
            <a:off x="906974" y="1866752"/>
            <a:ext cx="7449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y a-t-il d’argent dans le portefeuille de la maman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094A32-8874-B600-1FB9-945E6CB27019}"/>
              </a:ext>
            </a:extLst>
          </p:cNvPr>
          <p:cNvSpPr txBox="1"/>
          <p:nvPr/>
        </p:nvSpPr>
        <p:spPr>
          <a:xfrm>
            <a:off x="665362" y="2616358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le portefeuille de la maman, il y a 5 000 dirhams.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2115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43212-1E85-85F6-3FA2-B9C984A29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8A57E039-24B2-11F4-9571-EC619981CD0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EE24CD-28E9-1F78-920C-A39B8177E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2C93C9-6BF5-37E7-636C-16A98121D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CDE00E1-DCDF-8E19-70B8-E3F413046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019466-ACE6-B5A2-6C21-104D71F4D3F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4E00AD-4F14-AC73-95C9-EF0FE9F7A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C3CE0F-0548-7610-A30B-B06AAD55DEA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5F8D10-E7A1-41E8-31F0-1E108F04B4C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7BD97E-B31D-332C-1994-C16E2D190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2499D40-DB76-7DA7-92CD-823BBDF83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problème. Qui veut répondre ?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8F223F-1E92-5783-F17D-99AA192D0778}"/>
              </a:ext>
            </a:extLst>
          </p:cNvPr>
          <p:cNvSpPr txBox="1"/>
          <p:nvPr/>
        </p:nvSpPr>
        <p:spPr>
          <a:xfrm>
            <a:off x="906974" y="1866752"/>
            <a:ext cx="7330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2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Q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u’est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-ce que la maman a acheté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D6ECAB-BBC0-A58F-D3D1-6D86DC5626F7}"/>
              </a:ext>
            </a:extLst>
          </p:cNvPr>
          <p:cNvSpPr txBox="1"/>
          <p:nvPr/>
        </p:nvSpPr>
        <p:spPr>
          <a:xfrm>
            <a:off x="665362" y="2616358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le portefeuille de la maman, il y a 5 000 dirhams.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410366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ACEF-A56C-123A-F41C-9627C32A3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21EE9EE5-4C0C-3944-E2D9-BE9E780126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1D76E20-CE27-0500-03E7-84502B143A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E08493F-88BB-2FAC-360A-E2A548E4C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38B0AF-854C-04C2-F209-C0E0C9728D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B965E46-CEDE-1537-9138-FBEF8C6115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D80F33-760A-67D7-3E3E-8B2BBB73D39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67A5BA-53D2-D3FB-DA51-244B9544BF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A004E45-9CFD-3269-1731-F53468D7754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3988B3-A1E0-4D3B-5209-76110071AEA4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B76C4A8-9E73-0ACF-F98C-BE3CD2537F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3837666E-3B2E-5B7D-451D-B074993F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La maman a acheté un téléphone et une coque.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AC6F18-AE48-631A-3E7F-377704264EAC}"/>
              </a:ext>
            </a:extLst>
          </p:cNvPr>
          <p:cNvSpPr txBox="1"/>
          <p:nvPr/>
        </p:nvSpPr>
        <p:spPr>
          <a:xfrm>
            <a:off x="906974" y="1866752"/>
            <a:ext cx="7330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2 : Qu’est-ce que la maman a acheté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F14299-A1B0-99CB-8827-A6C7B6D2032A}"/>
              </a:ext>
            </a:extLst>
          </p:cNvPr>
          <p:cNvSpPr txBox="1"/>
          <p:nvPr/>
        </p:nvSpPr>
        <p:spPr>
          <a:xfrm>
            <a:off x="665362" y="2616358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le portefeuille de la maman, il y a 5 000 dirhams.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acheté un téléphone portable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prix de 4 529 dirhams,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coque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27309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33FF-2E73-9D34-12B3-80E4AF419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1BC6442-1C91-1F79-08BB-180E3DC89B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453ECC-C394-CF56-907A-1FCB9410830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753832F-9A8E-280B-9EAE-7F5E76C23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3C9205D-9F4C-3619-3BF9-87432A00B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20C4951-46FF-AE13-2307-8D6EEEB72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5879BA-BE1F-123D-CF00-DE68E1FA02E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F8EAFD-C7CB-B4C3-2DF5-A0214BDA2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319441F-A129-DEE3-DE7F-1C3A0183FDA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7337056-2ED9-17DD-29F7-BE176D6E66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D9E384-1815-1DCF-F882-3B6BE7B33D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8E21F64-4A27-D9CF-7B31-949C85BFC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problème. Qui veut répondre ?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AE6D78-990B-9ADF-FD61-145AAC5C0FE2}"/>
              </a:ext>
            </a:extLst>
          </p:cNvPr>
          <p:cNvSpPr txBox="1"/>
          <p:nvPr/>
        </p:nvSpPr>
        <p:spPr>
          <a:xfrm>
            <a:off x="906974" y="1866752"/>
            <a:ext cx="7330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3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le prix du téléphone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46A9F2-A843-43B9-7033-D721F19F10E7}"/>
              </a:ext>
            </a:extLst>
          </p:cNvPr>
          <p:cNvSpPr txBox="1"/>
          <p:nvPr/>
        </p:nvSpPr>
        <p:spPr>
          <a:xfrm>
            <a:off x="665362" y="2616358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le portefeuille de la maman, il y a 5 000 dirhams.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acheté un téléphone portable au prix de 4 529 dirhams,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13840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567AD-864B-0C93-98A6-055BD6A4F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E7B7D87-F954-77C6-4781-6562567253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8D411EA-AF86-6B18-F36F-3166F14CCA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D28374-412D-E3B0-2BA0-2717C77A3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FB405-B504-F376-EF3E-7D2F26C8C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69B9E0C-4403-4143-53CF-46197F418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0DEB853-2C00-E8EE-5C5E-7631AAFB800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259C2D-282F-D9E2-7F1B-5D22C9FDF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B417FFA-A859-7407-F35E-3DB639D4C09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C5436E-2234-92AA-2AF6-55CCF21229C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C42DC1-5FAE-B4CD-A132-7B7573C5B1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F2A7ED7C-9181-2FA1-9674-1BD9A09BE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Le prix du téléphone est de 4529 dirhams.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97990A-B856-8481-2B50-0C53F37F07E8}"/>
              </a:ext>
            </a:extLst>
          </p:cNvPr>
          <p:cNvSpPr txBox="1"/>
          <p:nvPr/>
        </p:nvSpPr>
        <p:spPr>
          <a:xfrm>
            <a:off x="906974" y="1866752"/>
            <a:ext cx="7330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3 : Quel est le prix du téléphone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427060-95B2-ECB3-D0B9-BDE13D6E385F}"/>
              </a:ext>
            </a:extLst>
          </p:cNvPr>
          <p:cNvSpPr txBox="1"/>
          <p:nvPr/>
        </p:nvSpPr>
        <p:spPr>
          <a:xfrm>
            <a:off x="665362" y="2616358"/>
            <a:ext cx="7395582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le portefeuille de la maman, il y a 5 000 dirhams.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acheté un téléphone portable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prix de 4 529 dirhams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une coque pour 78 dirhams et a rechargé le téléphone pour 160 dirhams.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somme reste-t-il dans le portefeuille de la maman ?</a:t>
            </a:r>
          </a:p>
        </p:txBody>
      </p:sp>
    </p:spTree>
    <p:extLst>
      <p:ext uri="{BB962C8B-B14F-4D97-AF65-F5344CB8AC3E}">
        <p14:creationId xmlns:p14="http://schemas.microsoft.com/office/powerpoint/2010/main" val="413954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A0052CA-B476-D6D1-880B-921364EDD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445" y="1624711"/>
            <a:ext cx="3320171" cy="509268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2682582" y="2369128"/>
            <a:ext cx="3073143" cy="166254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F546F5-8B6F-47BD-8645-450A03263295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7276290a-b6fc-4cea-887e-88482890cd96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8db30b5-515f-47c2-aaaa-9e753899d7f9"/>
  </ds:schemaRefs>
</ds:datastoreItem>
</file>

<file path=customXml/itemProps2.xml><?xml version="1.0" encoding="utf-8"?>
<ds:datastoreItem xmlns:ds="http://schemas.openxmlformats.org/officeDocument/2006/customXml" ds:itemID="{5F9D9136-CD9A-4B44-837E-760FE9DAAC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E7A4D3-B707-49A8-8438-F41E44AC1A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10310</TotalTime>
  <Words>2360</Words>
  <Application>Microsoft Office PowerPoint</Application>
  <PresentationFormat>Affichage à l'écran (4:3)</PresentationFormat>
  <Paragraphs>321</Paragraphs>
  <Slides>54</Slides>
  <Notes>17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4" baseType="lpstr">
      <vt:lpstr>Dosis</vt:lpstr>
      <vt:lpstr>Dosis SemiBold</vt:lpstr>
      <vt:lpstr>Play</vt:lpstr>
      <vt:lpstr>Dosis ExtraBold</vt:lpstr>
      <vt:lpstr>Dosis Medium</vt:lpstr>
      <vt:lpstr>Aptos Display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1_Lecture</vt:lpstr>
      <vt:lpstr>1_Oral</vt:lpstr>
      <vt:lpstr>2_Lecture</vt:lpstr>
      <vt:lpstr>2_Ecriture</vt:lpstr>
      <vt:lpstr>Thème Office</vt:lpstr>
      <vt:lpstr>4_Lecture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103.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réponse  est : « Ce gaz à effet de serre retient les rayons du soleil et les transforme en chaleur, ce qui réchauffe les sols, les océans ».</vt:lpstr>
      <vt:lpstr>Répondez à cette question sur vos cahiers. Je vais passer entre les rangs pour vous aider. </vt:lpstr>
      <vt:lpstr>Qui veut lire sa réponse ?</vt:lpstr>
      <vt:lpstr>La réponse  est : «Il faut que les gens économisent l’énergie en utilisant les transports en commun. Il est aussi important que nous recyclions ».</vt:lpstr>
      <vt:lpstr>Maintenant, chacun va parler de ce qu’il doit faire pour lutter contre le réchauffement climatique. Répondez à cette question sur vos cahiers. Je vais passer entre les rangs pour vous aider.  </vt:lpstr>
      <vt:lpstr>Qui veut lire sa réponse ?</vt:lpstr>
      <vt:lpstr>Plan de la séance 4</vt:lpstr>
      <vt:lpstr>Maintenant, nous allons apprendre à lire des problèmes mathématiques. Soyez attentifs.</vt:lpstr>
      <vt:lpstr>Lisez en silence le problème mathématique suivant.</vt:lpstr>
      <vt:lpstr>Lecture en cours. </vt:lpstr>
      <vt:lpstr>Qui veut lire ? </vt:lpstr>
      <vt:lpstr>Maintenant, on va essayer de comprendre le problème mathématique. Relisez le problème silencieusement.</vt:lpstr>
      <vt:lpstr>Quels sont les mots difficiles dans le problème ? Levez la main. Je vais vous expliquer. </vt:lpstr>
      <vt:lpstr>Lisez la question et cherchez la réponse dans le problème. Qui veut répondre ?  </vt:lpstr>
      <vt:lpstr>La réponse est : Dans le portefeuille de la maman, il y a 5 000 dirhams.</vt:lpstr>
      <vt:lpstr>Lisez la question et cherchez la réponse dans le problème. Qui veut répondre ?  </vt:lpstr>
      <vt:lpstr>La réponse est : La maman a acheté un téléphone et une coque. </vt:lpstr>
      <vt:lpstr>Lisez la question et cherchez la réponse dans le problème. Qui veut répondre ?  </vt:lpstr>
      <vt:lpstr>La réponse est : Le prix du téléphone est de 4529 dirhams.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28</cp:revision>
  <cp:lastPrinted>2025-08-13T10:11:39Z</cp:lastPrinted>
  <dcterms:created xsi:type="dcterms:W3CDTF">2025-08-01T12:31:49Z</dcterms:created>
  <dcterms:modified xsi:type="dcterms:W3CDTF">2026-04-14T09:25:44Z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