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6" r:id="rId10"/>
    <p:sldMasterId id="2147483842" r:id="rId11"/>
    <p:sldMasterId id="2147483852" r:id="rId12"/>
    <p:sldMasterId id="2147483862" r:id="rId13"/>
  </p:sldMasterIdLst>
  <p:notesMasterIdLst>
    <p:notesMasterId r:id="rId73"/>
  </p:notesMasterIdLst>
  <p:sldIdLst>
    <p:sldId id="1030" r:id="rId14"/>
    <p:sldId id="1029" r:id="rId15"/>
    <p:sldId id="953" r:id="rId16"/>
    <p:sldId id="847" r:id="rId17"/>
    <p:sldId id="1155" r:id="rId18"/>
    <p:sldId id="799" r:id="rId19"/>
    <p:sldId id="1077" r:id="rId20"/>
    <p:sldId id="1093" r:id="rId21"/>
    <p:sldId id="1079" r:id="rId22"/>
    <p:sldId id="1094" r:id="rId23"/>
    <p:sldId id="1095" r:id="rId24"/>
    <p:sldId id="1122" r:id="rId25"/>
    <p:sldId id="1096" r:id="rId26"/>
    <p:sldId id="1141" r:id="rId27"/>
    <p:sldId id="1091" r:id="rId28"/>
    <p:sldId id="1153" r:id="rId29"/>
    <p:sldId id="1152" r:id="rId30"/>
    <p:sldId id="1154" r:id="rId31"/>
    <p:sldId id="1082" r:id="rId32"/>
    <p:sldId id="800" r:id="rId33"/>
    <p:sldId id="1160" r:id="rId34"/>
    <p:sldId id="907" r:id="rId35"/>
    <p:sldId id="1119" r:id="rId36"/>
    <p:sldId id="1161" r:id="rId37"/>
    <p:sldId id="1165" r:id="rId38"/>
    <p:sldId id="1166" r:id="rId39"/>
    <p:sldId id="1167" r:id="rId40"/>
    <p:sldId id="1168" r:id="rId41"/>
    <p:sldId id="1092" r:id="rId42"/>
    <p:sldId id="1169" r:id="rId43"/>
    <p:sldId id="1108" r:id="rId44"/>
    <p:sldId id="1109" r:id="rId45"/>
    <p:sldId id="1170" r:id="rId46"/>
    <p:sldId id="1126" r:id="rId47"/>
    <p:sldId id="1127" r:id="rId48"/>
    <p:sldId id="1171" r:id="rId49"/>
    <p:sldId id="1073" r:id="rId50"/>
    <p:sldId id="949" r:id="rId51"/>
    <p:sldId id="1172" r:id="rId52"/>
    <p:sldId id="1173" r:id="rId53"/>
    <p:sldId id="805" r:id="rId54"/>
    <p:sldId id="1129" r:id="rId55"/>
    <p:sldId id="1081" r:id="rId56"/>
    <p:sldId id="1120" r:id="rId57"/>
    <p:sldId id="1146" r:id="rId58"/>
    <p:sldId id="1131" r:id="rId59"/>
    <p:sldId id="1147" r:id="rId60"/>
    <p:sldId id="1112" r:id="rId61"/>
    <p:sldId id="1086" r:id="rId62"/>
    <p:sldId id="1133" r:id="rId63"/>
    <p:sldId id="1134" r:id="rId64"/>
    <p:sldId id="1162" r:id="rId65"/>
    <p:sldId id="1163" r:id="rId66"/>
    <p:sldId id="1164" r:id="rId67"/>
    <p:sldId id="1142" r:id="rId68"/>
    <p:sldId id="1143" r:id="rId69"/>
    <p:sldId id="1144" r:id="rId70"/>
    <p:sldId id="1145" r:id="rId71"/>
    <p:sldId id="1128" r:id="rId72"/>
  </p:sldIdLst>
  <p:sldSz cx="9144000" cy="6858000" type="screen4x3"/>
  <p:notesSz cx="6735763" cy="9866313"/>
  <p:embeddedFontLs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embeddedFont>
    <p:embeddedFont>
      <p:font typeface="Dosis SemiBold" pitchFamily="2" charset="0"/>
      <p:bold r:id="rId7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00ACA4"/>
    <a:srgbClr val="2AB6D7"/>
    <a:srgbClr val="DDFFFD"/>
    <a:srgbClr val="565F88"/>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CFE7E-5CC8-4AB6-A426-A0671B8EBBB0}" v="28" dt="2026-04-12T20:09:32.18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63" autoAdjust="0"/>
    <p:restoredTop sz="93246" autoAdjust="0"/>
  </p:normalViewPr>
  <p:slideViewPr>
    <p:cSldViewPr snapToGrid="0">
      <p:cViewPr varScale="1">
        <p:scale>
          <a:sx n="77" d="100"/>
          <a:sy n="77" d="100"/>
        </p:scale>
        <p:origin x="136" y="45"/>
      </p:cViewPr>
      <p:guideLst>
        <p:guide orient="horz" pos="2160"/>
        <p:guide pos="2880"/>
      </p:guideLst>
    </p:cSldViewPr>
  </p:slideViewPr>
  <p:notesTextViewPr>
    <p:cViewPr>
      <p:scale>
        <a:sx n="3" d="2"/>
        <a:sy n="3" d="2"/>
      </p:scale>
      <p:origin x="0" y="0"/>
    </p:cViewPr>
  </p:notesTextViewPr>
  <p:sorterViewPr>
    <p:cViewPr>
      <p:scale>
        <a:sx n="100" d="100"/>
        <a:sy n="100" d="100"/>
      </p:scale>
      <p:origin x="0" y="-90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font" Target="fonts/font3.fntdata"/><Relationship Id="rId84"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font" Target="fonts/font1.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tableStyles" Target="tableStyles.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font" Target="fonts/font2.fntdata"/><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addSld delSld modSld">
      <pc:chgData name="Salima  Ben Najem" userId="5d5d9c33-4a8f-4fad-a74b-e23ae769dead" providerId="ADAL" clId="{9BC4A8D2-6BD3-4F6E-9B89-9E8D97E5DD9E}" dt="2026-04-08T11:37:52.075" v="120" actId="1076"/>
      <pc:docMkLst>
        <pc:docMk/>
      </pc:docMkLst>
      <pc:sldChg chg="modSp add del mod">
        <pc:chgData name="Salima  Ben Najem" userId="5d5d9c33-4a8f-4fad-a74b-e23ae769dead" providerId="ADAL" clId="{9BC4A8D2-6BD3-4F6E-9B89-9E8D97E5DD9E}" dt="2026-04-08T11:27:03.535" v="32" actId="1076"/>
        <pc:sldMkLst>
          <pc:docMk/>
          <pc:sldMk cId="1644084619" sldId="680"/>
        </pc:sldMkLst>
        <pc:picChg chg="mod">
          <ac:chgData name="Salima  Ben Najem" userId="5d5d9c33-4a8f-4fad-a74b-e23ae769dead" providerId="ADAL" clId="{9BC4A8D2-6BD3-4F6E-9B89-9E8D97E5DD9E}" dt="2026-04-08T11:27:03.535" v="32" actId="1076"/>
          <ac:picMkLst>
            <pc:docMk/>
            <pc:sldMk cId="1644084619" sldId="680"/>
            <ac:picMk id="3" creationId="{93066AB1-0504-CCED-C4B2-A2B94D6B7892}"/>
          </ac:picMkLst>
        </pc:picChg>
      </pc:sldChg>
      <pc:sldChg chg="addSp delSp modSp mod">
        <pc:chgData name="Salima  Ben Najem" userId="5d5d9c33-4a8f-4fad-a74b-e23ae769dead" providerId="ADAL" clId="{9BC4A8D2-6BD3-4F6E-9B89-9E8D97E5DD9E}" dt="2026-04-08T11:24:39.831" v="9" actId="1076"/>
        <pc:sldMkLst>
          <pc:docMk/>
          <pc:sldMk cId="1961739097" sldId="799"/>
        </pc:sldMkLst>
        <pc:spChg chg="add mod">
          <ac:chgData name="Salima  Ben Najem" userId="5d5d9c33-4a8f-4fad-a74b-e23ae769dead" providerId="ADAL" clId="{9BC4A8D2-6BD3-4F6E-9B89-9E8D97E5DD9E}" dt="2026-04-08T11:24:33.099" v="8"/>
          <ac:spMkLst>
            <pc:docMk/>
            <pc:sldMk cId="1961739097" sldId="799"/>
            <ac:spMk id="10" creationId="{D83AF408-5B5D-DCC4-9B1B-45EA1543D3F8}"/>
          </ac:spMkLst>
        </pc:spChg>
        <pc:spChg chg="add mod">
          <ac:chgData name="Salima  Ben Najem" userId="5d5d9c33-4a8f-4fad-a74b-e23ae769dead" providerId="ADAL" clId="{9BC4A8D2-6BD3-4F6E-9B89-9E8D97E5DD9E}" dt="2026-04-08T11:24:39.831" v="9" actId="1076"/>
          <ac:spMkLst>
            <pc:docMk/>
            <pc:sldMk cId="1961739097" sldId="799"/>
            <ac:spMk id="11" creationId="{A00EFF4F-6340-2B20-7B36-F1E08584C50E}"/>
          </ac:spMkLst>
        </pc:spChg>
      </pc:sldChg>
      <pc:sldChg chg="modSp add del mod">
        <pc:chgData name="Salima  Ben Najem" userId="5d5d9c33-4a8f-4fad-a74b-e23ae769dead" providerId="ADAL" clId="{9BC4A8D2-6BD3-4F6E-9B89-9E8D97E5DD9E}" dt="2026-04-08T11:26:50.817" v="29" actId="207"/>
        <pc:sldMkLst>
          <pc:docMk/>
          <pc:sldMk cId="4253363032" sldId="800"/>
        </pc:sldMkLst>
        <pc:spChg chg="mod">
          <ac:chgData name="Salima  Ben Najem" userId="5d5d9c33-4a8f-4fad-a74b-e23ae769dead" providerId="ADAL" clId="{9BC4A8D2-6BD3-4F6E-9B89-9E8D97E5DD9E}" dt="2026-04-08T11:26:50.817" v="29" actId="207"/>
          <ac:spMkLst>
            <pc:docMk/>
            <pc:sldMk cId="4253363032" sldId="800"/>
            <ac:spMk id="8" creationId="{082F3B1A-ADFB-3D4D-585C-15334E82B6A1}"/>
          </ac:spMkLst>
        </pc:spChg>
      </pc:sldChg>
      <pc:sldChg chg="addSp delSp modSp mod">
        <pc:chgData name="Salima  Ben Najem" userId="5d5d9c33-4a8f-4fad-a74b-e23ae769dead" providerId="ADAL" clId="{9BC4A8D2-6BD3-4F6E-9B89-9E8D97E5DD9E}" dt="2026-04-08T11:26:22.010" v="27" actId="1076"/>
        <pc:sldMkLst>
          <pc:docMk/>
          <pc:sldMk cId="2112265781" sldId="805"/>
        </pc:sldMkLst>
        <pc:spChg chg="add mod">
          <ac:chgData name="Salima  Ben Najem" userId="5d5d9c33-4a8f-4fad-a74b-e23ae769dead" providerId="ADAL" clId="{9BC4A8D2-6BD3-4F6E-9B89-9E8D97E5DD9E}" dt="2026-04-08T11:26:15.572" v="25" actId="478"/>
          <ac:spMkLst>
            <pc:docMk/>
            <pc:sldMk cId="2112265781" sldId="805"/>
            <ac:spMk id="9" creationId="{D6DE2C09-04CC-3D7D-3F4E-52029CC27BAF}"/>
          </ac:spMkLst>
        </pc:spChg>
        <pc:spChg chg="add mod">
          <ac:chgData name="Salima  Ben Najem" userId="5d5d9c33-4a8f-4fad-a74b-e23ae769dead" providerId="ADAL" clId="{9BC4A8D2-6BD3-4F6E-9B89-9E8D97E5DD9E}" dt="2026-04-08T11:26:16.165" v="26"/>
          <ac:spMkLst>
            <pc:docMk/>
            <pc:sldMk cId="2112265781" sldId="805"/>
            <ac:spMk id="10" creationId="{1DAFA2C7-BCC5-549E-B6F5-7BC2CC024E19}"/>
          </ac:spMkLst>
        </pc:spChg>
        <pc:spChg chg="add mod">
          <ac:chgData name="Salima  Ben Najem" userId="5d5d9c33-4a8f-4fad-a74b-e23ae769dead" providerId="ADAL" clId="{9BC4A8D2-6BD3-4F6E-9B89-9E8D97E5DD9E}" dt="2026-04-08T11:26:22.010" v="27" actId="1076"/>
          <ac:spMkLst>
            <pc:docMk/>
            <pc:sldMk cId="2112265781" sldId="805"/>
            <ac:spMk id="13" creationId="{26269803-FB01-27A8-D2B0-DEC47EBA2A4E}"/>
          </ac:spMkLst>
        </pc:spChg>
      </pc:sldChg>
      <pc:sldChg chg="addSp delSp modSp mod">
        <pc:chgData name="Salima  Ben Najem" userId="5d5d9c33-4a8f-4fad-a74b-e23ae769dead" providerId="ADAL" clId="{9BC4A8D2-6BD3-4F6E-9B89-9E8D97E5DD9E}" dt="2026-04-08T11:22:22.679" v="4"/>
        <pc:sldMkLst>
          <pc:docMk/>
          <pc:sldMk cId="3005613515" sldId="847"/>
        </pc:sldMkLst>
        <pc:grpChg chg="add mod">
          <ac:chgData name="Salima  Ben Najem" userId="5d5d9c33-4a8f-4fad-a74b-e23ae769dead" providerId="ADAL" clId="{9BC4A8D2-6BD3-4F6E-9B89-9E8D97E5DD9E}" dt="2026-04-08T11:22:22.679" v="4"/>
          <ac:grpSpMkLst>
            <pc:docMk/>
            <pc:sldMk cId="3005613515" sldId="847"/>
            <ac:grpSpMk id="6" creationId="{041F125F-3DFA-1385-0371-9C7B179523F8}"/>
          </ac:grpSpMkLst>
        </pc:grpChg>
        <pc:picChg chg="mod">
          <ac:chgData name="Salima  Ben Najem" userId="5d5d9c33-4a8f-4fad-a74b-e23ae769dead" providerId="ADAL" clId="{9BC4A8D2-6BD3-4F6E-9B89-9E8D97E5DD9E}" dt="2026-04-08T11:22:22.679" v="4"/>
          <ac:picMkLst>
            <pc:docMk/>
            <pc:sldMk cId="3005613515" sldId="847"/>
            <ac:picMk id="13" creationId="{348738BE-72FB-6455-B950-E3136BA5FABE}"/>
          </ac:picMkLst>
        </pc:picChg>
        <pc:picChg chg="mod">
          <ac:chgData name="Salima  Ben Najem" userId="5d5d9c33-4a8f-4fad-a74b-e23ae769dead" providerId="ADAL" clId="{9BC4A8D2-6BD3-4F6E-9B89-9E8D97E5DD9E}" dt="2026-04-08T11:22:22.679" v="4"/>
          <ac:picMkLst>
            <pc:docMk/>
            <pc:sldMk cId="3005613515" sldId="847"/>
            <ac:picMk id="15" creationId="{C5027C29-8E96-4A07-8A62-EFFE031810AC}"/>
          </ac:picMkLst>
        </pc:picChg>
        <pc:picChg chg="mod">
          <ac:chgData name="Salima  Ben Najem" userId="5d5d9c33-4a8f-4fad-a74b-e23ae769dead" providerId="ADAL" clId="{9BC4A8D2-6BD3-4F6E-9B89-9E8D97E5DD9E}" dt="2026-04-08T11:22:22.679" v="4"/>
          <ac:picMkLst>
            <pc:docMk/>
            <pc:sldMk cId="3005613515" sldId="847"/>
            <ac:picMk id="16" creationId="{FAAC0DFE-5D37-1F0E-714E-D42242B92C55}"/>
          </ac:picMkLst>
        </pc:picChg>
        <pc:picChg chg="mod">
          <ac:chgData name="Salima  Ben Najem" userId="5d5d9c33-4a8f-4fad-a74b-e23ae769dead" providerId="ADAL" clId="{9BC4A8D2-6BD3-4F6E-9B89-9E8D97E5DD9E}" dt="2026-04-08T11:22:22.679" v="4"/>
          <ac:picMkLst>
            <pc:docMk/>
            <pc:sldMk cId="3005613515" sldId="847"/>
            <ac:picMk id="17" creationId="{D23660F3-7592-8124-F102-E535C513A8D7}"/>
          </ac:picMkLst>
        </pc:picChg>
        <pc:picChg chg="mod">
          <ac:chgData name="Salima  Ben Najem" userId="5d5d9c33-4a8f-4fad-a74b-e23ae769dead" providerId="ADAL" clId="{9BC4A8D2-6BD3-4F6E-9B89-9E8D97E5DD9E}" dt="2026-04-08T11:22:22.679" v="4"/>
          <ac:picMkLst>
            <pc:docMk/>
            <pc:sldMk cId="3005613515" sldId="847"/>
            <ac:picMk id="18" creationId="{12D4DD56-C2D5-AB51-E4B7-26EC88AB4B72}"/>
          </ac:picMkLst>
        </pc:picChg>
      </pc:sldChg>
      <pc:sldChg chg="add del">
        <pc:chgData name="Salima  Ben Najem" userId="5d5d9c33-4a8f-4fad-a74b-e23ae769dead" providerId="ADAL" clId="{9BC4A8D2-6BD3-4F6E-9B89-9E8D97E5DD9E}" dt="2026-04-08T11:23:56.594" v="6"/>
        <pc:sldMkLst>
          <pc:docMk/>
          <pc:sldMk cId="2367272062" sldId="906"/>
        </pc:sldMkLst>
      </pc:sldChg>
      <pc:sldChg chg="add del">
        <pc:chgData name="Salima  Ben Najem" userId="5d5d9c33-4a8f-4fad-a74b-e23ae769dead" providerId="ADAL" clId="{9BC4A8D2-6BD3-4F6E-9B89-9E8D97E5DD9E}" dt="2026-04-08T11:23:56.594" v="6"/>
        <pc:sldMkLst>
          <pc:docMk/>
          <pc:sldMk cId="3367184136" sldId="932"/>
        </pc:sldMkLst>
      </pc:sldChg>
      <pc:sldChg chg="add del">
        <pc:chgData name="Salima  Ben Najem" userId="5d5d9c33-4a8f-4fad-a74b-e23ae769dead" providerId="ADAL" clId="{9BC4A8D2-6BD3-4F6E-9B89-9E8D97E5DD9E}" dt="2026-04-08T11:23:56.594" v="6"/>
        <pc:sldMkLst>
          <pc:docMk/>
          <pc:sldMk cId="2906049686" sldId="972"/>
        </pc:sldMkLst>
      </pc:sldChg>
      <pc:sldChg chg="add del">
        <pc:chgData name="Salima  Ben Najem" userId="5d5d9c33-4a8f-4fad-a74b-e23ae769dead" providerId="ADAL" clId="{9BC4A8D2-6BD3-4F6E-9B89-9E8D97E5DD9E}" dt="2026-04-08T11:23:56.594" v="6"/>
        <pc:sldMkLst>
          <pc:docMk/>
          <pc:sldMk cId="1686101145" sldId="1025"/>
        </pc:sldMkLst>
      </pc:sldChg>
      <pc:sldChg chg="addSp delSp modSp mod">
        <pc:chgData name="Salima  Ben Najem" userId="5d5d9c33-4a8f-4fad-a74b-e23ae769dead" providerId="ADAL" clId="{9BC4A8D2-6BD3-4F6E-9B89-9E8D97E5DD9E}" dt="2026-04-08T11:21:37.678" v="2" actId="26606"/>
        <pc:sldMkLst>
          <pc:docMk/>
          <pc:sldMk cId="2105461963" sldId="1030"/>
        </pc:sldMkLst>
        <pc:spChg chg="add">
          <ac:chgData name="Salima  Ben Najem" userId="5d5d9c33-4a8f-4fad-a74b-e23ae769dead" providerId="ADAL" clId="{9BC4A8D2-6BD3-4F6E-9B89-9E8D97E5DD9E}" dt="2026-04-08T11:21:37.678" v="2" actId="26606"/>
          <ac:spMkLst>
            <pc:docMk/>
            <pc:sldMk cId="2105461963" sldId="1030"/>
            <ac:spMk id="18" creationId="{42A4FC2C-047E-45A5-965D-8E1E3BF09BC6}"/>
          </ac:spMkLst>
        </pc:spChg>
        <pc:picChg chg="add mod">
          <ac:chgData name="Salima  Ben Najem" userId="5d5d9c33-4a8f-4fad-a74b-e23ae769dead" providerId="ADAL" clId="{9BC4A8D2-6BD3-4F6E-9B89-9E8D97E5DD9E}" dt="2026-04-08T11:21:37.678" v="2" actId="26606"/>
          <ac:picMkLst>
            <pc:docMk/>
            <pc:sldMk cId="2105461963" sldId="1030"/>
            <ac:picMk id="3" creationId="{49E342F6-6D33-4448-2D7D-F910965C55F7}"/>
          </ac:picMkLst>
        </pc:picChg>
      </pc:sldChg>
      <pc:sldChg chg="addSp delSp modSp add del mod">
        <pc:chgData name="Salima  Ben Najem" userId="5d5d9c33-4a8f-4fad-a74b-e23ae769dead" providerId="ADAL" clId="{9BC4A8D2-6BD3-4F6E-9B89-9E8D97E5DD9E}" dt="2026-04-08T11:29:51.997" v="55" actId="20577"/>
        <pc:sldMkLst>
          <pc:docMk/>
          <pc:sldMk cId="479180215" sldId="1037"/>
        </pc:sldMkLst>
        <pc:spChg chg="mod">
          <ac:chgData name="Salima  Ben Najem" userId="5d5d9c33-4a8f-4fad-a74b-e23ae769dead" providerId="ADAL" clId="{9BC4A8D2-6BD3-4F6E-9B89-9E8D97E5DD9E}" dt="2026-04-08T11:29:51.997" v="55" actId="20577"/>
          <ac:spMkLst>
            <pc:docMk/>
            <pc:sldMk cId="479180215" sldId="1037"/>
            <ac:spMk id="2" creationId="{442E01AB-E4E4-4C54-7FDD-B1FCB5FF552E}"/>
          </ac:spMkLst>
        </pc:spChg>
        <pc:spChg chg="mod">
          <ac:chgData name="Salima  Ben Najem" userId="5d5d9c33-4a8f-4fad-a74b-e23ae769dead" providerId="ADAL" clId="{9BC4A8D2-6BD3-4F6E-9B89-9E8D97E5DD9E}" dt="2026-04-08T11:29:48.998" v="53" actId="1076"/>
          <ac:spMkLst>
            <pc:docMk/>
            <pc:sldMk cId="479180215" sldId="1037"/>
            <ac:spMk id="6" creationId="{CBAD19CE-1633-D5AD-41C6-1E95FCB27BFF}"/>
          </ac:spMkLst>
        </pc:spChg>
        <pc:picChg chg="add mod ord">
          <ac:chgData name="Salima  Ben Najem" userId="5d5d9c33-4a8f-4fad-a74b-e23ae769dead" providerId="ADAL" clId="{9BC4A8D2-6BD3-4F6E-9B89-9E8D97E5DD9E}" dt="2026-04-08T11:29:45.307" v="52" actId="167"/>
          <ac:picMkLst>
            <pc:docMk/>
            <pc:sldMk cId="479180215" sldId="1037"/>
            <ac:picMk id="4" creationId="{48DCDCA1-86A4-8690-A1B3-C972617B0AEB}"/>
          </ac:picMkLst>
        </pc:picChg>
      </pc:sldChg>
      <pc:sldChg chg="add del">
        <pc:chgData name="Salima  Ben Najem" userId="5d5d9c33-4a8f-4fad-a74b-e23ae769dead" providerId="ADAL" clId="{9BC4A8D2-6BD3-4F6E-9B89-9E8D97E5DD9E}" dt="2026-04-08T11:23:56.594" v="6"/>
        <pc:sldMkLst>
          <pc:docMk/>
          <pc:sldMk cId="411212200" sldId="1049"/>
        </pc:sldMkLst>
      </pc:sldChg>
      <pc:sldChg chg="add del">
        <pc:chgData name="Salima  Ben Najem" userId="5d5d9c33-4a8f-4fad-a74b-e23ae769dead" providerId="ADAL" clId="{9BC4A8D2-6BD3-4F6E-9B89-9E8D97E5DD9E}" dt="2026-04-08T11:23:56.594" v="6"/>
        <pc:sldMkLst>
          <pc:docMk/>
          <pc:sldMk cId="3792650113" sldId="1077"/>
        </pc:sldMkLst>
      </pc:sldChg>
      <pc:sldChg chg="add del">
        <pc:chgData name="Salima  Ben Najem" userId="5d5d9c33-4a8f-4fad-a74b-e23ae769dead" providerId="ADAL" clId="{9BC4A8D2-6BD3-4F6E-9B89-9E8D97E5DD9E}" dt="2026-04-08T11:23:56.594" v="6"/>
        <pc:sldMkLst>
          <pc:docMk/>
          <pc:sldMk cId="3860729293" sldId="1079"/>
        </pc:sldMkLst>
      </pc:sldChg>
      <pc:sldChg chg="add del">
        <pc:chgData name="Salima  Ben Najem" userId="5d5d9c33-4a8f-4fad-a74b-e23ae769dead" providerId="ADAL" clId="{9BC4A8D2-6BD3-4F6E-9B89-9E8D97E5DD9E}" dt="2026-04-08T11:23:56.594" v="6"/>
        <pc:sldMkLst>
          <pc:docMk/>
          <pc:sldMk cId="3668321979" sldId="1082"/>
        </pc:sldMkLst>
      </pc:sldChg>
      <pc:sldChg chg="add del">
        <pc:chgData name="Salima  Ben Najem" userId="5d5d9c33-4a8f-4fad-a74b-e23ae769dead" providerId="ADAL" clId="{9BC4A8D2-6BD3-4F6E-9B89-9E8D97E5DD9E}" dt="2026-04-08T11:23:56.594" v="6"/>
        <pc:sldMkLst>
          <pc:docMk/>
          <pc:sldMk cId="2757947447" sldId="1088"/>
        </pc:sldMkLst>
      </pc:sldChg>
      <pc:sldChg chg="add del">
        <pc:chgData name="Salima  Ben Najem" userId="5d5d9c33-4a8f-4fad-a74b-e23ae769dead" providerId="ADAL" clId="{9BC4A8D2-6BD3-4F6E-9B89-9E8D97E5DD9E}" dt="2026-04-08T11:23:56.594" v="6"/>
        <pc:sldMkLst>
          <pc:docMk/>
          <pc:sldMk cId="3927406471" sldId="1091"/>
        </pc:sldMkLst>
      </pc:sldChg>
      <pc:sldChg chg="add del">
        <pc:chgData name="Salima  Ben Najem" userId="5d5d9c33-4a8f-4fad-a74b-e23ae769dead" providerId="ADAL" clId="{9BC4A8D2-6BD3-4F6E-9B89-9E8D97E5DD9E}" dt="2026-04-08T11:23:56.594" v="6"/>
        <pc:sldMkLst>
          <pc:docMk/>
          <pc:sldMk cId="3647518686" sldId="1093"/>
        </pc:sldMkLst>
      </pc:sldChg>
      <pc:sldChg chg="add del">
        <pc:chgData name="Salima  Ben Najem" userId="5d5d9c33-4a8f-4fad-a74b-e23ae769dead" providerId="ADAL" clId="{9BC4A8D2-6BD3-4F6E-9B89-9E8D97E5DD9E}" dt="2026-04-08T11:23:56.594" v="6"/>
        <pc:sldMkLst>
          <pc:docMk/>
          <pc:sldMk cId="3574904296" sldId="1094"/>
        </pc:sldMkLst>
      </pc:sldChg>
      <pc:sldChg chg="add del">
        <pc:chgData name="Salima  Ben Najem" userId="5d5d9c33-4a8f-4fad-a74b-e23ae769dead" providerId="ADAL" clId="{9BC4A8D2-6BD3-4F6E-9B89-9E8D97E5DD9E}" dt="2026-04-08T11:23:56.594" v="6"/>
        <pc:sldMkLst>
          <pc:docMk/>
          <pc:sldMk cId="1698378585" sldId="1095"/>
        </pc:sldMkLst>
      </pc:sldChg>
      <pc:sldChg chg="add del">
        <pc:chgData name="Salima  Ben Najem" userId="5d5d9c33-4a8f-4fad-a74b-e23ae769dead" providerId="ADAL" clId="{9BC4A8D2-6BD3-4F6E-9B89-9E8D97E5DD9E}" dt="2026-04-08T11:23:56.594" v="6"/>
        <pc:sldMkLst>
          <pc:docMk/>
          <pc:sldMk cId="3452452071" sldId="1096"/>
        </pc:sldMkLst>
      </pc:sldChg>
      <pc:sldChg chg="addSp delSp modSp mod">
        <pc:chgData name="Salima  Ben Najem" userId="5d5d9c33-4a8f-4fad-a74b-e23ae769dead" providerId="ADAL" clId="{9BC4A8D2-6BD3-4F6E-9B89-9E8D97E5DD9E}" dt="2026-04-08T11:33:06.777" v="70"/>
        <pc:sldMkLst>
          <pc:docMk/>
          <pc:sldMk cId="2802330117" sldId="1112"/>
        </pc:sldMkLst>
        <pc:spChg chg="add mod">
          <ac:chgData name="Salima  Ben Najem" userId="5d5d9c33-4a8f-4fad-a74b-e23ae769dead" providerId="ADAL" clId="{9BC4A8D2-6BD3-4F6E-9B89-9E8D97E5DD9E}" dt="2026-04-08T11:33:06.777" v="70"/>
          <ac:spMkLst>
            <pc:docMk/>
            <pc:sldMk cId="2802330117" sldId="1112"/>
            <ac:spMk id="3" creationId="{F2BFF8B7-18FA-9F8C-0099-AF62AA72DC21}"/>
          </ac:spMkLst>
        </pc:spChg>
      </pc:sldChg>
      <pc:sldChg chg="modSp mod">
        <pc:chgData name="Salima  Ben Najem" userId="5d5d9c33-4a8f-4fad-a74b-e23ae769dead" providerId="ADAL" clId="{9BC4A8D2-6BD3-4F6E-9B89-9E8D97E5DD9E}" dt="2026-04-08T11:31:41.921" v="63" actId="1076"/>
        <pc:sldMkLst>
          <pc:docMk/>
          <pc:sldMk cId="2866015633" sldId="1120"/>
        </pc:sldMkLst>
        <pc:spChg chg="mod">
          <ac:chgData name="Salima  Ben Najem" userId="5d5d9c33-4a8f-4fad-a74b-e23ae769dead" providerId="ADAL" clId="{9BC4A8D2-6BD3-4F6E-9B89-9E8D97E5DD9E}" dt="2026-04-08T11:31:41.921" v="63" actId="1076"/>
          <ac:spMkLst>
            <pc:docMk/>
            <pc:sldMk cId="2866015633" sldId="1120"/>
            <ac:spMk id="14" creationId="{089362B5-C29F-FA54-557B-F73912351D5E}"/>
          </ac:spMkLst>
        </pc:spChg>
      </pc:sldChg>
      <pc:sldChg chg="add del">
        <pc:chgData name="Salima  Ben Najem" userId="5d5d9c33-4a8f-4fad-a74b-e23ae769dead" providerId="ADAL" clId="{9BC4A8D2-6BD3-4F6E-9B89-9E8D97E5DD9E}" dt="2026-04-08T11:23:56.594" v="6"/>
        <pc:sldMkLst>
          <pc:docMk/>
          <pc:sldMk cId="681867371" sldId="1122"/>
        </pc:sldMkLst>
      </pc:sldChg>
      <pc:sldChg chg="addSp delSp modSp mod">
        <pc:chgData name="Salima  Ben Najem" userId="5d5d9c33-4a8f-4fad-a74b-e23ae769dead" providerId="ADAL" clId="{9BC4A8D2-6BD3-4F6E-9B89-9E8D97E5DD9E}" dt="2026-04-08T11:29:00.106" v="46" actId="20577"/>
        <pc:sldMkLst>
          <pc:docMk/>
          <pc:sldMk cId="3275765009" sldId="1129"/>
        </pc:sldMkLst>
        <pc:spChg chg="mod">
          <ac:chgData name="Salima  Ben Najem" userId="5d5d9c33-4a8f-4fad-a74b-e23ae769dead" providerId="ADAL" clId="{9BC4A8D2-6BD3-4F6E-9B89-9E8D97E5DD9E}" dt="2026-04-08T11:29:00.106" v="46" actId="20577"/>
          <ac:spMkLst>
            <pc:docMk/>
            <pc:sldMk cId="3275765009" sldId="1129"/>
            <ac:spMk id="4" creationId="{F1264451-129C-D862-85AF-92BE8BBDB573}"/>
          </ac:spMkLst>
        </pc:spChg>
        <pc:spChg chg="mod">
          <ac:chgData name="Salima  Ben Najem" userId="5d5d9c33-4a8f-4fad-a74b-e23ae769dead" providerId="ADAL" clId="{9BC4A8D2-6BD3-4F6E-9B89-9E8D97E5DD9E}" dt="2026-04-08T11:28:29.542" v="41" actId="14100"/>
          <ac:spMkLst>
            <pc:docMk/>
            <pc:sldMk cId="3275765009" sldId="1129"/>
            <ac:spMk id="5" creationId="{B77653BE-8B16-60A8-FAC7-231BC07C35F2}"/>
          </ac:spMkLst>
        </pc:spChg>
        <pc:picChg chg="add mod ord">
          <ac:chgData name="Salima  Ben Najem" userId="5d5d9c33-4a8f-4fad-a74b-e23ae769dead" providerId="ADAL" clId="{9BC4A8D2-6BD3-4F6E-9B89-9E8D97E5DD9E}" dt="2026-04-08T11:28:22.331" v="40" actId="1076"/>
          <ac:picMkLst>
            <pc:docMk/>
            <pc:sldMk cId="3275765009" sldId="1129"/>
            <ac:picMk id="2" creationId="{47D7EAEA-DA6A-F538-1BE1-BC670B58D11D}"/>
          </ac:picMkLst>
        </pc:picChg>
      </pc:sldChg>
      <pc:sldChg chg="add">
        <pc:chgData name="Salima  Ben Najem" userId="5d5d9c33-4a8f-4fad-a74b-e23ae769dead" providerId="ADAL" clId="{9BC4A8D2-6BD3-4F6E-9B89-9E8D97E5DD9E}" dt="2026-04-08T11:23:56.594" v="6"/>
        <pc:sldMkLst>
          <pc:docMk/>
          <pc:sldMk cId="790690713" sldId="1135"/>
        </pc:sldMkLst>
      </pc:sldChg>
      <pc:sldChg chg="add del">
        <pc:chgData name="Salima  Ben Najem" userId="5d5d9c33-4a8f-4fad-a74b-e23ae769dead" providerId="ADAL" clId="{9BC4A8D2-6BD3-4F6E-9B89-9E8D97E5DD9E}" dt="2026-04-08T11:23:56.594" v="6"/>
        <pc:sldMkLst>
          <pc:docMk/>
          <pc:sldMk cId="671658836" sldId="1136"/>
        </pc:sldMkLst>
      </pc:sldChg>
      <pc:sldChg chg="add del">
        <pc:chgData name="Salima  Ben Najem" userId="5d5d9c33-4a8f-4fad-a74b-e23ae769dead" providerId="ADAL" clId="{9BC4A8D2-6BD3-4F6E-9B89-9E8D97E5DD9E}" dt="2026-04-08T11:23:56.594" v="6"/>
        <pc:sldMkLst>
          <pc:docMk/>
          <pc:sldMk cId="473512426" sldId="1137"/>
        </pc:sldMkLst>
      </pc:sldChg>
      <pc:sldChg chg="add del">
        <pc:chgData name="Salima  Ben Najem" userId="5d5d9c33-4a8f-4fad-a74b-e23ae769dead" providerId="ADAL" clId="{9BC4A8D2-6BD3-4F6E-9B89-9E8D97E5DD9E}" dt="2026-04-08T11:23:56.594" v="6"/>
        <pc:sldMkLst>
          <pc:docMk/>
          <pc:sldMk cId="2946617729" sldId="1138"/>
        </pc:sldMkLst>
      </pc:sldChg>
      <pc:sldChg chg="add del">
        <pc:chgData name="Salima  Ben Najem" userId="5d5d9c33-4a8f-4fad-a74b-e23ae769dead" providerId="ADAL" clId="{9BC4A8D2-6BD3-4F6E-9B89-9E8D97E5DD9E}" dt="2026-04-08T11:23:56.594" v="6"/>
        <pc:sldMkLst>
          <pc:docMk/>
          <pc:sldMk cId="1437105149" sldId="1139"/>
        </pc:sldMkLst>
      </pc:sldChg>
      <pc:sldChg chg="add">
        <pc:chgData name="Salima  Ben Najem" userId="5d5d9c33-4a8f-4fad-a74b-e23ae769dead" providerId="ADAL" clId="{9BC4A8D2-6BD3-4F6E-9B89-9E8D97E5DD9E}" dt="2026-04-08T11:23:56.594" v="6"/>
        <pc:sldMkLst>
          <pc:docMk/>
          <pc:sldMk cId="2586546719" sldId="1140"/>
        </pc:sldMkLst>
      </pc:sldChg>
      <pc:sldChg chg="add del">
        <pc:chgData name="Salima  Ben Najem" userId="5d5d9c33-4a8f-4fad-a74b-e23ae769dead" providerId="ADAL" clId="{9BC4A8D2-6BD3-4F6E-9B89-9E8D97E5DD9E}" dt="2026-04-08T11:23:56.594" v="6"/>
        <pc:sldMkLst>
          <pc:docMk/>
          <pc:sldMk cId="1900031116" sldId="1141"/>
        </pc:sldMkLst>
      </pc:sldChg>
      <pc:sldChg chg="addSp delSp modSp mod">
        <pc:chgData name="Salima  Ben Najem" userId="5d5d9c33-4a8f-4fad-a74b-e23ae769dead" providerId="ADAL" clId="{9BC4A8D2-6BD3-4F6E-9B89-9E8D97E5DD9E}" dt="2026-04-08T11:35:47.581" v="106" actId="20577"/>
        <pc:sldMkLst>
          <pc:docMk/>
          <pc:sldMk cId="3539899748" sldId="1145"/>
        </pc:sldMkLst>
        <pc:spChg chg="mod">
          <ac:chgData name="Salima  Ben Najem" userId="5d5d9c33-4a8f-4fad-a74b-e23ae769dead" providerId="ADAL" clId="{9BC4A8D2-6BD3-4F6E-9B89-9E8D97E5DD9E}" dt="2026-04-08T11:35:47.581" v="106" actId="20577"/>
          <ac:spMkLst>
            <pc:docMk/>
            <pc:sldMk cId="3539899748" sldId="1145"/>
            <ac:spMk id="2" creationId="{FE91AC9D-0C0C-4684-927E-D7846FC8300F}"/>
          </ac:spMkLst>
        </pc:spChg>
        <pc:spChg chg="mod">
          <ac:chgData name="Salima  Ben Najem" userId="5d5d9c33-4a8f-4fad-a74b-e23ae769dead" providerId="ADAL" clId="{9BC4A8D2-6BD3-4F6E-9B89-9E8D97E5DD9E}" dt="2026-04-08T11:35:34.308" v="95" actId="14100"/>
          <ac:spMkLst>
            <pc:docMk/>
            <pc:sldMk cId="3539899748" sldId="1145"/>
            <ac:spMk id="7" creationId="{3C7C7AAD-05A6-6955-D856-FC3AD003D16D}"/>
          </ac:spMkLst>
        </pc:spChg>
        <pc:spChg chg="mod">
          <ac:chgData name="Salima  Ben Najem" userId="5d5d9c33-4a8f-4fad-a74b-e23ae769dead" providerId="ADAL" clId="{9BC4A8D2-6BD3-4F6E-9B89-9E8D97E5DD9E}" dt="2026-04-08T11:35:38.001" v="96" actId="14100"/>
          <ac:spMkLst>
            <pc:docMk/>
            <pc:sldMk cId="3539899748" sldId="1145"/>
            <ac:spMk id="10" creationId="{F8C17998-5259-1377-3CCF-8D18FED29EF0}"/>
          </ac:spMkLst>
        </pc:spChg>
        <pc:picChg chg="add mod ord">
          <ac:chgData name="Salima  Ben Najem" userId="5d5d9c33-4a8f-4fad-a74b-e23ae769dead" providerId="ADAL" clId="{9BC4A8D2-6BD3-4F6E-9B89-9E8D97E5DD9E}" dt="2026-04-08T11:35:22.987" v="92" actId="14100"/>
          <ac:picMkLst>
            <pc:docMk/>
            <pc:sldMk cId="3539899748" sldId="1145"/>
            <ac:picMk id="4" creationId="{06E5A059-89DD-94CD-6AA9-0B3A5BD907C8}"/>
          </ac:picMkLst>
        </pc:picChg>
        <pc:picChg chg="add mod ord">
          <ac:chgData name="Salima  Ben Najem" userId="5d5d9c33-4a8f-4fad-a74b-e23ae769dead" providerId="ADAL" clId="{9BC4A8D2-6BD3-4F6E-9B89-9E8D97E5DD9E}" dt="2026-04-08T11:35:14.885" v="90" actId="167"/>
          <ac:picMkLst>
            <pc:docMk/>
            <pc:sldMk cId="3539899748" sldId="1145"/>
            <ac:picMk id="6" creationId="{1C067AC5-E356-CDF3-9E10-38AE1157D568}"/>
          </ac:picMkLst>
        </pc:picChg>
      </pc:sldChg>
      <pc:sldChg chg="add del">
        <pc:chgData name="Salima  Ben Najem" userId="5d5d9c33-4a8f-4fad-a74b-e23ae769dead" providerId="ADAL" clId="{9BC4A8D2-6BD3-4F6E-9B89-9E8D97E5DD9E}" dt="2026-04-08T11:23:56.594" v="6"/>
        <pc:sldMkLst>
          <pc:docMk/>
          <pc:sldMk cId="3836833166" sldId="1152"/>
        </pc:sldMkLst>
      </pc:sldChg>
      <pc:sldChg chg="add del">
        <pc:chgData name="Salima  Ben Najem" userId="5d5d9c33-4a8f-4fad-a74b-e23ae769dead" providerId="ADAL" clId="{9BC4A8D2-6BD3-4F6E-9B89-9E8D97E5DD9E}" dt="2026-04-08T11:23:56.594" v="6"/>
        <pc:sldMkLst>
          <pc:docMk/>
          <pc:sldMk cId="1069399611" sldId="1153"/>
        </pc:sldMkLst>
      </pc:sldChg>
      <pc:sldChg chg="add del">
        <pc:chgData name="Salima  Ben Najem" userId="5d5d9c33-4a8f-4fad-a74b-e23ae769dead" providerId="ADAL" clId="{9BC4A8D2-6BD3-4F6E-9B89-9E8D97E5DD9E}" dt="2026-04-08T11:23:56.594" v="6"/>
        <pc:sldMkLst>
          <pc:docMk/>
          <pc:sldMk cId="551549549" sldId="1154"/>
        </pc:sldMkLst>
      </pc:sldChg>
      <pc:sldChg chg="add">
        <pc:chgData name="Salima  Ben Najem" userId="5d5d9c33-4a8f-4fad-a74b-e23ae769dead" providerId="ADAL" clId="{9BC4A8D2-6BD3-4F6E-9B89-9E8D97E5DD9E}" dt="2026-04-08T11:23:56.594" v="6"/>
        <pc:sldMkLst>
          <pc:docMk/>
          <pc:sldMk cId="976329354" sldId="1158"/>
        </pc:sldMkLst>
      </pc:sldChg>
      <pc:sldChg chg="add">
        <pc:chgData name="Salima  Ben Najem" userId="5d5d9c33-4a8f-4fad-a74b-e23ae769dead" providerId="ADAL" clId="{9BC4A8D2-6BD3-4F6E-9B89-9E8D97E5DD9E}" dt="2026-04-08T11:23:56.594" v="6"/>
        <pc:sldMkLst>
          <pc:docMk/>
          <pc:sldMk cId="365145543" sldId="1159"/>
        </pc:sldMkLst>
      </pc:sldChg>
      <pc:sldChg chg="add">
        <pc:chgData name="Salima  Ben Najem" userId="5d5d9c33-4a8f-4fad-a74b-e23ae769dead" providerId="ADAL" clId="{9BC4A8D2-6BD3-4F6E-9B89-9E8D97E5DD9E}" dt="2026-04-08T11:23:56.594" v="6"/>
        <pc:sldMkLst>
          <pc:docMk/>
          <pc:sldMk cId="383932036" sldId="1160"/>
        </pc:sldMkLst>
      </pc:sldChg>
      <pc:sldChg chg="add">
        <pc:chgData name="Salima  Ben Najem" userId="5d5d9c33-4a8f-4fad-a74b-e23ae769dead" providerId="ADAL" clId="{9BC4A8D2-6BD3-4F6E-9B89-9E8D97E5DD9E}" dt="2026-04-08T11:23:56.594" v="6"/>
        <pc:sldMkLst>
          <pc:docMk/>
          <pc:sldMk cId="2727183727" sldId="1161"/>
        </pc:sldMkLst>
      </pc:sldChg>
    </pc:docChg>
  </pc:docChgLst>
  <pc:docChgLst>
    <pc:chgData name="Salima  Ben Najem" userId="5d5d9c33-4a8f-4fad-a74b-e23ae769dead" providerId="ADAL" clId="{3B2DA2D5-F576-45EC-96B1-60930CA05631}"/>
    <pc:docChg chg="undo custSel addSld delSld modSld">
      <pc:chgData name="Salima  Ben Najem" userId="5d5d9c33-4a8f-4fad-a74b-e23ae769dead" providerId="ADAL" clId="{3B2DA2D5-F576-45EC-96B1-60930CA05631}" dt="2026-04-12T20:15:49.669" v="323" actId="207"/>
      <pc:docMkLst>
        <pc:docMk/>
      </pc:docMkLst>
      <pc:sldChg chg="del">
        <pc:chgData name="Salima  Ben Najem" userId="5d5d9c33-4a8f-4fad-a74b-e23ae769dead" providerId="ADAL" clId="{3B2DA2D5-F576-45EC-96B1-60930CA05631}" dt="2026-04-12T19:51:26.635" v="2" actId="47"/>
        <pc:sldMkLst>
          <pc:docMk/>
          <pc:sldMk cId="4025595057" sldId="1021"/>
        </pc:sldMkLst>
      </pc:sldChg>
      <pc:sldChg chg="add">
        <pc:chgData name="Salima  Ben Najem" userId="5d5d9c33-4a8f-4fad-a74b-e23ae769dead" providerId="ADAL" clId="{3B2DA2D5-F576-45EC-96B1-60930CA05631}" dt="2026-04-12T19:50:39.314" v="0"/>
        <pc:sldMkLst>
          <pc:docMk/>
          <pc:sldMk cId="3813641419" sldId="1081"/>
        </pc:sldMkLst>
      </pc:sldChg>
      <pc:sldChg chg="addSp delSp modSp add mod">
        <pc:chgData name="Salima  Ben Najem" userId="5d5d9c33-4a8f-4fad-a74b-e23ae769dead" providerId="ADAL" clId="{3B2DA2D5-F576-45EC-96B1-60930CA05631}" dt="2026-04-12T20:01:07.942" v="107"/>
        <pc:sldMkLst>
          <pc:docMk/>
          <pc:sldMk cId="2669487527" sldId="1086"/>
        </pc:sldMkLst>
        <pc:spChg chg="del">
          <ac:chgData name="Salima  Ben Najem" userId="5d5d9c33-4a8f-4fad-a74b-e23ae769dead" providerId="ADAL" clId="{3B2DA2D5-F576-45EC-96B1-60930CA05631}" dt="2026-04-12T20:01:02.259" v="105" actId="478"/>
          <ac:spMkLst>
            <pc:docMk/>
            <pc:sldMk cId="2669487527" sldId="1086"/>
            <ac:spMk id="2" creationId="{00B8EDFB-2588-58B8-9F62-291379AE3BC4}"/>
          </ac:spMkLst>
        </pc:spChg>
        <pc:spChg chg="add mod">
          <ac:chgData name="Salima  Ben Najem" userId="5d5d9c33-4a8f-4fad-a74b-e23ae769dead" providerId="ADAL" clId="{3B2DA2D5-F576-45EC-96B1-60930CA05631}" dt="2026-04-12T19:59:27.790" v="98"/>
          <ac:spMkLst>
            <pc:docMk/>
            <pc:sldMk cId="2669487527" sldId="1086"/>
            <ac:spMk id="3" creationId="{24970C65-8512-364A-AEB9-3D52C29A92AF}"/>
          </ac:spMkLst>
        </pc:spChg>
        <pc:spChg chg="add del mod">
          <ac:chgData name="Salima  Ben Najem" userId="5d5d9c33-4a8f-4fad-a74b-e23ae769dead" providerId="ADAL" clId="{3B2DA2D5-F576-45EC-96B1-60930CA05631}" dt="2026-04-12T20:01:07.144" v="106" actId="478"/>
          <ac:spMkLst>
            <pc:docMk/>
            <pc:sldMk cId="2669487527" sldId="1086"/>
            <ac:spMk id="14" creationId="{1E8BBB94-0732-F6F8-5BB8-C41AB824B28A}"/>
          </ac:spMkLst>
        </pc:spChg>
        <pc:spChg chg="del">
          <ac:chgData name="Salima  Ben Najem" userId="5d5d9c33-4a8f-4fad-a74b-e23ae769dead" providerId="ADAL" clId="{3B2DA2D5-F576-45EC-96B1-60930CA05631}" dt="2026-04-12T19:59:26.827" v="97" actId="478"/>
          <ac:spMkLst>
            <pc:docMk/>
            <pc:sldMk cId="2669487527" sldId="1086"/>
            <ac:spMk id="15" creationId="{6F092538-4D2D-421B-D44C-E64D1548BB63}"/>
          </ac:spMkLst>
        </pc:spChg>
        <pc:spChg chg="add mod">
          <ac:chgData name="Salima  Ben Najem" userId="5d5d9c33-4a8f-4fad-a74b-e23ae769dead" providerId="ADAL" clId="{3B2DA2D5-F576-45EC-96B1-60930CA05631}" dt="2026-04-12T20:01:07.942" v="107"/>
          <ac:spMkLst>
            <pc:docMk/>
            <pc:sldMk cId="2669487527" sldId="1086"/>
            <ac:spMk id="16" creationId="{99949026-9560-1F38-CCBC-6884B1A4ADC3}"/>
          </ac:spMkLst>
        </pc:spChg>
      </pc:sldChg>
      <pc:sldChg chg="add del">
        <pc:chgData name="Salima  Ben Najem" userId="5d5d9c33-4a8f-4fad-a74b-e23ae769dead" providerId="ADAL" clId="{3B2DA2D5-F576-45EC-96B1-60930CA05631}" dt="2026-04-12T19:58:38.193" v="95" actId="47"/>
        <pc:sldMkLst>
          <pc:docMk/>
          <pc:sldMk cId="90703792" sldId="1101"/>
        </pc:sldMkLst>
      </pc:sldChg>
      <pc:sldChg chg="add del">
        <pc:chgData name="Salima  Ben Najem" userId="5d5d9c33-4a8f-4fad-a74b-e23ae769dead" providerId="ADAL" clId="{3B2DA2D5-F576-45EC-96B1-60930CA05631}" dt="2026-04-12T20:03:49.938" v="183" actId="47"/>
        <pc:sldMkLst>
          <pc:docMk/>
          <pc:sldMk cId="3923782676" sldId="1102"/>
        </pc:sldMkLst>
      </pc:sldChg>
      <pc:sldChg chg="add del">
        <pc:chgData name="Salima  Ben Najem" userId="5d5d9c33-4a8f-4fad-a74b-e23ae769dead" providerId="ADAL" clId="{3B2DA2D5-F576-45EC-96B1-60930CA05631}" dt="2026-04-12T20:06:50.503" v="211" actId="47"/>
        <pc:sldMkLst>
          <pc:docMk/>
          <pc:sldMk cId="666957935" sldId="1103"/>
        </pc:sldMkLst>
      </pc:sldChg>
      <pc:sldChg chg="add del">
        <pc:chgData name="Salima  Ben Najem" userId="5d5d9c33-4a8f-4fad-a74b-e23ae769dead" providerId="ADAL" clId="{3B2DA2D5-F576-45EC-96B1-60930CA05631}" dt="2026-04-12T20:05:28.496" v="205" actId="47"/>
        <pc:sldMkLst>
          <pc:docMk/>
          <pc:sldMk cId="2375760754" sldId="1104"/>
        </pc:sldMkLst>
      </pc:sldChg>
      <pc:sldChg chg="del">
        <pc:chgData name="Salima  Ben Najem" userId="5d5d9c33-4a8f-4fad-a74b-e23ae769dead" providerId="ADAL" clId="{3B2DA2D5-F576-45EC-96B1-60930CA05631}" dt="2026-04-12T19:54:38.472" v="26" actId="47"/>
        <pc:sldMkLst>
          <pc:docMk/>
          <pc:sldMk cId="2965193925" sldId="1111"/>
        </pc:sldMkLst>
      </pc:sldChg>
      <pc:sldChg chg="addSp delSp modSp add del mod">
        <pc:chgData name="Salima  Ben Najem" userId="5d5d9c33-4a8f-4fad-a74b-e23ae769dead" providerId="ADAL" clId="{3B2DA2D5-F576-45EC-96B1-60930CA05631}" dt="2026-04-12T20:00:25.650" v="104" actId="1076"/>
        <pc:sldMkLst>
          <pc:docMk/>
          <pc:sldMk cId="2802330117" sldId="1112"/>
        </pc:sldMkLst>
        <pc:spChg chg="add del mod">
          <ac:chgData name="Salima  Ben Najem" userId="5d5d9c33-4a8f-4fad-a74b-e23ae769dead" providerId="ADAL" clId="{3B2DA2D5-F576-45EC-96B1-60930CA05631}" dt="2026-04-12T20:00:19.124" v="102" actId="478"/>
          <ac:spMkLst>
            <pc:docMk/>
            <pc:sldMk cId="2802330117" sldId="1112"/>
            <ac:spMk id="4" creationId="{FABAC866-C3BF-DF15-FB39-3A7731785DD2}"/>
          </ac:spMkLst>
        </pc:spChg>
        <pc:spChg chg="add mod">
          <ac:chgData name="Salima  Ben Najem" userId="5d5d9c33-4a8f-4fad-a74b-e23ae769dead" providerId="ADAL" clId="{3B2DA2D5-F576-45EC-96B1-60930CA05631}" dt="2026-04-12T20:00:25.650" v="104" actId="1076"/>
          <ac:spMkLst>
            <pc:docMk/>
            <pc:sldMk cId="2802330117" sldId="1112"/>
            <ac:spMk id="5" creationId="{9BFEC5ED-2946-9018-3D32-3768A1B7086F}"/>
          </ac:spMkLst>
        </pc:spChg>
        <pc:spChg chg="del">
          <ac:chgData name="Salima  Ben Najem" userId="5d5d9c33-4a8f-4fad-a74b-e23ae769dead" providerId="ADAL" clId="{3B2DA2D5-F576-45EC-96B1-60930CA05631}" dt="2026-04-12T20:00:17.314" v="101" actId="478"/>
          <ac:spMkLst>
            <pc:docMk/>
            <pc:sldMk cId="2802330117" sldId="1112"/>
            <ac:spMk id="8" creationId="{DDAFF209-9DD8-CAE9-9C48-47DCAD1C6A24}"/>
          </ac:spMkLst>
        </pc:spChg>
      </pc:sldChg>
      <pc:sldChg chg="add del">
        <pc:chgData name="Salima  Ben Najem" userId="5d5d9c33-4a8f-4fad-a74b-e23ae769dead" providerId="ADAL" clId="{3B2DA2D5-F576-45EC-96B1-60930CA05631}" dt="2026-04-12T20:05:28.496" v="205" actId="47"/>
        <pc:sldMkLst>
          <pc:docMk/>
          <pc:sldMk cId="2789614185" sldId="1113"/>
        </pc:sldMkLst>
      </pc:sldChg>
      <pc:sldChg chg="addSp delSp modSp mod">
        <pc:chgData name="Salima  Ben Najem" userId="5d5d9c33-4a8f-4fad-a74b-e23ae769dead" providerId="ADAL" clId="{3B2DA2D5-F576-45EC-96B1-60930CA05631}" dt="2026-04-12T20:12:17.972" v="316" actId="20577"/>
        <pc:sldMkLst>
          <pc:docMk/>
          <pc:sldMk cId="2866015633" sldId="1120"/>
        </pc:sldMkLst>
        <pc:spChg chg="del">
          <ac:chgData name="Salima  Ben Najem" userId="5d5d9c33-4a8f-4fad-a74b-e23ae769dead" providerId="ADAL" clId="{3B2DA2D5-F576-45EC-96B1-60930CA05631}" dt="2026-04-12T19:52:20.836" v="5" actId="478"/>
          <ac:spMkLst>
            <pc:docMk/>
            <pc:sldMk cId="2866015633" sldId="1120"/>
            <ac:spMk id="2" creationId="{98D48B42-3665-1B29-978E-944CD105A620}"/>
          </ac:spMkLst>
        </pc:spChg>
        <pc:spChg chg="del">
          <ac:chgData name="Salima  Ben Najem" userId="5d5d9c33-4a8f-4fad-a74b-e23ae769dead" providerId="ADAL" clId="{3B2DA2D5-F576-45EC-96B1-60930CA05631}" dt="2026-04-12T19:53:37.209" v="24" actId="478"/>
          <ac:spMkLst>
            <pc:docMk/>
            <pc:sldMk cId="2866015633" sldId="1120"/>
            <ac:spMk id="5" creationId="{D65B8C31-2EDD-F884-2A1F-BBA79849D11C}"/>
          </ac:spMkLst>
        </pc:spChg>
        <pc:spChg chg="add del mod">
          <ac:chgData name="Salima  Ben Najem" userId="5d5d9c33-4a8f-4fad-a74b-e23ae769dead" providerId="ADAL" clId="{3B2DA2D5-F576-45EC-96B1-60930CA05631}" dt="2026-04-12T19:52:23.122" v="6" actId="478"/>
          <ac:spMkLst>
            <pc:docMk/>
            <pc:sldMk cId="2866015633" sldId="1120"/>
            <ac:spMk id="6" creationId="{0AA180A9-2B6C-F731-DEDF-B06C0236AC19}"/>
          </ac:spMkLst>
        </pc:spChg>
        <pc:spChg chg="del">
          <ac:chgData name="Salima  Ben Najem" userId="5d5d9c33-4a8f-4fad-a74b-e23ae769dead" providerId="ADAL" clId="{3B2DA2D5-F576-45EC-96B1-60930CA05631}" dt="2026-04-12T19:53:37.209" v="24" actId="478"/>
          <ac:spMkLst>
            <pc:docMk/>
            <pc:sldMk cId="2866015633" sldId="1120"/>
            <ac:spMk id="7" creationId="{F0786FCD-A890-B57D-DB8E-6C555E8A963C}"/>
          </ac:spMkLst>
        </pc:spChg>
        <pc:spChg chg="add mod">
          <ac:chgData name="Salima  Ben Najem" userId="5d5d9c33-4a8f-4fad-a74b-e23ae769dead" providerId="ADAL" clId="{3B2DA2D5-F576-45EC-96B1-60930CA05631}" dt="2026-04-12T19:52:30.049" v="22" actId="1037"/>
          <ac:spMkLst>
            <pc:docMk/>
            <pc:sldMk cId="2866015633" sldId="1120"/>
            <ac:spMk id="8" creationId="{B88BA627-868A-D274-68C6-F6F6BE9DB6DF}"/>
          </ac:spMkLst>
        </pc:spChg>
        <pc:spChg chg="add mod">
          <ac:chgData name="Salima  Ben Najem" userId="5d5d9c33-4a8f-4fad-a74b-e23ae769dead" providerId="ADAL" clId="{3B2DA2D5-F576-45EC-96B1-60930CA05631}" dt="2026-04-12T19:53:14.138" v="23"/>
          <ac:spMkLst>
            <pc:docMk/>
            <pc:sldMk cId="2866015633" sldId="1120"/>
            <ac:spMk id="9" creationId="{34098D58-44A9-5D8A-BE16-E4311804ED1F}"/>
          </ac:spMkLst>
        </pc:spChg>
        <pc:spChg chg="del">
          <ac:chgData name="Salima  Ben Najem" userId="5d5d9c33-4a8f-4fad-a74b-e23ae769dead" providerId="ADAL" clId="{3B2DA2D5-F576-45EC-96B1-60930CA05631}" dt="2026-04-12T19:53:37.209" v="24" actId="478"/>
          <ac:spMkLst>
            <pc:docMk/>
            <pc:sldMk cId="2866015633" sldId="1120"/>
            <ac:spMk id="10" creationId="{4C868539-A10C-18E8-752D-95D92C090C48}"/>
          </ac:spMkLst>
        </pc:spChg>
        <pc:spChg chg="del">
          <ac:chgData name="Salima  Ben Najem" userId="5d5d9c33-4a8f-4fad-a74b-e23ae769dead" providerId="ADAL" clId="{3B2DA2D5-F576-45EC-96B1-60930CA05631}" dt="2026-04-12T19:53:37.209" v="24" actId="478"/>
          <ac:spMkLst>
            <pc:docMk/>
            <pc:sldMk cId="2866015633" sldId="1120"/>
            <ac:spMk id="11" creationId="{0BBECA40-C3CE-8BA2-B64A-538C1D6221C8}"/>
          </ac:spMkLst>
        </pc:spChg>
        <pc:spChg chg="del">
          <ac:chgData name="Salima  Ben Najem" userId="5d5d9c33-4a8f-4fad-a74b-e23ae769dead" providerId="ADAL" clId="{3B2DA2D5-F576-45EC-96B1-60930CA05631}" dt="2026-04-12T19:53:37.209" v="24" actId="478"/>
          <ac:spMkLst>
            <pc:docMk/>
            <pc:sldMk cId="2866015633" sldId="1120"/>
            <ac:spMk id="12" creationId="{A79E58F2-F43A-089F-946A-9B8330090BCF}"/>
          </ac:spMkLst>
        </pc:spChg>
        <pc:spChg chg="del">
          <ac:chgData name="Salima  Ben Najem" userId="5d5d9c33-4a8f-4fad-a74b-e23ae769dead" providerId="ADAL" clId="{3B2DA2D5-F576-45EC-96B1-60930CA05631}" dt="2026-04-12T19:53:37.209" v="24" actId="478"/>
          <ac:spMkLst>
            <pc:docMk/>
            <pc:sldMk cId="2866015633" sldId="1120"/>
            <ac:spMk id="13" creationId="{E6C631B2-C0B3-F450-3E2F-549DFF45D57D}"/>
          </ac:spMkLst>
        </pc:spChg>
        <pc:spChg chg="mod">
          <ac:chgData name="Salima  Ben Najem" userId="5d5d9c33-4a8f-4fad-a74b-e23ae769dead" providerId="ADAL" clId="{3B2DA2D5-F576-45EC-96B1-60930CA05631}" dt="2026-04-12T20:12:17.972" v="316" actId="20577"/>
          <ac:spMkLst>
            <pc:docMk/>
            <pc:sldMk cId="2866015633" sldId="1120"/>
            <ac:spMk id="14" creationId="{089362B5-C29F-FA54-557B-F73912351D5E}"/>
          </ac:spMkLst>
        </pc:spChg>
        <pc:spChg chg="add mod">
          <ac:chgData name="Salima  Ben Najem" userId="5d5d9c33-4a8f-4fad-a74b-e23ae769dead" providerId="ADAL" clId="{3B2DA2D5-F576-45EC-96B1-60930CA05631}" dt="2026-04-12T19:53:14.138" v="23"/>
          <ac:spMkLst>
            <pc:docMk/>
            <pc:sldMk cId="2866015633" sldId="1120"/>
            <ac:spMk id="18" creationId="{FA84D4FE-BE4F-F5EB-8991-5ED205976E8E}"/>
          </ac:spMkLst>
        </pc:spChg>
        <pc:spChg chg="add mod">
          <ac:chgData name="Salima  Ben Najem" userId="5d5d9c33-4a8f-4fad-a74b-e23ae769dead" providerId="ADAL" clId="{3B2DA2D5-F576-45EC-96B1-60930CA05631}" dt="2026-04-12T19:53:14.138" v="23"/>
          <ac:spMkLst>
            <pc:docMk/>
            <pc:sldMk cId="2866015633" sldId="1120"/>
            <ac:spMk id="19" creationId="{21C1F70C-0F64-8A45-9D06-3BC27AE850D4}"/>
          </ac:spMkLst>
        </pc:spChg>
        <pc:spChg chg="add mod">
          <ac:chgData name="Salima  Ben Najem" userId="5d5d9c33-4a8f-4fad-a74b-e23ae769dead" providerId="ADAL" clId="{3B2DA2D5-F576-45EC-96B1-60930CA05631}" dt="2026-04-12T19:53:14.138" v="23"/>
          <ac:spMkLst>
            <pc:docMk/>
            <pc:sldMk cId="2866015633" sldId="1120"/>
            <ac:spMk id="20" creationId="{3EC467EA-AC65-C3A8-82AA-16DC8BD17A3B}"/>
          </ac:spMkLst>
        </pc:spChg>
        <pc:spChg chg="add mod">
          <ac:chgData name="Salima  Ben Najem" userId="5d5d9c33-4a8f-4fad-a74b-e23ae769dead" providerId="ADAL" clId="{3B2DA2D5-F576-45EC-96B1-60930CA05631}" dt="2026-04-12T19:53:14.138" v="23"/>
          <ac:spMkLst>
            <pc:docMk/>
            <pc:sldMk cId="2866015633" sldId="1120"/>
            <ac:spMk id="21" creationId="{6B6DCFA9-A7C7-411E-EFE8-866EB5D4A80A}"/>
          </ac:spMkLst>
        </pc:spChg>
        <pc:spChg chg="add mod">
          <ac:chgData name="Salima  Ben Najem" userId="5d5d9c33-4a8f-4fad-a74b-e23ae769dead" providerId="ADAL" clId="{3B2DA2D5-F576-45EC-96B1-60930CA05631}" dt="2026-04-12T19:53:14.138" v="23"/>
          <ac:spMkLst>
            <pc:docMk/>
            <pc:sldMk cId="2866015633" sldId="1120"/>
            <ac:spMk id="22" creationId="{F7AF54D4-3001-1F99-96F3-A9EABA57B405}"/>
          </ac:spMkLst>
        </pc:spChg>
        <pc:spChg chg="add mod">
          <ac:chgData name="Salima  Ben Najem" userId="5d5d9c33-4a8f-4fad-a74b-e23ae769dead" providerId="ADAL" clId="{3B2DA2D5-F576-45EC-96B1-60930CA05631}" dt="2026-04-12T19:53:14.138" v="23"/>
          <ac:spMkLst>
            <pc:docMk/>
            <pc:sldMk cId="2866015633" sldId="1120"/>
            <ac:spMk id="23" creationId="{37F702BD-A74B-3DD7-DF51-67117781B436}"/>
          </ac:spMkLst>
        </pc:spChg>
        <pc:spChg chg="add mod">
          <ac:chgData name="Salima  Ben Najem" userId="5d5d9c33-4a8f-4fad-a74b-e23ae769dead" providerId="ADAL" clId="{3B2DA2D5-F576-45EC-96B1-60930CA05631}" dt="2026-04-12T19:53:38.350" v="25"/>
          <ac:spMkLst>
            <pc:docMk/>
            <pc:sldMk cId="2866015633" sldId="1120"/>
            <ac:spMk id="24" creationId="{AFE7415D-88AC-6CD3-BB1A-79B7E68A008D}"/>
          </ac:spMkLst>
        </pc:spChg>
        <pc:spChg chg="add mod">
          <ac:chgData name="Salima  Ben Najem" userId="5d5d9c33-4a8f-4fad-a74b-e23ae769dead" providerId="ADAL" clId="{3B2DA2D5-F576-45EC-96B1-60930CA05631}" dt="2026-04-12T19:53:38.350" v="25"/>
          <ac:spMkLst>
            <pc:docMk/>
            <pc:sldMk cId="2866015633" sldId="1120"/>
            <ac:spMk id="25" creationId="{B6D4988D-778D-B611-356F-107B1A3B52CD}"/>
          </ac:spMkLst>
        </pc:spChg>
        <pc:spChg chg="add mod">
          <ac:chgData name="Salima  Ben Najem" userId="5d5d9c33-4a8f-4fad-a74b-e23ae769dead" providerId="ADAL" clId="{3B2DA2D5-F576-45EC-96B1-60930CA05631}" dt="2026-04-12T19:53:38.350" v="25"/>
          <ac:spMkLst>
            <pc:docMk/>
            <pc:sldMk cId="2866015633" sldId="1120"/>
            <ac:spMk id="26" creationId="{F4D99FD7-221F-5707-ED8B-DC8CB1EA3966}"/>
          </ac:spMkLst>
        </pc:spChg>
        <pc:spChg chg="add mod">
          <ac:chgData name="Salima  Ben Najem" userId="5d5d9c33-4a8f-4fad-a74b-e23ae769dead" providerId="ADAL" clId="{3B2DA2D5-F576-45EC-96B1-60930CA05631}" dt="2026-04-12T19:53:38.350" v="25"/>
          <ac:spMkLst>
            <pc:docMk/>
            <pc:sldMk cId="2866015633" sldId="1120"/>
            <ac:spMk id="27" creationId="{ACF4756D-99D3-9C48-6CF3-CAD32E58E7C6}"/>
          </ac:spMkLst>
        </pc:spChg>
        <pc:spChg chg="add mod">
          <ac:chgData name="Salima  Ben Najem" userId="5d5d9c33-4a8f-4fad-a74b-e23ae769dead" providerId="ADAL" clId="{3B2DA2D5-F576-45EC-96B1-60930CA05631}" dt="2026-04-12T19:53:38.350" v="25"/>
          <ac:spMkLst>
            <pc:docMk/>
            <pc:sldMk cId="2866015633" sldId="1120"/>
            <ac:spMk id="28" creationId="{6028FF1D-7597-086D-23A6-86E8B2001E30}"/>
          </ac:spMkLst>
        </pc:spChg>
        <pc:spChg chg="add mod">
          <ac:chgData name="Salima  Ben Najem" userId="5d5d9c33-4a8f-4fad-a74b-e23ae769dead" providerId="ADAL" clId="{3B2DA2D5-F576-45EC-96B1-60930CA05631}" dt="2026-04-12T19:53:38.350" v="25"/>
          <ac:spMkLst>
            <pc:docMk/>
            <pc:sldMk cId="2866015633" sldId="1120"/>
            <ac:spMk id="29" creationId="{0349F876-264E-F503-84AD-13B047455716}"/>
          </ac:spMkLst>
        </pc:spChg>
        <pc:spChg chg="add mod">
          <ac:chgData name="Salima  Ben Najem" userId="5d5d9c33-4a8f-4fad-a74b-e23ae769dead" providerId="ADAL" clId="{3B2DA2D5-F576-45EC-96B1-60930CA05631}" dt="2026-04-12T19:53:38.350" v="25"/>
          <ac:spMkLst>
            <pc:docMk/>
            <pc:sldMk cId="2866015633" sldId="1120"/>
            <ac:spMk id="30" creationId="{6A03DE3A-CC6B-049F-A614-7320261F0CC0}"/>
          </ac:spMkLst>
        </pc:spChg>
      </pc:sldChg>
      <pc:sldChg chg="addSp delSp modSp add mod">
        <pc:chgData name="Salima  Ben Najem" userId="5d5d9c33-4a8f-4fad-a74b-e23ae769dead" providerId="ADAL" clId="{3B2DA2D5-F576-45EC-96B1-60930CA05631}" dt="2026-04-12T19:55:25.994" v="77" actId="1076"/>
        <pc:sldMkLst>
          <pc:docMk/>
          <pc:sldMk cId="292426188" sldId="1131"/>
        </pc:sldMkLst>
        <pc:spChg chg="mod">
          <ac:chgData name="Salima  Ben Najem" userId="5d5d9c33-4a8f-4fad-a74b-e23ae769dead" providerId="ADAL" clId="{3B2DA2D5-F576-45EC-96B1-60930CA05631}" dt="2026-04-12T19:55:25.994" v="77" actId="1076"/>
          <ac:spMkLst>
            <pc:docMk/>
            <pc:sldMk cId="292426188" sldId="1131"/>
            <ac:spMk id="3" creationId="{DFF3BE0D-45CA-F95C-1B13-12C61EB78911}"/>
          </ac:spMkLst>
        </pc:spChg>
        <pc:spChg chg="del">
          <ac:chgData name="Salima  Ben Najem" userId="5d5d9c33-4a8f-4fad-a74b-e23ae769dead" providerId="ADAL" clId="{3B2DA2D5-F576-45EC-96B1-60930CA05631}" dt="2026-04-12T19:54:57.204" v="28" actId="478"/>
          <ac:spMkLst>
            <pc:docMk/>
            <pc:sldMk cId="292426188" sldId="1131"/>
            <ac:spMk id="4" creationId="{D24219D7-5B57-DCFE-FEAB-860CC74D4F30}"/>
          </ac:spMkLst>
        </pc:spChg>
        <pc:spChg chg="add mod">
          <ac:chgData name="Salima  Ben Najem" userId="5d5d9c33-4a8f-4fad-a74b-e23ae769dead" providerId="ADAL" clId="{3B2DA2D5-F576-45EC-96B1-60930CA05631}" dt="2026-04-12T19:55:08.220" v="31" actId="20577"/>
          <ac:spMkLst>
            <pc:docMk/>
            <pc:sldMk cId="292426188" sldId="1131"/>
            <ac:spMk id="5" creationId="{DE73968B-C28C-257E-586C-F1C926A6B28C}"/>
          </ac:spMkLst>
        </pc:spChg>
      </pc:sldChg>
      <pc:sldChg chg="addSp delSp modSp add mod">
        <pc:chgData name="Salima  Ben Najem" userId="5d5d9c33-4a8f-4fad-a74b-e23ae769dead" providerId="ADAL" clId="{3B2DA2D5-F576-45EC-96B1-60930CA05631}" dt="2026-04-12T19:59:35.020" v="100"/>
        <pc:sldMkLst>
          <pc:docMk/>
          <pc:sldMk cId="368386591" sldId="1133"/>
        </pc:sldMkLst>
        <pc:spChg chg="add mod">
          <ac:chgData name="Salima  Ben Najem" userId="5d5d9c33-4a8f-4fad-a74b-e23ae769dead" providerId="ADAL" clId="{3B2DA2D5-F576-45EC-96B1-60930CA05631}" dt="2026-04-12T19:59:35.020" v="100"/>
          <ac:spMkLst>
            <pc:docMk/>
            <pc:sldMk cId="368386591" sldId="1133"/>
            <ac:spMk id="3" creationId="{87B320FF-E24D-46C5-1F10-1E152CD6DF44}"/>
          </ac:spMkLst>
        </pc:spChg>
        <pc:spChg chg="del">
          <ac:chgData name="Salima  Ben Najem" userId="5d5d9c33-4a8f-4fad-a74b-e23ae769dead" providerId="ADAL" clId="{3B2DA2D5-F576-45EC-96B1-60930CA05631}" dt="2026-04-12T19:59:34.061" v="99" actId="478"/>
          <ac:spMkLst>
            <pc:docMk/>
            <pc:sldMk cId="368386591" sldId="1133"/>
            <ac:spMk id="5" creationId="{B1EDAE04-CF36-C92B-7772-771BED7889E4}"/>
          </ac:spMkLst>
        </pc:spChg>
      </pc:sldChg>
      <pc:sldChg chg="addSp delSp modSp add mod">
        <pc:chgData name="Salima  Ben Najem" userId="5d5d9c33-4a8f-4fad-a74b-e23ae769dead" providerId="ADAL" clId="{3B2DA2D5-F576-45EC-96B1-60930CA05631}" dt="2026-04-12T20:03:07.180" v="182" actId="1076"/>
        <pc:sldMkLst>
          <pc:docMk/>
          <pc:sldMk cId="3339670521" sldId="1134"/>
        </pc:sldMkLst>
        <pc:spChg chg="add mod">
          <ac:chgData name="Salima  Ben Najem" userId="5d5d9c33-4a8f-4fad-a74b-e23ae769dead" providerId="ADAL" clId="{3B2DA2D5-F576-45EC-96B1-60930CA05631}" dt="2026-04-12T20:03:07.180" v="182" actId="1076"/>
          <ac:spMkLst>
            <pc:docMk/>
            <pc:sldMk cId="3339670521" sldId="1134"/>
            <ac:spMk id="3" creationId="{8CA82245-F63F-578D-E3A9-8A543CD192B7}"/>
          </ac:spMkLst>
        </pc:spChg>
        <pc:spChg chg="del">
          <ac:chgData name="Salima  Ben Najem" userId="5d5d9c33-4a8f-4fad-a74b-e23ae769dead" providerId="ADAL" clId="{3B2DA2D5-F576-45EC-96B1-60930CA05631}" dt="2026-04-12T20:01:51.639" v="108" actId="478"/>
          <ac:spMkLst>
            <pc:docMk/>
            <pc:sldMk cId="3339670521" sldId="1134"/>
            <ac:spMk id="4" creationId="{32E4A2FE-6AB9-2F76-2D6F-4DB6E8151B0A}"/>
          </ac:spMkLst>
        </pc:spChg>
        <pc:spChg chg="mod">
          <ac:chgData name="Salima  Ben Najem" userId="5d5d9c33-4a8f-4fad-a74b-e23ae769dead" providerId="ADAL" clId="{3B2DA2D5-F576-45EC-96B1-60930CA05631}" dt="2026-04-12T20:02:52.562" v="178" actId="1076"/>
          <ac:spMkLst>
            <pc:docMk/>
            <pc:sldMk cId="3339670521" sldId="1134"/>
            <ac:spMk id="5" creationId="{D9DD5047-54AF-C47C-0592-28E0A124E6D0}"/>
          </ac:spMkLst>
        </pc:spChg>
      </pc:sldChg>
      <pc:sldChg chg="addSp delSp modSp add mod">
        <pc:chgData name="Salima  Ben Najem" userId="5d5d9c33-4a8f-4fad-a74b-e23ae769dead" providerId="ADAL" clId="{3B2DA2D5-F576-45EC-96B1-60930CA05631}" dt="2026-04-12T20:07:59.205" v="243" actId="20577"/>
        <pc:sldMkLst>
          <pc:docMk/>
          <pc:sldMk cId="4243196548" sldId="1142"/>
        </pc:sldMkLst>
        <pc:spChg chg="mod">
          <ac:chgData name="Salima  Ben Najem" userId="5d5d9c33-4a8f-4fad-a74b-e23ae769dead" providerId="ADAL" clId="{3B2DA2D5-F576-45EC-96B1-60930CA05631}" dt="2026-04-12T20:07:59.205" v="243" actId="20577"/>
          <ac:spMkLst>
            <pc:docMk/>
            <pc:sldMk cId="4243196548" sldId="1142"/>
            <ac:spMk id="3" creationId="{390C95F1-6C80-7A9B-AEB4-CFF5E5D3C3B0}"/>
          </ac:spMkLst>
        </pc:spChg>
        <pc:spChg chg="del">
          <ac:chgData name="Salima  Ben Najem" userId="5d5d9c33-4a8f-4fad-a74b-e23ae769dead" providerId="ADAL" clId="{3B2DA2D5-F576-45EC-96B1-60930CA05631}" dt="2026-04-12T20:07:13.539" v="212" actId="478"/>
          <ac:spMkLst>
            <pc:docMk/>
            <pc:sldMk cId="4243196548" sldId="1142"/>
            <ac:spMk id="4" creationId="{E1865DB4-073E-1EE7-C548-72E1AF64931E}"/>
          </ac:spMkLst>
        </pc:spChg>
        <pc:spChg chg="add mod">
          <ac:chgData name="Salima  Ben Najem" userId="5d5d9c33-4a8f-4fad-a74b-e23ae769dead" providerId="ADAL" clId="{3B2DA2D5-F576-45EC-96B1-60930CA05631}" dt="2026-04-12T20:07:18.521" v="214" actId="1076"/>
          <ac:spMkLst>
            <pc:docMk/>
            <pc:sldMk cId="4243196548" sldId="1142"/>
            <ac:spMk id="5" creationId="{59518D0E-A59F-CCF6-1945-C65BFB547A16}"/>
          </ac:spMkLst>
        </pc:spChg>
      </pc:sldChg>
      <pc:sldChg chg="addSp delSp modSp add mod">
        <pc:chgData name="Salima  Ben Najem" userId="5d5d9c33-4a8f-4fad-a74b-e23ae769dead" providerId="ADAL" clId="{3B2DA2D5-F576-45EC-96B1-60930CA05631}" dt="2026-04-12T20:09:41.488" v="297" actId="108"/>
        <pc:sldMkLst>
          <pc:docMk/>
          <pc:sldMk cId="1242467051" sldId="1143"/>
        </pc:sldMkLst>
        <pc:spChg chg="mod">
          <ac:chgData name="Salima  Ben Najem" userId="5d5d9c33-4a8f-4fad-a74b-e23ae769dead" providerId="ADAL" clId="{3B2DA2D5-F576-45EC-96B1-60930CA05631}" dt="2026-04-12T20:09:41.488" v="297" actId="108"/>
          <ac:spMkLst>
            <pc:docMk/>
            <pc:sldMk cId="1242467051" sldId="1143"/>
            <ac:spMk id="2" creationId="{331BDEB8-5D44-A3A0-8B9C-CB72280C1CCB}"/>
          </ac:spMkLst>
        </pc:spChg>
        <pc:spChg chg="add mod">
          <ac:chgData name="Salima  Ben Najem" userId="5d5d9c33-4a8f-4fad-a74b-e23ae769dead" providerId="ADAL" clId="{3B2DA2D5-F576-45EC-96B1-60930CA05631}" dt="2026-04-12T20:09:18.811" v="294" actId="207"/>
          <ac:spMkLst>
            <pc:docMk/>
            <pc:sldMk cId="1242467051" sldId="1143"/>
            <ac:spMk id="3" creationId="{6AF098CE-DEA7-7D0A-F445-FE4D0D67544A}"/>
          </ac:spMkLst>
        </pc:spChg>
        <pc:spChg chg="del">
          <ac:chgData name="Salima  Ben Najem" userId="5d5d9c33-4a8f-4fad-a74b-e23ae769dead" providerId="ADAL" clId="{3B2DA2D5-F576-45EC-96B1-60930CA05631}" dt="2026-04-12T20:08:15.712" v="244" actId="478"/>
          <ac:spMkLst>
            <pc:docMk/>
            <pc:sldMk cId="1242467051" sldId="1143"/>
            <ac:spMk id="4" creationId="{9F6DB9AE-A61E-11DD-0B21-66290CCF781A}"/>
          </ac:spMkLst>
        </pc:spChg>
        <pc:spChg chg="del">
          <ac:chgData name="Salima  Ben Najem" userId="5d5d9c33-4a8f-4fad-a74b-e23ae769dead" providerId="ADAL" clId="{3B2DA2D5-F576-45EC-96B1-60930CA05631}" dt="2026-04-12T20:08:15.712" v="244" actId="478"/>
          <ac:spMkLst>
            <pc:docMk/>
            <pc:sldMk cId="1242467051" sldId="1143"/>
            <ac:spMk id="5" creationId="{A447BD6C-60E0-851E-F624-6D5A473D49A9}"/>
          </ac:spMkLst>
        </pc:spChg>
        <pc:spChg chg="add mod">
          <ac:chgData name="Salima  Ben Najem" userId="5d5d9c33-4a8f-4fad-a74b-e23ae769dead" providerId="ADAL" clId="{3B2DA2D5-F576-45EC-96B1-60930CA05631}" dt="2026-04-12T20:09:13.076" v="293" actId="207"/>
          <ac:spMkLst>
            <pc:docMk/>
            <pc:sldMk cId="1242467051" sldId="1143"/>
            <ac:spMk id="6" creationId="{7C2FB318-DCD6-00EA-B397-A7B18EB36B1F}"/>
          </ac:spMkLst>
        </pc:spChg>
      </pc:sldChg>
      <pc:sldChg chg="addSp delSp modSp add mod">
        <pc:chgData name="Salima  Ben Najem" userId="5d5d9c33-4a8f-4fad-a74b-e23ae769dead" providerId="ADAL" clId="{3B2DA2D5-F576-45EC-96B1-60930CA05631}" dt="2026-04-12T20:11:50.546" v="315" actId="1076"/>
        <pc:sldMkLst>
          <pc:docMk/>
          <pc:sldMk cId="362433279" sldId="1144"/>
        </pc:sldMkLst>
        <pc:spChg chg="mod">
          <ac:chgData name="Salima  Ben Najem" userId="5d5d9c33-4a8f-4fad-a74b-e23ae769dead" providerId="ADAL" clId="{3B2DA2D5-F576-45EC-96B1-60930CA05631}" dt="2026-04-12T20:11:27.430" v="305" actId="20577"/>
          <ac:spMkLst>
            <pc:docMk/>
            <pc:sldMk cId="362433279" sldId="1144"/>
            <ac:spMk id="4" creationId="{E6384F8A-E656-6861-497C-5F80E75BA727}"/>
          </ac:spMkLst>
        </pc:spChg>
        <pc:picChg chg="add mod">
          <ac:chgData name="Salima  Ben Najem" userId="5d5d9c33-4a8f-4fad-a74b-e23ae769dead" providerId="ADAL" clId="{3B2DA2D5-F576-45EC-96B1-60930CA05631}" dt="2026-04-12T20:11:50.546" v="315" actId="1076"/>
          <ac:picMkLst>
            <pc:docMk/>
            <pc:sldMk cId="362433279" sldId="1144"/>
            <ac:picMk id="3" creationId="{8437C48C-A4E5-0FC4-3F6C-0B1EA2E683A2}"/>
          </ac:picMkLst>
        </pc:picChg>
        <pc:picChg chg="del">
          <ac:chgData name="Salima  Ben Najem" userId="5d5d9c33-4a8f-4fad-a74b-e23ae769dead" providerId="ADAL" clId="{3B2DA2D5-F576-45EC-96B1-60930CA05631}" dt="2026-04-12T20:09:50.425" v="298" actId="478"/>
          <ac:picMkLst>
            <pc:docMk/>
            <pc:sldMk cId="362433279" sldId="1144"/>
            <ac:picMk id="6" creationId="{92D3DEDA-E8FA-A11D-2906-9BCA5C4D99E6}"/>
          </ac:picMkLst>
        </pc:picChg>
        <pc:picChg chg="mod">
          <ac:chgData name="Salima  Ben Najem" userId="5d5d9c33-4a8f-4fad-a74b-e23ae769dead" providerId="ADAL" clId="{3B2DA2D5-F576-45EC-96B1-60930CA05631}" dt="2026-04-12T20:11:42.996" v="313" actId="1038"/>
          <ac:picMkLst>
            <pc:docMk/>
            <pc:sldMk cId="362433279" sldId="1144"/>
            <ac:picMk id="9" creationId="{D77EBF02-E923-BA84-F8F7-36E907F90AA0}"/>
          </ac:picMkLst>
        </pc:picChg>
      </pc:sldChg>
      <pc:sldChg chg="addSp delSp modSp add mod">
        <pc:chgData name="Salima  Ben Najem" userId="5d5d9c33-4a8f-4fad-a74b-e23ae769dead" providerId="ADAL" clId="{3B2DA2D5-F576-45EC-96B1-60930CA05631}" dt="2026-04-12T20:14:32.115" v="322" actId="20577"/>
        <pc:sldMkLst>
          <pc:docMk/>
          <pc:sldMk cId="1481240780" sldId="1146"/>
        </pc:sldMkLst>
        <pc:spChg chg="del">
          <ac:chgData name="Salima  Ben Najem" userId="5d5d9c33-4a8f-4fad-a74b-e23ae769dead" providerId="ADAL" clId="{3B2DA2D5-F576-45EC-96B1-60930CA05631}" dt="2026-04-12T19:51:44.041" v="3" actId="478"/>
          <ac:spMkLst>
            <pc:docMk/>
            <pc:sldMk cId="1481240780" sldId="1146"/>
            <ac:spMk id="3" creationId="{A9F7C507-C4F3-A604-7087-8EEC19E27AF1}"/>
          </ac:spMkLst>
        </pc:spChg>
        <pc:spChg chg="add mod">
          <ac:chgData name="Salima  Ben Najem" userId="5d5d9c33-4a8f-4fad-a74b-e23ae769dead" providerId="ADAL" clId="{3B2DA2D5-F576-45EC-96B1-60930CA05631}" dt="2026-04-12T20:14:32.115" v="322" actId="20577"/>
          <ac:spMkLst>
            <pc:docMk/>
            <pc:sldMk cId="1481240780" sldId="1146"/>
            <ac:spMk id="5" creationId="{642E40D9-FDD0-21AB-A11E-81CDEF1209D2}"/>
          </ac:spMkLst>
        </pc:spChg>
      </pc:sldChg>
      <pc:sldChg chg="addSp delSp modSp add mod">
        <pc:chgData name="Salima  Ben Najem" userId="5d5d9c33-4a8f-4fad-a74b-e23ae769dead" providerId="ADAL" clId="{3B2DA2D5-F576-45EC-96B1-60930CA05631}" dt="2026-04-12T19:57:07.036" v="90" actId="108"/>
        <pc:sldMkLst>
          <pc:docMk/>
          <pc:sldMk cId="568404336" sldId="1147"/>
        </pc:sldMkLst>
        <pc:spChg chg="mod">
          <ac:chgData name="Salima  Ben Najem" userId="5d5d9c33-4a8f-4fad-a74b-e23ae769dead" providerId="ADAL" clId="{3B2DA2D5-F576-45EC-96B1-60930CA05631}" dt="2026-04-12T19:57:07.036" v="90" actId="108"/>
          <ac:spMkLst>
            <pc:docMk/>
            <pc:sldMk cId="568404336" sldId="1147"/>
            <ac:spMk id="2" creationId="{1FC4C3EF-AAB6-5E1B-2D01-195F681198B6}"/>
          </ac:spMkLst>
        </pc:spChg>
        <pc:spChg chg="del">
          <ac:chgData name="Salima  Ben Najem" userId="5d5d9c33-4a8f-4fad-a74b-e23ae769dead" providerId="ADAL" clId="{3B2DA2D5-F576-45EC-96B1-60930CA05631}" dt="2026-04-12T19:55:35.117" v="78" actId="478"/>
          <ac:spMkLst>
            <pc:docMk/>
            <pc:sldMk cId="568404336" sldId="1147"/>
            <ac:spMk id="3" creationId="{8475EB03-A1CC-1990-7D19-CD144E1A2D4B}"/>
          </ac:spMkLst>
        </pc:spChg>
        <pc:spChg chg="del">
          <ac:chgData name="Salima  Ben Najem" userId="5d5d9c33-4a8f-4fad-a74b-e23ae769dead" providerId="ADAL" clId="{3B2DA2D5-F576-45EC-96B1-60930CA05631}" dt="2026-04-12T19:55:35.117" v="78" actId="478"/>
          <ac:spMkLst>
            <pc:docMk/>
            <pc:sldMk cId="568404336" sldId="1147"/>
            <ac:spMk id="4" creationId="{D7A81397-9FE6-0D5A-62F5-9449DD41FA57}"/>
          </ac:spMkLst>
        </pc:spChg>
        <pc:spChg chg="add mod">
          <ac:chgData name="Salima  Ben Najem" userId="5d5d9c33-4a8f-4fad-a74b-e23ae769dead" providerId="ADAL" clId="{3B2DA2D5-F576-45EC-96B1-60930CA05631}" dt="2026-04-12T19:55:36.141" v="79"/>
          <ac:spMkLst>
            <pc:docMk/>
            <pc:sldMk cId="568404336" sldId="1147"/>
            <ac:spMk id="5" creationId="{DEC97068-ED52-9102-9E05-B098234BCC50}"/>
          </ac:spMkLst>
        </pc:spChg>
        <pc:spChg chg="add mod">
          <ac:chgData name="Salima  Ben Najem" userId="5d5d9c33-4a8f-4fad-a74b-e23ae769dead" providerId="ADAL" clId="{3B2DA2D5-F576-45EC-96B1-60930CA05631}" dt="2026-04-12T19:56:38.587" v="85" actId="207"/>
          <ac:spMkLst>
            <pc:docMk/>
            <pc:sldMk cId="568404336" sldId="1147"/>
            <ac:spMk id="6" creationId="{B6902C8F-AE25-A8F1-5B27-5B531A5B7D88}"/>
          </ac:spMkLst>
        </pc:spChg>
      </pc:sldChg>
      <pc:sldChg chg="addSp delSp modSp add mod">
        <pc:chgData name="Salima  Ben Najem" userId="5d5d9c33-4a8f-4fad-a74b-e23ae769dead" providerId="ADAL" clId="{3B2DA2D5-F576-45EC-96B1-60930CA05631}" dt="2026-04-12T20:15:49.669" v="323" actId="207"/>
        <pc:sldMkLst>
          <pc:docMk/>
          <pc:sldMk cId="2293035753" sldId="1162"/>
        </pc:sldMkLst>
        <pc:spChg chg="mod">
          <ac:chgData name="Salima  Ben Najem" userId="5d5d9c33-4a8f-4fad-a74b-e23ae769dead" providerId="ADAL" clId="{3B2DA2D5-F576-45EC-96B1-60930CA05631}" dt="2026-04-12T20:05:08.729" v="204" actId="14100"/>
          <ac:spMkLst>
            <pc:docMk/>
            <pc:sldMk cId="2293035753" sldId="1162"/>
            <ac:spMk id="2" creationId="{FA23C436-836A-CAB1-7AF4-62B724E8A95E}"/>
          </ac:spMkLst>
        </pc:spChg>
        <pc:spChg chg="add mod">
          <ac:chgData name="Salima  Ben Najem" userId="5d5d9c33-4a8f-4fad-a74b-e23ae769dead" providerId="ADAL" clId="{3B2DA2D5-F576-45EC-96B1-60930CA05631}" dt="2026-04-12T20:15:49.669" v="323" actId="207"/>
          <ac:spMkLst>
            <pc:docMk/>
            <pc:sldMk cId="2293035753" sldId="1162"/>
            <ac:spMk id="3" creationId="{EC962890-F88F-125F-1742-A6D8B33650D4}"/>
          </ac:spMkLst>
        </pc:spChg>
        <pc:spChg chg="del">
          <ac:chgData name="Salima  Ben Najem" userId="5d5d9c33-4a8f-4fad-a74b-e23ae769dead" providerId="ADAL" clId="{3B2DA2D5-F576-45EC-96B1-60930CA05631}" dt="2026-04-12T20:04:09.942" v="185" actId="478"/>
          <ac:spMkLst>
            <pc:docMk/>
            <pc:sldMk cId="2293035753" sldId="1162"/>
            <ac:spMk id="4" creationId="{E220D918-A1C8-01DF-6753-8E70BD5D58AB}"/>
          </ac:spMkLst>
        </pc:spChg>
        <pc:spChg chg="add mod">
          <ac:chgData name="Salima  Ben Najem" userId="5d5d9c33-4a8f-4fad-a74b-e23ae769dead" providerId="ADAL" clId="{3B2DA2D5-F576-45EC-96B1-60930CA05631}" dt="2026-04-12T20:04:40.227" v="199" actId="207"/>
          <ac:spMkLst>
            <pc:docMk/>
            <pc:sldMk cId="2293035753" sldId="1162"/>
            <ac:spMk id="5" creationId="{0AFBEBE6-2B2E-949C-4216-FA8A4D5E8398}"/>
          </ac:spMkLst>
        </pc:spChg>
        <pc:spChg chg="del">
          <ac:chgData name="Salima  Ben Najem" userId="5d5d9c33-4a8f-4fad-a74b-e23ae769dead" providerId="ADAL" clId="{3B2DA2D5-F576-45EC-96B1-60930CA05631}" dt="2026-04-12T20:04:09.942" v="185" actId="478"/>
          <ac:spMkLst>
            <pc:docMk/>
            <pc:sldMk cId="2293035753" sldId="1162"/>
            <ac:spMk id="6" creationId="{E4F14F6B-FCF5-0774-E764-3436B0500A41}"/>
          </ac:spMkLst>
        </pc:spChg>
      </pc:sldChg>
      <pc:sldChg chg="addSp delSp modSp add mod">
        <pc:chgData name="Salima  Ben Najem" userId="5d5d9c33-4a8f-4fad-a74b-e23ae769dead" providerId="ADAL" clId="{3B2DA2D5-F576-45EC-96B1-60930CA05631}" dt="2026-04-12T20:06:32.385" v="208"/>
        <pc:sldMkLst>
          <pc:docMk/>
          <pc:sldMk cId="2003284654" sldId="1163"/>
        </pc:sldMkLst>
        <pc:spChg chg="add mod">
          <ac:chgData name="Salima  Ben Najem" userId="5d5d9c33-4a8f-4fad-a74b-e23ae769dead" providerId="ADAL" clId="{3B2DA2D5-F576-45EC-96B1-60930CA05631}" dt="2026-04-12T20:06:32.385" v="208"/>
          <ac:spMkLst>
            <pc:docMk/>
            <pc:sldMk cId="2003284654" sldId="1163"/>
            <ac:spMk id="3" creationId="{DB2D63E5-8ED9-12B3-91FB-E1A71191E383}"/>
          </ac:spMkLst>
        </pc:spChg>
        <pc:spChg chg="del">
          <ac:chgData name="Salima  Ben Najem" userId="5d5d9c33-4a8f-4fad-a74b-e23ae769dead" providerId="ADAL" clId="{3B2DA2D5-F576-45EC-96B1-60930CA05631}" dt="2026-04-12T20:06:31.597" v="207" actId="478"/>
          <ac:spMkLst>
            <pc:docMk/>
            <pc:sldMk cId="2003284654" sldId="1163"/>
            <ac:spMk id="14" creationId="{C671B389-48AD-6DCE-18ED-D47422FE026D}"/>
          </ac:spMkLst>
        </pc:spChg>
      </pc:sldChg>
      <pc:sldChg chg="addSp delSp modSp add mod">
        <pc:chgData name="Salima  Ben Najem" userId="5d5d9c33-4a8f-4fad-a74b-e23ae769dead" providerId="ADAL" clId="{3B2DA2D5-F576-45EC-96B1-60930CA05631}" dt="2026-04-12T20:06:40.204" v="210"/>
        <pc:sldMkLst>
          <pc:docMk/>
          <pc:sldMk cId="1909460751" sldId="1164"/>
        </pc:sldMkLst>
        <pc:spChg chg="del">
          <ac:chgData name="Salima  Ben Najem" userId="5d5d9c33-4a8f-4fad-a74b-e23ae769dead" providerId="ADAL" clId="{3B2DA2D5-F576-45EC-96B1-60930CA05631}" dt="2026-04-12T20:06:39.530" v="209" actId="478"/>
          <ac:spMkLst>
            <pc:docMk/>
            <pc:sldMk cId="1909460751" sldId="1164"/>
            <ac:spMk id="3" creationId="{B761A078-E626-729F-D6CA-A2171DFB0C02}"/>
          </ac:spMkLst>
        </pc:spChg>
        <pc:spChg chg="add mod">
          <ac:chgData name="Salima  Ben Najem" userId="5d5d9c33-4a8f-4fad-a74b-e23ae769dead" providerId="ADAL" clId="{3B2DA2D5-F576-45EC-96B1-60930CA05631}" dt="2026-04-12T20:06:40.204" v="210"/>
          <ac:spMkLst>
            <pc:docMk/>
            <pc:sldMk cId="1909460751" sldId="1164"/>
            <ac:spMk id="5" creationId="{D5064B30-31D7-9E51-206A-BA3E6A397D6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13/04/2026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626102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50322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760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56445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3654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25588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73505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74335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1970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97697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57787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30921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38268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588816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1753185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56479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23877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4886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110112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50963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4806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4769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478474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8292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3671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5909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45181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72535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17744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5938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43190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38066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0567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633474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0122187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06556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90948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820216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277074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303233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866087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973917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564342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152217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37754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2329544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7119077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4885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63868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50492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e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8.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1.jpeg"/><Relationship Id="rId5" Type="http://schemas.openxmlformats.org/officeDocument/2006/relationships/slideLayout" Target="../slideLayouts/slideLayout71.xml"/><Relationship Id="rId10" Type="http://schemas.openxmlformats.org/officeDocument/2006/relationships/theme" Target="../theme/theme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9.png"/><Relationship Id="rId2" Type="http://schemas.openxmlformats.org/officeDocument/2006/relationships/slideLayout" Target="../slideLayouts/slideLayout77.xml"/><Relationship Id="rId16" Type="http://schemas.openxmlformats.org/officeDocument/2006/relationships/image" Target="../media/image8.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7.jpe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9.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8.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image" Target="../media/image7.jpeg"/><Relationship Id="rId5" Type="http://schemas.openxmlformats.org/officeDocument/2006/relationships/slideLayout" Target="../slideLayouts/slideLayout93.xml"/><Relationship Id="rId10" Type="http://schemas.openxmlformats.org/officeDocument/2006/relationships/theme" Target="../theme/theme11.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image" Target="../media/image9.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image" Target="../media/image8.png"/><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image" Target="../media/image11.jpeg"/><Relationship Id="rId5" Type="http://schemas.openxmlformats.org/officeDocument/2006/relationships/slideLayout" Target="../slideLayouts/slideLayout102.xml"/><Relationship Id="rId10" Type="http://schemas.openxmlformats.org/officeDocument/2006/relationships/theme" Target="../theme/theme12.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9.pn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image" Target="../media/image8.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image" Target="../media/image7.jpeg"/><Relationship Id="rId5" Type="http://schemas.openxmlformats.org/officeDocument/2006/relationships/slideLayout" Target="../slideLayouts/slideLayout111.xml"/><Relationship Id="rId10" Type="http://schemas.openxmlformats.org/officeDocument/2006/relationships/theme" Target="../theme/theme13.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7896"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74623088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158916226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418883389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69353868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320123705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mp4"/><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slideLayout" Target="../slideLayouts/slideLayout78.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36.gif"/><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gif"/><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png"/><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6.gif"/><Relationship Id="rId5" Type="http://schemas.openxmlformats.org/officeDocument/2006/relationships/image" Target="../media/image38.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jp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2.jpg"/><Relationship Id="rId5" Type="http://schemas.openxmlformats.org/officeDocument/2006/relationships/image" Target="../media/image16.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4.png"/><Relationship Id="rId5" Type="http://schemas.openxmlformats.org/officeDocument/2006/relationships/image" Target="../media/image16.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2.jp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6.jpg"/><Relationship Id="rId5" Type="http://schemas.openxmlformats.org/officeDocument/2006/relationships/image" Target="../media/image16.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8.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7.jpg"/><Relationship Id="rId5" Type="http://schemas.openxmlformats.org/officeDocument/2006/relationships/image" Target="../media/image16.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76.xml"/><Relationship Id="rId6" Type="http://schemas.openxmlformats.org/officeDocument/2006/relationships/image" Target="../media/image40.png"/><Relationship Id="rId5" Type="http://schemas.openxmlformats.org/officeDocument/2006/relationships/image" Target="../media/image4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07.xml"/><Relationship Id="rId7" Type="http://schemas.openxmlformats.org/officeDocument/2006/relationships/image" Target="../media/image5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6.gif"/><Relationship Id="rId5" Type="http://schemas.openxmlformats.org/officeDocument/2006/relationships/image" Target="../media/image34.gif"/><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08.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90.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7.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90.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7.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90.xml"/></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7.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7.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90.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60.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customXml" Target="../ink/ink1.xml"/><Relationship Id="rId7" Type="http://schemas.openxmlformats.org/officeDocument/2006/relationships/image" Target="../media/image51.png"/><Relationship Id="rId2" Type="http://schemas.openxmlformats.org/officeDocument/2006/relationships/image" Target="../media/image61.png"/><Relationship Id="rId1" Type="http://schemas.openxmlformats.org/officeDocument/2006/relationships/slideLayout" Target="../slideLayouts/slideLayout115.xml"/><Relationship Id="rId6" Type="http://schemas.openxmlformats.org/officeDocument/2006/relationships/image" Target="../media/image550.png"/><Relationship Id="rId5" Type="http://schemas.openxmlformats.org/officeDocument/2006/relationships/customXml" Target="../ink/ink2.xml"/><Relationship Id="rId4" Type="http://schemas.openxmlformats.org/officeDocument/2006/relationships/image" Target="../media/image540.png"/></Relationships>
</file>

<file path=ppt/slides/_rels/slide39.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63.png"/><Relationship Id="rId2" Type="http://schemas.openxmlformats.org/officeDocument/2006/relationships/customXml" Target="../ink/ink3.xml"/><Relationship Id="rId1" Type="http://schemas.openxmlformats.org/officeDocument/2006/relationships/slideLayout" Target="../slideLayouts/slideLayout115.xml"/><Relationship Id="rId6" Type="http://schemas.openxmlformats.org/officeDocument/2006/relationships/image" Target="../media/image62.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63.png"/><Relationship Id="rId1" Type="http://schemas.openxmlformats.org/officeDocument/2006/relationships/slideLayout" Target="../slideLayouts/slideLayout11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7.emf"/></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41.xml"/><Relationship Id="rId6" Type="http://schemas.openxmlformats.org/officeDocument/2006/relationships/image" Target="NULL"/><Relationship Id="rId5" Type="http://schemas.openxmlformats.org/officeDocument/2006/relationships/customXml" Target="../ink/ink6.xml"/><Relationship Id="rId4" Type="http://schemas.openxmlformats.org/officeDocument/2006/relationships/image" Target="NULL"/></Relationships>
</file>

<file path=ppt/slides/_rels/slide43.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8.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1.png"/><Relationship Id="rId1" Type="http://schemas.openxmlformats.org/officeDocument/2006/relationships/slideLayout" Target="../slideLayouts/slideLayout106.xml"/></Relationships>
</file>

<file path=ppt/slides/_rels/slide45.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10.xml"/></Relationships>
</file>

<file path=ppt/slides/_rels/slide46.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640.png"/><Relationship Id="rId4" Type="http://schemas.openxmlformats.org/officeDocument/2006/relationships/customXml" Target="../ink/ink12.xml"/></Relationships>
</file>

<file path=ppt/slides/_rels/slide47.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640.png"/><Relationship Id="rId4" Type="http://schemas.openxmlformats.org/officeDocument/2006/relationships/customXml" Target="../ink/ink14.xml"/></Relationships>
</file>

<file path=ppt/slides/_rels/slide48.xml.rels><?xml version="1.0" encoding="UTF-8" standalone="yes"?>
<Relationships xmlns="http://schemas.openxmlformats.org/package/2006/relationships"><Relationship Id="rId8" Type="http://schemas.openxmlformats.org/officeDocument/2006/relationships/image" Target="../media/image51.png"/><Relationship Id="rId7" Type="http://schemas.openxmlformats.org/officeDocument/2006/relationships/image" Target="../media/image470.png"/><Relationship Id="rId2" Type="http://schemas.openxmlformats.org/officeDocument/2006/relationships/customXml" Target="../ink/ink15.xml"/><Relationship Id="rId1" Type="http://schemas.openxmlformats.org/officeDocument/2006/relationships/slideLayout" Target="../slideLayouts/slideLayout106.xml"/><Relationship Id="rId6" Type="http://schemas.openxmlformats.org/officeDocument/2006/relationships/customXml" Target="../ink/ink16.xml"/><Relationship Id="rId5" Type="http://schemas.openxmlformats.org/officeDocument/2006/relationships/image" Target="../media/image410.png"/><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1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18.xml"/></Relationships>
</file>

<file path=ppt/slides/_rels/slide50.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1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0.xml"/></Relationships>
</file>

<file path=ppt/slides/_rels/slide51.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2.xml"/></Relationships>
</file>

<file path=ppt/slides/_rels/slide52.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4.xml"/></Relationships>
</file>

<file path=ppt/slides/_rels/slide53.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6.xml"/></Relationships>
</file>

<file path=ppt/slides/_rels/slide54.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8.xml"/></Relationships>
</file>

<file path=ppt/slides/_rels/slide55.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30.xml"/></Relationships>
</file>

<file path=ppt/slides/_rels/slide56.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3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32.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5.png"/><Relationship Id="rId1" Type="http://schemas.openxmlformats.org/officeDocument/2006/relationships/slideLayout" Target="../slideLayouts/slideLayout41.xml"/><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41.xml"/><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8.mp4"/><Relationship Id="rId7" Type="http://schemas.openxmlformats.org/officeDocument/2006/relationships/image" Target="../media/image6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7.png"/><Relationship Id="rId5" Type="http://schemas.openxmlformats.org/officeDocument/2006/relationships/slideLayout" Target="../slideLayouts/slideLayout41.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49E342F6-6D33-4448-2D7D-F910965C55F7}"/>
              </a:ext>
            </a:extLst>
          </p:cNvPr>
          <p:cNvPicPr>
            <a:picLocks noChangeAspect="1"/>
          </p:cNvPicPr>
          <p:nvPr/>
        </p:nvPicPr>
        <p:blipFill>
          <a:blip r:embed="rId2">
            <a:extLst>
              <a:ext uri="{28A0092B-C50C-407E-A947-70E740481C1C}">
                <a14:useLocalDpi xmlns:a14="http://schemas.microsoft.com/office/drawing/2010/main" val="0"/>
              </a:ext>
            </a:extLst>
          </a:blip>
          <a:srcRect t="3377" b="2890"/>
          <a:stretch>
            <a:fillRect/>
          </a:stretch>
        </p:blipFill>
        <p:spPr>
          <a:xfrm>
            <a:off x="20" y="1282"/>
            <a:ext cx="9143980" cy="6856718"/>
          </a:xfrm>
          <a:prstGeom prst="rect">
            <a:avLst/>
          </a:prstGeom>
        </p:spPr>
      </p:pic>
    </p:spTree>
    <p:extLst>
      <p:ext uri="{BB962C8B-B14F-4D97-AF65-F5344CB8AC3E}">
        <p14:creationId xmlns:p14="http://schemas.microsoft.com/office/powerpoint/2010/main" val="210546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204760" y="2465726"/>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28650" y="119110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6" name="Groupe 5">
            <a:extLst>
              <a:ext uri="{FF2B5EF4-FFF2-40B4-BE49-F238E27FC236}">
                <a16:creationId xmlns:a16="http://schemas.microsoft.com/office/drawing/2014/main" id="{041F125F-3DFA-1385-0371-9C7B179523F8}"/>
              </a:ext>
            </a:extLst>
          </p:cNvPr>
          <p:cNvGrpSpPr/>
          <p:nvPr/>
        </p:nvGrpSpPr>
        <p:grpSpPr>
          <a:xfrm>
            <a:off x="509967" y="2500164"/>
            <a:ext cx="8188675" cy="2571427"/>
            <a:chOff x="440692" y="2500164"/>
            <a:chExt cx="8188675" cy="2571427"/>
          </a:xfrm>
        </p:grpSpPr>
        <p:pic>
          <p:nvPicPr>
            <p:cNvPr id="13" name="Image 12">
              <a:extLst>
                <a:ext uri="{FF2B5EF4-FFF2-40B4-BE49-F238E27FC236}">
                  <a16:creationId xmlns:a16="http://schemas.microsoft.com/office/drawing/2014/main" id="{348738BE-72FB-6455-B950-E3136BA5F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92" y="2538247"/>
              <a:ext cx="1651612" cy="2533344"/>
            </a:xfrm>
            <a:prstGeom prst="rect">
              <a:avLst/>
            </a:prstGeom>
          </p:spPr>
        </p:pic>
        <p:pic>
          <p:nvPicPr>
            <p:cNvPr id="15" name="Image 14">
              <a:extLst>
                <a:ext uri="{FF2B5EF4-FFF2-40B4-BE49-F238E27FC236}">
                  <a16:creationId xmlns:a16="http://schemas.microsoft.com/office/drawing/2014/main" id="{C5027C29-8E96-4A07-8A62-EFFE03181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1947" y="2510537"/>
              <a:ext cx="1632708" cy="2504348"/>
            </a:xfrm>
            <a:prstGeom prst="rect">
              <a:avLst/>
            </a:prstGeom>
          </p:spPr>
        </p:pic>
        <p:pic>
          <p:nvPicPr>
            <p:cNvPr id="16" name="Image 15">
              <a:extLst>
                <a:ext uri="{FF2B5EF4-FFF2-40B4-BE49-F238E27FC236}">
                  <a16:creationId xmlns:a16="http://schemas.microsoft.com/office/drawing/2014/main" id="{FAAC0DFE-5D37-1F0E-714E-D42242B92C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8047" y="2519681"/>
              <a:ext cx="1651610" cy="2533342"/>
            </a:xfrm>
            <a:prstGeom prst="rect">
              <a:avLst/>
            </a:prstGeom>
          </p:spPr>
        </p:pic>
        <p:pic>
          <p:nvPicPr>
            <p:cNvPr id="17" name="Image 16">
              <a:extLst>
                <a:ext uri="{FF2B5EF4-FFF2-40B4-BE49-F238E27FC236}">
                  <a16:creationId xmlns:a16="http://schemas.microsoft.com/office/drawing/2014/main" id="{D23660F3-7592-8124-F102-E535C513A8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9987" y="2519680"/>
              <a:ext cx="1651612" cy="2533344"/>
            </a:xfrm>
            <a:prstGeom prst="rect">
              <a:avLst/>
            </a:prstGeom>
          </p:spPr>
        </p:pic>
        <p:pic>
          <p:nvPicPr>
            <p:cNvPr id="18" name="Image 17">
              <a:extLst>
                <a:ext uri="{FF2B5EF4-FFF2-40B4-BE49-F238E27FC236}">
                  <a16:creationId xmlns:a16="http://schemas.microsoft.com/office/drawing/2014/main" id="{12D4DD56-C2D5-AB51-E4B7-26EC88AB4B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2295" y="2500164"/>
              <a:ext cx="1647072" cy="252638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a:t>
              </a:r>
            </a:p>
          </p:txBody>
        </p:sp>
      </p:grpSp>
      <p:pic>
        <p:nvPicPr>
          <p:cNvPr id="7" name="Image 6">
            <a:extLst>
              <a:ext uri="{FF2B5EF4-FFF2-40B4-BE49-F238E27FC236}">
                <a16:creationId xmlns:a16="http://schemas.microsoft.com/office/drawing/2014/main" id="{83B4BBC2-508F-1B0E-F6B1-2151E1C6AF60}"/>
              </a:ext>
            </a:extLst>
          </p:cNvPr>
          <p:cNvPicPr>
            <a:picLocks noChangeAspect="1"/>
          </p:cNvPicPr>
          <p:nvPr/>
        </p:nvPicPr>
        <p:blipFill>
          <a:blip r:embed="rId2"/>
          <a:stretch>
            <a:fillRect/>
          </a:stretch>
        </p:blipFill>
        <p:spPr>
          <a:xfrm>
            <a:off x="573700" y="4995762"/>
            <a:ext cx="3828620" cy="1359526"/>
          </a:xfrm>
          <a:prstGeom prst="rect">
            <a:avLst/>
          </a:prstGeom>
        </p:spPr>
      </p:pic>
      <p:sp>
        <p:nvSpPr>
          <p:cNvPr id="15" name="Rectangle : coins arrondis 14">
            <a:extLst>
              <a:ext uri="{FF2B5EF4-FFF2-40B4-BE49-F238E27FC236}">
                <a16:creationId xmlns:a16="http://schemas.microsoft.com/office/drawing/2014/main" id="{07772B79-4114-C3EF-10AF-CF9D52066F37}"/>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rganigramme : Terminateur 15">
            <a:extLst>
              <a:ext uri="{FF2B5EF4-FFF2-40B4-BE49-F238E27FC236}">
                <a16:creationId xmlns:a16="http://schemas.microsoft.com/office/drawing/2014/main" id="{45780AEF-B4B6-A1D2-BD7A-CE83BC7DE9A3}"/>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7" name="Rectangle : coins arrondis 16">
            <a:extLst>
              <a:ext uri="{FF2B5EF4-FFF2-40B4-BE49-F238E27FC236}">
                <a16:creationId xmlns:a16="http://schemas.microsoft.com/office/drawing/2014/main" id="{0DB1B373-8735-15C1-22ED-95653C47A33A}"/>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476F97C7-9EF6-7CAF-E251-1F7E4DDFF593}"/>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9" name="Rectangle : coins arrondis 18">
            <a:extLst>
              <a:ext uri="{FF2B5EF4-FFF2-40B4-BE49-F238E27FC236}">
                <a16:creationId xmlns:a16="http://schemas.microsoft.com/office/drawing/2014/main" id="{2A572B47-F398-04DB-CF46-19BE3E1438F1}"/>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82983C6F-BF1D-98CC-51FF-E1D73C3574FB}"/>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21" name="Espace réservé du texte 5">
            <a:extLst>
              <a:ext uri="{FF2B5EF4-FFF2-40B4-BE49-F238E27FC236}">
                <a16:creationId xmlns:a16="http://schemas.microsoft.com/office/drawing/2014/main" id="{C4F660B5-26D1-FE9B-1211-646041F25F89}"/>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22" name="Espace réservé du texte 5">
            <a:extLst>
              <a:ext uri="{FF2B5EF4-FFF2-40B4-BE49-F238E27FC236}">
                <a16:creationId xmlns:a16="http://schemas.microsoft.com/office/drawing/2014/main" id="{258770A2-0470-06BA-92BC-152C2E78C11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3" name="Espace réservé du texte 5">
            <a:extLst>
              <a:ext uri="{FF2B5EF4-FFF2-40B4-BE49-F238E27FC236}">
                <a16:creationId xmlns:a16="http://schemas.microsoft.com/office/drawing/2014/main" id="{C723FC22-1D9A-5F1C-9FFC-AA7797C82EF8}"/>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24" name="Groupe 23">
            <a:extLst>
              <a:ext uri="{FF2B5EF4-FFF2-40B4-BE49-F238E27FC236}">
                <a16:creationId xmlns:a16="http://schemas.microsoft.com/office/drawing/2014/main" id="{9CA4D0C2-ADEB-5F14-03A6-8176BD4E2863}"/>
              </a:ext>
            </a:extLst>
          </p:cNvPr>
          <p:cNvGrpSpPr/>
          <p:nvPr/>
        </p:nvGrpSpPr>
        <p:grpSpPr>
          <a:xfrm>
            <a:off x="648000" y="1944000"/>
            <a:ext cx="3780000" cy="1332000"/>
            <a:chOff x="648000" y="1944000"/>
            <a:chExt cx="3780000" cy="1332000"/>
          </a:xfrm>
        </p:grpSpPr>
        <p:sp>
          <p:nvSpPr>
            <p:cNvPr id="25" name="Rectangle : coins arrondis 24">
              <a:extLst>
                <a:ext uri="{FF2B5EF4-FFF2-40B4-BE49-F238E27FC236}">
                  <a16:creationId xmlns:a16="http://schemas.microsoft.com/office/drawing/2014/main" id="{922FC28B-8E47-36D6-57AF-3ED1B07EECF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6B889B5F-5840-AC0F-80A3-3FF05244FAD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AC22C680-B8F8-F142-AE27-562EA47E6F64}"/>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28" name="Titre 30">
            <a:extLst>
              <a:ext uri="{FF2B5EF4-FFF2-40B4-BE49-F238E27FC236}">
                <a16:creationId xmlns:a16="http://schemas.microsoft.com/office/drawing/2014/main" id="{7E378277-EED2-A985-81E1-251FEDF43D7B}"/>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9" name="Rectangle : coins arrondis 28">
            <a:extLst>
              <a:ext uri="{FF2B5EF4-FFF2-40B4-BE49-F238E27FC236}">
                <a16:creationId xmlns:a16="http://schemas.microsoft.com/office/drawing/2014/main" id="{A67D7A06-81B3-9EF4-D066-B1B9509CD250}"/>
              </a:ext>
            </a:extLst>
          </p:cNvPr>
          <p:cNvSpPr/>
          <p:nvPr/>
        </p:nvSpPr>
        <p:spPr>
          <a:xfrm>
            <a:off x="4749949" y="22110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rganigramme : Terminateur 29">
            <a:extLst>
              <a:ext uri="{FF2B5EF4-FFF2-40B4-BE49-F238E27FC236}">
                <a16:creationId xmlns:a16="http://schemas.microsoft.com/office/drawing/2014/main" id="{1595AE09-2A58-66ED-18BA-C7BBB28FA57B}"/>
              </a:ext>
            </a:extLst>
          </p:cNvPr>
          <p:cNvSpPr/>
          <p:nvPr/>
        </p:nvSpPr>
        <p:spPr>
          <a:xfrm>
            <a:off x="4915350" y="196561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1" name="Espace réservé du texte 5">
            <a:extLst>
              <a:ext uri="{FF2B5EF4-FFF2-40B4-BE49-F238E27FC236}">
                <a16:creationId xmlns:a16="http://schemas.microsoft.com/office/drawing/2014/main" id="{BD02C7DC-724C-F829-5BD7-3B680F1238C0}"/>
              </a:ext>
            </a:extLst>
          </p:cNvPr>
          <p:cNvSpPr txBox="1">
            <a:spLocks/>
          </p:cNvSpPr>
          <p:nvPr/>
        </p:nvSpPr>
        <p:spPr>
          <a:xfrm>
            <a:off x="844649" y="5434363"/>
            <a:ext cx="3420000" cy="792000"/>
          </a:xfrm>
          <a:prstGeom prst="round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 Texte (Compréhension 1)</a:t>
            </a:r>
          </a:p>
        </p:txBody>
      </p:sp>
      <p:sp>
        <p:nvSpPr>
          <p:cNvPr id="35" name="Organigramme : Terminateur 34">
            <a:extLst>
              <a:ext uri="{FF2B5EF4-FFF2-40B4-BE49-F238E27FC236}">
                <a16:creationId xmlns:a16="http://schemas.microsoft.com/office/drawing/2014/main" id="{804A227B-68AD-BCCB-340D-C5DEB923D9CA}"/>
              </a:ext>
            </a:extLst>
          </p:cNvPr>
          <p:cNvSpPr/>
          <p:nvPr/>
        </p:nvSpPr>
        <p:spPr>
          <a:xfrm>
            <a:off x="828000" y="492698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2" name="Espace réservé du texte 5">
            <a:extLst>
              <a:ext uri="{FF2B5EF4-FFF2-40B4-BE49-F238E27FC236}">
                <a16:creationId xmlns:a16="http://schemas.microsoft.com/office/drawing/2014/main" id="{E26D4EAD-FBCC-8C01-8416-9AD774BDF915}"/>
              </a:ext>
            </a:extLst>
          </p:cNvPr>
          <p:cNvSpPr txBox="1">
            <a:spLocks/>
          </p:cNvSpPr>
          <p:nvPr/>
        </p:nvSpPr>
        <p:spPr>
          <a:xfrm>
            <a:off x="482005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Lecture – Texte (Compréhension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DNL</a:t>
            </a:r>
          </a:p>
        </p:txBody>
      </p:sp>
    </p:spTree>
    <p:extLst>
      <p:ext uri="{BB962C8B-B14F-4D97-AF65-F5344CB8AC3E}">
        <p14:creationId xmlns:p14="http://schemas.microsoft.com/office/powerpoint/2010/main" val="397437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8BB3682-5100-42DF-EF13-D65CD745D28A}"/>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2" name="Groupe 1">
            <a:extLst>
              <a:ext uri="{FF2B5EF4-FFF2-40B4-BE49-F238E27FC236}">
                <a16:creationId xmlns:a16="http://schemas.microsoft.com/office/drawing/2014/main" id="{A0CB1F8C-322C-73F1-1E7D-E48E6F847FE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A72197-02B3-38EA-B4B6-7F6C71BC75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4E7E04A-10BA-79A4-9731-0AA6E2C0F64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B30D522-34C5-FDD6-287A-6F9AF01E3BE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F85F3087-3FAE-2B78-82DE-4036B15788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98796" y="1899379"/>
            <a:ext cx="540000" cy="540000"/>
          </a:xfrm>
          <a:prstGeom prst="rect">
            <a:avLst/>
          </a:prstGeom>
          <a:noFill/>
        </p:spPr>
      </p:pic>
      <p:sp>
        <p:nvSpPr>
          <p:cNvPr id="15" name="Espace réservé du texte 13">
            <a:extLst>
              <a:ext uri="{FF2B5EF4-FFF2-40B4-BE49-F238E27FC236}">
                <a16:creationId xmlns:a16="http://schemas.microsoft.com/office/drawing/2014/main" id="{04035A18-CD53-D5C6-C580-9F177A40C863}"/>
              </a:ext>
            </a:extLst>
          </p:cNvPr>
          <p:cNvSpPr txBox="1">
            <a:spLocks/>
          </p:cNvSpPr>
          <p:nvPr/>
        </p:nvSpPr>
        <p:spPr>
          <a:xfrm>
            <a:off x="2337991" y="55501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MA" sz="1400" dirty="0">
                <a:solidFill>
                  <a:schemeClr val="bg1">
                    <a:lumMod val="75000"/>
                  </a:schemeClr>
                </a:solidFill>
              </a:rPr>
              <a:t>Texte (Compréhension 1).</a:t>
            </a:r>
          </a:p>
        </p:txBody>
      </p:sp>
      <p:sp>
        <p:nvSpPr>
          <p:cNvPr id="10" name="Espace réservé du texte 5">
            <a:extLst>
              <a:ext uri="{FF2B5EF4-FFF2-40B4-BE49-F238E27FC236}">
                <a16:creationId xmlns:a16="http://schemas.microsoft.com/office/drawing/2014/main" id="{D83AF408-5B5D-DCC4-9B1B-45EA1543D3F8}"/>
              </a:ext>
            </a:extLst>
          </p:cNvPr>
          <p:cNvSpPr txBox="1">
            <a:spLocks/>
          </p:cNvSpPr>
          <p:nvPr/>
        </p:nvSpPr>
        <p:spPr>
          <a:xfrm>
            <a:off x="2125981" y="2597769"/>
            <a:ext cx="5318760"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Comment lutter contre le réchauffement climatique ?</a:t>
            </a:r>
          </a:p>
          <a:p>
            <a:r>
              <a:rPr lang="fr-FR" dirty="0"/>
              <a:t>Répondre à la question : Comment lutter contre le réchauffement climatique ?</a:t>
            </a:r>
          </a:p>
        </p:txBody>
      </p:sp>
      <p:sp>
        <p:nvSpPr>
          <p:cNvPr id="11" name="Espace réservé du texte 5">
            <a:extLst>
              <a:ext uri="{FF2B5EF4-FFF2-40B4-BE49-F238E27FC236}">
                <a16:creationId xmlns:a16="http://schemas.microsoft.com/office/drawing/2014/main" id="{A00EFF4F-6340-2B20-7B36-F1E08584C50E}"/>
              </a:ext>
            </a:extLst>
          </p:cNvPr>
          <p:cNvSpPr txBox="1">
            <a:spLocks/>
          </p:cNvSpPr>
          <p:nvPr/>
        </p:nvSpPr>
        <p:spPr>
          <a:xfrm>
            <a:off x="2125981" y="401328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rgbClr val="757575"/>
                </a:solidFill>
              </a:rPr>
              <a:t>Conjuguer les verbes du 1</a:t>
            </a:r>
            <a:r>
              <a:rPr lang="fr-FR" sz="1400" baseline="30000" dirty="0">
                <a:solidFill>
                  <a:srgbClr val="757575"/>
                </a:solidFill>
              </a:rPr>
              <a:t>er</a:t>
            </a:r>
            <a:r>
              <a:rPr lang="fr-FR" sz="1400" dirty="0">
                <a:solidFill>
                  <a:srgbClr val="757575"/>
                </a:solidFill>
              </a:rPr>
              <a:t> groupe au subjonctif présent.</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427B6A50-1D03-38E6-8DC8-9F7E4C146F9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6" name="Nada-Wave">
            <a:hlinkClick r:id="" action="ppaction://media"/>
            <a:extLst>
              <a:ext uri="{FF2B5EF4-FFF2-40B4-BE49-F238E27FC236}">
                <a16:creationId xmlns:a16="http://schemas.microsoft.com/office/drawing/2014/main" id="{A35963A7-1F7D-B1A3-B504-7D6BB3C068B7}"/>
              </a:ext>
            </a:extLst>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EBF2F085-6C51-DCAB-5271-F42BD421D1EE}"/>
              </a:ext>
            </a:extLst>
          </p:cNvPr>
          <p:cNvPicPr>
            <a:picLocks noChangeAspect="1"/>
          </p:cNvPicPr>
          <p:nvPr>
            <a:videoFile r:link="rId4"/>
            <p:extLst>
              <p:ext uri="{DAA4B4D4-6D71-4841-9C94-3DE7FCFB9230}">
                <p14:media xmlns:p14="http://schemas.microsoft.com/office/powerpoint/2010/main" r:embed="rId3"/>
              </p:ext>
            </p:extLst>
          </p:nvPr>
        </p:nvPicPr>
        <p:blipFill>
          <a:blip r:embed="rId7" cstate="print"/>
          <a:srcRect b="1466"/>
          <a:stretch>
            <a:fillRect/>
          </a:stretch>
        </p:blipFill>
        <p:spPr>
          <a:xfrm>
            <a:off x="2575387" y="2362200"/>
            <a:ext cx="1996613" cy="3497484"/>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DE5DC14A-DE79-E750-5B99-51C94389B8E4}"/>
              </a:ext>
            </a:extLst>
          </p:cNvPr>
          <p:cNvPicPr>
            <a:picLocks noChangeAspect="1"/>
          </p:cNvPicPr>
          <p:nvPr/>
        </p:nvPicPr>
        <p:blipFill>
          <a:blip r:embed="rId8" cstate="print">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92650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BA2DF427-5278-E131-2645-B9E48E5635A0}"/>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36475186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69BF-B680-0587-8DE1-C93554BB064A}"/>
            </a:ext>
          </a:extLst>
        </p:cNvPr>
        <p:cNvGrpSpPr/>
        <p:nvPr/>
      </p:nvGrpSpPr>
      <p:grpSpPr>
        <a:xfrm>
          <a:off x="0" y="0"/>
          <a:ext cx="0" cy="0"/>
          <a:chOff x="0" y="0"/>
          <a:chExt cx="0" cy="0"/>
        </a:xfrm>
      </p:grpSpPr>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A9330D4-91CA-BE6C-CF72-7F49C9912B03}"/>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6" name="Titre 8">
            <a:extLst>
              <a:ext uri="{FF2B5EF4-FFF2-40B4-BE49-F238E27FC236}">
                <a16:creationId xmlns:a16="http://schemas.microsoft.com/office/drawing/2014/main" id="{23F0D63E-417A-696B-4B4F-834D39D15B78}"/>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3" name="Image 2" descr="Une image contenant noir, obscurité&#10;&#10;Le contenu généré par l’IA peut être incorrect.">
            <a:extLst>
              <a:ext uri="{FF2B5EF4-FFF2-40B4-BE49-F238E27FC236}">
                <a16:creationId xmlns:a16="http://schemas.microsoft.com/office/drawing/2014/main" id="{CAAF783A-FB6F-2246-297D-3CA44D04F4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N6_P4_SEM4_S3_AdP_P01">
            <a:hlinkClick r:id="" action="ppaction://media"/>
            <a:extLst>
              <a:ext uri="{FF2B5EF4-FFF2-40B4-BE49-F238E27FC236}">
                <a16:creationId xmlns:a16="http://schemas.microsoft.com/office/drawing/2014/main" id="{CC3181F0-DE31-DFC1-63D1-1A85115B281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2283" y="2075176"/>
            <a:ext cx="8108415" cy="3246182"/>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88B49BEA-7B5D-A484-1F9E-8A54A8DA07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spTree>
    <p:extLst>
      <p:ext uri="{BB962C8B-B14F-4D97-AF65-F5344CB8AC3E}">
        <p14:creationId xmlns:p14="http://schemas.microsoft.com/office/powerpoint/2010/main" val="3860729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778" fill="hold"/>
                                        <p:tgtEl>
                                          <p:spTgt spid="2"/>
                                        </p:tgtEl>
                                      </p:cBhvr>
                                    </p:cmd>
                                  </p:childTnLst>
                                </p:cTn>
                              </p:par>
                            </p:childTnLst>
                          </p:cTn>
                        </p:par>
                        <p:par>
                          <p:cTn id="7" fill="hold">
                            <p:stCondLst>
                              <p:cond delay="76778"/>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F37A6433-EC55-36CA-26BE-475EBF958AF6}"/>
              </a:ext>
            </a:extLst>
          </p:cNvPr>
          <p:cNvSpPr/>
          <p:nvPr/>
        </p:nvSpPr>
        <p:spPr>
          <a:xfrm>
            <a:off x="712269" y="2563876"/>
            <a:ext cx="781973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apprendre à poser les questions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et Nada. Répétons ensemble. </a:t>
            </a:r>
          </a:p>
        </p:txBody>
      </p:sp>
      <p:sp>
        <p:nvSpPr>
          <p:cNvPr id="3" name="ZoneTexte 2">
            <a:extLst>
              <a:ext uri="{FF2B5EF4-FFF2-40B4-BE49-F238E27FC236}">
                <a16:creationId xmlns:a16="http://schemas.microsoft.com/office/drawing/2014/main" id="{60EFEB56-2122-1A48-7308-6138BA530F4D}"/>
              </a:ext>
            </a:extLst>
          </p:cNvPr>
          <p:cNvSpPr txBox="1"/>
          <p:nvPr/>
        </p:nvSpPr>
        <p:spPr>
          <a:xfrm>
            <a:off x="734324" y="2908216"/>
            <a:ext cx="7819731" cy="130420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Comment lutter contre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le réchauffement climatique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Comment lutter contre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la pollution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a:t>
            </a:r>
          </a:p>
        </p:txBody>
      </p:sp>
      <p:pic>
        <p:nvPicPr>
          <p:cNvPr id="5" name="Image 4">
            <a:extLst>
              <a:ext uri="{FF2B5EF4-FFF2-40B4-BE49-F238E27FC236}">
                <a16:creationId xmlns:a16="http://schemas.microsoft.com/office/drawing/2014/main" id="{4EAE3AB8-B4EC-CC6C-C9D7-C0950B73DBE3}"/>
              </a:ext>
            </a:extLst>
          </p:cNvPr>
          <p:cNvPicPr>
            <a:picLocks noChangeAspect="1"/>
          </p:cNvPicPr>
          <p:nvPr/>
        </p:nvPicPr>
        <p:blipFill>
          <a:blip r:embed="rId2"/>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35749042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EEE2B87-3B10-E81B-4CC3-064370735140}"/>
              </a:ext>
            </a:extLst>
          </p:cNvPr>
          <p:cNvSpPr>
            <a:spLocks noGrp="1"/>
          </p:cNvSpPr>
          <p:nvPr>
            <p:ph type="title"/>
          </p:nvPr>
        </p:nvSpPr>
        <p:spPr>
          <a:xfrm>
            <a:off x="1686152" y="759703"/>
            <a:ext cx="6707077" cy="612000"/>
          </a:xfrm>
        </p:spPr>
        <p:txBody>
          <a:bodyPr>
            <a:normAutofit/>
          </a:bodyPr>
          <a:lstStyle/>
          <a:p>
            <a:r>
              <a:rPr lang="fr-FR" dirty="0">
                <a:solidFill>
                  <a:schemeClr val="tx1">
                    <a:lumMod val="65000"/>
                    <a:lumOff val="35000"/>
                  </a:schemeClr>
                </a:solidFill>
                <a:latin typeface="Dosis Medium" pitchFamily="2" charset="0"/>
              </a:rPr>
              <a:t>Maintenant, nous allons apprendre à répondre aux questions : « Comment lutter contre le réchauffement climatique ? », « Comment lutter contre la pollution ? ».</a:t>
            </a:r>
            <a:endParaRPr lang="fr-MA" dirty="0">
              <a:solidFill>
                <a:schemeClr val="tx1">
                  <a:lumMod val="65000"/>
                  <a:lumOff val="35000"/>
                </a:schemeClr>
              </a:solidFill>
              <a:latin typeface="Dosis Medium" pitchFamily="2" charset="0"/>
            </a:endParaRPr>
          </a:p>
        </p:txBody>
      </p:sp>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pic>
        <p:nvPicPr>
          <p:cNvPr id="2" name="Image 1">
            <a:extLst>
              <a:ext uri="{FF2B5EF4-FFF2-40B4-BE49-F238E27FC236}">
                <a16:creationId xmlns:a16="http://schemas.microsoft.com/office/drawing/2014/main" id="{9A76A6EF-8E88-52F2-A7D3-7CE985A12125}"/>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16983785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0779D-FABE-2A53-5C90-D3F50DE71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E621E-CCFE-768D-85DA-B75A371F64BF}"/>
              </a:ext>
            </a:extLst>
          </p:cNvPr>
          <p:cNvSpPr>
            <a:spLocks noGrp="1"/>
          </p:cNvSpPr>
          <p:nvPr>
            <p:ph type="title"/>
          </p:nvPr>
        </p:nvSpPr>
        <p:spPr/>
        <p:txBody>
          <a:bodyPr/>
          <a:lstStyle/>
          <a:p>
            <a:r>
              <a:rPr kumimoji="0" lang="fr-MA" sz="1600" b="0" i="1"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Lecture de la vidéo. </a:t>
            </a:r>
            <a:endParaRPr lang="fr-FR" dirty="0">
              <a:solidFill>
                <a:schemeClr val="tx1">
                  <a:lumMod val="65000"/>
                  <a:lumOff val="35000"/>
                </a:schemeClr>
              </a:solidFill>
              <a:latin typeface="Dosis Medium" pitchFamily="2" charset="0"/>
            </a:endParaRPr>
          </a:p>
        </p:txBody>
      </p:sp>
      <p:pic>
        <p:nvPicPr>
          <p:cNvPr id="7"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E990F47-8009-D334-6768-0540E329580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pic>
        <p:nvPicPr>
          <p:cNvPr id="3" name="FR_N5-N6_P4_SEM4_S3_AdP_P02">
            <a:hlinkClick r:id="" action="ppaction://media"/>
            <a:extLst>
              <a:ext uri="{FF2B5EF4-FFF2-40B4-BE49-F238E27FC236}">
                <a16:creationId xmlns:a16="http://schemas.microsoft.com/office/drawing/2014/main" id="{B57D5CB2-5D24-0459-3CF0-AC5B781C5B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4149" y="2018062"/>
            <a:ext cx="8312227" cy="3607737"/>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670DF038-2F99-4F50-874F-E34D837CAE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spTree>
    <p:extLst>
      <p:ext uri="{BB962C8B-B14F-4D97-AF65-F5344CB8AC3E}">
        <p14:creationId xmlns:p14="http://schemas.microsoft.com/office/powerpoint/2010/main" val="6818673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365" fill="hold"/>
                                        <p:tgtEl>
                                          <p:spTgt spid="3"/>
                                        </p:tgtEl>
                                      </p:cBhvr>
                                    </p:cmd>
                                  </p:childTnLst>
                                </p:cTn>
                              </p:par>
                            </p:childTnLst>
                          </p:cTn>
                        </p:par>
                        <p:par>
                          <p:cTn id="7" fill="hold">
                            <p:stCondLst>
                              <p:cond delay="113365"/>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9ECD8-27D6-F42A-2EB0-47D9DFF4C66A}"/>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F4F80880-E9B6-31CC-2DD4-DE53822A9B36}"/>
              </a:ext>
            </a:extLst>
          </p:cNvPr>
          <p:cNvSpPr/>
          <p:nvPr/>
        </p:nvSpPr>
        <p:spPr>
          <a:xfrm>
            <a:off x="387928" y="2264466"/>
            <a:ext cx="8326581" cy="3471315"/>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BA15FEC0-D913-4B4F-6B63-B947C49EA41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Répétons ensemble. </a:t>
            </a:r>
          </a:p>
        </p:txBody>
      </p:sp>
      <p:sp>
        <p:nvSpPr>
          <p:cNvPr id="3" name="ZoneTexte 2">
            <a:extLst>
              <a:ext uri="{FF2B5EF4-FFF2-40B4-BE49-F238E27FC236}">
                <a16:creationId xmlns:a16="http://schemas.microsoft.com/office/drawing/2014/main" id="{C275BAFE-BD60-7ACC-B0DF-B9B7A5B1DB44}"/>
              </a:ext>
            </a:extLst>
          </p:cNvPr>
          <p:cNvSpPr txBox="1"/>
          <p:nvPr/>
        </p:nvSpPr>
        <p:spPr>
          <a:xfrm>
            <a:off x="985380" y="3100064"/>
            <a:ext cx="8060944" cy="65787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Il faut que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nous changions nos comportements. </a:t>
            </a:r>
          </a:p>
        </p:txBody>
      </p:sp>
      <p:pic>
        <p:nvPicPr>
          <p:cNvPr id="5" name="Image 4">
            <a:extLst>
              <a:ext uri="{FF2B5EF4-FFF2-40B4-BE49-F238E27FC236}">
                <a16:creationId xmlns:a16="http://schemas.microsoft.com/office/drawing/2014/main" id="{A92CBE2B-B3FC-D50C-F2E1-E1D230B6F275}"/>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ZoneTexte 5">
            <a:extLst>
              <a:ext uri="{FF2B5EF4-FFF2-40B4-BE49-F238E27FC236}">
                <a16:creationId xmlns:a16="http://schemas.microsoft.com/office/drawing/2014/main" id="{682E0794-DB85-1315-67CA-2FF485381537}"/>
              </a:ext>
            </a:extLst>
          </p:cNvPr>
          <p:cNvSpPr txBox="1"/>
          <p:nvPr/>
        </p:nvSpPr>
        <p:spPr>
          <a:xfrm>
            <a:off x="985380" y="4045404"/>
            <a:ext cx="8060944" cy="65787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Il faut que</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 nous recyclions les déchets.</a:t>
            </a:r>
          </a:p>
        </p:txBody>
      </p:sp>
    </p:spTree>
    <p:extLst>
      <p:ext uri="{BB962C8B-B14F-4D97-AF65-F5344CB8AC3E}">
        <p14:creationId xmlns:p14="http://schemas.microsoft.com/office/powerpoint/2010/main" val="34524520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D084-4A3C-AD55-33DE-27D7F1343D9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5FFBAE3-AF6B-386B-0086-6F04266C3A72}"/>
              </a:ext>
            </a:extLst>
          </p:cNvPr>
          <p:cNvSpPr/>
          <p:nvPr/>
        </p:nvSpPr>
        <p:spPr>
          <a:xfrm>
            <a:off x="973789" y="2585550"/>
            <a:ext cx="740821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2500" b="1" i="0" u="none" strike="noStrike" kern="1200" cap="none" spc="0" normalizeH="0" baseline="0" noProof="0" dirty="0">
                <a:ln>
                  <a:noFill/>
                </a:ln>
                <a:solidFill>
                  <a:srgbClr val="00ACA4"/>
                </a:solidFill>
                <a:effectLst/>
                <a:uLnTx/>
                <a:uFillTx/>
                <a:latin typeface="Dosis SemiBold" pitchFamily="2" charset="0"/>
                <a:ea typeface="+mn-ea"/>
                <a:cs typeface="+mn-cs"/>
              </a:rPr>
              <a:t>Il faut que </a:t>
            </a:r>
            <a:r>
              <a:rPr kumimoji="0" lang="fr-MA" sz="2500" b="1" i="0" u="none" strike="noStrike" kern="1200" cap="none" spc="0" normalizeH="0" baseline="0" noProof="0" dirty="0">
                <a:ln>
                  <a:noFill/>
                </a:ln>
                <a:solidFill>
                  <a:srgbClr val="44546A"/>
                </a:solidFill>
                <a:effectLst/>
                <a:uLnTx/>
                <a:uFillTx/>
                <a:latin typeface="Dosis SemiBold" pitchFamily="2" charset="0"/>
                <a:ea typeface="+mn-ea"/>
                <a:cs typeface="+mn-cs"/>
              </a:rPr>
              <a:t>les gens arrêtent de gaspiller l’électricité.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500" b="1" i="0" u="none" strike="noStrike" kern="1200" cap="none" spc="0" normalizeH="0" baseline="0" noProof="0" dirty="0">
                <a:ln>
                  <a:noFill/>
                </a:ln>
                <a:solidFill>
                  <a:srgbClr val="00ACA4"/>
                </a:solidFill>
                <a:effectLst/>
                <a:uLnTx/>
                <a:uFillTx/>
                <a:latin typeface="Dosis SemiBold" pitchFamily="2" charset="0"/>
                <a:ea typeface="+mn-ea"/>
                <a:cs typeface="+mn-cs"/>
              </a:rPr>
              <a:t>Il faut que </a:t>
            </a:r>
            <a:r>
              <a:rPr kumimoji="0" lang="fr-FR" sz="2500" b="1" i="0" u="none" strike="noStrike" kern="1200" cap="none" spc="0" normalizeH="0" baseline="0" noProof="0" dirty="0">
                <a:ln>
                  <a:noFill/>
                </a:ln>
                <a:solidFill>
                  <a:srgbClr val="44546A"/>
                </a:solidFill>
                <a:effectLst/>
                <a:uLnTx/>
                <a:uFillTx/>
                <a:latin typeface="Dosis SemiBold" pitchFamily="2" charset="0"/>
                <a:ea typeface="+mn-ea"/>
                <a:cs typeface="+mn-cs"/>
              </a:rPr>
              <a:t>les gens utilisent les énergies renouvelables.</a:t>
            </a:r>
            <a:endParaRPr kumimoji="0" lang="fr-MA" sz="2500" b="1" i="0" u="none" strike="noStrike" kern="1200" cap="none" spc="0" normalizeH="0" baseline="0" noProof="0" dirty="0">
              <a:ln>
                <a:noFill/>
              </a:ln>
              <a:solidFill>
                <a:srgbClr val="44546A"/>
              </a:solidFill>
              <a:effectLst/>
              <a:uLnTx/>
              <a:uFillTx/>
              <a:latin typeface="Dosis SemiBold" pitchFamily="2" charset="0"/>
              <a:ea typeface="+mn-ea"/>
              <a:cs typeface="+mn-cs"/>
            </a:endParaRPr>
          </a:p>
        </p:txBody>
      </p:sp>
      <p:sp>
        <p:nvSpPr>
          <p:cNvPr id="2" name="Titre 1">
            <a:extLst>
              <a:ext uri="{FF2B5EF4-FFF2-40B4-BE49-F238E27FC236}">
                <a16:creationId xmlns:a16="http://schemas.microsoft.com/office/drawing/2014/main" id="{C7F283F2-3847-1C73-D271-B0441DB0114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a:t>
            </a:r>
          </a:p>
        </p:txBody>
      </p:sp>
      <p:pic>
        <p:nvPicPr>
          <p:cNvPr id="5" name="Image 4">
            <a:extLst>
              <a:ext uri="{FF2B5EF4-FFF2-40B4-BE49-F238E27FC236}">
                <a16:creationId xmlns:a16="http://schemas.microsoft.com/office/drawing/2014/main" id="{6522F0D5-839B-2C3F-F452-2263CA008663}"/>
              </a:ext>
            </a:extLst>
          </p:cNvPr>
          <p:cNvPicPr>
            <a:picLocks noChangeAspect="1"/>
          </p:cNvPicPr>
          <p:nvPr/>
        </p:nvPicPr>
        <p:blipFill>
          <a:blip r:embed="rId2"/>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19000311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7980E-0A87-ABB1-536E-716BF42FEF1B}"/>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BF3F200A-F9C7-F178-EE57-57D8D60CA126}"/>
              </a:ext>
            </a:extLst>
          </p:cNvPr>
          <p:cNvSpPr/>
          <p:nvPr/>
        </p:nvSpPr>
        <p:spPr>
          <a:xfrm>
            <a:off x="435195" y="3366571"/>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AC49EBF9-80CB-9532-D2A1-FAF405F068D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p>
        </p:txBody>
      </p:sp>
      <p:sp>
        <p:nvSpPr>
          <p:cNvPr id="6" name="Rectangle : coins arrondis 5">
            <a:extLst>
              <a:ext uri="{FF2B5EF4-FFF2-40B4-BE49-F238E27FC236}">
                <a16:creationId xmlns:a16="http://schemas.microsoft.com/office/drawing/2014/main" id="{F59BDE02-27E7-DBF2-E199-2AA132C9F23D}"/>
              </a:ext>
            </a:extLst>
          </p:cNvPr>
          <p:cNvSpPr/>
          <p:nvPr/>
        </p:nvSpPr>
        <p:spPr>
          <a:xfrm>
            <a:off x="6189139" y="3429000"/>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78C46A36-CF85-1B75-1F26-E2A9651A5690}"/>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140365" y="2944325"/>
            <a:ext cx="4515583" cy="3010389"/>
          </a:xfrm>
          <a:prstGeom prst="rect">
            <a:avLst/>
          </a:prstGeom>
        </p:spPr>
      </p:pic>
      <p:sp>
        <p:nvSpPr>
          <p:cNvPr id="10" name="AutoShape 6" descr="Image générée">
            <a:extLst>
              <a:ext uri="{FF2B5EF4-FFF2-40B4-BE49-F238E27FC236}">
                <a16:creationId xmlns:a16="http://schemas.microsoft.com/office/drawing/2014/main" id="{E0D42043-2C77-3F40-ACE6-189EA7ED6D72}"/>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1508B26B-6EF8-B9F3-1B16-4D24664D8A63}"/>
              </a:ext>
            </a:extLst>
          </p:cNvPr>
          <p:cNvSpPr txBox="1"/>
          <p:nvPr/>
        </p:nvSpPr>
        <p:spPr>
          <a:xfrm>
            <a:off x="435196" y="3658576"/>
            <a:ext cx="247707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Comment lutter contre ______________  ?</a:t>
            </a:r>
          </a:p>
        </p:txBody>
      </p:sp>
      <p:pic>
        <p:nvPicPr>
          <p:cNvPr id="15" name="Image 14">
            <a:extLst>
              <a:ext uri="{FF2B5EF4-FFF2-40B4-BE49-F238E27FC236}">
                <a16:creationId xmlns:a16="http://schemas.microsoft.com/office/drawing/2014/main" id="{C923391C-7C15-DB9B-CAB5-690EAF08F6B4}"/>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9" name="Image 18">
            <a:extLst>
              <a:ext uri="{FF2B5EF4-FFF2-40B4-BE49-F238E27FC236}">
                <a16:creationId xmlns:a16="http://schemas.microsoft.com/office/drawing/2014/main" id="{B39D6A3C-4162-7E48-9E3F-6EFBD5289293}"/>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9" name="Image 8">
            <a:extLst>
              <a:ext uri="{FF2B5EF4-FFF2-40B4-BE49-F238E27FC236}">
                <a16:creationId xmlns:a16="http://schemas.microsoft.com/office/drawing/2014/main" id="{A1DE8439-287E-7755-280D-647B7E1BA5C6}"/>
              </a:ext>
            </a:extLst>
          </p:cNvPr>
          <p:cNvPicPr>
            <a:picLocks noChangeAspect="1"/>
          </p:cNvPicPr>
          <p:nvPr/>
        </p:nvPicPr>
        <p:blipFill>
          <a:blip r:embed="rId5"/>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833DBA86-347A-6DD9-A185-1F60DE88276F}"/>
              </a:ext>
            </a:extLst>
          </p:cNvPr>
          <p:cNvSpPr txBox="1"/>
          <p:nvPr/>
        </p:nvSpPr>
        <p:spPr>
          <a:xfrm>
            <a:off x="6189139" y="3648951"/>
            <a:ext cx="24297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______________.</a:t>
            </a:r>
          </a:p>
        </p:txBody>
      </p:sp>
      <p:pic>
        <p:nvPicPr>
          <p:cNvPr id="3" name="Image 2">
            <a:extLst>
              <a:ext uri="{FF2B5EF4-FFF2-40B4-BE49-F238E27FC236}">
                <a16:creationId xmlns:a16="http://schemas.microsoft.com/office/drawing/2014/main" id="{2511AA41-BC1C-2C86-DD59-DE656FF707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548" y="4243351"/>
            <a:ext cx="1484370" cy="1623911"/>
          </a:xfrm>
          <a:prstGeom prst="rect">
            <a:avLst/>
          </a:prstGeom>
        </p:spPr>
      </p:pic>
      <p:pic>
        <p:nvPicPr>
          <p:cNvPr id="5" name="Image 4">
            <a:extLst>
              <a:ext uri="{FF2B5EF4-FFF2-40B4-BE49-F238E27FC236}">
                <a16:creationId xmlns:a16="http://schemas.microsoft.com/office/drawing/2014/main" id="{ADD57E1C-C91D-B0B4-D329-79FA7FFB84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808" y="4144199"/>
            <a:ext cx="1396436" cy="1527711"/>
          </a:xfrm>
          <a:prstGeom prst="rect">
            <a:avLst/>
          </a:prstGeom>
        </p:spPr>
      </p:pic>
    </p:spTree>
    <p:extLst>
      <p:ext uri="{BB962C8B-B14F-4D97-AF65-F5344CB8AC3E}">
        <p14:creationId xmlns:p14="http://schemas.microsoft.com/office/powerpoint/2010/main" val="3927406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8EF9F-3426-8EFA-5A4F-23B7B884ECAE}"/>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27292A49-C127-EEA3-31FF-7670AB6FDC67}"/>
              </a:ext>
            </a:extLst>
          </p:cNvPr>
          <p:cNvSpPr/>
          <p:nvPr/>
        </p:nvSpPr>
        <p:spPr>
          <a:xfrm>
            <a:off x="435195" y="3366571"/>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167EF2B5-E053-103C-075C-3EE5DF16334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p>
        </p:txBody>
      </p:sp>
      <p:sp>
        <p:nvSpPr>
          <p:cNvPr id="6" name="Rectangle : coins arrondis 5">
            <a:extLst>
              <a:ext uri="{FF2B5EF4-FFF2-40B4-BE49-F238E27FC236}">
                <a16:creationId xmlns:a16="http://schemas.microsoft.com/office/drawing/2014/main" id="{31FDB49A-40FE-A5FD-CAF6-A5241007107B}"/>
              </a:ext>
            </a:extLst>
          </p:cNvPr>
          <p:cNvSpPr/>
          <p:nvPr/>
        </p:nvSpPr>
        <p:spPr>
          <a:xfrm>
            <a:off x="6189139" y="3429000"/>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35943F48-B0D8-78D6-B411-E450B48FD65C}"/>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140365" y="2944325"/>
            <a:ext cx="4515583" cy="3010389"/>
          </a:xfrm>
          <a:prstGeom prst="rect">
            <a:avLst/>
          </a:prstGeom>
        </p:spPr>
      </p:pic>
      <p:sp>
        <p:nvSpPr>
          <p:cNvPr id="10" name="AutoShape 6" descr="Image générée">
            <a:extLst>
              <a:ext uri="{FF2B5EF4-FFF2-40B4-BE49-F238E27FC236}">
                <a16:creationId xmlns:a16="http://schemas.microsoft.com/office/drawing/2014/main" id="{76C114E2-0504-B8DC-7370-D9A87D7F8D07}"/>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Image 14">
            <a:extLst>
              <a:ext uri="{FF2B5EF4-FFF2-40B4-BE49-F238E27FC236}">
                <a16:creationId xmlns:a16="http://schemas.microsoft.com/office/drawing/2014/main" id="{D2521639-8860-0C92-DED7-C1FC6E747A5A}"/>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9" name="Image 18">
            <a:extLst>
              <a:ext uri="{FF2B5EF4-FFF2-40B4-BE49-F238E27FC236}">
                <a16:creationId xmlns:a16="http://schemas.microsoft.com/office/drawing/2014/main" id="{EDD6ECB0-FC83-7F9A-94B8-4ABE9BCB859D}"/>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9" name="Image 8">
            <a:extLst>
              <a:ext uri="{FF2B5EF4-FFF2-40B4-BE49-F238E27FC236}">
                <a16:creationId xmlns:a16="http://schemas.microsoft.com/office/drawing/2014/main" id="{C26310A6-9603-33DB-0F77-FD8FBED7921F}"/>
              </a:ext>
            </a:extLst>
          </p:cNvPr>
          <p:cNvPicPr>
            <a:picLocks noChangeAspect="1"/>
          </p:cNvPicPr>
          <p:nvPr/>
        </p:nvPicPr>
        <p:blipFill>
          <a:blip r:embed="rId5"/>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2E93D59E-FBB4-1E8B-B6C6-CB8AFF9A57B2}"/>
              </a:ext>
            </a:extLst>
          </p:cNvPr>
          <p:cNvSpPr txBox="1"/>
          <p:nvPr/>
        </p:nvSpPr>
        <p:spPr>
          <a:xfrm>
            <a:off x="435196" y="3658576"/>
            <a:ext cx="247707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Comment lutter contre ______________  ?</a:t>
            </a:r>
          </a:p>
        </p:txBody>
      </p:sp>
      <p:sp>
        <p:nvSpPr>
          <p:cNvPr id="4" name="ZoneTexte 3">
            <a:extLst>
              <a:ext uri="{FF2B5EF4-FFF2-40B4-BE49-F238E27FC236}">
                <a16:creationId xmlns:a16="http://schemas.microsoft.com/office/drawing/2014/main" id="{CE3E9E05-CF2F-9B96-722C-3C3E4B811DF6}"/>
              </a:ext>
            </a:extLst>
          </p:cNvPr>
          <p:cNvSpPr txBox="1"/>
          <p:nvPr/>
        </p:nvSpPr>
        <p:spPr>
          <a:xfrm>
            <a:off x="6189139" y="3648951"/>
            <a:ext cx="24297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______________.</a:t>
            </a:r>
          </a:p>
        </p:txBody>
      </p:sp>
      <p:pic>
        <p:nvPicPr>
          <p:cNvPr id="12" name="Image 11" descr="Une image contenant ciel, habits, bâtiment, personne&#10;&#10;Le contenu généré par l’IA peut être incorrect.">
            <a:extLst>
              <a:ext uri="{FF2B5EF4-FFF2-40B4-BE49-F238E27FC236}">
                <a16:creationId xmlns:a16="http://schemas.microsoft.com/office/drawing/2014/main" id="{E3D6B379-516A-9BEF-B7DB-19C36BCB18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2061" y="4243351"/>
            <a:ext cx="1423930" cy="1423930"/>
          </a:xfrm>
          <a:prstGeom prst="rect">
            <a:avLst/>
          </a:prstGeom>
        </p:spPr>
      </p:pic>
      <p:pic>
        <p:nvPicPr>
          <p:cNvPr id="11" name="Image 10" descr="Une image contenant Jeu PC, Logiciel de jeu vidéo, Compositing numérique, Jeu vidéo de stratégie&#10;&#10;Le contenu généré par l’IA peut être incorrect.">
            <a:extLst>
              <a:ext uri="{FF2B5EF4-FFF2-40B4-BE49-F238E27FC236}">
                <a16:creationId xmlns:a16="http://schemas.microsoft.com/office/drawing/2014/main" id="{8AD98002-3501-AB24-B1C7-3CD23712B7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4428" y="4346914"/>
            <a:ext cx="1241175" cy="1241175"/>
          </a:xfrm>
          <a:prstGeom prst="rect">
            <a:avLst/>
          </a:prstGeom>
        </p:spPr>
      </p:pic>
    </p:spTree>
    <p:extLst>
      <p:ext uri="{BB962C8B-B14F-4D97-AF65-F5344CB8AC3E}">
        <p14:creationId xmlns:p14="http://schemas.microsoft.com/office/powerpoint/2010/main" val="1069399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1DF81-D780-034D-A4B2-5E89ECAC644A}"/>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6EED82D0-7618-2238-359D-C1CCB5D1280A}"/>
              </a:ext>
            </a:extLst>
          </p:cNvPr>
          <p:cNvSpPr/>
          <p:nvPr/>
        </p:nvSpPr>
        <p:spPr>
          <a:xfrm>
            <a:off x="435195" y="3366571"/>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2EEEAD3E-4AF8-B6B6-3684-2D550774B5D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p>
        </p:txBody>
      </p:sp>
      <p:sp>
        <p:nvSpPr>
          <p:cNvPr id="6" name="Rectangle : coins arrondis 5">
            <a:extLst>
              <a:ext uri="{FF2B5EF4-FFF2-40B4-BE49-F238E27FC236}">
                <a16:creationId xmlns:a16="http://schemas.microsoft.com/office/drawing/2014/main" id="{75AFF21F-205A-72E5-10BF-3801588E1B49}"/>
              </a:ext>
            </a:extLst>
          </p:cNvPr>
          <p:cNvSpPr/>
          <p:nvPr/>
        </p:nvSpPr>
        <p:spPr>
          <a:xfrm>
            <a:off x="6189139" y="3429000"/>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FCD1BC91-F98C-5817-F4A4-CC1E08186F28}"/>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140365" y="2944325"/>
            <a:ext cx="4515583" cy="3010389"/>
          </a:xfrm>
          <a:prstGeom prst="rect">
            <a:avLst/>
          </a:prstGeom>
        </p:spPr>
      </p:pic>
      <p:sp>
        <p:nvSpPr>
          <p:cNvPr id="10" name="AutoShape 6" descr="Image générée">
            <a:extLst>
              <a:ext uri="{FF2B5EF4-FFF2-40B4-BE49-F238E27FC236}">
                <a16:creationId xmlns:a16="http://schemas.microsoft.com/office/drawing/2014/main" id="{6B5C8538-F42F-6910-F047-F5EC5119280D}"/>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Image 14">
            <a:extLst>
              <a:ext uri="{FF2B5EF4-FFF2-40B4-BE49-F238E27FC236}">
                <a16:creationId xmlns:a16="http://schemas.microsoft.com/office/drawing/2014/main" id="{16A63EF3-821D-3CE8-6429-AA3F20FC69C6}"/>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9" name="Image 18">
            <a:extLst>
              <a:ext uri="{FF2B5EF4-FFF2-40B4-BE49-F238E27FC236}">
                <a16:creationId xmlns:a16="http://schemas.microsoft.com/office/drawing/2014/main" id="{10616F17-8425-5807-7F72-CC3343B5FEC6}"/>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9" name="Image 8">
            <a:extLst>
              <a:ext uri="{FF2B5EF4-FFF2-40B4-BE49-F238E27FC236}">
                <a16:creationId xmlns:a16="http://schemas.microsoft.com/office/drawing/2014/main" id="{BBE0E23D-28D6-B130-6298-01239F4055D5}"/>
              </a:ext>
            </a:extLst>
          </p:cNvPr>
          <p:cNvPicPr>
            <a:picLocks noChangeAspect="1"/>
          </p:cNvPicPr>
          <p:nvPr/>
        </p:nvPicPr>
        <p:blipFill>
          <a:blip r:embed="rId5"/>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60D1B298-55F1-DDAB-0BE5-72BE07BF9344}"/>
              </a:ext>
            </a:extLst>
          </p:cNvPr>
          <p:cNvSpPr txBox="1"/>
          <p:nvPr/>
        </p:nvSpPr>
        <p:spPr>
          <a:xfrm>
            <a:off x="435196" y="3658576"/>
            <a:ext cx="247707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Comment lutter contre ______________  ?</a:t>
            </a:r>
          </a:p>
        </p:txBody>
      </p:sp>
      <p:sp>
        <p:nvSpPr>
          <p:cNvPr id="4" name="ZoneTexte 3">
            <a:extLst>
              <a:ext uri="{FF2B5EF4-FFF2-40B4-BE49-F238E27FC236}">
                <a16:creationId xmlns:a16="http://schemas.microsoft.com/office/drawing/2014/main" id="{9D473755-27CF-5270-9CC3-DAA7B7F0EC56}"/>
              </a:ext>
            </a:extLst>
          </p:cNvPr>
          <p:cNvSpPr txBox="1"/>
          <p:nvPr/>
        </p:nvSpPr>
        <p:spPr>
          <a:xfrm>
            <a:off x="6189139" y="3648951"/>
            <a:ext cx="24297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______________.</a:t>
            </a:r>
          </a:p>
        </p:txBody>
      </p:sp>
      <p:pic>
        <p:nvPicPr>
          <p:cNvPr id="5" name="Image 4">
            <a:extLst>
              <a:ext uri="{FF2B5EF4-FFF2-40B4-BE49-F238E27FC236}">
                <a16:creationId xmlns:a16="http://schemas.microsoft.com/office/drawing/2014/main" id="{60AD3ABA-E11E-51DC-B4EB-38B6D43043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234" y="4243351"/>
            <a:ext cx="1325583" cy="1405845"/>
          </a:xfrm>
          <a:prstGeom prst="rect">
            <a:avLst/>
          </a:prstGeom>
        </p:spPr>
      </p:pic>
      <p:cxnSp>
        <p:nvCxnSpPr>
          <p:cNvPr id="11" name="Connecteur droit 10">
            <a:extLst>
              <a:ext uri="{FF2B5EF4-FFF2-40B4-BE49-F238E27FC236}">
                <a16:creationId xmlns:a16="http://schemas.microsoft.com/office/drawing/2014/main" id="{C0293523-4E3E-93F4-F59D-3D52279C54EE}"/>
              </a:ext>
            </a:extLst>
          </p:cNvPr>
          <p:cNvCxnSpPr/>
          <p:nvPr/>
        </p:nvCxnSpPr>
        <p:spPr>
          <a:xfrm flipH="1">
            <a:off x="6742323" y="4243351"/>
            <a:ext cx="1333041" cy="140830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A0175C8A-17B5-3C1D-F3FB-A469E1187D1B}"/>
              </a:ext>
            </a:extLst>
          </p:cNvPr>
          <p:cNvCxnSpPr/>
          <p:nvPr/>
        </p:nvCxnSpPr>
        <p:spPr>
          <a:xfrm>
            <a:off x="6802916" y="4243351"/>
            <a:ext cx="1222872" cy="140584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C0571728-469C-50F3-2642-C911298B1B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1548" y="4243351"/>
            <a:ext cx="1484370" cy="1623911"/>
          </a:xfrm>
          <a:prstGeom prst="rect">
            <a:avLst/>
          </a:prstGeom>
        </p:spPr>
      </p:pic>
    </p:spTree>
    <p:extLst>
      <p:ext uri="{BB962C8B-B14F-4D97-AF65-F5344CB8AC3E}">
        <p14:creationId xmlns:p14="http://schemas.microsoft.com/office/powerpoint/2010/main" val="3836833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314E9-D249-1000-FA3C-EB42F32DFC0F}"/>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FDBD875E-4451-DD2D-EFD4-94ED6067AE0B}"/>
              </a:ext>
            </a:extLst>
          </p:cNvPr>
          <p:cNvSpPr/>
          <p:nvPr/>
        </p:nvSpPr>
        <p:spPr>
          <a:xfrm>
            <a:off x="435195" y="3366571"/>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1941B3E2-0DDA-AEA3-5778-4E294FEC032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p>
        </p:txBody>
      </p:sp>
      <p:sp>
        <p:nvSpPr>
          <p:cNvPr id="6" name="Rectangle : coins arrondis 5">
            <a:extLst>
              <a:ext uri="{FF2B5EF4-FFF2-40B4-BE49-F238E27FC236}">
                <a16:creationId xmlns:a16="http://schemas.microsoft.com/office/drawing/2014/main" id="{F514AE38-9A50-E929-E912-FBD00C24CA82}"/>
              </a:ext>
            </a:extLst>
          </p:cNvPr>
          <p:cNvSpPr/>
          <p:nvPr/>
        </p:nvSpPr>
        <p:spPr>
          <a:xfrm>
            <a:off x="6189139" y="3429000"/>
            <a:ext cx="2429775"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9D4C49C9-60AA-90FC-FA9E-56CD36908991}"/>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140365" y="2944325"/>
            <a:ext cx="4515583" cy="3010389"/>
          </a:xfrm>
          <a:prstGeom prst="rect">
            <a:avLst/>
          </a:prstGeom>
        </p:spPr>
      </p:pic>
      <p:sp>
        <p:nvSpPr>
          <p:cNvPr id="10" name="AutoShape 6" descr="Image générée">
            <a:extLst>
              <a:ext uri="{FF2B5EF4-FFF2-40B4-BE49-F238E27FC236}">
                <a16:creationId xmlns:a16="http://schemas.microsoft.com/office/drawing/2014/main" id="{499D03F6-3950-C768-F30C-B5E1DFBCE80A}"/>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Image 14">
            <a:extLst>
              <a:ext uri="{FF2B5EF4-FFF2-40B4-BE49-F238E27FC236}">
                <a16:creationId xmlns:a16="http://schemas.microsoft.com/office/drawing/2014/main" id="{76E9DAA8-1357-6F06-792F-C884F594CA74}"/>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9" name="Image 18">
            <a:extLst>
              <a:ext uri="{FF2B5EF4-FFF2-40B4-BE49-F238E27FC236}">
                <a16:creationId xmlns:a16="http://schemas.microsoft.com/office/drawing/2014/main" id="{5B4A4C08-8937-9945-B399-F838AE8CF44E}"/>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9" name="Image 8">
            <a:extLst>
              <a:ext uri="{FF2B5EF4-FFF2-40B4-BE49-F238E27FC236}">
                <a16:creationId xmlns:a16="http://schemas.microsoft.com/office/drawing/2014/main" id="{076A5B61-9FC5-94D4-878A-D5B204192B17}"/>
              </a:ext>
            </a:extLst>
          </p:cNvPr>
          <p:cNvPicPr>
            <a:picLocks noChangeAspect="1"/>
          </p:cNvPicPr>
          <p:nvPr/>
        </p:nvPicPr>
        <p:blipFill>
          <a:blip r:embed="rId5"/>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A31A744-B9BD-A392-996E-B614B0205FE5}"/>
              </a:ext>
            </a:extLst>
          </p:cNvPr>
          <p:cNvSpPr txBox="1"/>
          <p:nvPr/>
        </p:nvSpPr>
        <p:spPr>
          <a:xfrm>
            <a:off x="435196" y="3658576"/>
            <a:ext cx="247707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Comment lutter contre ______________  ?</a:t>
            </a:r>
          </a:p>
        </p:txBody>
      </p:sp>
      <p:sp>
        <p:nvSpPr>
          <p:cNvPr id="4" name="ZoneTexte 3">
            <a:extLst>
              <a:ext uri="{FF2B5EF4-FFF2-40B4-BE49-F238E27FC236}">
                <a16:creationId xmlns:a16="http://schemas.microsoft.com/office/drawing/2014/main" id="{CA96CF5A-85CF-EA9C-646A-024C060CFDB2}"/>
              </a:ext>
            </a:extLst>
          </p:cNvPr>
          <p:cNvSpPr txBox="1"/>
          <p:nvPr/>
        </p:nvSpPr>
        <p:spPr>
          <a:xfrm>
            <a:off x="6189139" y="3648951"/>
            <a:ext cx="24297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______________.</a:t>
            </a:r>
          </a:p>
        </p:txBody>
      </p:sp>
      <p:pic>
        <p:nvPicPr>
          <p:cNvPr id="8" name="Image 7">
            <a:extLst>
              <a:ext uri="{FF2B5EF4-FFF2-40B4-BE49-F238E27FC236}">
                <a16:creationId xmlns:a16="http://schemas.microsoft.com/office/drawing/2014/main" id="{C32F5FAC-069B-0A34-127F-67B01240D2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3493" y="4406076"/>
            <a:ext cx="1246644" cy="1323483"/>
          </a:xfrm>
          <a:prstGeom prst="rect">
            <a:avLst/>
          </a:prstGeom>
        </p:spPr>
      </p:pic>
      <p:pic>
        <p:nvPicPr>
          <p:cNvPr id="14" name="Image 13" descr="Une image contenant bus, ciel, véhicule, transport&#10;&#10;Le contenu généré par l’IA peut être incorrect.">
            <a:extLst>
              <a:ext uri="{FF2B5EF4-FFF2-40B4-BE49-F238E27FC236}">
                <a16:creationId xmlns:a16="http://schemas.microsoft.com/office/drawing/2014/main" id="{BAD4169E-6CE9-95C7-1736-1C8A2A2E26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2874" y="4243351"/>
            <a:ext cx="1382304" cy="1382304"/>
          </a:xfrm>
          <a:prstGeom prst="rect">
            <a:avLst/>
          </a:prstGeom>
        </p:spPr>
      </p:pic>
    </p:spTree>
    <p:extLst>
      <p:ext uri="{BB962C8B-B14F-4D97-AF65-F5344CB8AC3E}">
        <p14:creationId xmlns:p14="http://schemas.microsoft.com/office/powerpoint/2010/main" val="551549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5F329-1EB0-48BF-13AF-41452451EAD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8D6899BB-06F1-3568-5783-F46E6AE0A603}"/>
              </a:ext>
            </a:extLst>
          </p:cNvPr>
          <p:cNvPicPr>
            <a:picLocks noChangeAspect="1"/>
          </p:cNvPicPr>
          <p:nvPr/>
        </p:nvPicPr>
        <p:blipFill>
          <a:blip r:embed="rId2"/>
          <a:stretch>
            <a:fillRect/>
          </a:stretch>
        </p:blipFill>
        <p:spPr>
          <a:xfrm>
            <a:off x="94996" y="539014"/>
            <a:ext cx="1148073" cy="1069105"/>
          </a:xfrm>
          <a:prstGeom prst="rect">
            <a:avLst/>
          </a:prstGeom>
        </p:spPr>
      </p:pic>
      <p:sp>
        <p:nvSpPr>
          <p:cNvPr id="8" name="Titre 1">
            <a:extLst>
              <a:ext uri="{FF2B5EF4-FFF2-40B4-BE49-F238E27FC236}">
                <a16:creationId xmlns:a16="http://schemas.microsoft.com/office/drawing/2014/main" id="{970431F3-F0F9-9A46-4AE6-FF8105CD525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9" name="Image 8">
            <a:extLst>
              <a:ext uri="{FF2B5EF4-FFF2-40B4-BE49-F238E27FC236}">
                <a16:creationId xmlns:a16="http://schemas.microsoft.com/office/drawing/2014/main" id="{FA4F8393-1D5C-4AFE-59EB-D4E0DFCA69F8}"/>
              </a:ext>
            </a:extLst>
          </p:cNvPr>
          <p:cNvPicPr>
            <a:picLocks noChangeAspect="1"/>
          </p:cNvPicPr>
          <p:nvPr/>
        </p:nvPicPr>
        <p:blipFill>
          <a:blip r:embed="rId3" cstate="print">
            <a:clrChange>
              <a:clrFrom>
                <a:srgbClr val="FFFFFE"/>
              </a:clrFrom>
              <a:clrTo>
                <a:srgbClr val="FFFFFE">
                  <a:alpha val="0"/>
                </a:srgbClr>
              </a:clrTo>
            </a:clrChange>
          </a:blip>
          <a:stretch>
            <a:fillRect/>
          </a:stretch>
        </p:blipFill>
        <p:spPr>
          <a:xfrm flipH="1">
            <a:off x="2528530" y="2895660"/>
            <a:ext cx="3965141" cy="2789265"/>
          </a:xfrm>
          <a:prstGeom prst="rect">
            <a:avLst/>
          </a:prstGeom>
        </p:spPr>
      </p:pic>
      <p:grpSp>
        <p:nvGrpSpPr>
          <p:cNvPr id="10" name="Groupe 9">
            <a:extLst>
              <a:ext uri="{FF2B5EF4-FFF2-40B4-BE49-F238E27FC236}">
                <a16:creationId xmlns:a16="http://schemas.microsoft.com/office/drawing/2014/main" id="{17E1EA91-1265-E9F2-556C-BBA9298503CA}"/>
              </a:ext>
            </a:extLst>
          </p:cNvPr>
          <p:cNvGrpSpPr/>
          <p:nvPr/>
        </p:nvGrpSpPr>
        <p:grpSpPr>
          <a:xfrm>
            <a:off x="5780737" y="2003716"/>
            <a:ext cx="1219370" cy="1145917"/>
            <a:chOff x="6427490" y="1907261"/>
            <a:chExt cx="1219370" cy="1086002"/>
          </a:xfrm>
        </p:grpSpPr>
        <p:pic>
          <p:nvPicPr>
            <p:cNvPr id="11" name="Image 10">
              <a:extLst>
                <a:ext uri="{FF2B5EF4-FFF2-40B4-BE49-F238E27FC236}">
                  <a16:creationId xmlns:a16="http://schemas.microsoft.com/office/drawing/2014/main" id="{6CC3C78A-824E-9D27-38EF-AB6A496AC8CE}"/>
                </a:ext>
              </a:extLst>
            </p:cNvPr>
            <p:cNvPicPr>
              <a:picLocks noChangeAspect="1"/>
            </p:cNvPicPr>
            <p:nvPr/>
          </p:nvPicPr>
          <p:blipFill>
            <a:blip r:embed="rId4"/>
            <a:stretch>
              <a:fillRect/>
            </a:stretch>
          </p:blipFill>
          <p:spPr>
            <a:xfrm>
              <a:off x="6427490" y="1907261"/>
              <a:ext cx="1219370" cy="1086002"/>
            </a:xfrm>
            <a:prstGeom prst="rect">
              <a:avLst/>
            </a:prstGeom>
          </p:spPr>
        </p:pic>
        <p:pic>
          <p:nvPicPr>
            <p:cNvPr id="12" name="Image 11">
              <a:extLst>
                <a:ext uri="{FF2B5EF4-FFF2-40B4-BE49-F238E27FC236}">
                  <a16:creationId xmlns:a16="http://schemas.microsoft.com/office/drawing/2014/main" id="{08EEB857-9118-CA1C-3F95-93B901EE7789}"/>
                </a:ext>
              </a:extLst>
            </p:cNvPr>
            <p:cNvPicPr>
              <a:picLocks noChangeAspect="1"/>
            </p:cNvPicPr>
            <p:nvPr/>
          </p:nvPicPr>
          <p:blipFill>
            <a:blip r:embed="rId5"/>
            <a:stretch>
              <a:fillRect/>
            </a:stretch>
          </p:blipFill>
          <p:spPr>
            <a:xfrm>
              <a:off x="6504086" y="1964419"/>
              <a:ext cx="1066949" cy="971686"/>
            </a:xfrm>
            <a:prstGeom prst="rect">
              <a:avLst/>
            </a:prstGeom>
          </p:spPr>
        </p:pic>
      </p:grpSp>
      <p:pic>
        <p:nvPicPr>
          <p:cNvPr id="13" name="Image 12">
            <a:extLst>
              <a:ext uri="{FF2B5EF4-FFF2-40B4-BE49-F238E27FC236}">
                <a16:creationId xmlns:a16="http://schemas.microsoft.com/office/drawing/2014/main" id="{769465AD-825E-C916-35CE-91F47DCED093}"/>
              </a:ext>
            </a:extLst>
          </p:cNvPr>
          <p:cNvPicPr>
            <a:picLocks noChangeAspect="1"/>
          </p:cNvPicPr>
          <p:nvPr/>
        </p:nvPicPr>
        <p:blipFill>
          <a:blip r:embed="rId6"/>
          <a:stretch>
            <a:fillRect/>
          </a:stretch>
        </p:blipFill>
        <p:spPr>
          <a:xfrm>
            <a:off x="2394565" y="1986930"/>
            <a:ext cx="1218404" cy="1163630"/>
          </a:xfrm>
          <a:prstGeom prst="rect">
            <a:avLst/>
          </a:prstGeom>
        </p:spPr>
      </p:pic>
      <p:sp>
        <p:nvSpPr>
          <p:cNvPr id="2" name="ZoneTexte 1">
            <a:extLst>
              <a:ext uri="{FF2B5EF4-FFF2-40B4-BE49-F238E27FC236}">
                <a16:creationId xmlns:a16="http://schemas.microsoft.com/office/drawing/2014/main" id="{F9D61A3B-7DC1-5970-6A8D-6F0AFA0C3E05}"/>
              </a:ext>
            </a:extLst>
          </p:cNvPr>
          <p:cNvSpPr txBox="1"/>
          <p:nvPr/>
        </p:nvSpPr>
        <p:spPr>
          <a:xfrm>
            <a:off x="435196" y="3658576"/>
            <a:ext cx="247707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Comment lutter contre ______________  ?</a:t>
            </a:r>
          </a:p>
        </p:txBody>
      </p:sp>
      <p:sp>
        <p:nvSpPr>
          <p:cNvPr id="6" name="ZoneTexte 5">
            <a:extLst>
              <a:ext uri="{FF2B5EF4-FFF2-40B4-BE49-F238E27FC236}">
                <a16:creationId xmlns:a16="http://schemas.microsoft.com/office/drawing/2014/main" id="{7014DC92-BFB0-7F3B-C120-A792B16484F4}"/>
              </a:ext>
            </a:extLst>
          </p:cNvPr>
          <p:cNvSpPr txBox="1"/>
          <p:nvPr/>
        </p:nvSpPr>
        <p:spPr>
          <a:xfrm>
            <a:off x="6189139" y="3648951"/>
            <a:ext cx="24297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______________.</a:t>
            </a:r>
          </a:p>
        </p:txBody>
      </p:sp>
    </p:spTree>
    <p:extLst>
      <p:ext uri="{BB962C8B-B14F-4D97-AF65-F5344CB8AC3E}">
        <p14:creationId xmlns:p14="http://schemas.microsoft.com/office/powerpoint/2010/main" val="3668321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FE9ABB-7728-646E-E741-9F22F372B9C1}"/>
              </a:ext>
            </a:extLst>
          </p:cNvPr>
          <p:cNvPicPr>
            <a:picLocks noChangeAspect="1"/>
          </p:cNvPicPr>
          <p:nvPr/>
        </p:nvPicPr>
        <p:blipFill>
          <a:blip r:embed="rId2"/>
          <a:srcRect l="1542" t="8381" r="3284" b="18195"/>
          <a:stretch>
            <a:fillRect/>
          </a:stretch>
        </p:blipFill>
        <p:spPr>
          <a:xfrm>
            <a:off x="1448602" y="3529348"/>
            <a:ext cx="6246795" cy="1349939"/>
          </a:xfrm>
          <a:prstGeom prst="rect">
            <a:avLst/>
          </a:prstGeom>
        </p:spPr>
      </p:pic>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Ecrit : Point de langue </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4" name="Groupe 3">
            <a:extLst>
              <a:ext uri="{FF2B5EF4-FFF2-40B4-BE49-F238E27FC236}">
                <a16:creationId xmlns:a16="http://schemas.microsoft.com/office/drawing/2014/main" id="{B04A85DC-2E59-10CE-4A21-CF9AE0A7B965}"/>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D15B9888-EDF2-122B-1537-9F1ABC940E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A8F25F4-3A50-C41F-C983-7A3AF2AA164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868A9855-35C7-CF7F-19B4-29E25BF20CB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Espace réservé du texte 13">
            <a:extLst>
              <a:ext uri="{FF2B5EF4-FFF2-40B4-BE49-F238E27FC236}">
                <a16:creationId xmlns:a16="http://schemas.microsoft.com/office/drawing/2014/main" id="{082F3B1A-ADFB-3D4D-585C-15334E82B6A1}"/>
              </a:ext>
            </a:extLst>
          </p:cNvPr>
          <p:cNvSpPr txBox="1">
            <a:spLocks/>
          </p:cNvSpPr>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l"/>
              <a:defRPr/>
            </a:pPr>
            <a:r>
              <a:rPr lang="fr-FR" sz="1400" dirty="0">
                <a:solidFill>
                  <a:schemeClr val="bg2">
                    <a:lumMod val="90000"/>
                  </a:schemeClr>
                </a:solidFill>
              </a:rPr>
              <a:t>Texte (Compréhension 1).</a:t>
            </a:r>
          </a:p>
        </p:txBody>
      </p:sp>
      <p:sp>
        <p:nvSpPr>
          <p:cNvPr id="9" name="Espace réservé du texte 5">
            <a:extLst>
              <a:ext uri="{FF2B5EF4-FFF2-40B4-BE49-F238E27FC236}">
                <a16:creationId xmlns:a16="http://schemas.microsoft.com/office/drawing/2014/main" id="{087C8F6A-3DEB-0D9A-64EE-A9E7599F20DC}"/>
              </a:ext>
            </a:extLst>
          </p:cNvPr>
          <p:cNvSpPr txBox="1">
            <a:spLocks/>
          </p:cNvSpPr>
          <p:nvPr/>
        </p:nvSpPr>
        <p:spPr>
          <a:xfrm>
            <a:off x="2125981" y="2597769"/>
            <a:ext cx="5318760" cy="602631"/>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E7E6E6">
                    <a:lumMod val="90000"/>
                  </a:srgbClr>
                </a:solidFill>
                <a:effectLst/>
                <a:uLnTx/>
                <a:uFillTx/>
                <a:latin typeface="Dosis SemiBold" pitchFamily="2" charset="0"/>
                <a:ea typeface="+mn-ea"/>
                <a:cs typeface="+mn-cs"/>
              </a:rPr>
              <a:t>Poser la question : Comment lutter contre le réchauffement climatique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E7E6E6">
                    <a:lumMod val="90000"/>
                  </a:srgbClr>
                </a:solidFill>
                <a:effectLst/>
                <a:uLnTx/>
                <a:uFillTx/>
                <a:latin typeface="Dosis SemiBold" pitchFamily="2" charset="0"/>
                <a:ea typeface="+mn-ea"/>
                <a:cs typeface="+mn-cs"/>
              </a:rPr>
              <a:t>Répondre à la question : Comment lutter contre le réchauffement climatique ?</a:t>
            </a:r>
          </a:p>
        </p:txBody>
      </p:sp>
      <p:sp>
        <p:nvSpPr>
          <p:cNvPr id="10" name="Espace réservé du texte 5">
            <a:extLst>
              <a:ext uri="{FF2B5EF4-FFF2-40B4-BE49-F238E27FC236}">
                <a16:creationId xmlns:a16="http://schemas.microsoft.com/office/drawing/2014/main" id="{2464C626-D277-FDBC-E569-05D02411BFEB}"/>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4546A"/>
                </a:solidFill>
                <a:effectLst/>
                <a:uLnTx/>
                <a:uFillTx/>
                <a:latin typeface="Dosis SemiBold" pitchFamily="2" charset="0"/>
                <a:ea typeface="+mn-ea"/>
                <a:cs typeface="+mn-cs"/>
              </a:rPr>
              <a:t>Conjuguer les verbes du 1er groupe au subjonctif présent.</a:t>
            </a:r>
          </a:p>
        </p:txBody>
      </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DCC92BE9-1DFB-CA6D-6E57-A01423010F5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C6C1173-5C96-417D-1DEC-0A08A5C3BB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0BA8D5-887F-B622-B390-4AE80DF7E2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D9F960AF-7F5B-145B-60BB-014EB8070538}"/>
              </a:ext>
            </a:extLst>
          </p:cNvPr>
          <p:cNvSpPr txBox="1"/>
          <p:nvPr/>
        </p:nvSpPr>
        <p:spPr>
          <a:xfrm>
            <a:off x="1552606" y="2895496"/>
            <a:ext cx="651893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Les verbes du 1</a:t>
            </a:r>
            <a:r>
              <a:rPr kumimoji="0" lang="fr-FR" sz="3600" b="1" i="0" u="none" strike="noStrike" kern="0" cap="none" spc="0" normalizeH="0" baseline="30000" noProof="0" dirty="0">
                <a:ln>
                  <a:noFill/>
                </a:ln>
                <a:solidFill>
                  <a:srgbClr val="00ACA4"/>
                </a:solidFill>
                <a:effectLst/>
                <a:uLnTx/>
                <a:uFillTx/>
                <a:latin typeface="Dosis SemiBold" pitchFamily="2" charset="0"/>
                <a:ea typeface="+mn-ea"/>
                <a:cs typeface="+mn-cs"/>
              </a:rPr>
              <a:t>er</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groupe au subjonctif présent</a:t>
            </a:r>
            <a:endPar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à conjuguer les verbes du 1</a:t>
            </a:r>
            <a:r>
              <a:rPr lang="fr-FR" baseline="30000" dirty="0">
                <a:solidFill>
                  <a:schemeClr val="tx1">
                    <a:lumMod val="65000"/>
                    <a:lumOff val="35000"/>
                  </a:schemeClr>
                </a:solidFill>
                <a:latin typeface="Dosis Medium" pitchFamily="2" charset="0"/>
              </a:rPr>
              <a:t>er</a:t>
            </a:r>
            <a:r>
              <a:rPr lang="fr-FR" dirty="0">
                <a:solidFill>
                  <a:schemeClr val="tx1">
                    <a:lumMod val="65000"/>
                    <a:lumOff val="35000"/>
                  </a:schemeClr>
                </a:solidFill>
                <a:latin typeface="Dosis Medium" pitchFamily="2" charset="0"/>
              </a:rPr>
              <a:t> groupe au subjonctif présent.</a:t>
            </a:r>
          </a:p>
        </p:txBody>
      </p:sp>
    </p:spTree>
    <p:extLst>
      <p:ext uri="{BB962C8B-B14F-4D97-AF65-F5344CB8AC3E}">
        <p14:creationId xmlns:p14="http://schemas.microsoft.com/office/powerpoint/2010/main" val="37565057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6" name="Image 5" descr="Une image contenant noir, obscurité&#10;&#10;Le contenu généré par l’IA peut être incorrect.">
            <a:extLst>
              <a:ext uri="{FF2B5EF4-FFF2-40B4-BE49-F238E27FC236}">
                <a16:creationId xmlns:a16="http://schemas.microsoft.com/office/drawing/2014/main" id="{12798DE2-622D-84AF-D028-082AF1F4A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967000"/>
            <a:ext cx="764413" cy="764413"/>
          </a:xfrm>
          <a:prstGeom prst="rect">
            <a:avLst/>
          </a:prstGeom>
        </p:spPr>
      </p:pic>
      <p:pic>
        <p:nvPicPr>
          <p:cNvPr id="2" name="conjugaison">
            <a:hlinkClick r:id="" action="ppaction://media"/>
            <a:extLst>
              <a:ext uri="{FF2B5EF4-FFF2-40B4-BE49-F238E27FC236}">
                <a16:creationId xmlns:a16="http://schemas.microsoft.com/office/drawing/2014/main" id="{E4F66FF7-BE6F-D2CA-D329-5B5B46A7A64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01488" y="1936674"/>
            <a:ext cx="7341024" cy="4129326"/>
          </a:xfrm>
          <a:prstGeom prst="rect">
            <a:avLst/>
          </a:prstGeom>
        </p:spPr>
      </p:pic>
    </p:spTree>
    <p:extLst>
      <p:ext uri="{BB962C8B-B14F-4D97-AF65-F5344CB8AC3E}">
        <p14:creationId xmlns:p14="http://schemas.microsoft.com/office/powerpoint/2010/main" val="4335240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021" fill="hold"/>
                                        <p:tgtEl>
                                          <p:spTgt spid="2"/>
                                        </p:tgtEl>
                                      </p:cBhvr>
                                    </p:cmd>
                                  </p:childTnLst>
                                </p:cTn>
                              </p:par>
                            </p:childTnLst>
                          </p:cTn>
                        </p:par>
                        <p:par>
                          <p:cTn id="7" fill="hold">
                            <p:stCondLst>
                              <p:cond delay="136021"/>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F6DB7-8117-E7EC-6156-000873F75119}"/>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E7B36345-0C93-B571-E578-76D2214B727C}"/>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BE58ED5E-2801-9775-8851-67A345CF582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264D754-D9CF-94CF-0A16-7346BB75D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1">
            <a:extLst>
              <a:ext uri="{FF2B5EF4-FFF2-40B4-BE49-F238E27FC236}">
                <a16:creationId xmlns:a16="http://schemas.microsoft.com/office/drawing/2014/main" id="{83626027-0CEB-25D3-6634-7B9A04053F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Répétons ensemble.</a:t>
            </a:r>
          </a:p>
        </p:txBody>
      </p:sp>
      <p:sp>
        <p:nvSpPr>
          <p:cNvPr id="11" name="ZoneTexte 10">
            <a:extLst>
              <a:ext uri="{FF2B5EF4-FFF2-40B4-BE49-F238E27FC236}">
                <a16:creationId xmlns:a16="http://schemas.microsoft.com/office/drawing/2014/main" id="{91AA267F-23A9-718B-584E-9B57ADA0B6B7}"/>
              </a:ext>
            </a:extLst>
          </p:cNvPr>
          <p:cNvSpPr txBox="1"/>
          <p:nvPr/>
        </p:nvSpPr>
        <p:spPr>
          <a:xfrm>
            <a:off x="910484" y="1746421"/>
            <a:ext cx="73230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4546A"/>
                </a:solidFill>
                <a:effectLst/>
                <a:uLnTx/>
                <a:uFillTx/>
                <a:latin typeface="Dosis SemiBold" pitchFamily="2" charset="0"/>
                <a:ea typeface="+mn-ea"/>
                <a:cs typeface="+mn-cs"/>
              </a:rPr>
              <a:t>Les verbes du </a:t>
            </a:r>
            <a:r>
              <a:rPr kumimoji="0" lang="fr-FR" sz="2800" b="1" i="0" u="none" strike="noStrike" kern="0" cap="none" spc="0" normalizeH="0" baseline="0" noProof="0" dirty="0">
                <a:ln>
                  <a:noFill/>
                </a:ln>
                <a:solidFill>
                  <a:srgbClr val="00ACA4"/>
                </a:solidFill>
                <a:effectLst/>
                <a:uLnTx/>
                <a:uFillTx/>
                <a:latin typeface="Dosis SemiBold" pitchFamily="2" charset="0"/>
                <a:ea typeface="+mn-ea"/>
                <a:cs typeface="+mn-cs"/>
              </a:rPr>
              <a:t>1er groupe </a:t>
            </a:r>
            <a:r>
              <a:rPr kumimoji="0" lang="fr-FR" sz="2800" b="1" i="0" u="none" strike="noStrike" kern="0" cap="none" spc="0" normalizeH="0" baseline="0" noProof="0" dirty="0">
                <a:ln>
                  <a:noFill/>
                </a:ln>
                <a:solidFill>
                  <a:srgbClr val="44546A"/>
                </a:solidFill>
                <a:effectLst/>
                <a:uLnTx/>
                <a:uFillTx/>
                <a:latin typeface="Dosis SemiBold" pitchFamily="2" charset="0"/>
                <a:ea typeface="+mn-ea"/>
                <a:cs typeface="+mn-cs"/>
              </a:rPr>
              <a:t>au </a:t>
            </a:r>
            <a:r>
              <a:rPr kumimoji="0" lang="fr-FR" sz="2800" b="1" i="0" u="none" strike="noStrike" kern="0" cap="none" spc="0" normalizeH="0" baseline="0" noProof="0" dirty="0">
                <a:ln>
                  <a:noFill/>
                </a:ln>
                <a:solidFill>
                  <a:srgbClr val="00ACA4"/>
                </a:solidFill>
                <a:effectLst/>
                <a:uLnTx/>
                <a:uFillTx/>
                <a:latin typeface="Dosis SemiBold" pitchFamily="2" charset="0"/>
                <a:ea typeface="+mn-ea"/>
                <a:cs typeface="+mn-cs"/>
              </a:rPr>
              <a:t>subjonctif présent</a:t>
            </a:r>
          </a:p>
        </p:txBody>
      </p:sp>
      <p:pic>
        <p:nvPicPr>
          <p:cNvPr id="7" name="Image 6">
            <a:extLst>
              <a:ext uri="{FF2B5EF4-FFF2-40B4-BE49-F238E27FC236}">
                <a16:creationId xmlns:a16="http://schemas.microsoft.com/office/drawing/2014/main" id="{B13A409E-47AC-8F3C-5BE7-9962FF6B4A86}"/>
              </a:ext>
            </a:extLst>
          </p:cNvPr>
          <p:cNvPicPr>
            <a:picLocks noChangeAspect="1"/>
          </p:cNvPicPr>
          <p:nvPr/>
        </p:nvPicPr>
        <p:blipFill>
          <a:blip r:embed="rId4"/>
          <a:stretch>
            <a:fillRect/>
          </a:stretch>
        </p:blipFill>
        <p:spPr>
          <a:xfrm>
            <a:off x="2044610" y="2471605"/>
            <a:ext cx="4853291" cy="3980122"/>
          </a:xfrm>
          <a:prstGeom prst="rect">
            <a:avLst/>
          </a:prstGeom>
        </p:spPr>
      </p:pic>
    </p:spTree>
    <p:extLst>
      <p:ext uri="{BB962C8B-B14F-4D97-AF65-F5344CB8AC3E}">
        <p14:creationId xmlns:p14="http://schemas.microsoft.com/office/powerpoint/2010/main" val="30444087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239-464D-DDBB-CD1E-1BAD25024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889E6-0C76-01CB-FC2B-874CB5C7B6C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ardoises.</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CEBA0BC1-1267-40C0-92E4-A225ACF85810}"/>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77C91938-60B6-4B31-3E75-2D6280244BF0}"/>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98562896-CC0E-BECB-63AB-20158D3444E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DAA3F8C-A269-F331-326A-45D65FD075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671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B8D1D-4612-CCEC-3A35-A23DE75F425F}"/>
              </a:ext>
            </a:extLst>
          </p:cNvPr>
          <p:cNvSpPr>
            <a:spLocks noGrp="1"/>
          </p:cNvSpPr>
          <p:nvPr>
            <p:ph type="title"/>
          </p:nvPr>
        </p:nvSpPr>
        <p:spPr>
          <a:xfrm>
            <a:off x="1691999" y="756000"/>
            <a:ext cx="7264713" cy="612000"/>
          </a:xfrm>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complétez la phrase avec le verbe « recycler » au subjonctif présent</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
        <p:nvSpPr>
          <p:cNvPr id="7" name="ZoneTexte 6">
            <a:extLst>
              <a:ext uri="{FF2B5EF4-FFF2-40B4-BE49-F238E27FC236}">
                <a16:creationId xmlns:a16="http://schemas.microsoft.com/office/drawing/2014/main" id="{0EC116D2-DDF9-1F11-080C-A6B934CBE228}"/>
              </a:ext>
            </a:extLst>
          </p:cNvPr>
          <p:cNvSpPr txBox="1"/>
          <p:nvPr/>
        </p:nvSpPr>
        <p:spPr>
          <a:xfrm>
            <a:off x="807720" y="2834097"/>
            <a:ext cx="7661589" cy="182357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Il faut que nous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(recycler) nos déchets pour protéger la planète.</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grpSp>
        <p:nvGrpSpPr>
          <p:cNvPr id="5" name="Groupe 9">
            <a:extLst>
              <a:ext uri="{FF2B5EF4-FFF2-40B4-BE49-F238E27FC236}">
                <a16:creationId xmlns:a16="http://schemas.microsoft.com/office/drawing/2014/main" id="{A3D569F8-CFFD-6D45-5BDD-45DA8CE0D80E}"/>
              </a:ext>
            </a:extLst>
          </p:cNvPr>
          <p:cNvGrpSpPr/>
          <p:nvPr/>
        </p:nvGrpSpPr>
        <p:grpSpPr>
          <a:xfrm>
            <a:off x="139050" y="571601"/>
            <a:ext cx="1147140" cy="980797"/>
            <a:chOff x="113769" y="634753"/>
            <a:chExt cx="1147140" cy="980797"/>
          </a:xfrm>
        </p:grpSpPr>
        <p:pic>
          <p:nvPicPr>
            <p:cNvPr id="11" name="Image 10">
              <a:extLst>
                <a:ext uri="{FF2B5EF4-FFF2-40B4-BE49-F238E27FC236}">
                  <a16:creationId xmlns:a16="http://schemas.microsoft.com/office/drawing/2014/main" id="{225934C2-2EB4-BDA2-102B-0A09973E6C0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32D32D-2CF4-449A-61C1-8EA6B16A38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0CE559EA-1EE8-7CDD-31E1-9828BBD6BE40}"/>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90B0BCC-2A8A-ADD1-5FE9-954F5DFA6341}"/>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3992617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8B98-5DFC-DE6C-1350-3E09B24967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6C204-BA5F-0C77-DF9D-DF0DB65B1C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4428F6-B6AB-C046-10DA-EBCF5927340A}"/>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C8DBADE9-2F76-5848-3036-FA06022CB6F9}"/>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C3E25699-226F-74AF-E254-4314C3CE68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12402ED-32A0-5735-D32D-0891D1F4AB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748983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C92F-F4C8-5AAF-9911-F5D99D361628}"/>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grpSp>
        <p:nvGrpSpPr>
          <p:cNvPr id="4" name="Groupe 10">
            <a:extLst>
              <a:ext uri="{FF2B5EF4-FFF2-40B4-BE49-F238E27FC236}">
                <a16:creationId xmlns:a16="http://schemas.microsoft.com/office/drawing/2014/main" id="{308ACF1A-B5D3-7AC6-53CF-878E0344393D}"/>
              </a:ext>
            </a:extLst>
          </p:cNvPr>
          <p:cNvGrpSpPr/>
          <p:nvPr/>
        </p:nvGrpSpPr>
        <p:grpSpPr>
          <a:xfrm>
            <a:off x="180614" y="571601"/>
            <a:ext cx="1147140" cy="980797"/>
            <a:chOff x="113769" y="634753"/>
            <a:chExt cx="1147140" cy="980797"/>
          </a:xfrm>
        </p:grpSpPr>
        <p:pic>
          <p:nvPicPr>
            <p:cNvPr id="12" name="Image 11">
              <a:extLst>
                <a:ext uri="{FF2B5EF4-FFF2-40B4-BE49-F238E27FC236}">
                  <a16:creationId xmlns:a16="http://schemas.microsoft.com/office/drawing/2014/main" id="{8F9AC371-18EE-43BA-F3A9-9760F392DF9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84E81F-9854-DC8B-1BBF-4BA8E2CB70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B083B5E2-2EF2-AAF5-77A9-7B326DCA3F5D}"/>
              </a:ext>
            </a:extLst>
          </p:cNvPr>
          <p:cNvSpPr txBox="1"/>
          <p:nvPr/>
        </p:nvSpPr>
        <p:spPr>
          <a:xfrm>
            <a:off x="807720" y="2834097"/>
            <a:ext cx="7661589" cy="182357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Il faut que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nous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recyclions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nos déchets pour protéger la planète.</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89453111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35706A0-7940-35AE-8769-9853675C2F76}"/>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934" b="22113"/>
          <a:stretch>
            <a:fillRect/>
          </a:stretch>
        </p:blipFill>
        <p:spPr>
          <a:xfrm>
            <a:off x="157483" y="568229"/>
            <a:ext cx="1250140" cy="987542"/>
          </a:xfrm>
          <a:prstGeom prst="ellipse">
            <a:avLst/>
          </a:prstGeom>
        </p:spPr>
      </p:pic>
      <p:sp>
        <p:nvSpPr>
          <p:cNvPr id="7" name="ZoneTexte 6">
            <a:extLst>
              <a:ext uri="{FF2B5EF4-FFF2-40B4-BE49-F238E27FC236}">
                <a16:creationId xmlns:a16="http://schemas.microsoft.com/office/drawing/2014/main" id="{76BC1477-FF99-173F-2EDA-C8E346D8FE12}"/>
              </a:ext>
            </a:extLst>
          </p:cNvPr>
          <p:cNvSpPr txBox="1"/>
          <p:nvPr/>
        </p:nvSpPr>
        <p:spPr>
          <a:xfrm>
            <a:off x="434340" y="2643597"/>
            <a:ext cx="8275320"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Il faut que j’</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_________</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(économiser)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l’eau</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t>
            </a:r>
          </a:p>
        </p:txBody>
      </p:sp>
      <p:sp>
        <p:nvSpPr>
          <p:cNvPr id="6" name="Titre 1">
            <a:extLst>
              <a:ext uri="{FF2B5EF4-FFF2-40B4-BE49-F238E27FC236}">
                <a16:creationId xmlns:a16="http://schemas.microsoft.com/office/drawing/2014/main" id="{FD6354B5-1355-C566-F9BC-81ACA0284AFB}"/>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Compétez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la phrase avec le verbe </a:t>
            </a:r>
            <a:r>
              <a:rPr lang="fr-FR" dirty="0">
                <a:solidFill>
                  <a:schemeClr val="tx1">
                    <a:lumMod val="65000"/>
                    <a:lumOff val="35000"/>
                  </a:schemeClr>
                </a:solidFill>
                <a:latin typeface="Dosis Medium" pitchFamily="2" charset="0"/>
              </a:rPr>
              <a:t>« économiser »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au subjonctif présent</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Tree>
    <p:extLst>
      <p:ext uri="{BB962C8B-B14F-4D97-AF65-F5344CB8AC3E}">
        <p14:creationId xmlns:p14="http://schemas.microsoft.com/office/powerpoint/2010/main" val="12395331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FD1E-DF67-687B-6D4A-DB9A12BB96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08E40C-66DE-3AB6-A4E1-D3963A98CDB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411FAD21-4F3F-82D3-8D46-A6AA36D9255E}"/>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4" name="Image 3">
            <a:extLst>
              <a:ext uri="{FF2B5EF4-FFF2-40B4-BE49-F238E27FC236}">
                <a16:creationId xmlns:a16="http://schemas.microsoft.com/office/drawing/2014/main" id="{1928B2B7-35AE-0C83-05C3-36B54E1B492C}"/>
              </a:ext>
            </a:extLst>
          </p:cNvPr>
          <p:cNvPicPr>
            <a:picLocks noChangeAspect="1"/>
          </p:cNvPicPr>
          <p:nvPr/>
        </p:nvPicPr>
        <p:blipFill>
          <a:blip r:embed="rId3"/>
          <a:stretch>
            <a:fillRect/>
          </a:stretch>
        </p:blipFill>
        <p:spPr>
          <a:xfrm>
            <a:off x="162090" y="514269"/>
            <a:ext cx="1249788" cy="987638"/>
          </a:xfrm>
          <a:prstGeom prst="rect">
            <a:avLst/>
          </a:prstGeom>
        </p:spPr>
      </p:pic>
    </p:spTree>
    <p:extLst>
      <p:ext uri="{BB962C8B-B14F-4D97-AF65-F5344CB8AC3E}">
        <p14:creationId xmlns:p14="http://schemas.microsoft.com/office/powerpoint/2010/main" val="523205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E5977A-C073-3BE4-8FC0-CA3016996A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4" name="Image 3">
            <a:extLst>
              <a:ext uri="{FF2B5EF4-FFF2-40B4-BE49-F238E27FC236}">
                <a16:creationId xmlns:a16="http://schemas.microsoft.com/office/drawing/2014/main" id="{EC057D02-3A2B-6A76-D138-2F434E7F2BBB}"/>
              </a:ext>
            </a:extLst>
          </p:cNvPr>
          <p:cNvPicPr>
            <a:picLocks noChangeAspect="1"/>
          </p:cNvPicPr>
          <p:nvPr/>
        </p:nvPicPr>
        <p:blipFill>
          <a:blip r:embed="rId2"/>
          <a:stretch>
            <a:fillRect/>
          </a:stretch>
        </p:blipFill>
        <p:spPr>
          <a:xfrm>
            <a:off x="244345" y="571229"/>
            <a:ext cx="1146147" cy="981541"/>
          </a:xfrm>
          <a:prstGeom prst="rect">
            <a:avLst/>
          </a:prstGeom>
        </p:spPr>
      </p:pic>
      <p:sp>
        <p:nvSpPr>
          <p:cNvPr id="5" name="ZoneTexte 4">
            <a:extLst>
              <a:ext uri="{FF2B5EF4-FFF2-40B4-BE49-F238E27FC236}">
                <a16:creationId xmlns:a16="http://schemas.microsoft.com/office/drawing/2014/main" id="{9E240D0F-23FD-BD4D-076E-9AE8605B55F5}"/>
              </a:ext>
            </a:extLst>
          </p:cNvPr>
          <p:cNvSpPr txBox="1"/>
          <p:nvPr/>
        </p:nvSpPr>
        <p:spPr>
          <a:xfrm>
            <a:off x="434340" y="2643597"/>
            <a:ext cx="8275320"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Il faut que</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j’</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économise</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l’eau.</a:t>
            </a:r>
            <a:endPar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0355559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1ABF1-2CDE-E621-A3C0-575AEC3E1065}"/>
            </a:ext>
          </a:extLst>
        </p:cNvPr>
        <p:cNvGrpSpPr/>
        <p:nvPr/>
      </p:nvGrpSpPr>
      <p:grpSpPr>
        <a:xfrm>
          <a:off x="0" y="0"/>
          <a:ext cx="0" cy="0"/>
          <a:chOff x="0" y="0"/>
          <a:chExt cx="0" cy="0"/>
        </a:xfrm>
      </p:grpSpPr>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EBF354-2F2E-1E6F-3294-F527D9741CCC}"/>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934" b="22113"/>
          <a:stretch>
            <a:fillRect/>
          </a:stretch>
        </p:blipFill>
        <p:spPr>
          <a:xfrm>
            <a:off x="157483" y="568229"/>
            <a:ext cx="1250140" cy="987542"/>
          </a:xfrm>
          <a:prstGeom prst="ellipse">
            <a:avLst/>
          </a:prstGeom>
        </p:spPr>
      </p:pic>
      <p:sp>
        <p:nvSpPr>
          <p:cNvPr id="7" name="ZoneTexte 6">
            <a:extLst>
              <a:ext uri="{FF2B5EF4-FFF2-40B4-BE49-F238E27FC236}">
                <a16:creationId xmlns:a16="http://schemas.microsoft.com/office/drawing/2014/main" id="{01E6C28D-D3D0-61AE-70D3-8F8F9053E79B}"/>
              </a:ext>
            </a:extLst>
          </p:cNvPr>
          <p:cNvSpPr txBox="1"/>
          <p:nvPr/>
        </p:nvSpPr>
        <p:spPr>
          <a:xfrm>
            <a:off x="445169" y="2978877"/>
            <a:ext cx="8086832" cy="166462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mn-cs"/>
              </a:rPr>
              <a:t>Il faut que vous  </a:t>
            </a:r>
            <a:r>
              <a:rPr kumimoji="0" lang="fr-FR" sz="36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_________</a:t>
            </a:r>
            <a:r>
              <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(planter) </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mn-cs"/>
              </a:rPr>
              <a:t>des plantes pour aider la planète.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6" name="Titre 1">
            <a:extLst>
              <a:ext uri="{FF2B5EF4-FFF2-40B4-BE49-F238E27FC236}">
                <a16:creationId xmlns:a16="http://schemas.microsoft.com/office/drawing/2014/main" id="{A8196106-E888-68EF-3FE6-82B5359A0354}"/>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Compétez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la phrase avec le verbe </a:t>
            </a:r>
            <a:r>
              <a:rPr lang="fr-FR" dirty="0">
                <a:solidFill>
                  <a:schemeClr val="tx1">
                    <a:lumMod val="65000"/>
                    <a:lumOff val="35000"/>
                  </a:schemeClr>
                </a:solidFill>
                <a:latin typeface="Dosis Medium" pitchFamily="2" charset="0"/>
              </a:rPr>
              <a:t>« planter »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au subjonctif présent</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Tree>
    <p:extLst>
      <p:ext uri="{BB962C8B-B14F-4D97-AF65-F5344CB8AC3E}">
        <p14:creationId xmlns:p14="http://schemas.microsoft.com/office/powerpoint/2010/main" val="42520941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6FF91-CDEF-3486-5186-5E4C6C29FC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79463D-2F39-2DBB-3EB3-3B592B8BA9B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8AC11B-A5F4-D7C5-6527-0D5C24F31E5F}"/>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4" name="Image 3">
            <a:extLst>
              <a:ext uri="{FF2B5EF4-FFF2-40B4-BE49-F238E27FC236}">
                <a16:creationId xmlns:a16="http://schemas.microsoft.com/office/drawing/2014/main" id="{1865C103-B909-FAE6-2757-487E13F6CBCA}"/>
              </a:ext>
            </a:extLst>
          </p:cNvPr>
          <p:cNvPicPr>
            <a:picLocks noChangeAspect="1"/>
          </p:cNvPicPr>
          <p:nvPr/>
        </p:nvPicPr>
        <p:blipFill>
          <a:blip r:embed="rId3"/>
          <a:stretch>
            <a:fillRect/>
          </a:stretch>
        </p:blipFill>
        <p:spPr>
          <a:xfrm>
            <a:off x="162090" y="514269"/>
            <a:ext cx="1249788" cy="987638"/>
          </a:xfrm>
          <a:prstGeom prst="rect">
            <a:avLst/>
          </a:prstGeom>
        </p:spPr>
      </p:pic>
    </p:spTree>
    <p:extLst>
      <p:ext uri="{BB962C8B-B14F-4D97-AF65-F5344CB8AC3E}">
        <p14:creationId xmlns:p14="http://schemas.microsoft.com/office/powerpoint/2010/main" val="3449266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87A5-2405-7495-DC72-87366CC324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9622C0-6A2D-8C72-4C49-EBC7CEDFFC3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4" name="Image 3">
            <a:extLst>
              <a:ext uri="{FF2B5EF4-FFF2-40B4-BE49-F238E27FC236}">
                <a16:creationId xmlns:a16="http://schemas.microsoft.com/office/drawing/2014/main" id="{970580D0-8A7C-F3C5-0124-E074D3FDCD63}"/>
              </a:ext>
            </a:extLst>
          </p:cNvPr>
          <p:cNvPicPr>
            <a:picLocks noChangeAspect="1"/>
          </p:cNvPicPr>
          <p:nvPr/>
        </p:nvPicPr>
        <p:blipFill>
          <a:blip r:embed="rId2"/>
          <a:stretch>
            <a:fillRect/>
          </a:stretch>
        </p:blipFill>
        <p:spPr>
          <a:xfrm>
            <a:off x="244345" y="571229"/>
            <a:ext cx="1146147" cy="981541"/>
          </a:xfrm>
          <a:prstGeom prst="rect">
            <a:avLst/>
          </a:prstGeom>
        </p:spPr>
      </p:pic>
      <p:sp>
        <p:nvSpPr>
          <p:cNvPr id="5" name="ZoneTexte 4">
            <a:extLst>
              <a:ext uri="{FF2B5EF4-FFF2-40B4-BE49-F238E27FC236}">
                <a16:creationId xmlns:a16="http://schemas.microsoft.com/office/drawing/2014/main" id="{F714E956-94D4-0958-9AEB-8724B2BDBFAA}"/>
              </a:ext>
            </a:extLst>
          </p:cNvPr>
          <p:cNvSpPr txBox="1"/>
          <p:nvPr/>
        </p:nvSpPr>
        <p:spPr>
          <a:xfrm>
            <a:off x="445169" y="2978877"/>
            <a:ext cx="8086832" cy="166462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mn-cs"/>
              </a:rPr>
              <a:t>Il faut que</a:t>
            </a:r>
            <a:r>
              <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mn-cs"/>
              </a:rPr>
              <a:t> vous </a:t>
            </a:r>
            <a:r>
              <a:rPr kumimoji="0" lang="fr-FR" sz="36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plantiez</a:t>
            </a:r>
            <a:r>
              <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mn-cs"/>
              </a:rPr>
              <a:t>des plantes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mn-cs"/>
              </a:rPr>
              <a:t>pour aider la planète.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5695440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3D354-0CCF-9412-E02A-EA06C4213E2A}"/>
            </a:ext>
          </a:extLst>
        </p:cNvPr>
        <p:cNvGrpSpPr/>
        <p:nvPr/>
      </p:nvGrpSpPr>
      <p:grpSpPr>
        <a:xfrm>
          <a:off x="0" y="0"/>
          <a:ext cx="0" cy="0"/>
          <a:chOff x="0" y="0"/>
          <a:chExt cx="0" cy="0"/>
        </a:xfrm>
      </p:grpSpPr>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8A8726ED-D2B0-D1DE-7AC7-758928372420}"/>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934" b="22113"/>
          <a:stretch>
            <a:fillRect/>
          </a:stretch>
        </p:blipFill>
        <p:spPr>
          <a:xfrm>
            <a:off x="157483" y="568229"/>
            <a:ext cx="1250140" cy="987542"/>
          </a:xfrm>
          <a:prstGeom prst="ellipse">
            <a:avLst/>
          </a:prstGeom>
        </p:spPr>
      </p:pic>
      <p:sp>
        <p:nvSpPr>
          <p:cNvPr id="7" name="ZoneTexte 6">
            <a:extLst>
              <a:ext uri="{FF2B5EF4-FFF2-40B4-BE49-F238E27FC236}">
                <a16:creationId xmlns:a16="http://schemas.microsoft.com/office/drawing/2014/main" id="{7BC68BE2-8ED3-AF59-C248-37A94BFC42FC}"/>
              </a:ext>
            </a:extLst>
          </p:cNvPr>
          <p:cNvSpPr txBox="1"/>
          <p:nvPr/>
        </p:nvSpPr>
        <p:spPr>
          <a:xfrm>
            <a:off x="900545" y="2978877"/>
            <a:ext cx="7342909" cy="182357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Il faut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tu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_________</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(changer) ta façon de consommer.</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Titre 1">
            <a:extLst>
              <a:ext uri="{FF2B5EF4-FFF2-40B4-BE49-F238E27FC236}">
                <a16:creationId xmlns:a16="http://schemas.microsoft.com/office/drawing/2014/main" id="{C32BD8BF-FBF6-462D-2C48-7B1106C34075}"/>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Compétez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la phrase avec le verbe </a:t>
            </a:r>
            <a:r>
              <a:rPr lang="fr-FR" dirty="0">
                <a:solidFill>
                  <a:schemeClr val="tx1">
                    <a:lumMod val="65000"/>
                    <a:lumOff val="35000"/>
                  </a:schemeClr>
                </a:solidFill>
                <a:latin typeface="Dosis Medium" pitchFamily="2" charset="0"/>
              </a:rPr>
              <a:t>« changer »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au subjonctif </a:t>
            </a:r>
            <a:r>
              <a:rPr lang="fr-FR" dirty="0">
                <a:solidFill>
                  <a:schemeClr val="tx1">
                    <a:lumMod val="65000"/>
                    <a:lumOff val="35000"/>
                  </a:schemeClr>
                </a:solidFill>
                <a:latin typeface="Dosis Medium" pitchFamily="2" charset="0"/>
              </a:rPr>
              <a:t>présent.</a:t>
            </a:r>
            <a:endParaRPr lang="fr-MA" sz="1400" dirty="0">
              <a:solidFill>
                <a:schemeClr val="tx1">
                  <a:lumMod val="65000"/>
                  <a:lumOff val="35000"/>
                </a:schemeClr>
              </a:solidFill>
            </a:endParaRPr>
          </a:p>
        </p:txBody>
      </p:sp>
    </p:spTree>
    <p:extLst>
      <p:ext uri="{BB962C8B-B14F-4D97-AF65-F5344CB8AC3E}">
        <p14:creationId xmlns:p14="http://schemas.microsoft.com/office/powerpoint/2010/main" val="9568104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090A-9EF5-29E6-966F-AA50FAA128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062DC3-55C4-3B8C-CD15-892E012B38A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E177B76E-DED9-303A-2AED-06DDC0A240A3}"/>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4" name="Image 3">
            <a:extLst>
              <a:ext uri="{FF2B5EF4-FFF2-40B4-BE49-F238E27FC236}">
                <a16:creationId xmlns:a16="http://schemas.microsoft.com/office/drawing/2014/main" id="{55EFF3FA-0AF0-59C6-49D4-A26CD9198D45}"/>
              </a:ext>
            </a:extLst>
          </p:cNvPr>
          <p:cNvPicPr>
            <a:picLocks noChangeAspect="1"/>
          </p:cNvPicPr>
          <p:nvPr/>
        </p:nvPicPr>
        <p:blipFill>
          <a:blip r:embed="rId3"/>
          <a:stretch>
            <a:fillRect/>
          </a:stretch>
        </p:blipFill>
        <p:spPr>
          <a:xfrm>
            <a:off x="162090" y="514269"/>
            <a:ext cx="1249788" cy="987638"/>
          </a:xfrm>
          <a:prstGeom prst="rect">
            <a:avLst/>
          </a:prstGeom>
        </p:spPr>
      </p:pic>
    </p:spTree>
    <p:extLst>
      <p:ext uri="{BB962C8B-B14F-4D97-AF65-F5344CB8AC3E}">
        <p14:creationId xmlns:p14="http://schemas.microsoft.com/office/powerpoint/2010/main" val="7643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AE249-1E12-4E00-E1B0-4B1A4FCFB0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59A863-EA21-65E6-D1FB-CE1F54E61A8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4" name="Image 3">
            <a:extLst>
              <a:ext uri="{FF2B5EF4-FFF2-40B4-BE49-F238E27FC236}">
                <a16:creationId xmlns:a16="http://schemas.microsoft.com/office/drawing/2014/main" id="{C007DC88-658D-AB19-9C04-E87DECCE6C2F}"/>
              </a:ext>
            </a:extLst>
          </p:cNvPr>
          <p:cNvPicPr>
            <a:picLocks noChangeAspect="1"/>
          </p:cNvPicPr>
          <p:nvPr/>
        </p:nvPicPr>
        <p:blipFill>
          <a:blip r:embed="rId2"/>
          <a:stretch>
            <a:fillRect/>
          </a:stretch>
        </p:blipFill>
        <p:spPr>
          <a:xfrm>
            <a:off x="244345" y="571229"/>
            <a:ext cx="1146147" cy="981541"/>
          </a:xfrm>
          <a:prstGeom prst="rect">
            <a:avLst/>
          </a:prstGeom>
        </p:spPr>
      </p:pic>
      <p:sp>
        <p:nvSpPr>
          <p:cNvPr id="3" name="ZoneTexte 2">
            <a:extLst>
              <a:ext uri="{FF2B5EF4-FFF2-40B4-BE49-F238E27FC236}">
                <a16:creationId xmlns:a16="http://schemas.microsoft.com/office/drawing/2014/main" id="{8D1FDE2E-2345-F886-D573-889388B2D2E9}"/>
              </a:ext>
            </a:extLst>
          </p:cNvPr>
          <p:cNvSpPr txBox="1"/>
          <p:nvPr/>
        </p:nvSpPr>
        <p:spPr>
          <a:xfrm>
            <a:off x="900545" y="2605497"/>
            <a:ext cx="7342909" cy="182357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Il faut que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tu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changes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ta façon de consommer.</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527333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550F-09FA-A1CE-0E1A-45BA489E9B9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F99FCF4-54DC-CD1E-4669-BCA51A2E958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b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b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5" name="Image 4">
            <a:extLst>
              <a:ext uri="{FF2B5EF4-FFF2-40B4-BE49-F238E27FC236}">
                <a16:creationId xmlns:a16="http://schemas.microsoft.com/office/drawing/2014/main" id="{D016C34C-7083-66FC-55C4-080432FBC79A}"/>
              </a:ext>
            </a:extLst>
          </p:cNvPr>
          <p:cNvPicPr>
            <a:picLocks noChangeAspect="1"/>
          </p:cNvPicPr>
          <p:nvPr/>
        </p:nvPicPr>
        <p:blipFill>
          <a:blip r:embed="rId4"/>
          <a:stretch>
            <a:fillRect/>
          </a:stretch>
        </p:blipFill>
        <p:spPr>
          <a:xfrm>
            <a:off x="244345" y="571229"/>
            <a:ext cx="1146147" cy="981541"/>
          </a:xfrm>
          <a:prstGeom prst="rect">
            <a:avLst/>
          </a:prstGeom>
        </p:spPr>
      </p:pic>
      <p:sp>
        <p:nvSpPr>
          <p:cNvPr id="8" name="Titre 9">
            <a:extLst>
              <a:ext uri="{FF2B5EF4-FFF2-40B4-BE49-F238E27FC236}">
                <a16:creationId xmlns:a16="http://schemas.microsoft.com/office/drawing/2014/main" id="{2E58B6AF-FAC1-AEF7-817B-44A85F3E22B0}"/>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Rangez vos ardoises. </a:t>
            </a:r>
          </a:p>
        </p:txBody>
      </p:sp>
      <p:pic>
        <p:nvPicPr>
          <p:cNvPr id="9" name="Rangez vos ardoises">
            <a:hlinkClick r:id="" action="ppaction://media"/>
            <a:extLst>
              <a:ext uri="{FF2B5EF4-FFF2-40B4-BE49-F238E27FC236}">
                <a16:creationId xmlns:a16="http://schemas.microsoft.com/office/drawing/2014/main" id="{34FC1E18-B5FE-B5E2-167A-AD0F8BF1C5F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390508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2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C0C6-EFB8-F482-578F-451A69C159A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8D7E1B-58A6-9EFC-D131-D6BF767D5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571" y="1411130"/>
            <a:ext cx="3470480" cy="5323238"/>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CBE62C7-A76A-0283-D05A-7CB281E0363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516DFAB-C6D8-AD66-6286-7FAE952856C0}"/>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5E96820D-D230-4AB5-2713-B02DBF53FEF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105.</a:t>
            </a:r>
          </a:p>
        </p:txBody>
      </p:sp>
      <p:grpSp>
        <p:nvGrpSpPr>
          <p:cNvPr id="13" name="Groupe 12">
            <a:extLst>
              <a:ext uri="{FF2B5EF4-FFF2-40B4-BE49-F238E27FC236}">
                <a16:creationId xmlns:a16="http://schemas.microsoft.com/office/drawing/2014/main" id="{505BF547-AA18-C109-2C5E-06D8456262CA}"/>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9CBE5F2F-B3C6-A757-B46C-A0F6A9396E3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0C7741C-EF94-12C6-7DEF-72FA90DFD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Rectangle : coins arrondis 4">
            <a:extLst>
              <a:ext uri="{FF2B5EF4-FFF2-40B4-BE49-F238E27FC236}">
                <a16:creationId xmlns:a16="http://schemas.microsoft.com/office/drawing/2014/main" id="{3839F325-9E57-101D-A2E5-3D65A81C5E47}"/>
              </a:ext>
            </a:extLst>
          </p:cNvPr>
          <p:cNvSpPr/>
          <p:nvPr/>
        </p:nvSpPr>
        <p:spPr>
          <a:xfrm>
            <a:off x="2912571" y="2133600"/>
            <a:ext cx="3394669" cy="129540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980689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1.  Je vais expliquer la consigne et passer entre les rangs pour vous aider. </a:t>
            </a:r>
          </a:p>
        </p:txBody>
      </p:sp>
      <p:grpSp>
        <p:nvGrpSpPr>
          <p:cNvPr id="4" name="Groupe 3">
            <a:extLst>
              <a:ext uri="{FF2B5EF4-FFF2-40B4-BE49-F238E27FC236}">
                <a16:creationId xmlns:a16="http://schemas.microsoft.com/office/drawing/2014/main" id="{93CF6892-FE25-2694-6D08-9C9D0774AD64}"/>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C6672D0-F792-87CC-E653-95BBF255223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269926-7FFB-2C80-4333-38C61E30AC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0080" y="1841164"/>
            <a:ext cx="3175672" cy="3175672"/>
          </a:xfrm>
          <a:prstGeom prst="rect">
            <a:avLst/>
          </a:prstGeom>
        </p:spPr>
      </p:pic>
      <p:pic>
        <p:nvPicPr>
          <p:cNvPr id="5" name="Image 4">
            <a:extLst>
              <a:ext uri="{FF2B5EF4-FFF2-40B4-BE49-F238E27FC236}">
                <a16:creationId xmlns:a16="http://schemas.microsoft.com/office/drawing/2014/main" id="{AC582270-EBC9-F1C3-C71D-95BB67C53628}"/>
              </a:ext>
            </a:extLst>
          </p:cNvPr>
          <p:cNvPicPr>
            <a:picLocks noChangeAspect="1"/>
          </p:cNvPicPr>
          <p:nvPr/>
        </p:nvPicPr>
        <p:blipFill>
          <a:blip r:embed="rId7"/>
          <a:stretch>
            <a:fillRect/>
          </a:stretch>
        </p:blipFill>
        <p:spPr>
          <a:xfrm>
            <a:off x="721085" y="2203373"/>
            <a:ext cx="4681029" cy="3393196"/>
          </a:xfrm>
          <a:prstGeom prst="rect">
            <a:avLst/>
          </a:prstGeom>
        </p:spPr>
      </p:pic>
    </p:spTree>
    <p:extLst>
      <p:ext uri="{BB962C8B-B14F-4D97-AF65-F5344CB8AC3E}">
        <p14:creationId xmlns:p14="http://schemas.microsoft.com/office/powerpoint/2010/main" val="95571011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70177C19-978E-2940-455D-2688FAA46226}"/>
              </a:ext>
            </a:extLst>
          </p:cNvPr>
          <p:cNvPicPr>
            <a:picLocks noChangeAspect="1"/>
          </p:cNvPicPr>
          <p:nvPr/>
        </p:nvPicPr>
        <p:blipFill>
          <a:blip r:embed="rId2"/>
          <a:stretch>
            <a:fillRect/>
          </a:stretch>
        </p:blipFill>
        <p:spPr>
          <a:xfrm>
            <a:off x="1533631" y="1951426"/>
            <a:ext cx="5817218" cy="4216800"/>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Faites attention à l’orthographe. </a:t>
            </a:r>
          </a:p>
        </p:txBody>
      </p:sp>
      <p:grpSp>
        <p:nvGrpSpPr>
          <p:cNvPr id="4" name="Groupe 3">
            <a:extLst>
              <a:ext uri="{FF2B5EF4-FFF2-40B4-BE49-F238E27FC236}">
                <a16:creationId xmlns:a16="http://schemas.microsoft.com/office/drawing/2014/main" id="{257DC3FB-5316-A7D1-1958-0C1D8E33B2F0}"/>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EB5D171-DECB-3BC1-EE4C-BC49EF2CD7A5}"/>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4B41A-5055-8F09-D449-2E9B8F3E3A4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ZoneTexte 8">
            <a:extLst>
              <a:ext uri="{FF2B5EF4-FFF2-40B4-BE49-F238E27FC236}">
                <a16:creationId xmlns:a16="http://schemas.microsoft.com/office/drawing/2014/main" id="{2EE89A23-8F73-1024-973E-36E90BB7C861}"/>
              </a:ext>
            </a:extLst>
          </p:cNvPr>
          <p:cNvSpPr txBox="1"/>
          <p:nvPr/>
        </p:nvSpPr>
        <p:spPr>
          <a:xfrm>
            <a:off x="4442240" y="1846765"/>
            <a:ext cx="1615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protè</a:t>
            </a:r>
            <a:r>
              <a:rPr kumimoji="0" lang="fr-MA" sz="2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a:t>
            </a: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es</a:t>
            </a:r>
          </a:p>
        </p:txBody>
      </p:sp>
      <p:sp>
        <p:nvSpPr>
          <p:cNvPr id="15" name="ZoneTexte 14">
            <a:extLst>
              <a:ext uri="{FF2B5EF4-FFF2-40B4-BE49-F238E27FC236}">
                <a16:creationId xmlns:a16="http://schemas.microsoft.com/office/drawing/2014/main" id="{243A36ED-12FB-4D40-C872-D6F115291B61}"/>
              </a:ext>
            </a:extLst>
          </p:cNvPr>
          <p:cNvSpPr txBox="1"/>
          <p:nvPr/>
        </p:nvSpPr>
        <p:spPr>
          <a:xfrm>
            <a:off x="3912908" y="2853360"/>
            <a:ext cx="131818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utilise</a:t>
            </a:r>
          </a:p>
        </p:txBody>
      </p:sp>
      <p:sp>
        <p:nvSpPr>
          <p:cNvPr id="16" name="ZoneTexte 15">
            <a:extLst>
              <a:ext uri="{FF2B5EF4-FFF2-40B4-BE49-F238E27FC236}">
                <a16:creationId xmlns:a16="http://schemas.microsoft.com/office/drawing/2014/main" id="{8FA39C02-9302-AAC6-1076-C24FAB47EA25}"/>
              </a:ext>
            </a:extLst>
          </p:cNvPr>
          <p:cNvSpPr txBox="1"/>
          <p:nvPr/>
        </p:nvSpPr>
        <p:spPr>
          <a:xfrm>
            <a:off x="4164368" y="3712047"/>
            <a:ext cx="131818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utilisiez</a:t>
            </a:r>
          </a:p>
        </p:txBody>
      </p:sp>
      <p:sp>
        <p:nvSpPr>
          <p:cNvPr id="17" name="ZoneTexte 16">
            <a:extLst>
              <a:ext uri="{FF2B5EF4-FFF2-40B4-BE49-F238E27FC236}">
                <a16:creationId xmlns:a16="http://schemas.microsoft.com/office/drawing/2014/main" id="{824965FE-B62E-55E6-007D-1F0FFE786177}"/>
              </a:ext>
            </a:extLst>
          </p:cNvPr>
          <p:cNvSpPr txBox="1"/>
          <p:nvPr/>
        </p:nvSpPr>
        <p:spPr>
          <a:xfrm>
            <a:off x="4442240" y="4680490"/>
            <a:ext cx="179853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chan</a:t>
            </a:r>
            <a:r>
              <a:rPr kumimoji="0" lang="fr-MA" sz="2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a:t>
            </a: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ent</a:t>
            </a:r>
          </a:p>
        </p:txBody>
      </p:sp>
      <p:sp>
        <p:nvSpPr>
          <p:cNvPr id="18" name="ZoneTexte 17">
            <a:extLst>
              <a:ext uri="{FF2B5EF4-FFF2-40B4-BE49-F238E27FC236}">
                <a16:creationId xmlns:a16="http://schemas.microsoft.com/office/drawing/2014/main" id="{3DB15E77-BC11-2CA6-41FC-B1550600559C}"/>
              </a:ext>
            </a:extLst>
          </p:cNvPr>
          <p:cNvSpPr txBox="1"/>
          <p:nvPr/>
        </p:nvSpPr>
        <p:spPr>
          <a:xfrm>
            <a:off x="3253816" y="5592016"/>
            <a:ext cx="131818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0" i="0" u="none" strike="noStrike" kern="1200" cap="none" spc="0" normalizeH="0" baseline="0" noProof="0" dirty="0">
                <a:ln>
                  <a:noFill/>
                </a:ln>
                <a:solidFill>
                  <a:srgbClr val="C00000"/>
                </a:solidFill>
                <a:effectLst/>
                <a:uLnTx/>
                <a:uFillTx/>
                <a:latin typeface="Dosis SemiBold" pitchFamily="2" charset="0"/>
                <a:ea typeface="+mn-ea"/>
                <a:cs typeface="+mn-cs"/>
              </a:rPr>
              <a:t>recycle</a:t>
            </a:r>
          </a:p>
        </p:txBody>
      </p:sp>
    </p:spTree>
    <p:extLst>
      <p:ext uri="{BB962C8B-B14F-4D97-AF65-F5344CB8AC3E}">
        <p14:creationId xmlns:p14="http://schemas.microsoft.com/office/powerpoint/2010/main" val="33530015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D7A309F-A000-939A-33FC-FFD814EE8321}"/>
              </a:ext>
            </a:extLst>
          </p:cNvPr>
          <p:cNvPicPr>
            <a:picLocks noChangeAspect="1"/>
          </p:cNvPicPr>
          <p:nvPr/>
        </p:nvPicPr>
        <p:blipFill>
          <a:blip r:embed="rId2"/>
          <a:srcRect l="1542" t="8381" r="3284" b="18195"/>
          <a:stretch>
            <a:fillRect/>
          </a:stretch>
        </p:blipFill>
        <p:spPr>
          <a:xfrm>
            <a:off x="1448602" y="5035627"/>
            <a:ext cx="6246795" cy="1349939"/>
          </a:xfrm>
          <a:prstGeom prst="rect">
            <a:avLst/>
          </a:prstGeom>
        </p:spPr>
      </p:pic>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0759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Lecture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Texte (Compréhension 1).</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3" name="Groupe 2">
            <a:extLst>
              <a:ext uri="{FF2B5EF4-FFF2-40B4-BE49-F238E27FC236}">
                <a16:creationId xmlns:a16="http://schemas.microsoft.com/office/drawing/2014/main" id="{B38594CE-44F2-699F-6AE0-185370775981}"/>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A9E0DF1C-A1B1-D9F0-E8C1-4ED8FB8ED9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E076CB0-E27A-049D-2DB8-EAF76CC8F82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C7FC735-65FA-350D-C021-4B33353F09E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Espace réservé du texte 8">
            <a:extLst>
              <a:ext uri="{FF2B5EF4-FFF2-40B4-BE49-F238E27FC236}">
                <a16:creationId xmlns:a16="http://schemas.microsoft.com/office/drawing/2014/main" id="{D6DE2C09-04CC-3D7D-3F4E-52029CC27BAF}"/>
              </a:ext>
            </a:extLst>
          </p:cNvPr>
          <p:cNvSpPr>
            <a:spLocks noGrp="1"/>
          </p:cNvSpPr>
          <p:nvPr>
            <p:ph type="body" sz="quarter" idx="21"/>
          </p:nvPr>
        </p:nvSpPr>
        <p:spPr/>
        <p:txBody>
          <a:bodyPr/>
          <a:lstStyle/>
          <a:p>
            <a:endParaRPr lang="fr-MA"/>
          </a:p>
        </p:txBody>
      </p:sp>
      <p:sp>
        <p:nvSpPr>
          <p:cNvPr id="10" name="Espace réservé du texte 5">
            <a:extLst>
              <a:ext uri="{FF2B5EF4-FFF2-40B4-BE49-F238E27FC236}">
                <a16:creationId xmlns:a16="http://schemas.microsoft.com/office/drawing/2014/main" id="{1DAFA2C7-BCC5-549E-B6F5-7BC2CC024E19}"/>
              </a:ext>
            </a:extLst>
          </p:cNvPr>
          <p:cNvSpPr txBox="1">
            <a:spLocks/>
          </p:cNvSpPr>
          <p:nvPr/>
        </p:nvSpPr>
        <p:spPr>
          <a:xfrm>
            <a:off x="2125981" y="2597769"/>
            <a:ext cx="5318760" cy="602631"/>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bg2">
                    <a:lumMod val="90000"/>
                  </a:schemeClr>
                </a:solidFill>
              </a:rPr>
              <a:t>Poser la question : Comment lutter contre le réchauffement climatique ?</a:t>
            </a:r>
          </a:p>
          <a:p>
            <a:r>
              <a:rPr lang="fr-FR" dirty="0">
                <a:solidFill>
                  <a:schemeClr val="bg2">
                    <a:lumMod val="90000"/>
                  </a:schemeClr>
                </a:solidFill>
              </a:rPr>
              <a:t>Répondre à la question : Comment lutter contre le réchauffement climatique ?</a:t>
            </a:r>
          </a:p>
        </p:txBody>
      </p:sp>
      <p:sp>
        <p:nvSpPr>
          <p:cNvPr id="13" name="Espace réservé du texte 5">
            <a:extLst>
              <a:ext uri="{FF2B5EF4-FFF2-40B4-BE49-F238E27FC236}">
                <a16:creationId xmlns:a16="http://schemas.microsoft.com/office/drawing/2014/main" id="{26269803-FB01-27A8-D2B0-DEC47EBA2A4E}"/>
              </a:ext>
            </a:extLst>
          </p:cNvPr>
          <p:cNvSpPr txBox="1">
            <a:spLocks/>
          </p:cNvSpPr>
          <p:nvPr/>
        </p:nvSpPr>
        <p:spPr>
          <a:xfrm>
            <a:off x="2130896" y="4089918"/>
            <a:ext cx="5159510"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defRPr/>
            </a:pPr>
            <a:r>
              <a:rPr lang="fr-FR" dirty="0">
                <a:solidFill>
                  <a:schemeClr val="bg2">
                    <a:lumMod val="90000"/>
                  </a:schemeClr>
                </a:solidFill>
              </a:rPr>
              <a:t>Conjuguer les verbes du 1er groupe au subjonctif présent.</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EB37-67B4-E189-7537-B3E9197CEEB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47D7EAEA-DA6A-F538-1BE1-BC670B58D1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7897" y="1795780"/>
            <a:ext cx="3146306" cy="4825999"/>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5AE50CF-7984-A925-D11E-5711FCF95B6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5AE50CF-7984-A925-D11E-5711FCF95B6E}"/>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6323946A-E57D-04D2-B5E7-6CB3B614C0F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323946A-E57D-04D2-B5E7-6CB3B614C0F0}"/>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F1264451-129C-D862-85AF-92BE8BBDB573}"/>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103. Nous avons déjà lu ce texte. Maintenant, on va essayer de le comprendre, partie par partie. </a:t>
            </a:r>
          </a:p>
        </p:txBody>
      </p:sp>
      <p:pic>
        <p:nvPicPr>
          <p:cNvPr id="9" name="Image 8">
            <a:extLst>
              <a:ext uri="{FF2B5EF4-FFF2-40B4-BE49-F238E27FC236}">
                <a16:creationId xmlns:a16="http://schemas.microsoft.com/office/drawing/2014/main" id="{BE0DFCD6-6066-478A-6C6C-EC37A4C98C89}"/>
              </a:ext>
            </a:extLst>
          </p:cNvPr>
          <p:cNvPicPr>
            <a:picLocks noChangeAspect="1"/>
          </p:cNvPicPr>
          <p:nvPr/>
        </p:nvPicPr>
        <p:blipFill>
          <a:blip r:embed="rId7"/>
          <a:stretch>
            <a:fillRect/>
          </a:stretch>
        </p:blipFill>
        <p:spPr>
          <a:xfrm>
            <a:off x="94996" y="539014"/>
            <a:ext cx="1148073" cy="1069105"/>
          </a:xfrm>
          <a:prstGeom prst="rect">
            <a:avLst/>
          </a:prstGeom>
        </p:spPr>
      </p:pic>
      <p:sp>
        <p:nvSpPr>
          <p:cNvPr id="5" name="Rectangle : coins arrondis 4">
            <a:extLst>
              <a:ext uri="{FF2B5EF4-FFF2-40B4-BE49-F238E27FC236}">
                <a16:creationId xmlns:a16="http://schemas.microsoft.com/office/drawing/2014/main" id="{B77653BE-8B16-60A8-FAC7-231BC07C35F2}"/>
              </a:ext>
            </a:extLst>
          </p:cNvPr>
          <p:cNvSpPr/>
          <p:nvPr/>
        </p:nvSpPr>
        <p:spPr>
          <a:xfrm>
            <a:off x="3024877" y="2386538"/>
            <a:ext cx="2994924" cy="142346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76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E6D0-B458-B878-8E86-D44B3237BBCA}"/>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8DAC276-0305-7D70-DDB0-44593002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mc:AlternateContent xmlns:mc="http://schemas.openxmlformats.org/markup-compatibility/2006" xmlns:p14="http://schemas.microsoft.com/office/powerpoint/2010/main">
        <mc:Choice Requires="p14">
          <p:contentPart p14:bwMode="auto" r:id="rId2">
            <p14:nvContentPartPr>
              <p14:cNvPr id="6" name="Encre 5">
                <a:extLst>
                  <a:ext uri="{FF2B5EF4-FFF2-40B4-BE49-F238E27FC236}">
                    <a16:creationId xmlns:a16="http://schemas.microsoft.com/office/drawing/2014/main" id="{E2229244-AADC-2904-2668-206C7FA2C0F5}"/>
                  </a:ext>
                </a:extLst>
              </p14:cNvPr>
              <p14:cNvContentPartPr/>
              <p14:nvPr/>
            </p14:nvContentPartPr>
            <p14:xfrm>
              <a:off x="2816318" y="1083385"/>
              <a:ext cx="360" cy="360"/>
            </p14:xfrm>
          </p:contentPart>
        </mc:Choice>
        <mc:Fallback xmlns="">
          <p:pic>
            <p:nvPicPr>
              <p:cNvPr id="6" name="Encre 5">
                <a:extLst>
                  <a:ext uri="{FF2B5EF4-FFF2-40B4-BE49-F238E27FC236}">
                    <a16:creationId xmlns:a16="http://schemas.microsoft.com/office/drawing/2014/main" id="{E2229244-AADC-2904-2668-206C7FA2C0F5}"/>
                  </a:ext>
                </a:extLst>
              </p:cNvPr>
              <p:cNvPicPr/>
              <p:nvPr/>
            </p:nvPicPr>
            <p:blipFill>
              <a:blip r:embed="rId3"/>
              <a:stretch>
                <a:fillRect/>
              </a:stretch>
            </p:blipFill>
            <p:spPr>
              <a:xfrm>
                <a:off x="2807318"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Encre 7">
                <a:extLst>
                  <a:ext uri="{FF2B5EF4-FFF2-40B4-BE49-F238E27FC236}">
                    <a16:creationId xmlns:a16="http://schemas.microsoft.com/office/drawing/2014/main" id="{F5031096-9F6B-3CF7-10FA-A4D2DD251428}"/>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F5031096-9F6B-3CF7-10FA-A4D2DD251428}"/>
                  </a:ext>
                </a:extLst>
              </p:cNvPr>
              <p:cNvPicPr/>
              <p:nvPr/>
            </p:nvPicPr>
            <p:blipFill>
              <a:blip r:embed="rId5"/>
              <a:stretch>
                <a:fillRect/>
              </a:stretch>
            </p:blipFill>
            <p:spPr>
              <a:xfrm>
                <a:off x="1593492" y="833185"/>
                <a:ext cx="26730" cy="23400"/>
              </a:xfrm>
              <a:prstGeom prst="rect">
                <a:avLst/>
              </a:prstGeom>
            </p:spPr>
          </p:pic>
        </mc:Fallback>
      </mc:AlternateContent>
      <p:sp>
        <p:nvSpPr>
          <p:cNvPr id="14" name="Rectangle : coins arrondis 13">
            <a:extLst>
              <a:ext uri="{FF2B5EF4-FFF2-40B4-BE49-F238E27FC236}">
                <a16:creationId xmlns:a16="http://schemas.microsoft.com/office/drawing/2014/main" id="{DD0D9D7A-5CB1-EA31-D2F0-4F5788DF8FD8}"/>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ZoneTexte 14">
            <a:extLst>
              <a:ext uri="{FF2B5EF4-FFF2-40B4-BE49-F238E27FC236}">
                <a16:creationId xmlns:a16="http://schemas.microsoft.com/office/drawing/2014/main" id="{95189BC5-408C-7EAD-DDE0-990B20537D0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6" name="ZoneTexte 15">
            <a:extLst>
              <a:ext uri="{FF2B5EF4-FFF2-40B4-BE49-F238E27FC236}">
                <a16:creationId xmlns:a16="http://schemas.microsoft.com/office/drawing/2014/main" id="{A31595A6-6CC3-DCC8-690B-AD797940C9E3}"/>
              </a:ext>
            </a:extLst>
          </p:cNvPr>
          <p:cNvSpPr txBox="1"/>
          <p:nvPr/>
        </p:nvSpPr>
        <p:spPr>
          <a:xfrm>
            <a:off x="1292342" y="3458880"/>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7" name="Rectangle : coins arrondis 16">
            <a:extLst>
              <a:ext uri="{FF2B5EF4-FFF2-40B4-BE49-F238E27FC236}">
                <a16:creationId xmlns:a16="http://schemas.microsoft.com/office/drawing/2014/main" id="{66C0ECCB-1689-A5C9-DB96-3FC7A777D0F9}"/>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13F3CC5A-09E6-F113-7318-4BE787136285}"/>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9" name="ZoneTexte 18">
            <a:extLst>
              <a:ext uri="{FF2B5EF4-FFF2-40B4-BE49-F238E27FC236}">
                <a16:creationId xmlns:a16="http://schemas.microsoft.com/office/drawing/2014/main" id="{D87DF961-C6E0-4991-9749-1D77433D71EE}"/>
              </a:ext>
            </a:extLst>
          </p:cNvPr>
          <p:cNvSpPr txBox="1"/>
          <p:nvPr/>
        </p:nvSpPr>
        <p:spPr>
          <a:xfrm>
            <a:off x="3403010" y="3450538"/>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20" name="Rectangle : coins arrondis 19">
            <a:extLst>
              <a:ext uri="{FF2B5EF4-FFF2-40B4-BE49-F238E27FC236}">
                <a16:creationId xmlns:a16="http://schemas.microsoft.com/office/drawing/2014/main" id="{C5599611-CFA3-4028-7813-24484E67473A}"/>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ABE641C3-DDF1-EA8F-97AE-0B87066133D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D567E41-8291-0E33-F761-F43D4940A47F}"/>
              </a:ext>
            </a:extLst>
          </p:cNvPr>
          <p:cNvSpPr txBox="1"/>
          <p:nvPr/>
        </p:nvSpPr>
        <p:spPr>
          <a:xfrm>
            <a:off x="5872519" y="3487046"/>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pic>
        <p:nvPicPr>
          <p:cNvPr id="7" name="Image 6">
            <a:extLst>
              <a:ext uri="{FF2B5EF4-FFF2-40B4-BE49-F238E27FC236}">
                <a16:creationId xmlns:a16="http://schemas.microsoft.com/office/drawing/2014/main" id="{70F51433-978E-836F-C69B-6CE226EAD9FA}"/>
              </a:ext>
            </a:extLst>
          </p:cNvPr>
          <p:cNvPicPr>
            <a:picLocks noChangeAspect="1"/>
          </p:cNvPicPr>
          <p:nvPr/>
        </p:nvPicPr>
        <p:blipFill>
          <a:blip r:embed="rId6"/>
          <a:stretch>
            <a:fillRect/>
          </a:stretch>
        </p:blipFill>
        <p:spPr>
          <a:xfrm>
            <a:off x="94996" y="539014"/>
            <a:ext cx="1148073" cy="1069105"/>
          </a:xfrm>
          <a:prstGeom prst="rect">
            <a:avLst/>
          </a:prstGeom>
        </p:spPr>
      </p:pic>
    </p:spTree>
    <p:extLst>
      <p:ext uri="{BB962C8B-B14F-4D97-AF65-F5344CB8AC3E}">
        <p14:creationId xmlns:p14="http://schemas.microsoft.com/office/powerpoint/2010/main" val="3813641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4705E-8761-919D-57C3-B1BDF4AF7520}"/>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B9615A0-6B20-92AD-8AC0-9917CA187D7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089362B5-C29F-FA54-557B-F73912351D5E}"/>
              </a:ext>
            </a:extLst>
          </p:cNvPr>
          <p:cNvSpPr txBox="1"/>
          <p:nvPr/>
        </p:nvSpPr>
        <p:spPr>
          <a:xfrm>
            <a:off x="730182" y="2661404"/>
            <a:ext cx="7683635" cy="2955937"/>
          </a:xfrm>
          <a:prstGeom prst="rect">
            <a:avLst/>
          </a:prstGeom>
          <a:noFill/>
        </p:spPr>
        <p:txBody>
          <a:bodyPr wrap="square">
            <a:spAutoFit/>
          </a:bodyPr>
          <a:lstStyle/>
          <a:p>
            <a:pPr lvl="0" algn="ctr">
              <a:lnSpc>
                <a:spcPct val="150000"/>
              </a:lnSpc>
              <a:defRPr/>
            </a:pPr>
            <a:r>
              <a:rPr lang="fr-FR" b="1" dirty="0">
                <a:solidFill>
                  <a:srgbClr val="424D7B"/>
                </a:solidFill>
                <a:latin typeface="Dosis SemiBold" pitchFamily="2" charset="0"/>
              </a:rPr>
              <a:t>Le réchauffement climatique </a:t>
            </a:r>
          </a:p>
          <a:p>
            <a:pPr lvl="0" algn="just">
              <a:lnSpc>
                <a:spcPct val="150000"/>
              </a:lnSpc>
              <a:defRPr/>
            </a:pPr>
            <a:r>
              <a:rPr lang="fr-FR" b="1" dirty="0">
                <a:solidFill>
                  <a:srgbClr val="424D7B"/>
                </a:solidFill>
                <a:latin typeface="Dosis SemiBold" pitchFamily="2" charset="0"/>
              </a:rPr>
              <a:t>Le réchauffement climatique est l’augmentation des températures sur la planète entière. Ce problème est causé par la pollution parce que nous utilisons beaucoup d’énergies fossiles pour le chauffage, la climatisation ou les transports. Nous rejetons trop de CO2 dans l’atmosphère. Ce gaz à effet de serre retient les rayons du soleil et les transforme en chaleur, ce qui réchauffe les sols, les océans… et perturbe tout !</a:t>
            </a:r>
          </a:p>
        </p:txBody>
      </p:sp>
      <p:grpSp>
        <p:nvGrpSpPr>
          <p:cNvPr id="15" name="Groupe 14">
            <a:extLst>
              <a:ext uri="{FF2B5EF4-FFF2-40B4-BE49-F238E27FC236}">
                <a16:creationId xmlns:a16="http://schemas.microsoft.com/office/drawing/2014/main" id="{469330A1-2F45-85CF-62A1-41C9259A4456}"/>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8B582035-B311-D24C-4CD1-E9F64D73CA0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185909-E7F2-3DDE-65B1-CAF2531D8F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B88BA627-868A-D274-68C6-F6F6BE9DB6DF}"/>
              </a:ext>
            </a:extLst>
          </p:cNvPr>
          <p:cNvSpPr>
            <a:spLocks noGrp="1"/>
          </p:cNvSpPr>
          <p:nvPr>
            <p:ph type="title"/>
          </p:nvPr>
        </p:nvSpPr>
        <p:spPr>
          <a:xfrm>
            <a:off x="1733560" y="811415"/>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24" name="Rectangle : coins arrondis 23">
            <a:extLst>
              <a:ext uri="{FF2B5EF4-FFF2-40B4-BE49-F238E27FC236}">
                <a16:creationId xmlns:a16="http://schemas.microsoft.com/office/drawing/2014/main" id="{AFE7415D-88AC-6CD3-BB1A-79B7E68A008D}"/>
              </a:ext>
            </a:extLst>
          </p:cNvPr>
          <p:cNvSpPr/>
          <p:nvPr/>
        </p:nvSpPr>
        <p:spPr>
          <a:xfrm>
            <a:off x="3303745" y="16784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B6D4988D-778D-B611-356F-107B1A3B52CD}"/>
              </a:ext>
            </a:extLst>
          </p:cNvPr>
          <p:cNvSpPr txBox="1"/>
          <p:nvPr/>
        </p:nvSpPr>
        <p:spPr>
          <a:xfrm>
            <a:off x="3505744" y="168169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6" name="ZoneTexte 25">
            <a:extLst>
              <a:ext uri="{FF2B5EF4-FFF2-40B4-BE49-F238E27FC236}">
                <a16:creationId xmlns:a16="http://schemas.microsoft.com/office/drawing/2014/main" id="{F4D99FD7-221F-5707-ED8B-DC8CB1EA3966}"/>
              </a:ext>
            </a:extLst>
          </p:cNvPr>
          <p:cNvSpPr txBox="1"/>
          <p:nvPr/>
        </p:nvSpPr>
        <p:spPr>
          <a:xfrm>
            <a:off x="1602171" y="17495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7" name="Rectangle : coins arrondis 26">
            <a:extLst>
              <a:ext uri="{FF2B5EF4-FFF2-40B4-BE49-F238E27FC236}">
                <a16:creationId xmlns:a16="http://schemas.microsoft.com/office/drawing/2014/main" id="{ACF4756D-99D3-9C48-6CF3-CAD32E58E7C6}"/>
              </a:ext>
            </a:extLst>
          </p:cNvPr>
          <p:cNvSpPr/>
          <p:nvPr/>
        </p:nvSpPr>
        <p:spPr>
          <a:xfrm>
            <a:off x="5023234"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ZoneTexte 27">
            <a:extLst>
              <a:ext uri="{FF2B5EF4-FFF2-40B4-BE49-F238E27FC236}">
                <a16:creationId xmlns:a16="http://schemas.microsoft.com/office/drawing/2014/main" id="{6028FF1D-7597-086D-23A6-86E8B2001E30}"/>
              </a:ext>
            </a:extLst>
          </p:cNvPr>
          <p:cNvSpPr txBox="1"/>
          <p:nvPr/>
        </p:nvSpPr>
        <p:spPr>
          <a:xfrm>
            <a:off x="5150088" y="167044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9" name="Rectangle : coins arrondis 28">
            <a:extLst>
              <a:ext uri="{FF2B5EF4-FFF2-40B4-BE49-F238E27FC236}">
                <a16:creationId xmlns:a16="http://schemas.microsoft.com/office/drawing/2014/main" id="{0349F876-264E-F503-84AD-13B047455716}"/>
              </a:ext>
            </a:extLst>
          </p:cNvPr>
          <p:cNvSpPr/>
          <p:nvPr/>
        </p:nvSpPr>
        <p:spPr>
          <a:xfrm>
            <a:off x="6742723"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ZoneTexte 29">
            <a:extLst>
              <a:ext uri="{FF2B5EF4-FFF2-40B4-BE49-F238E27FC236}">
                <a16:creationId xmlns:a16="http://schemas.microsoft.com/office/drawing/2014/main" id="{6A03DE3A-CC6B-049F-A614-7320261F0CC0}"/>
              </a:ext>
            </a:extLst>
          </p:cNvPr>
          <p:cNvSpPr txBox="1"/>
          <p:nvPr/>
        </p:nvSpPr>
        <p:spPr>
          <a:xfrm>
            <a:off x="6869577" y="168131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Tree>
    <p:extLst>
      <p:ext uri="{BB962C8B-B14F-4D97-AF65-F5344CB8AC3E}">
        <p14:creationId xmlns:p14="http://schemas.microsoft.com/office/powerpoint/2010/main" val="28660156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743E4-0C2F-8308-D8EB-B22267F51890}"/>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9785035B-7E20-EAA6-75A0-07E630275792}"/>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07A7DA66-74EA-B420-D6F4-2C55AD1D466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E02CBB9-2272-0BCE-3176-33B851C97D6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57052C-3FA4-11B0-AEBB-C2F1BDAB4A2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7681B8C-B222-5F53-5F5F-0E5507A8E76E}"/>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CD95EED1-AFEC-9FE7-E657-3BE97F0CD0C9}"/>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AB82CC0-3EC1-AF21-3657-1364EB3C3B3F}"/>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ZoneTexte 9">
            <a:extLst>
              <a:ext uri="{FF2B5EF4-FFF2-40B4-BE49-F238E27FC236}">
                <a16:creationId xmlns:a16="http://schemas.microsoft.com/office/drawing/2014/main" id="{898BC33D-2224-21B0-8005-EE6E8D528975}"/>
              </a:ext>
            </a:extLst>
          </p:cNvPr>
          <p:cNvSpPr txBox="1"/>
          <p:nvPr/>
        </p:nvSpPr>
        <p:spPr>
          <a:xfrm>
            <a:off x="5094423" y="161230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782C7345-47D5-C569-A987-B1E0E508FD6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C014FBFB-9EED-0573-C7DD-3E40C1BC9A69}"/>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B5671AF7-8B61-7901-444F-AD77C8191685}"/>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642E40D9-FDD0-21AB-A11E-81CDEF1209D2}"/>
              </a:ext>
            </a:extLst>
          </p:cNvPr>
          <p:cNvSpPr txBox="1"/>
          <p:nvPr/>
        </p:nvSpPr>
        <p:spPr>
          <a:xfrm>
            <a:off x="730182" y="2661404"/>
            <a:ext cx="7683635" cy="2955937"/>
          </a:xfrm>
          <a:prstGeom prst="rect">
            <a:avLst/>
          </a:prstGeom>
          <a:noFill/>
        </p:spPr>
        <p:txBody>
          <a:bodyPr wrap="square">
            <a:spAutoFit/>
          </a:bodyPr>
          <a:lstStyle/>
          <a:p>
            <a:pPr lvl="0" algn="ctr">
              <a:lnSpc>
                <a:spcPct val="150000"/>
              </a:lnSpc>
              <a:defRPr/>
            </a:pPr>
            <a:r>
              <a:rPr lang="fr-FR" b="1" dirty="0">
                <a:solidFill>
                  <a:srgbClr val="424D7B"/>
                </a:solidFill>
                <a:latin typeface="Dosis SemiBold" pitchFamily="2" charset="0"/>
              </a:rPr>
              <a:t>Le réchauffement climatique </a:t>
            </a:r>
          </a:p>
          <a:p>
            <a:pPr lvl="0" algn="just">
              <a:lnSpc>
                <a:spcPct val="150000"/>
              </a:lnSpc>
              <a:defRPr/>
            </a:pPr>
            <a:r>
              <a:rPr lang="fr-FR" b="1" dirty="0">
                <a:solidFill>
                  <a:srgbClr val="424D7B"/>
                </a:solidFill>
                <a:latin typeface="Dosis SemiBold" pitchFamily="2" charset="0"/>
              </a:rPr>
              <a:t>Le réchauffement climatique est l’augmentation des températures sur la planète entière. Ce problème est causé par la pollution parce que nous utilisons beaucoup d’énergies fossiles pour le chauffage, la climatisation ou les transports. Nous rejetons trop de CO2 dans l’atmosphère. Ce gaz à effet de serre retient les rayons du soleil et les transforme en chaleur, ce qui réchauffe les sols, les océans… et perturbe tout !</a:t>
            </a:r>
          </a:p>
        </p:txBody>
      </p:sp>
    </p:spTree>
    <p:extLst>
      <p:ext uri="{BB962C8B-B14F-4D97-AF65-F5344CB8AC3E}">
        <p14:creationId xmlns:p14="http://schemas.microsoft.com/office/powerpoint/2010/main" val="1481240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276E2-D57C-E20C-9CF2-A14276DE96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8E7725-E5E1-1D84-D447-67B26AC27E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9C7F3CB-5727-0D5F-C794-2E547279F0E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1840C5-850F-DC21-9927-9137E007481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3BD9AC3A-8E82-2183-A91D-93EFC0415486}"/>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910F04CC-01C4-3913-EC74-0B8094F71A54}"/>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85253022-E68D-DDBF-65B1-E87B64CBA08B}"/>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DDEDFFF3-D62E-FA63-D1CA-66900C4A0F8B}"/>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BF13C0DB-C730-7174-228E-5F2A323D6ED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76FF990-BC6D-8851-754D-B7DB6E0D5C5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EF5B4E4A-9858-0769-6C3A-EA4921ECB6D6}"/>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DFF3BE0D-45CA-F95C-1B13-12C61EB78911}"/>
              </a:ext>
            </a:extLst>
          </p:cNvPr>
          <p:cNvSpPr txBox="1"/>
          <p:nvPr/>
        </p:nvSpPr>
        <p:spPr>
          <a:xfrm>
            <a:off x="272137" y="2394273"/>
            <a:ext cx="838004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 Qu’est-ce que le réchauffement climatique ? </a:t>
            </a:r>
          </a:p>
        </p:txBody>
      </p:sp>
      <p:pic>
        <p:nvPicPr>
          <p:cNvPr id="9" name="Image 8">
            <a:extLst>
              <a:ext uri="{FF2B5EF4-FFF2-40B4-BE49-F238E27FC236}">
                <a16:creationId xmlns:a16="http://schemas.microsoft.com/office/drawing/2014/main" id="{2934DC6A-8DF1-E572-BF80-A1114ACC54AF}"/>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DE73968B-C28C-257E-586C-F1C926A6B28C}"/>
              </a:ext>
            </a:extLst>
          </p:cNvPr>
          <p:cNvSpPr txBox="1"/>
          <p:nvPr/>
        </p:nvSpPr>
        <p:spPr>
          <a:xfrm>
            <a:off x="730182" y="3146063"/>
            <a:ext cx="7683635" cy="2955937"/>
          </a:xfrm>
          <a:prstGeom prst="rect">
            <a:avLst/>
          </a:prstGeom>
          <a:noFill/>
        </p:spPr>
        <p:txBody>
          <a:bodyPr wrap="square">
            <a:spAutoFit/>
          </a:bodyPr>
          <a:lstStyle/>
          <a:p>
            <a:pPr lvl="0" algn="ctr">
              <a:lnSpc>
                <a:spcPct val="150000"/>
              </a:lnSpc>
              <a:defRPr/>
            </a:pPr>
            <a:r>
              <a:rPr lang="fr-FR" b="1" dirty="0">
                <a:solidFill>
                  <a:srgbClr val="424D7B"/>
                </a:solidFill>
                <a:latin typeface="Dosis SemiBold" pitchFamily="2" charset="0"/>
              </a:rPr>
              <a:t>Le réchauffement climatique </a:t>
            </a:r>
          </a:p>
          <a:p>
            <a:pPr lvl="0" algn="just">
              <a:lnSpc>
                <a:spcPct val="150000"/>
              </a:lnSpc>
              <a:defRPr/>
            </a:pPr>
            <a:r>
              <a:rPr lang="fr-FR" b="1" dirty="0">
                <a:solidFill>
                  <a:srgbClr val="424D7B"/>
                </a:solidFill>
                <a:latin typeface="Dosis SemiBold" pitchFamily="2" charset="0"/>
              </a:rPr>
              <a:t>Le réchauffement climatique est l’augmentation des températures sur la planète entière. Ce problème est causé par la pollution parce que nous utilisons beaucoup d’énergies fossiles pour le chauffage, la climatisation ou les transports. Nous rejetons trop de CO2 dans l’atmosphère. Ce gaz à effet de serre retient les rayons du soleil et les transforme en chaleur, ce qui réchauffe les sols, les océans… et perturbe tout !</a:t>
            </a:r>
          </a:p>
        </p:txBody>
      </p:sp>
    </p:spTree>
    <p:extLst>
      <p:ext uri="{BB962C8B-B14F-4D97-AF65-F5344CB8AC3E}">
        <p14:creationId xmlns:p14="http://schemas.microsoft.com/office/powerpoint/2010/main" val="292426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D075-1B8C-35A0-A3A2-766A245D84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C4C3EF-AAB6-5E1B-2D01-195F681198B6}"/>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La question est : « Qu’est-ce que? » Je cherche dans le texte une définition. La réponse est  : Le</a:t>
            </a:r>
            <a:r>
              <a:rPr lang="fr-FR" b="1" dirty="0">
                <a:solidFill>
                  <a:srgbClr val="FF0000"/>
                </a:solidFill>
                <a:latin typeface="Dosis SemiBold" pitchFamily="2" charset="0"/>
              </a:rPr>
              <a:t> </a:t>
            </a:r>
            <a:r>
              <a:rPr lang="fr-FR" dirty="0">
                <a:solidFill>
                  <a:schemeClr val="tx1">
                    <a:lumMod val="65000"/>
                    <a:lumOff val="35000"/>
                  </a:schemeClr>
                </a:solidFill>
                <a:latin typeface="Dosis Medium" pitchFamily="2" charset="0"/>
              </a:rPr>
              <a:t>réchauffement climatique est l’augmentation des températures sur la planète entière.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21AEFEE-F029-A61D-4E86-B1D67BF3CC4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BC1FCC-D2FF-AD88-CA04-0C9A708E500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134F1B81-06BC-62E8-DF49-29AE4FBFD93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D73E80A0-F398-4498-CFEC-1EFAF314860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C775FA1-3B30-0205-A357-AC7F133E663D}"/>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E08B5041-2DE0-8F0F-9C18-83FF5284821F}"/>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E77912E8-4027-024A-4C33-D87FE6472A0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E98F4D8-9E95-C751-B7A7-6D44A984B2FD}"/>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D767B2D2-08B4-3566-320E-A89541A9713F}"/>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0254D234-428F-DA18-8463-ED18742E3D2B}"/>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DEC97068-ED52-9102-9E05-B098234BCC50}"/>
              </a:ext>
            </a:extLst>
          </p:cNvPr>
          <p:cNvSpPr txBox="1"/>
          <p:nvPr/>
        </p:nvSpPr>
        <p:spPr>
          <a:xfrm>
            <a:off x="272137" y="2394273"/>
            <a:ext cx="838004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 Qu’est-ce que le réchauffement climatique ? </a:t>
            </a:r>
          </a:p>
        </p:txBody>
      </p:sp>
      <p:sp>
        <p:nvSpPr>
          <p:cNvPr id="6" name="ZoneTexte 5">
            <a:extLst>
              <a:ext uri="{FF2B5EF4-FFF2-40B4-BE49-F238E27FC236}">
                <a16:creationId xmlns:a16="http://schemas.microsoft.com/office/drawing/2014/main" id="{B6902C8F-AE25-A8F1-5B27-5B531A5B7D88}"/>
              </a:ext>
            </a:extLst>
          </p:cNvPr>
          <p:cNvSpPr txBox="1"/>
          <p:nvPr/>
        </p:nvSpPr>
        <p:spPr>
          <a:xfrm>
            <a:off x="730182" y="3146063"/>
            <a:ext cx="7683635" cy="2955937"/>
          </a:xfrm>
          <a:prstGeom prst="rect">
            <a:avLst/>
          </a:prstGeom>
          <a:noFill/>
        </p:spPr>
        <p:txBody>
          <a:bodyPr wrap="square">
            <a:spAutoFit/>
          </a:bodyPr>
          <a:lstStyle/>
          <a:p>
            <a:pPr lvl="0" algn="ctr">
              <a:lnSpc>
                <a:spcPct val="150000"/>
              </a:lnSpc>
              <a:defRPr/>
            </a:pPr>
            <a:r>
              <a:rPr lang="fr-FR" b="1" dirty="0">
                <a:solidFill>
                  <a:srgbClr val="424D7B"/>
                </a:solidFill>
                <a:latin typeface="Dosis SemiBold" pitchFamily="2" charset="0"/>
              </a:rPr>
              <a:t>Le réchauffement climatique </a:t>
            </a:r>
          </a:p>
          <a:p>
            <a:pPr lvl="0" algn="just">
              <a:lnSpc>
                <a:spcPct val="150000"/>
              </a:lnSpc>
              <a:defRPr/>
            </a:pPr>
            <a:r>
              <a:rPr lang="fr-FR" b="1" dirty="0">
                <a:solidFill>
                  <a:srgbClr val="C00000"/>
                </a:solidFill>
                <a:latin typeface="Dosis SemiBold" pitchFamily="2" charset="0"/>
              </a:rPr>
              <a:t>Le réchauffement climatique est l’augmentation des températures sur la planète entière</a:t>
            </a:r>
            <a:r>
              <a:rPr lang="fr-FR" b="1" dirty="0">
                <a:solidFill>
                  <a:srgbClr val="FF0000"/>
                </a:solidFill>
                <a:latin typeface="Dosis SemiBold" pitchFamily="2" charset="0"/>
              </a:rPr>
              <a:t>. </a:t>
            </a:r>
            <a:r>
              <a:rPr lang="fr-FR" b="1" dirty="0">
                <a:solidFill>
                  <a:srgbClr val="424D7B"/>
                </a:solidFill>
                <a:latin typeface="Dosis SemiBold" pitchFamily="2" charset="0"/>
              </a:rPr>
              <a:t>Ce problème est causé par la pollution parce que nous utilisons beaucoup d’énergies fossiles pour le chauffage, la climatisation ou les transports. Nous rejetons trop de CO2 dans l’atmosphère. Ce gaz à effet de serre retient les rayons du soleil et les transforme en chaleur, ce qui réchauffe les sols, les océans… et perturbe tout !</a:t>
            </a:r>
          </a:p>
        </p:txBody>
      </p:sp>
    </p:spTree>
    <p:extLst>
      <p:ext uri="{BB962C8B-B14F-4D97-AF65-F5344CB8AC3E}">
        <p14:creationId xmlns:p14="http://schemas.microsoft.com/office/powerpoint/2010/main" val="56840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EBC369E-965A-5C64-57FC-83E112C646A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sp>
        <p:nvSpPr>
          <p:cNvPr id="9" name="Titre 1">
            <a:extLst>
              <a:ext uri="{FF2B5EF4-FFF2-40B4-BE49-F238E27FC236}">
                <a16:creationId xmlns:a16="http://schemas.microsoft.com/office/drawing/2014/main" id="{E7DBAC51-4742-BA2E-9BA9-05AC8C19FAF9}"/>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Dosis Medium" pitchFamily="2" charset="0"/>
                <a:ea typeface="+mn-ea"/>
                <a:cs typeface="+mn-cs"/>
              </a:rPr>
            </a:b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10" name="Titre 1">
            <a:extLst>
              <a:ext uri="{FF2B5EF4-FFF2-40B4-BE49-F238E27FC236}">
                <a16:creationId xmlns:a16="http://schemas.microsoft.com/office/drawing/2014/main" id="{6FDE41D3-79F9-E839-7C63-441B0EC8ACA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grpSp>
        <p:nvGrpSpPr>
          <p:cNvPr id="20" name="Groupe 19">
            <a:extLst>
              <a:ext uri="{FF2B5EF4-FFF2-40B4-BE49-F238E27FC236}">
                <a16:creationId xmlns:a16="http://schemas.microsoft.com/office/drawing/2014/main" id="{3C768B60-02EB-DF61-0EE7-4344FAC3577D}"/>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576AE082-7372-42A9-7F33-6B2302D304F2}"/>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6AC993-4F70-DF7E-3A5E-0257AC86F247}"/>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CE97369F-AC0E-FD0C-AE66-18BD030F1392}"/>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BD8B96DF-BB18-FDE8-E5AF-C7D9F77174BD}"/>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AC2AAB98-C37F-50CD-CB02-7624AA3C7EDC}"/>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6" name="ZoneTexte 25">
            <a:extLst>
              <a:ext uri="{FF2B5EF4-FFF2-40B4-BE49-F238E27FC236}">
                <a16:creationId xmlns:a16="http://schemas.microsoft.com/office/drawing/2014/main" id="{E9D96A58-CD09-A64E-AB07-020E0E61A074}"/>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7" name="Rectangle : coins arrondis 26">
            <a:extLst>
              <a:ext uri="{FF2B5EF4-FFF2-40B4-BE49-F238E27FC236}">
                <a16:creationId xmlns:a16="http://schemas.microsoft.com/office/drawing/2014/main" id="{F9A8D751-EE66-8B5A-9822-9F7BADDDE775}"/>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968E2ABB-2975-8901-0D66-1526173CB8C0}"/>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F2BFF8B7-18FA-9F8C-0099-AF62AA72DC21}"/>
              </a:ext>
            </a:extLst>
          </p:cNvPr>
          <p:cNvSpPr txBox="1"/>
          <p:nvPr/>
        </p:nvSpPr>
        <p:spPr>
          <a:xfrm>
            <a:off x="1132897" y="2745504"/>
            <a:ext cx="7102791" cy="3356496"/>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Les plantes ne poussent plus aux mêmes endroits et les animaux doivent se déplacer pour se nourrir. Pour lutter contre le réchauffement climatique, nous devons agir. Il faut que les gens économisent l’énergie en utilisant les transports en commun, mais certains préfèrent utiliser leurs voitures.</a:t>
            </a:r>
          </a:p>
        </p:txBody>
      </p:sp>
      <p:sp>
        <p:nvSpPr>
          <p:cNvPr id="5" name="Titre 1">
            <a:extLst>
              <a:ext uri="{FF2B5EF4-FFF2-40B4-BE49-F238E27FC236}">
                <a16:creationId xmlns:a16="http://schemas.microsoft.com/office/drawing/2014/main" id="{9BFEC5ED-2946-9018-3D32-3768A1B7086F}"/>
              </a:ext>
            </a:extLst>
          </p:cNvPr>
          <p:cNvSpPr>
            <a:spLocks noGrp="1"/>
          </p:cNvSpPr>
          <p:nvPr>
            <p:ph type="title"/>
          </p:nvPr>
        </p:nvSpPr>
        <p:spPr>
          <a:xfrm>
            <a:off x="1692000" y="76997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Tree>
    <p:extLst>
      <p:ext uri="{BB962C8B-B14F-4D97-AF65-F5344CB8AC3E}">
        <p14:creationId xmlns:p14="http://schemas.microsoft.com/office/powerpoint/2010/main" val="28023301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47BD-B13D-AA3F-94A4-48A37DBCAA0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9308289-2571-362E-5368-61D4C0443393}"/>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0ED682-F87A-7F54-08E3-B09357C775B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651E04C-E510-7985-ADBC-58DE8B0DECA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644D704-F88E-5FF3-084C-54A797D4BDD4}"/>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60C4026A-FCC1-AFC4-DDE3-9DBA88F7163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Rectangle : coins arrondis 9">
            <a:extLst>
              <a:ext uri="{FF2B5EF4-FFF2-40B4-BE49-F238E27FC236}">
                <a16:creationId xmlns:a16="http://schemas.microsoft.com/office/drawing/2014/main" id="{98C7D11A-DA7B-15D5-34CE-F70854D3F8BA}"/>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5F0BB693-B902-4BBA-A047-27E36512304F}"/>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8E28CE-8F93-1848-426B-2B46B3F27D4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17B986EF-4230-5F9F-BB59-59551B08AF31}"/>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02BF950D-34B9-9565-6582-21BB65D468EE}"/>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24970C65-8512-364A-AEB9-3D52C29A92AF}"/>
              </a:ext>
            </a:extLst>
          </p:cNvPr>
          <p:cNvSpPr txBox="1"/>
          <p:nvPr/>
        </p:nvSpPr>
        <p:spPr>
          <a:xfrm>
            <a:off x="1132897" y="2745504"/>
            <a:ext cx="7102791" cy="3356496"/>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Les plantes ne poussent plus aux mêmes endroits et les animaux doivent se déplacer pour se nourrir. Pour lutter contre le réchauffement climatique, nous devons agir. Il faut que les gens économisent l’énergie en utilisant les transports en commun, mais certains préfèrent utiliser leurs voitures.</a:t>
            </a:r>
          </a:p>
        </p:txBody>
      </p:sp>
      <p:sp>
        <p:nvSpPr>
          <p:cNvPr id="16" name="Titre 1">
            <a:extLst>
              <a:ext uri="{FF2B5EF4-FFF2-40B4-BE49-F238E27FC236}">
                <a16:creationId xmlns:a16="http://schemas.microsoft.com/office/drawing/2014/main" id="{99949026-9560-1F38-CCBC-6884B1A4ADC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Tree>
    <p:extLst>
      <p:ext uri="{BB962C8B-B14F-4D97-AF65-F5344CB8AC3E}">
        <p14:creationId xmlns:p14="http://schemas.microsoft.com/office/powerpoint/2010/main" val="2669487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94D5-2C68-1E56-6E06-CEFE2E79E578}"/>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73C63CF4-AD3E-D0DB-248F-B7670FC86188}"/>
              </a:ext>
            </a:extLst>
          </p:cNvPr>
          <p:cNvSpPr/>
          <p:nvPr/>
        </p:nvSpPr>
        <p:spPr>
          <a:xfrm>
            <a:off x="3403786" y="16539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1F77EE3-A530-FA32-ABBC-82C513FB88C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3BE4F7B-D688-50B7-FA75-973F278FE90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3BE4F7B-D688-50B7-FA75-973F278FE90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D584BAB-FA99-6DFE-D7D6-FAEA2432834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D584BAB-FA99-6DFE-D7D6-FAEA2432834F}"/>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ED82ED0A-7248-6DB4-9B91-C211D715306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2F33F0D6-9F4C-274F-B2E2-0361217196F4}"/>
              </a:ext>
            </a:extLst>
          </p:cNvPr>
          <p:cNvSpPr txBox="1"/>
          <p:nvPr/>
        </p:nvSpPr>
        <p:spPr>
          <a:xfrm>
            <a:off x="3626534" y="16632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25BA401A-2ED9-A73A-D247-06A643643C89}"/>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ZoneTexte 9">
            <a:extLst>
              <a:ext uri="{FF2B5EF4-FFF2-40B4-BE49-F238E27FC236}">
                <a16:creationId xmlns:a16="http://schemas.microsoft.com/office/drawing/2014/main" id="{729A1E10-43A3-305C-6632-DC501CCAE132}"/>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A0D09785-97A1-DB5F-E0B3-57CFBF020B05}"/>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0D52831A-A6EC-A50C-9820-3F69418D4C4F}"/>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34EE3316-3395-F551-7939-2AA0EBEA9348}"/>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87B320FF-E24D-46C5-1F10-1E152CD6DF44}"/>
              </a:ext>
            </a:extLst>
          </p:cNvPr>
          <p:cNvSpPr txBox="1"/>
          <p:nvPr/>
        </p:nvSpPr>
        <p:spPr>
          <a:xfrm>
            <a:off x="1132897" y="2745504"/>
            <a:ext cx="7102791" cy="3356496"/>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Les plantes ne poussent plus aux mêmes endroits et les animaux doivent se déplacer pour se nourrir. Pour lutter contre le réchauffement climatique, nous devons agir. Il faut que les gens économisent l’énergie en utilisant les transports en commun, mais certains préfèrent utiliser leurs voitures.</a:t>
            </a:r>
          </a:p>
        </p:txBody>
      </p:sp>
    </p:spTree>
    <p:extLst>
      <p:ext uri="{BB962C8B-B14F-4D97-AF65-F5344CB8AC3E}">
        <p14:creationId xmlns:p14="http://schemas.microsoft.com/office/powerpoint/2010/main" val="368386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A36D5-6D7A-09D6-9B86-D7FB9A2C71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E6DA8F-C23E-61F0-E91D-27209170058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F81472B-FC7C-E3B9-1C60-4C41788189F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F81472B-FC7C-E3B9-1C60-4C41788189F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6D2F011-47BC-92AD-0C72-AA0BA802C88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6D2F011-47BC-92AD-0C72-AA0BA802C88F}"/>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026727F-368F-8CAC-5D7C-BC32B29EC925}"/>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67AE99E-DAB3-D036-B14C-9B56FF658070}"/>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AEBC2862-6A4C-79AB-8949-F1D75C8D9F77}"/>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E0ED2A4E-E3AF-A3CD-3325-B6E2587282C8}"/>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08D97E2D-72D8-287C-5BFB-322E9A63216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6234437-DADB-7922-92DF-24309DF334BA}"/>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AC8E713A-2EC8-21DB-FB00-DB1A49464812}"/>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E8C76CF5-DA24-EEA2-2F2E-CE532F0F3E9B}"/>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D9DD5047-54AF-C47C-0592-28E0A124E6D0}"/>
              </a:ext>
            </a:extLst>
          </p:cNvPr>
          <p:cNvSpPr txBox="1"/>
          <p:nvPr/>
        </p:nvSpPr>
        <p:spPr>
          <a:xfrm>
            <a:off x="812739" y="2182983"/>
            <a:ext cx="766204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kumimoji="0" lang="fr-FR" sz="2400" b="1" i="0" u="none" strike="noStrike" kern="1200" cap="none" spc="0" normalizeH="0" baseline="0" noProof="0" dirty="0">
                <a:ln>
                  <a:noFill/>
                </a:ln>
                <a:solidFill>
                  <a:srgbClr val="44546A"/>
                </a:solidFill>
                <a:effectLst/>
                <a:uLnTx/>
                <a:uFillTx/>
                <a:latin typeface="Dosis" pitchFamily="2" charset="0"/>
                <a:ea typeface="+mn-ea"/>
                <a:cs typeface="+mn-cs"/>
              </a:rPr>
              <a:t>Que faut-il faire pour lutter contre le réchauffement climatique ?</a:t>
            </a:r>
            <a:endPar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8CA82245-F63F-578D-E3A9-8A543CD192B7}"/>
              </a:ext>
            </a:extLst>
          </p:cNvPr>
          <p:cNvSpPr txBox="1"/>
          <p:nvPr/>
        </p:nvSpPr>
        <p:spPr>
          <a:xfrm>
            <a:off x="735331" y="3194328"/>
            <a:ext cx="7816856"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Les plantes ne poussent plus aux mêmes endroits et les animaux doivent se déplacer pour se nourrir. Pour lutter contre le réchauffement climatique, nous devons agir. Il faut que les gens économisent l’énergie en utilisant les transports en commun, mais certains préfèrent utiliser leurs voitures.</a:t>
            </a:r>
          </a:p>
        </p:txBody>
      </p:sp>
    </p:spTree>
    <p:extLst>
      <p:ext uri="{BB962C8B-B14F-4D97-AF65-F5344CB8AC3E}">
        <p14:creationId xmlns:p14="http://schemas.microsoft.com/office/powerpoint/2010/main" val="3339670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7924-7D23-7D8E-31CF-A60596D71D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23C436-836A-CAB1-7AF4-62B724E8A95E}"/>
              </a:ext>
            </a:extLst>
          </p:cNvPr>
          <p:cNvSpPr>
            <a:spLocks noGrp="1"/>
          </p:cNvSpPr>
          <p:nvPr>
            <p:ph type="title"/>
          </p:nvPr>
        </p:nvSpPr>
        <p:spPr>
          <a:xfrm>
            <a:off x="1692000" y="756000"/>
            <a:ext cx="7010480" cy="612000"/>
          </a:xfrm>
        </p:spPr>
        <p:txBody>
          <a:bodyPr>
            <a:normAutofit/>
          </a:bodyPr>
          <a:lstStyle/>
          <a:p>
            <a:r>
              <a:rPr lang="fr-FR" dirty="0">
                <a:solidFill>
                  <a:schemeClr val="tx1">
                    <a:lumMod val="65000"/>
                    <a:lumOff val="35000"/>
                  </a:schemeClr>
                </a:solidFill>
                <a:latin typeface="Dosis Medium" pitchFamily="2" charset="0"/>
              </a:rPr>
              <a:t>La question est : « Que faut-il faire ? ». Je cherche une action dans le texte. La réponse est : Il faut que les gens économisent l’énergie en utilisant les transports en commun.</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555C8A2-BAF5-65E4-4F0D-EC85B275B9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555C8A2-BAF5-65E4-4F0D-EC85B275B99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3299A89-3B34-F02C-F18E-EFFD1DEA37B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3299A89-3B34-F02C-F18E-EFFD1DEA37B3}"/>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F7CF944A-0B37-E7AF-E06D-F3F5B7D8C05E}"/>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2EE1FF2D-A5D7-73E8-552A-28763CBE64A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254F7461-1CE0-E207-9811-0843E14E284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B8F9C371-6477-046D-D973-DEAB6934678C}"/>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F1245DAE-41EF-F9B0-96FF-2478B7E6164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827C1066-7A3E-5148-51EF-FDFA7C4E04B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1D705738-BD66-5CA8-6DB0-D28A52BBBFA3}"/>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E3B84CF5-7F98-1C79-31B3-39C447355FD6}"/>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EC962890-F88F-125F-1742-A6D8B33650D4}"/>
              </a:ext>
            </a:extLst>
          </p:cNvPr>
          <p:cNvSpPr txBox="1"/>
          <p:nvPr/>
        </p:nvSpPr>
        <p:spPr>
          <a:xfrm>
            <a:off x="812739" y="2182983"/>
            <a:ext cx="766204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faut-il faire </a:t>
            </a:r>
            <a:r>
              <a:rPr kumimoji="0" lang="fr-FR" sz="2400" b="1" i="0" u="none" strike="noStrike" kern="1200" cap="none" spc="0" normalizeH="0" baseline="0" noProof="0" dirty="0">
                <a:ln>
                  <a:noFill/>
                </a:ln>
                <a:solidFill>
                  <a:srgbClr val="44546A"/>
                </a:solidFill>
                <a:effectLst/>
                <a:uLnTx/>
                <a:uFillTx/>
                <a:latin typeface="Dosis" pitchFamily="2" charset="0"/>
                <a:ea typeface="+mn-ea"/>
                <a:cs typeface="+mn-cs"/>
              </a:rPr>
              <a:t>pour lutter contre le réchauffement climatique ?</a:t>
            </a:r>
            <a:endPar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endParaRPr>
          </a:p>
        </p:txBody>
      </p:sp>
      <p:sp>
        <p:nvSpPr>
          <p:cNvPr id="5" name="ZoneTexte 4">
            <a:extLst>
              <a:ext uri="{FF2B5EF4-FFF2-40B4-BE49-F238E27FC236}">
                <a16:creationId xmlns:a16="http://schemas.microsoft.com/office/drawing/2014/main" id="{0AFBEBE6-2B2E-949C-4216-FA8A4D5E8398}"/>
              </a:ext>
            </a:extLst>
          </p:cNvPr>
          <p:cNvSpPr txBox="1"/>
          <p:nvPr/>
        </p:nvSpPr>
        <p:spPr>
          <a:xfrm>
            <a:off x="735331" y="3089668"/>
            <a:ext cx="7816856"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Les plantes ne poussent plus aux mêmes endroits et les animaux doivent se déplacer pour se nourrir. Pour lutter contre le réchauffement climatique, nous devons agir. </a:t>
            </a:r>
            <a:r>
              <a:rPr lang="fr-FR" sz="2400" b="1" dirty="0">
                <a:solidFill>
                  <a:srgbClr val="C00000"/>
                </a:solidFill>
                <a:latin typeface="Dosis SemiBold" pitchFamily="2" charset="0"/>
              </a:rPr>
              <a:t>Il faut que les gens économisent l’énergie en utilisant les transports en commun</a:t>
            </a:r>
            <a:r>
              <a:rPr lang="fr-FR" sz="2400" b="1" dirty="0">
                <a:solidFill>
                  <a:srgbClr val="FF0000"/>
                </a:solidFill>
                <a:latin typeface="Dosis SemiBold" pitchFamily="2" charset="0"/>
              </a:rPr>
              <a:t>, </a:t>
            </a:r>
            <a:r>
              <a:rPr lang="fr-FR" sz="2400" b="1" dirty="0">
                <a:solidFill>
                  <a:srgbClr val="424D7B"/>
                </a:solidFill>
                <a:latin typeface="Dosis SemiBold" pitchFamily="2" charset="0"/>
              </a:rPr>
              <a:t>mais certains préfèrent utiliser leurs voitures.</a:t>
            </a:r>
          </a:p>
        </p:txBody>
      </p:sp>
    </p:spTree>
    <p:extLst>
      <p:ext uri="{BB962C8B-B14F-4D97-AF65-F5344CB8AC3E}">
        <p14:creationId xmlns:p14="http://schemas.microsoft.com/office/powerpoint/2010/main" val="2293035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799DE-1394-38FE-D033-6B958A50E3CB}"/>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B51B04B-5430-CFCB-33C4-6B6D67F5B64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F6D5543-15DD-333F-788B-51422132FD5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21E1CA-214E-054B-AAA9-62DD6B56740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F5ADF51-2E9A-9A4E-BFFC-4C4E9976F89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AB377DC-9ABC-4A51-852E-1515F40997A8}"/>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AD5210CA-CD2B-D1D7-C7D3-839666E30D8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Rectangle : coins arrondis 9">
            <a:extLst>
              <a:ext uri="{FF2B5EF4-FFF2-40B4-BE49-F238E27FC236}">
                <a16:creationId xmlns:a16="http://schemas.microsoft.com/office/drawing/2014/main" id="{0183CAAF-F9E3-148B-3090-B8A49BC0B451}"/>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2B89163B-15DA-2FCD-733E-F50C45D861C3}"/>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D60172C-9AC7-FF39-BA4E-0EFF3457E007}"/>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80A86079-5C60-5BF9-6BD3-B5B7064ACCA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D63FFAA5-86F3-3467-1BFE-148F49614089}"/>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DB2D63E5-8ED9-12B3-91FB-E1A71191E383}"/>
              </a:ext>
            </a:extLst>
          </p:cNvPr>
          <p:cNvSpPr txBox="1"/>
          <p:nvPr/>
        </p:nvSpPr>
        <p:spPr>
          <a:xfrm>
            <a:off x="904533" y="2922224"/>
            <a:ext cx="7334934" cy="2248501"/>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Il est aussi important que nous recyclions ; pourtant, beaucoup jettent leurs déchets partout. Cependant, si nous faisons des efforts, nous pourrons protéger notre planète et assurer un avenir meilleur.</a:t>
            </a:r>
          </a:p>
        </p:txBody>
      </p:sp>
    </p:spTree>
    <p:extLst>
      <p:ext uri="{BB962C8B-B14F-4D97-AF65-F5344CB8AC3E}">
        <p14:creationId xmlns:p14="http://schemas.microsoft.com/office/powerpoint/2010/main" val="2003284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B03FD-D2D9-32A3-E2FB-12C7B13840CA}"/>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1B578DC1-3305-DE5E-BC98-576AACCA298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D83E46A-E6C7-CCE3-BE43-A76E05BABEA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3A6C86-9ED5-BD3F-D2B3-929E3C032D66}"/>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4D3A6C86-9ED5-BD3F-D2B3-929E3C032D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F97D0B7-0C51-818C-0F54-011A1509E32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F97D0B7-0C51-818C-0F54-011A1509E325}"/>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14E45BE-BD54-A022-A55F-E225C8CF7441}"/>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94E61B8D-9306-454B-2159-858AF5491311}"/>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B04ABEB-C05C-A7C5-3EF1-DA19707675E8}"/>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ZoneTexte 9">
            <a:extLst>
              <a:ext uri="{FF2B5EF4-FFF2-40B4-BE49-F238E27FC236}">
                <a16:creationId xmlns:a16="http://schemas.microsoft.com/office/drawing/2014/main" id="{1742E2DB-6700-6CDC-2997-DD4963A7FA4E}"/>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01616D2F-E9CB-A121-AB16-38D0770BAE1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C49346E-5D17-217E-0EFA-153FDDFF5642}"/>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186613C9-D10C-7EFA-0B55-AD95EE3D8EA4}"/>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D5064B30-31D7-9E51-206A-BA3E6A397D62}"/>
              </a:ext>
            </a:extLst>
          </p:cNvPr>
          <p:cNvSpPr txBox="1"/>
          <p:nvPr/>
        </p:nvSpPr>
        <p:spPr>
          <a:xfrm>
            <a:off x="904533" y="2922224"/>
            <a:ext cx="7334934" cy="2248501"/>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Il est aussi important que nous recyclions ; pourtant, beaucoup jettent leurs déchets partout. Cependant, si nous faisons des efforts, nous pourrons protéger notre planète et assurer un avenir meilleur.</a:t>
            </a:r>
          </a:p>
        </p:txBody>
      </p:sp>
    </p:spTree>
    <p:extLst>
      <p:ext uri="{BB962C8B-B14F-4D97-AF65-F5344CB8AC3E}">
        <p14:creationId xmlns:p14="http://schemas.microsoft.com/office/powerpoint/2010/main" val="1909460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3438-8589-7F86-BC09-80301C49AF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B749A1-EDC2-5E40-D7B2-9C3E057239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D3BF2AE-EFFB-E71C-C654-3FAEB432F89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D3BF2AE-EFFB-E71C-C654-3FAEB432F89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927E025-ADB0-8B07-3E7F-C177B9BA29B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5927E025-ADB0-8B07-3E7F-C177B9BA29B8}"/>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234538F-9138-4E3F-0DAD-25967A423D7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3BDAB34-07E6-3172-0175-0B2EDF944EB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EA0B5BF-E9D1-D4FD-27DC-62C804973E96}"/>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D0F41B3C-59A5-47C3-9E3A-DFBC16F169B5}"/>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02D310D4-C318-FB1B-1D23-D31100246191}"/>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4B69F60-B122-DD98-5FA8-66E66CEE379D}"/>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C849D17A-1127-2196-9977-7C8858720E0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390C95F1-6C80-7A9B-AEB4-CFF5E5D3C3B0}"/>
              </a:ext>
            </a:extLst>
          </p:cNvPr>
          <p:cNvSpPr txBox="1"/>
          <p:nvPr/>
        </p:nvSpPr>
        <p:spPr>
          <a:xfrm>
            <a:off x="440674" y="2667814"/>
            <a:ext cx="813018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Question 3 : </a:t>
            </a:r>
            <a:r>
              <a:rPr kumimoji="0" lang="fr-FR" sz="2400" b="1" i="0" u="none" strike="noStrike" kern="1200" cap="none" spc="0" normalizeH="0" baseline="0" noProof="0" dirty="0">
                <a:ln>
                  <a:noFill/>
                </a:ln>
                <a:solidFill>
                  <a:srgbClr val="C00000"/>
                </a:solidFill>
                <a:effectLst/>
                <a:uLnTx/>
                <a:uFillTx/>
                <a:latin typeface="Dosis SemiBold" pitchFamily="2" charset="0"/>
                <a:ea typeface="+mn-ea"/>
                <a:cs typeface="+mn-cs"/>
              </a:rPr>
              <a:t> </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Comment pourrons-nous  protéger notre planète ?</a:t>
            </a:r>
          </a:p>
        </p:txBody>
      </p:sp>
      <p:pic>
        <p:nvPicPr>
          <p:cNvPr id="9" name="Image 8">
            <a:extLst>
              <a:ext uri="{FF2B5EF4-FFF2-40B4-BE49-F238E27FC236}">
                <a16:creationId xmlns:a16="http://schemas.microsoft.com/office/drawing/2014/main" id="{53B17908-4256-39B7-2325-08F80EA3646E}"/>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59518D0E-A59F-CCF6-1945-C65BFB547A16}"/>
              </a:ext>
            </a:extLst>
          </p:cNvPr>
          <p:cNvSpPr txBox="1"/>
          <p:nvPr/>
        </p:nvSpPr>
        <p:spPr>
          <a:xfrm>
            <a:off x="904533" y="3427988"/>
            <a:ext cx="7334934" cy="2248501"/>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Il est aussi important que nous recyclions ; pourtant, beaucoup jettent leurs déchets partout. Cependant, si nous faisons des efforts, nous pourrons protéger notre planète et assurer un avenir meilleur.</a:t>
            </a:r>
          </a:p>
        </p:txBody>
      </p:sp>
    </p:spTree>
    <p:extLst>
      <p:ext uri="{BB962C8B-B14F-4D97-AF65-F5344CB8AC3E}">
        <p14:creationId xmlns:p14="http://schemas.microsoft.com/office/powerpoint/2010/main" val="4243196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48845-23AB-56C7-7F72-BAB0A785C7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1BDEB8-5D44-A3A0-8B9C-CB72280C1CC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Comment ? ». Je cherche une action dans le texte. La réponse est : si nous faisons des efforts, nous pourrons protéger notre planète.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D69AA63-E6B6-E6F6-B3B3-800A6AA443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D69AA63-E6B6-E6F6-B3B3-800A6AA443B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2287DBE-05F1-2513-C94A-FE81F43C3A8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2287DBE-05F1-2513-C94A-FE81F43C3A8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2DBB016-7F19-2372-0D9C-2898835D93E4}"/>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1858D9A-EC09-E271-1C40-0C46A645602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907FF4A-3A59-1295-8FE1-158B6B89E773}"/>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42274801-7800-B0EC-D0C2-C154A8210D7A}"/>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6FA1DB3D-DA67-60C4-A7C1-6ED55F91DA57}"/>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2B7BD530-37D8-6806-5A11-BBB61A1855A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ACE897AC-EB6C-FEE4-8DF9-2C59B84FC618}"/>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8" name="Image 7">
            <a:extLst>
              <a:ext uri="{FF2B5EF4-FFF2-40B4-BE49-F238E27FC236}">
                <a16:creationId xmlns:a16="http://schemas.microsoft.com/office/drawing/2014/main" id="{3C85802E-DD01-6B9C-34EB-3203BB05E44B}"/>
              </a:ext>
            </a:extLst>
          </p:cNvPr>
          <p:cNvPicPr>
            <a:picLocks noChangeAspect="1"/>
          </p:cNvPicPr>
          <p:nvPr/>
        </p:nvPicPr>
        <p:blipFill>
          <a:blip r:embed="rId6"/>
          <a:stretch>
            <a:fillRect/>
          </a:stretch>
        </p:blipFill>
        <p:spPr>
          <a:xfrm>
            <a:off x="94996" y="539014"/>
            <a:ext cx="1148073" cy="1069105"/>
          </a:xfrm>
          <a:prstGeom prst="rect">
            <a:avLst/>
          </a:prstGeom>
        </p:spPr>
      </p:pic>
      <p:sp>
        <p:nvSpPr>
          <p:cNvPr id="6" name="ZoneTexte 5">
            <a:extLst>
              <a:ext uri="{FF2B5EF4-FFF2-40B4-BE49-F238E27FC236}">
                <a16:creationId xmlns:a16="http://schemas.microsoft.com/office/drawing/2014/main" id="{7C2FB318-DCD6-00EA-B397-A7B18EB36B1F}"/>
              </a:ext>
            </a:extLst>
          </p:cNvPr>
          <p:cNvSpPr txBox="1"/>
          <p:nvPr/>
        </p:nvSpPr>
        <p:spPr>
          <a:xfrm>
            <a:off x="976295" y="3427988"/>
            <a:ext cx="7334934" cy="2248501"/>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Il est aussi important que nous recyclions ; pourtant, beaucoup jettent leurs déchets partout. Cependant, </a:t>
            </a:r>
            <a:r>
              <a:rPr lang="fr-FR" sz="2400" b="1" dirty="0">
                <a:solidFill>
                  <a:srgbClr val="C00000"/>
                </a:solidFill>
                <a:latin typeface="Dosis SemiBold" pitchFamily="2" charset="0"/>
              </a:rPr>
              <a:t>si nous faisons des efforts, nous pourrons protéger notre planète </a:t>
            </a:r>
            <a:r>
              <a:rPr lang="fr-FR" sz="2400" b="1" dirty="0">
                <a:solidFill>
                  <a:srgbClr val="424D7B"/>
                </a:solidFill>
                <a:latin typeface="Dosis SemiBold" pitchFamily="2" charset="0"/>
              </a:rPr>
              <a:t>et assurer un avenir meilleur.</a:t>
            </a:r>
          </a:p>
        </p:txBody>
      </p:sp>
      <p:sp>
        <p:nvSpPr>
          <p:cNvPr id="4" name="ZoneTexte 3">
            <a:extLst>
              <a:ext uri="{FF2B5EF4-FFF2-40B4-BE49-F238E27FC236}">
                <a16:creationId xmlns:a16="http://schemas.microsoft.com/office/drawing/2014/main" id="{E7D7D406-AFD1-697A-536C-D5B9C93408C1}"/>
              </a:ext>
            </a:extLst>
          </p:cNvPr>
          <p:cNvSpPr txBox="1"/>
          <p:nvPr/>
        </p:nvSpPr>
        <p:spPr>
          <a:xfrm>
            <a:off x="440674" y="2667814"/>
            <a:ext cx="813018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Question 3 : </a:t>
            </a:r>
            <a:r>
              <a:rPr kumimoji="0" lang="fr-FR" sz="2400" b="1" i="0" u="none" strike="noStrike" kern="1200" cap="none" spc="0" normalizeH="0" baseline="0" noProof="0" dirty="0">
                <a:ln>
                  <a:noFill/>
                </a:ln>
                <a:solidFill>
                  <a:srgbClr val="C00000"/>
                </a:solidFill>
                <a:effectLst/>
                <a:uLnTx/>
                <a:uFillTx/>
                <a:latin typeface="Dosis SemiBold" pitchFamily="2" charset="0"/>
                <a:ea typeface="+mn-ea"/>
                <a:cs typeface="+mn-cs"/>
              </a:rPr>
              <a:t> Comment</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 pourrons-nous  protéger notre planète ?</a:t>
            </a:r>
          </a:p>
        </p:txBody>
      </p:sp>
    </p:spTree>
    <p:extLst>
      <p:ext uri="{BB962C8B-B14F-4D97-AF65-F5344CB8AC3E}">
        <p14:creationId xmlns:p14="http://schemas.microsoft.com/office/powerpoint/2010/main" val="1242467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B91D-5621-2A8C-8E2B-15F2075E585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103. Avec votre voisin, vous allez lire le texte. Je vais circuler entre les rangs pour vous aider. </a:t>
            </a:r>
          </a:p>
        </p:txBody>
      </p:sp>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2"/>
          <a:srcRect t="4959"/>
          <a:stretch>
            <a:fillRect/>
          </a:stretch>
        </p:blipFill>
        <p:spPr>
          <a:xfrm>
            <a:off x="5961139" y="2718755"/>
            <a:ext cx="2827261" cy="2302695"/>
          </a:xfrm>
          <a:prstGeom prst="rect">
            <a:avLst/>
          </a:prstGeom>
        </p:spPr>
      </p:pic>
      <p:pic>
        <p:nvPicPr>
          <p:cNvPr id="11" name="Image 10">
            <a:extLst>
              <a:ext uri="{FF2B5EF4-FFF2-40B4-BE49-F238E27FC236}">
                <a16:creationId xmlns:a16="http://schemas.microsoft.com/office/drawing/2014/main" id="{50F9CB7A-6693-7F04-998F-511D7FD0591F}"/>
              </a:ext>
            </a:extLst>
          </p:cNvPr>
          <p:cNvPicPr>
            <a:picLocks noChangeAspect="1"/>
          </p:cNvPicPr>
          <p:nvPr/>
        </p:nvPicPr>
        <p:blipFill>
          <a:blip r:embed="rId3"/>
          <a:stretch>
            <a:fillRect/>
          </a:stretch>
        </p:blipFill>
        <p:spPr>
          <a:xfrm>
            <a:off x="94996" y="539014"/>
            <a:ext cx="1148073" cy="1069105"/>
          </a:xfrm>
          <a:prstGeom prst="rect">
            <a:avLst/>
          </a:prstGeom>
        </p:spPr>
      </p:pic>
      <p:pic>
        <p:nvPicPr>
          <p:cNvPr id="3" name="Image 2">
            <a:extLst>
              <a:ext uri="{FF2B5EF4-FFF2-40B4-BE49-F238E27FC236}">
                <a16:creationId xmlns:a16="http://schemas.microsoft.com/office/drawing/2014/main" id="{8437C48C-A4E5-0FC4-3F6C-0B1EA2E683A2}"/>
              </a:ext>
            </a:extLst>
          </p:cNvPr>
          <p:cNvPicPr>
            <a:picLocks noChangeAspect="1"/>
          </p:cNvPicPr>
          <p:nvPr/>
        </p:nvPicPr>
        <p:blipFill>
          <a:blip r:embed="rId4"/>
          <a:stretch>
            <a:fillRect/>
          </a:stretch>
        </p:blipFill>
        <p:spPr>
          <a:xfrm>
            <a:off x="434501" y="2718755"/>
            <a:ext cx="5496722" cy="2772162"/>
          </a:xfrm>
          <a:prstGeom prst="rect">
            <a:avLst/>
          </a:prstGeom>
        </p:spPr>
      </p:pic>
    </p:spTree>
    <p:extLst>
      <p:ext uri="{BB962C8B-B14F-4D97-AF65-F5344CB8AC3E}">
        <p14:creationId xmlns:p14="http://schemas.microsoft.com/office/powerpoint/2010/main" val="362433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8ADB-7C0F-2056-FC07-C726F906426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1C067AC5-E356-CDF3-9E10-38AE1157D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2095" y="1727689"/>
            <a:ext cx="3146306" cy="4825999"/>
          </a:xfrm>
          <a:prstGeom prst="rect">
            <a:avLst/>
          </a:prstGeom>
        </p:spPr>
      </p:pic>
      <p:pic>
        <p:nvPicPr>
          <p:cNvPr id="4" name="Image 3">
            <a:extLst>
              <a:ext uri="{FF2B5EF4-FFF2-40B4-BE49-F238E27FC236}">
                <a16:creationId xmlns:a16="http://schemas.microsoft.com/office/drawing/2014/main" id="{06E5A059-89DD-94CD-6AA9-0B3A5BD90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5155" y="1727689"/>
            <a:ext cx="3146306" cy="4825998"/>
          </a:xfrm>
          <a:prstGeom prst="rect">
            <a:avLst/>
          </a:prstGeom>
        </p:spPr>
      </p:pic>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allez relire le texte de la page 103. Vous allez aussi refaire l’activité 1 de la page 104.</a:t>
            </a:r>
            <a:endParaRPr lang="fr-MA" dirty="0">
              <a:solidFill>
                <a:schemeClr val="tx1">
                  <a:lumMod val="65000"/>
                  <a:lumOff val="35000"/>
                </a:schemeClr>
              </a:solidFill>
              <a:latin typeface="Dosis Medium" pitchFamily="2" charset="0"/>
            </a:endParaRPr>
          </a:p>
        </p:txBody>
      </p:sp>
      <p:pic>
        <p:nvPicPr>
          <p:cNvPr id="13" name="Image 12">
            <a:extLst>
              <a:ext uri="{FF2B5EF4-FFF2-40B4-BE49-F238E27FC236}">
                <a16:creationId xmlns:a16="http://schemas.microsoft.com/office/drawing/2014/main" id="{B4B84699-ACBA-193B-9CFD-15FB236F71DC}"/>
              </a:ext>
            </a:extLst>
          </p:cNvPr>
          <p:cNvPicPr>
            <a:picLocks noChangeAspect="1"/>
          </p:cNvPicPr>
          <p:nvPr/>
        </p:nvPicPr>
        <p:blipFill>
          <a:blip r:embed="rId4"/>
          <a:stretch>
            <a:fillRect/>
          </a:stretch>
        </p:blipFill>
        <p:spPr>
          <a:xfrm>
            <a:off x="94996" y="539014"/>
            <a:ext cx="1148073" cy="1069105"/>
          </a:xfrm>
          <a:prstGeom prst="rect">
            <a:avLst/>
          </a:prstGeom>
        </p:spPr>
      </p:pic>
      <p:sp>
        <p:nvSpPr>
          <p:cNvPr id="7" name="Rectangle : coins arrondis 6">
            <a:extLst>
              <a:ext uri="{FF2B5EF4-FFF2-40B4-BE49-F238E27FC236}">
                <a16:creationId xmlns:a16="http://schemas.microsoft.com/office/drawing/2014/main" id="{3C7C7AAD-05A6-6955-D856-FC3AD003D16D}"/>
              </a:ext>
            </a:extLst>
          </p:cNvPr>
          <p:cNvSpPr/>
          <p:nvPr/>
        </p:nvSpPr>
        <p:spPr>
          <a:xfrm>
            <a:off x="1562100" y="2462003"/>
            <a:ext cx="2788920" cy="12794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F8C17998-5259-1377-3CCF-8D18FED29EF0}"/>
              </a:ext>
            </a:extLst>
          </p:cNvPr>
          <p:cNvSpPr/>
          <p:nvPr/>
        </p:nvSpPr>
        <p:spPr>
          <a:xfrm>
            <a:off x="5250180" y="2477243"/>
            <a:ext cx="2922062" cy="1323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89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1406-E967-0649-69A2-50857B44F4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A708A4-5313-7180-184A-8E71A4FAA67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A bientôt.  </a:t>
            </a:r>
            <a:endParaRPr lang="fr-MA" dirty="0">
              <a:solidFill>
                <a:schemeClr val="tx1">
                  <a:lumMod val="65000"/>
                  <a:lumOff val="35000"/>
                </a:schemeClr>
              </a:solidFill>
              <a:latin typeface="Dosis Medium" pitchFamily="2" charset="0"/>
            </a:endParaRPr>
          </a:p>
        </p:txBody>
      </p:sp>
      <p:pic>
        <p:nvPicPr>
          <p:cNvPr id="3" name="Nada-Wave">
            <a:hlinkClick r:id="" action="ppaction://media"/>
            <a:extLst>
              <a:ext uri="{FF2B5EF4-FFF2-40B4-BE49-F238E27FC236}">
                <a16:creationId xmlns:a16="http://schemas.microsoft.com/office/drawing/2014/main" id="{19880917-F9B2-8DAB-D662-73251E8A3C8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8" name="majd_wave">
            <a:hlinkClick r:id="" action="ppaction://media"/>
            <a:extLst>
              <a:ext uri="{FF2B5EF4-FFF2-40B4-BE49-F238E27FC236}">
                <a16:creationId xmlns:a16="http://schemas.microsoft.com/office/drawing/2014/main" id="{412BB488-D1F2-7463-D98C-1DE9B4032C47}"/>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3380"/>
          <a:stretch>
            <a:fillRect/>
          </a:stretch>
        </p:blipFill>
        <p:spPr>
          <a:xfrm>
            <a:off x="2459433" y="2156059"/>
            <a:ext cx="2112567" cy="3628724"/>
          </a:xfrm>
          <a:prstGeom prst="rect">
            <a:avLst/>
          </a:prstGeom>
        </p:spPr>
      </p:pic>
      <p:pic>
        <p:nvPicPr>
          <p:cNvPr id="9" name="Image 8">
            <a:extLst>
              <a:ext uri="{FF2B5EF4-FFF2-40B4-BE49-F238E27FC236}">
                <a16:creationId xmlns:a16="http://schemas.microsoft.com/office/drawing/2014/main" id="{F6FF000E-77CD-65D6-11C0-2BB0EDB0EDA4}"/>
              </a:ext>
            </a:extLst>
          </p:cNvPr>
          <p:cNvPicPr>
            <a:picLocks noChangeAspect="1"/>
          </p:cNvPicPr>
          <p:nvPr/>
        </p:nvPicPr>
        <p:blipFill>
          <a:blip r:embed="rId8"/>
          <a:stretch>
            <a:fillRect/>
          </a:stretch>
        </p:blipFill>
        <p:spPr>
          <a:xfrm>
            <a:off x="94996" y="539014"/>
            <a:ext cx="1148073" cy="1069105"/>
          </a:xfrm>
          <a:prstGeom prst="rect">
            <a:avLst/>
          </a:prstGeom>
        </p:spPr>
      </p:pic>
    </p:spTree>
    <p:extLst>
      <p:ext uri="{BB962C8B-B14F-4D97-AF65-F5344CB8AC3E}">
        <p14:creationId xmlns:p14="http://schemas.microsoft.com/office/powerpoint/2010/main" val="1174075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9813</TotalTime>
  <Words>2096</Words>
  <Application>Microsoft Office PowerPoint</Application>
  <PresentationFormat>Affichage à l'écran (4:3)</PresentationFormat>
  <Paragraphs>224</Paragraphs>
  <Slides>59</Slides>
  <Notes>2</Notes>
  <HiddenSlides>0</HiddenSlides>
  <MMClips>8</MMClips>
  <ScaleCrop>false</ScaleCrop>
  <HeadingPairs>
    <vt:vector size="6" baseType="variant">
      <vt:variant>
        <vt:lpstr>Polices utilisées</vt:lpstr>
      </vt:variant>
      <vt:variant>
        <vt:i4>7</vt:i4>
      </vt:variant>
      <vt:variant>
        <vt:lpstr>Thème</vt:lpstr>
      </vt:variant>
      <vt:variant>
        <vt:i4>13</vt:i4>
      </vt:variant>
      <vt:variant>
        <vt:lpstr>Titres des diapositives</vt:lpstr>
      </vt:variant>
      <vt:variant>
        <vt:i4>59</vt:i4>
      </vt:variant>
    </vt:vector>
  </HeadingPairs>
  <TitlesOfParts>
    <vt:vector size="79" baseType="lpstr">
      <vt:lpstr>Dosis</vt:lpstr>
      <vt:lpstr>Dosis SemiBold</vt:lpstr>
      <vt:lpstr>Dosis ExtraBold</vt:lpstr>
      <vt:lpstr>Wingdings</vt:lpstr>
      <vt:lpstr>Dosis Medium</vt:lpstr>
      <vt:lpstr>Calibri</vt:lpstr>
      <vt:lpstr>Arial</vt:lpstr>
      <vt:lpstr>2_Conception personnalisée</vt:lpstr>
      <vt:lpstr>00_Env-Enseignant</vt:lpstr>
      <vt:lpstr>Oral</vt:lpstr>
      <vt:lpstr>Lecture</vt:lpstr>
      <vt:lpstr>Ecriture</vt:lpstr>
      <vt:lpstr>1_Lecture</vt:lpstr>
      <vt:lpstr>1_Oral</vt:lpstr>
      <vt:lpstr>3_Conception personnalisée</vt:lpstr>
      <vt:lpstr>1_Ecriture</vt:lpstr>
      <vt:lpstr>2_Oral</vt:lpstr>
      <vt:lpstr>3_Lecture</vt:lpstr>
      <vt:lpstr>2_Ecriture</vt:lpstr>
      <vt:lpstr>2_Lecture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Aujourd’hui, nous allons apprendre à poser une question avec Majd et Nada. Soyez attentifs. </vt:lpstr>
      <vt:lpstr>Lecture de la vidéo. </vt:lpstr>
      <vt:lpstr>Maintenant, nous allons apprendre à poser les questions comme Majd et Nada. Répétons ensemble. </vt:lpstr>
      <vt:lpstr>Maintenant, nous allons apprendre à répondre aux questions : « Comment lutter contre le réchauffement climatique ? », « Comment lutter contre la pollution ? ».</vt:lpstr>
      <vt:lpstr>Lecture de la vidéo. </vt:lpstr>
      <vt:lpstr>Répétons ensemble. </vt:lpstr>
      <vt:lpstr>Voici d’autres exemples :</vt:lpstr>
      <vt:lpstr>Présentation PowerPoint</vt:lpstr>
      <vt:lpstr>Présentation PowerPoint</vt:lpstr>
      <vt:lpstr>Présentation PowerPoint</vt:lpstr>
      <vt:lpstr>Présentation PowerPoint</vt:lpstr>
      <vt:lpstr>Chacun joue le dialogue avec son voisin. </vt:lpstr>
      <vt:lpstr>Plan de la séance 3</vt:lpstr>
      <vt:lpstr>Nous allons apprendre à conjuguer les verbes du 1er groupe au subjonctif présent.</vt:lpstr>
      <vt:lpstr>Lecture de la vidéo.</vt:lpstr>
      <vt:lpstr>Répétons ensemble.</vt:lpstr>
      <vt:lpstr>Prenez vos ardoises.</vt:lpstr>
      <vt:lpstr>Sur vos ardoises, complétez la phrase avec le verbe « recycler » au subjonctif présent.</vt:lpstr>
      <vt:lpstr>Levez les ardoises. </vt:lpstr>
      <vt:lpstr>Corrigez. </vt:lpstr>
      <vt:lpstr>Compétez la phrase avec le verbe « économiser »  au subjonctif présent.</vt:lpstr>
      <vt:lpstr>Levez les ardoises. </vt:lpstr>
      <vt:lpstr>Corrigez.</vt:lpstr>
      <vt:lpstr>Compétez la phrase avec le verbe « planter » au subjonctif présent.</vt:lpstr>
      <vt:lpstr>Levez les ardoises. </vt:lpstr>
      <vt:lpstr>Corrigez.</vt:lpstr>
      <vt:lpstr>Compétez la phrase avec le verbe « changer » au subjonctif présent.</vt:lpstr>
      <vt:lpstr>Levez les ardoises. </vt:lpstr>
      <vt:lpstr>Corrigez.</vt:lpstr>
      <vt:lpstr>Rangez vos ardoises. </vt:lpstr>
      <vt:lpstr>Prenez vos livrets à la page 105.</vt:lpstr>
      <vt:lpstr>Présentation PowerPoint</vt:lpstr>
      <vt:lpstr>Présentation PowerPoint</vt:lpstr>
      <vt:lpstr>Plan de la séance 3</vt:lpstr>
      <vt:lpstr>Prenez vos livrets à la page 103.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Qu’est-ce que? » Je cherche dans le texte une définition. La réponse est  : Le réchauffement climatique est l’augmentation des températures sur la planète entière. </vt:lpstr>
      <vt:lpstr>On passe à la deuxième partie du texte. Lisez en silence et essayez de comprendre. </vt:lpstr>
      <vt:lpstr>Quels sont les mots difficiles dans le texte ? Levez la main. Je vais vous expliquer. </vt:lpstr>
      <vt:lpstr>Quels sont les mots difficiles dans le texte ? Levez la main. Je vais vous expliquer. </vt:lpstr>
      <vt:lpstr>Lisez la question et cherchez la réponse dans le texte. Qui veut répondre ?  </vt:lpstr>
      <vt:lpstr>La question est : « Que faut-il faire ? ». Je cherche une action dans le texte. La réponse est : Il faut que les gens économisent l’énergie en utilisant les transports en commun.</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Comment ? ». Je cherche une action dans le texte. La réponse est : si nous faisons des efforts, nous pourrons protéger notre planète.</vt:lpstr>
      <vt:lpstr>Prenez vos livrets à la page 103. Avec votre voisin, vous allez lire le texte. Je vais circuler entre les rangs pour vous aider. </vt:lpstr>
      <vt:lpstr>Notez les devoirs à faire à la maison. Vous allez relire le texte de la page 103. Vous allez aussi refaire l’activité 1 de la page 104.</vt:lpstr>
      <vt:lpstr>La séance d’aujourd’hui est terminée. A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Khalid Ramni</dc:creator>
  <cp:lastModifiedBy>KHALID.RAMNI</cp:lastModifiedBy>
  <cp:revision>52</cp:revision>
  <cp:lastPrinted>2025-08-13T10:11:39Z</cp:lastPrinted>
  <dcterms:created xsi:type="dcterms:W3CDTF">2025-08-01T12:31:49Z</dcterms:created>
  <dcterms:modified xsi:type="dcterms:W3CDTF">2026-04-13T18:38:13Z</dcterms:modified>
</cp:coreProperties>
</file>