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2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3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4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  <p:sldMasterId id="2147483808" r:id="rId13"/>
    <p:sldMasterId id="2147483818" r:id="rId14"/>
    <p:sldMasterId id="2147483831" r:id="rId15"/>
  </p:sldMasterIdLst>
  <p:notesMasterIdLst>
    <p:notesMasterId r:id="rId83"/>
  </p:notesMasterIdLst>
  <p:sldIdLst>
    <p:sldId id="1321" r:id="rId16"/>
    <p:sldId id="1029" r:id="rId17"/>
    <p:sldId id="951" r:id="rId18"/>
    <p:sldId id="1322" r:id="rId19"/>
    <p:sldId id="1323" r:id="rId20"/>
    <p:sldId id="1098" r:id="rId21"/>
    <p:sldId id="1184" r:id="rId22"/>
    <p:sldId id="1147" r:id="rId23"/>
    <p:sldId id="866" r:id="rId24"/>
    <p:sldId id="878" r:id="rId25"/>
    <p:sldId id="1271" r:id="rId26"/>
    <p:sldId id="1272" r:id="rId27"/>
    <p:sldId id="1159" r:id="rId28"/>
    <p:sldId id="1273" r:id="rId29"/>
    <p:sldId id="1249" r:id="rId30"/>
    <p:sldId id="1250" r:id="rId31"/>
    <p:sldId id="1124" r:id="rId32"/>
    <p:sldId id="1274" r:id="rId33"/>
    <p:sldId id="1264" r:id="rId34"/>
    <p:sldId id="1265" r:id="rId35"/>
    <p:sldId id="1266" r:id="rId36"/>
    <p:sldId id="1095" r:id="rId37"/>
    <p:sldId id="1126" r:id="rId38"/>
    <p:sldId id="1275" r:id="rId39"/>
    <p:sldId id="1254" r:id="rId40"/>
    <p:sldId id="1279" r:id="rId41"/>
    <p:sldId id="1280" r:id="rId42"/>
    <p:sldId id="1102" r:id="rId43"/>
    <p:sldId id="1129" r:id="rId44"/>
    <p:sldId id="1092" r:id="rId45"/>
    <p:sldId id="1156" r:id="rId46"/>
    <p:sldId id="1035" r:id="rId47"/>
    <p:sldId id="715" r:id="rId48"/>
    <p:sldId id="1309" r:id="rId49"/>
    <p:sldId id="1310" r:id="rId50"/>
    <p:sldId id="1088" r:id="rId51"/>
    <p:sldId id="1311" r:id="rId52"/>
    <p:sldId id="1312" r:id="rId53"/>
    <p:sldId id="1313" r:id="rId54"/>
    <p:sldId id="1314" r:id="rId55"/>
    <p:sldId id="1315" r:id="rId56"/>
    <p:sldId id="1316" r:id="rId57"/>
    <p:sldId id="1317" r:id="rId58"/>
    <p:sldId id="1205" r:id="rId59"/>
    <p:sldId id="1318" r:id="rId60"/>
    <p:sldId id="1319" r:id="rId61"/>
    <p:sldId id="1103" r:id="rId62"/>
    <p:sldId id="1161" r:id="rId63"/>
    <p:sldId id="1212" r:id="rId64"/>
    <p:sldId id="1216" r:id="rId65"/>
    <p:sldId id="1104" r:id="rId66"/>
    <p:sldId id="1170" r:id="rId67"/>
    <p:sldId id="664" r:id="rId68"/>
    <p:sldId id="1320" r:id="rId69"/>
    <p:sldId id="1186" r:id="rId70"/>
    <p:sldId id="1187" r:id="rId71"/>
    <p:sldId id="1036" r:id="rId72"/>
    <p:sldId id="1051" r:id="rId73"/>
    <p:sldId id="1267" r:id="rId74"/>
    <p:sldId id="1189" r:id="rId75"/>
    <p:sldId id="1268" r:id="rId76"/>
    <p:sldId id="1192" r:id="rId77"/>
    <p:sldId id="1194" r:id="rId78"/>
    <p:sldId id="1195" r:id="rId79"/>
    <p:sldId id="1056" r:id="rId80"/>
    <p:sldId id="1057" r:id="rId81"/>
    <p:sldId id="689" r:id="rId82"/>
  </p:sldIdLst>
  <p:sldSz cx="9144000" cy="6858000" type="screen4x3"/>
  <p:notesSz cx="6735763" cy="9866313"/>
  <p:embeddedFontLst>
    <p:embeddedFont>
      <p:font typeface="Dosis" pitchFamily="2" charset="0"/>
      <p:regular r:id="rId84"/>
      <p:bold r:id="rId85"/>
    </p:embeddedFont>
    <p:embeddedFont>
      <p:font typeface="Dosis ExtraBold" pitchFamily="2" charset="0"/>
      <p:bold r:id="rId86"/>
    </p:embeddedFont>
    <p:embeddedFont>
      <p:font typeface="Dosis Medium" pitchFamily="2" charset="0"/>
      <p:regular r:id="rId87"/>
    </p:embeddedFont>
    <p:embeddedFont>
      <p:font typeface="Dosis SemiBold" pitchFamily="2" charset="0"/>
      <p:bold r:id="rId88"/>
    </p:embeddedFont>
    <p:embeddedFont>
      <p:font typeface="Mistral" panose="03090702030407020403" pitchFamily="66" charset="0"/>
      <p:regular r:id="rId8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52F4D"/>
    <a:srgbClr val="E84234"/>
    <a:srgbClr val="F26553"/>
    <a:srgbClr val="2196B1"/>
    <a:srgbClr val="4B5377"/>
    <a:srgbClr val="424D7B"/>
    <a:srgbClr val="565F88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B11A54-E86B-48E8-A6A0-50DFF4E715CF}" v="76" dt="2026-03-26T22:33:21.8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824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76" Type="http://schemas.openxmlformats.org/officeDocument/2006/relationships/slide" Target="slides/slide61.xml"/><Relationship Id="rId84" Type="http://schemas.openxmlformats.org/officeDocument/2006/relationships/font" Target="fonts/font1.fntdata"/><Relationship Id="rId89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6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66" Type="http://schemas.openxmlformats.org/officeDocument/2006/relationships/slide" Target="slides/slide51.xml"/><Relationship Id="rId74" Type="http://schemas.openxmlformats.org/officeDocument/2006/relationships/slide" Target="slides/slide59.xml"/><Relationship Id="rId79" Type="http://schemas.openxmlformats.org/officeDocument/2006/relationships/slide" Target="slides/slide64.xml"/><Relationship Id="rId87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6.xml"/><Relationship Id="rId82" Type="http://schemas.openxmlformats.org/officeDocument/2006/relationships/slide" Target="slides/slide67.xml"/><Relationship Id="rId90" Type="http://schemas.openxmlformats.org/officeDocument/2006/relationships/presProps" Target="presProps.xml"/><Relationship Id="rId95" Type="http://schemas.microsoft.com/office/2015/10/relationships/revisionInfo" Target="revisionInfo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77" Type="http://schemas.openxmlformats.org/officeDocument/2006/relationships/slide" Target="slides/slide6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80" Type="http://schemas.openxmlformats.org/officeDocument/2006/relationships/slide" Target="slides/slide65.xml"/><Relationship Id="rId85" Type="http://schemas.openxmlformats.org/officeDocument/2006/relationships/font" Target="fonts/font2.fntdata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slide" Target="slides/slide52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slide" Target="slides/slide55.xml"/><Relationship Id="rId75" Type="http://schemas.openxmlformats.org/officeDocument/2006/relationships/slide" Target="slides/slide60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5.fntdata"/><Relationship Id="rId91" Type="http://schemas.openxmlformats.org/officeDocument/2006/relationships/viewProps" Target="viewProps.xml"/><Relationship Id="rId9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slide" Target="slides/slide58.xml"/><Relationship Id="rId78" Type="http://schemas.openxmlformats.org/officeDocument/2006/relationships/slide" Target="slides/slide63.xml"/><Relationship Id="rId81" Type="http://schemas.openxmlformats.org/officeDocument/2006/relationships/slide" Target="slides/slide66.xml"/><Relationship Id="rId86" Type="http://schemas.openxmlformats.org/officeDocument/2006/relationships/font" Target="fonts/font3.fntdata"/><Relationship Id="rId94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custSel modSld">
      <pc:chgData name="Salima  Ben Najem" userId="5d5d9c33-4a8f-4fad-a74b-e23ae769dead" providerId="ADAL" clId="{9BC4A8D2-6BD3-4F6E-9B89-9E8D97E5DD9E}" dt="2026-03-16T14:39:52.241" v="4" actId="478"/>
      <pc:docMkLst>
        <pc:docMk/>
      </pc:docMkLst>
      <pc:sldChg chg="addSp delSp modSp mod">
        <pc:chgData name="Salima  Ben Najem" userId="5d5d9c33-4a8f-4fad-a74b-e23ae769dead" providerId="ADAL" clId="{9BC4A8D2-6BD3-4F6E-9B89-9E8D97E5DD9E}" dt="2026-03-16T14:39:52.241" v="4" actId="478"/>
        <pc:sldMkLst>
          <pc:docMk/>
          <pc:sldMk cId="56895326" sldId="257"/>
        </pc:sldMkLst>
      </pc:sldChg>
      <pc:sldChg chg="delSp mod">
        <pc:chgData name="Salima  Ben Najem" userId="5d5d9c33-4a8f-4fad-a74b-e23ae769dead" providerId="ADAL" clId="{9BC4A8D2-6BD3-4F6E-9B89-9E8D97E5DD9E}" dt="2026-03-16T14:38:53.328" v="3" actId="478"/>
        <pc:sldMkLst>
          <pc:docMk/>
          <pc:sldMk cId="2984935514" sldId="1208"/>
        </pc:sldMkLst>
      </pc:sldChg>
    </pc:docChg>
  </pc:docChgLst>
  <pc:docChgLst>
    <pc:chgData name="Salima  Ben Najem" userId="5d5d9c33-4a8f-4fad-a74b-e23ae769dead" providerId="ADAL" clId="{3B2DA2D5-F576-45EC-96B1-60930CA05631}"/>
    <pc:docChg chg="undo custSel addSld delSld modSld sldOrd">
      <pc:chgData name="Salima  Ben Najem" userId="5d5d9c33-4a8f-4fad-a74b-e23ae769dead" providerId="ADAL" clId="{3B2DA2D5-F576-45EC-96B1-60930CA05631}" dt="2026-03-26T22:34:51.516" v="1300" actId="20577"/>
      <pc:docMkLst>
        <pc:docMk/>
      </pc:docMkLst>
      <pc:sldChg chg="addSp delSp modSp mod">
        <pc:chgData name="Salima  Ben Najem" userId="5d5d9c33-4a8f-4fad-a74b-e23ae769dead" providerId="ADAL" clId="{3B2DA2D5-F576-45EC-96B1-60930CA05631}" dt="2026-03-26T20:02:31.296" v="1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3B2DA2D5-F576-45EC-96B1-60930CA05631}" dt="2026-03-26T20:02:31.296" v="1" actId="26606"/>
          <ac:spMkLst>
            <pc:docMk/>
            <pc:sldMk cId="56895326" sldId="257"/>
            <ac:spMk id="13" creationId="{42A4FC2C-047E-45A5-965D-8E1E3BF09BC6}"/>
          </ac:spMkLst>
        </pc:spChg>
        <pc:spChg chg="add">
          <ac:chgData name="Salima  Ben Najem" userId="5d5d9c33-4a8f-4fad-a74b-e23ae769dead" providerId="ADAL" clId="{3B2DA2D5-F576-45EC-96B1-60930CA05631}" dt="2026-03-26T20:02:31.296" v="1" actId="26606"/>
          <ac:spMkLst>
            <pc:docMk/>
            <pc:sldMk cId="56895326" sldId="257"/>
            <ac:spMk id="18" creationId="{42A4FC2C-047E-45A5-965D-8E1E3BF09BC6}"/>
          </ac:spMkLst>
        </pc:spChg>
        <pc:picChg chg="add mod">
          <ac:chgData name="Salima  Ben Najem" userId="5d5d9c33-4a8f-4fad-a74b-e23ae769dead" providerId="ADAL" clId="{3B2DA2D5-F576-45EC-96B1-60930CA05631}" dt="2026-03-26T20:02:31.296" v="1" actId="26606"/>
          <ac:picMkLst>
            <pc:docMk/>
            <pc:sldMk cId="56895326" sldId="257"/>
            <ac:picMk id="3" creationId="{0FF7B546-F7CD-C7FA-2BC0-1023C2C488FB}"/>
          </ac:picMkLst>
        </pc:picChg>
      </pc:sldChg>
      <pc:sldChg chg="delSp del mod">
        <pc:chgData name="Salima  Ben Najem" userId="5d5d9c33-4a8f-4fad-a74b-e23ae769dead" providerId="ADAL" clId="{3B2DA2D5-F576-45EC-96B1-60930CA05631}" dt="2026-03-26T22:29:31.715" v="1257" actId="47"/>
        <pc:sldMkLst>
          <pc:docMk/>
          <pc:sldMk cId="2351984578" sldId="716"/>
        </pc:sldMkLst>
        <pc:picChg chg="del">
          <ac:chgData name="Salima  Ben Najem" userId="5d5d9c33-4a8f-4fad-a74b-e23ae769dead" providerId="ADAL" clId="{3B2DA2D5-F576-45EC-96B1-60930CA05631}" dt="2026-03-26T21:52:20.111" v="511" actId="478"/>
          <ac:picMkLst>
            <pc:docMk/>
            <pc:sldMk cId="2351984578" sldId="716"/>
            <ac:picMk id="2" creationId="{922FC1B7-2C54-128A-8678-63B70F5F96C8}"/>
          </ac:picMkLst>
        </pc:picChg>
      </pc:sldChg>
      <pc:sldChg chg="del">
        <pc:chgData name="Salima  Ben Najem" userId="5d5d9c33-4a8f-4fad-a74b-e23ae769dead" providerId="ADAL" clId="{3B2DA2D5-F576-45EC-96B1-60930CA05631}" dt="2026-03-26T20:07:39.542" v="6" actId="47"/>
        <pc:sldMkLst>
          <pc:docMk/>
          <pc:sldMk cId="661374696" sldId="866"/>
        </pc:sldMkLst>
      </pc:sldChg>
      <pc:sldChg chg="add">
        <pc:chgData name="Salima  Ben Najem" userId="5d5d9c33-4a8f-4fad-a74b-e23ae769dead" providerId="ADAL" clId="{3B2DA2D5-F576-45EC-96B1-60930CA05631}" dt="2026-03-26T20:12:24.785" v="9"/>
        <pc:sldMkLst>
          <pc:docMk/>
          <pc:sldMk cId="2989162998" sldId="866"/>
        </pc:sldMkLst>
      </pc:sldChg>
      <pc:sldChg chg="add del">
        <pc:chgData name="Salima  Ben Najem" userId="5d5d9c33-4a8f-4fad-a74b-e23ae769dead" providerId="ADAL" clId="{3B2DA2D5-F576-45EC-96B1-60930CA05631}" dt="2026-03-26T20:13:08.765" v="10"/>
        <pc:sldMkLst>
          <pc:docMk/>
          <pc:sldMk cId="3417006895" sldId="878"/>
        </pc:sldMkLst>
      </pc:sldChg>
      <pc:sldChg chg="addSp delSp modSp mod">
        <pc:chgData name="Salima  Ben Najem" userId="5d5d9c33-4a8f-4fad-a74b-e23ae769dead" providerId="ADAL" clId="{3B2DA2D5-F576-45EC-96B1-60930CA05631}" dt="2026-03-26T22:01:50.072" v="808" actId="20577"/>
        <pc:sldMkLst>
          <pc:docMk/>
          <pc:sldMk cId="2239987032" sldId="1036"/>
        </pc:sldMkLst>
        <pc:spChg chg="mod">
          <ac:chgData name="Salima  Ben Najem" userId="5d5d9c33-4a8f-4fad-a74b-e23ae769dead" providerId="ADAL" clId="{3B2DA2D5-F576-45EC-96B1-60930CA05631}" dt="2026-03-26T22:01:50.072" v="808" actId="20577"/>
          <ac:spMkLst>
            <pc:docMk/>
            <pc:sldMk cId="2239987032" sldId="1036"/>
            <ac:spMk id="7" creationId="{FAA3B166-1B0B-538F-A6D6-F5E955A58BE7}"/>
          </ac:spMkLst>
        </pc:spChg>
        <pc:picChg chg="add mod">
          <ac:chgData name="Salima  Ben Najem" userId="5d5d9c33-4a8f-4fad-a74b-e23ae769dead" providerId="ADAL" clId="{3B2DA2D5-F576-45EC-96B1-60930CA05631}" dt="2026-03-26T22:01:35.441" v="773"/>
          <ac:picMkLst>
            <pc:docMk/>
            <pc:sldMk cId="2239987032" sldId="1036"/>
            <ac:picMk id="2" creationId="{62D20B57-DBC7-6A0F-8783-608BD130E7D0}"/>
          </ac:picMkLst>
        </pc:picChg>
        <pc:picChg chg="del">
          <ac:chgData name="Salima  Ben Najem" userId="5d5d9c33-4a8f-4fad-a74b-e23ae769dead" providerId="ADAL" clId="{3B2DA2D5-F576-45EC-96B1-60930CA05631}" dt="2026-03-26T21:59:34.388" v="678" actId="478"/>
          <ac:picMkLst>
            <pc:docMk/>
            <pc:sldMk cId="2239987032" sldId="1036"/>
            <ac:picMk id="4" creationId="{E814238B-67C7-683A-EE24-4CE2174E6D11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6T22:01:25.310" v="772" actId="207"/>
        <pc:sldMkLst>
          <pc:docMk/>
          <pc:sldMk cId="1947886470" sldId="1051"/>
        </pc:sldMkLst>
        <pc:spChg chg="mod">
          <ac:chgData name="Salima  Ben Najem" userId="5d5d9c33-4a8f-4fad-a74b-e23ae769dead" providerId="ADAL" clId="{3B2DA2D5-F576-45EC-96B1-60930CA05631}" dt="2026-03-26T22:00:32.829" v="761" actId="20577"/>
          <ac:spMkLst>
            <pc:docMk/>
            <pc:sldMk cId="1947886470" sldId="1051"/>
            <ac:spMk id="6" creationId="{F316A598-D49F-C083-1708-C89756179E64}"/>
          </ac:spMkLst>
        </pc:spChg>
        <pc:spChg chg="mod">
          <ac:chgData name="Salima  Ben Najem" userId="5d5d9c33-4a8f-4fad-a74b-e23ae769dead" providerId="ADAL" clId="{3B2DA2D5-F576-45EC-96B1-60930CA05631}" dt="2026-03-26T22:01:25.310" v="772" actId="207"/>
          <ac:spMkLst>
            <pc:docMk/>
            <pc:sldMk cId="1947886470" sldId="1051"/>
            <ac:spMk id="7" creationId="{3BAC0D4B-531A-8035-93B5-86A724507A8F}"/>
          </ac:spMkLst>
        </pc:spChg>
        <pc:picChg chg="del">
          <ac:chgData name="Salima  Ben Najem" userId="5d5d9c33-4a8f-4fad-a74b-e23ae769dead" providerId="ADAL" clId="{3B2DA2D5-F576-45EC-96B1-60930CA05631}" dt="2026-03-26T21:59:39.502" v="679" actId="478"/>
          <ac:picMkLst>
            <pc:docMk/>
            <pc:sldMk cId="1947886470" sldId="1051"/>
            <ac:picMk id="3" creationId="{CCCDF4FC-87C2-6742-F7B2-CB9118703980}"/>
          </ac:picMkLst>
        </pc:picChg>
        <pc:picChg chg="add mod">
          <ac:chgData name="Salima  Ben Najem" userId="5d5d9c33-4a8f-4fad-a74b-e23ae769dead" providerId="ADAL" clId="{3B2DA2D5-F576-45EC-96B1-60930CA05631}" dt="2026-03-26T21:59:50.063" v="683" actId="1076"/>
          <ac:picMkLst>
            <pc:docMk/>
            <pc:sldMk cId="1947886470" sldId="1051"/>
            <ac:picMk id="4" creationId="{04F968E0-66CE-6BFB-E352-4451909065A2}"/>
          </ac:picMkLst>
        </pc:picChg>
        <pc:picChg chg="add del">
          <ac:chgData name="Salima  Ben Najem" userId="5d5d9c33-4a8f-4fad-a74b-e23ae769dead" providerId="ADAL" clId="{3B2DA2D5-F576-45EC-96B1-60930CA05631}" dt="2026-03-26T22:00:51.695" v="763" actId="478"/>
          <ac:picMkLst>
            <pc:docMk/>
            <pc:sldMk cId="1947886470" sldId="1051"/>
            <ac:picMk id="9" creationId="{D369D9A2-2AD6-230D-F671-67E7D0D65D73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6T22:11:12.135" v="1111" actId="1076"/>
        <pc:sldMkLst>
          <pc:docMk/>
          <pc:sldMk cId="165185905" sldId="1056"/>
        </pc:sldMkLst>
        <pc:picChg chg="add mod">
          <ac:chgData name="Salima  Ben Najem" userId="5d5d9c33-4a8f-4fad-a74b-e23ae769dead" providerId="ADAL" clId="{3B2DA2D5-F576-45EC-96B1-60930CA05631}" dt="2026-03-26T22:11:12.135" v="1111" actId="1076"/>
          <ac:picMkLst>
            <pc:docMk/>
            <pc:sldMk cId="165185905" sldId="1056"/>
            <ac:picMk id="4" creationId="{55C11C0F-FD3C-354F-5324-4B5D7999C4C8}"/>
          </ac:picMkLst>
        </pc:picChg>
        <pc:picChg chg="del">
          <ac:chgData name="Salima  Ben Najem" userId="5d5d9c33-4a8f-4fad-a74b-e23ae769dead" providerId="ADAL" clId="{3B2DA2D5-F576-45EC-96B1-60930CA05631}" dt="2026-03-26T22:11:04.529" v="1108" actId="478"/>
          <ac:picMkLst>
            <pc:docMk/>
            <pc:sldMk cId="165185905" sldId="1056"/>
            <ac:picMk id="7" creationId="{818D8EB7-542B-56A7-3C9A-86ABA20A1550}"/>
          </ac:picMkLst>
        </pc:picChg>
      </pc:sldChg>
      <pc:sldChg chg="del">
        <pc:chgData name="Salima  Ben Najem" userId="5d5d9c33-4a8f-4fad-a74b-e23ae769dead" providerId="ADAL" clId="{3B2DA2D5-F576-45EC-96B1-60930CA05631}" dt="2026-03-26T20:31:13.040" v="105" actId="47"/>
        <pc:sldMkLst>
          <pc:docMk/>
          <pc:sldMk cId="303694761" sldId="1073"/>
        </pc:sldMkLst>
      </pc:sldChg>
      <pc:sldChg chg="modSp mod">
        <pc:chgData name="Salima  Ben Najem" userId="5d5d9c33-4a8f-4fad-a74b-e23ae769dead" providerId="ADAL" clId="{3B2DA2D5-F576-45EC-96B1-60930CA05631}" dt="2026-03-26T21:47:08.881" v="483" actId="113"/>
        <pc:sldMkLst>
          <pc:docMk/>
          <pc:sldMk cId="2003465351" sldId="1088"/>
        </pc:sldMkLst>
        <pc:spChg chg="mod">
          <ac:chgData name="Salima  Ben Najem" userId="5d5d9c33-4a8f-4fad-a74b-e23ae769dead" providerId="ADAL" clId="{3B2DA2D5-F576-45EC-96B1-60930CA05631}" dt="2026-03-26T21:47:08.881" v="483" actId="113"/>
          <ac:spMkLst>
            <pc:docMk/>
            <pc:sldMk cId="2003465351" sldId="1088"/>
            <ac:spMk id="2" creationId="{DAB90DEB-2AC9-824C-CCEF-C8254EF4E3E3}"/>
          </ac:spMkLst>
        </pc:spChg>
        <pc:spChg chg="mod">
          <ac:chgData name="Salima  Ben Najem" userId="5d5d9c33-4a8f-4fad-a74b-e23ae769dead" providerId="ADAL" clId="{3B2DA2D5-F576-45EC-96B1-60930CA05631}" dt="2026-03-26T21:46:51.364" v="475" actId="20577"/>
          <ac:spMkLst>
            <pc:docMk/>
            <pc:sldMk cId="2003465351" sldId="1088"/>
            <ac:spMk id="3" creationId="{19E82658-05A6-8BD9-1F3E-F524D96DA8F7}"/>
          </ac:spMkLst>
        </pc:spChg>
      </pc:sldChg>
      <pc:sldChg chg="modSp mod">
        <pc:chgData name="Salima  Ben Najem" userId="5d5d9c33-4a8f-4fad-a74b-e23ae769dead" providerId="ADAL" clId="{3B2DA2D5-F576-45EC-96B1-60930CA05631}" dt="2026-03-26T21:38:05.724" v="402" actId="1076"/>
        <pc:sldMkLst>
          <pc:docMk/>
          <pc:sldMk cId="4288946088" sldId="1092"/>
        </pc:sldMkLst>
        <pc:spChg chg="mod">
          <ac:chgData name="Salima  Ben Najem" userId="5d5d9c33-4a8f-4fad-a74b-e23ae769dead" providerId="ADAL" clId="{3B2DA2D5-F576-45EC-96B1-60930CA05631}" dt="2026-03-26T21:37:54.769" v="398" actId="1076"/>
          <ac:spMkLst>
            <pc:docMk/>
            <pc:sldMk cId="4288946088" sldId="1092"/>
            <ac:spMk id="2" creationId="{6664C5D0-EF74-FA54-1C87-ECD42F503803}"/>
          </ac:spMkLst>
        </pc:spChg>
        <pc:picChg chg="mod">
          <ac:chgData name="Salima  Ben Najem" userId="5d5d9c33-4a8f-4fad-a74b-e23ae769dead" providerId="ADAL" clId="{3B2DA2D5-F576-45EC-96B1-60930CA05631}" dt="2026-03-26T21:38:05.724" v="402" actId="1076"/>
          <ac:picMkLst>
            <pc:docMk/>
            <pc:sldMk cId="4288946088" sldId="1092"/>
            <ac:picMk id="6" creationId="{6AEB85A8-1AAE-63C4-DAF7-A20001409A94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6T20:48:03.453" v="209"/>
        <pc:sldMkLst>
          <pc:docMk/>
          <pc:sldMk cId="1884112402" sldId="1095"/>
        </pc:sldMkLst>
        <pc:spChg chg="add mod">
          <ac:chgData name="Salima  Ben Najem" userId="5d5d9c33-4a8f-4fad-a74b-e23ae769dead" providerId="ADAL" clId="{3B2DA2D5-F576-45EC-96B1-60930CA05631}" dt="2026-03-26T20:48:03.453" v="209"/>
          <ac:spMkLst>
            <pc:docMk/>
            <pc:sldMk cId="1884112402" sldId="1095"/>
            <ac:spMk id="2" creationId="{AC66A289-E77D-C322-26EC-A38E3D7D10E9}"/>
          </ac:spMkLst>
        </pc:spChg>
        <pc:spChg chg="del">
          <ac:chgData name="Salima  Ben Najem" userId="5d5d9c33-4a8f-4fad-a74b-e23ae769dead" providerId="ADAL" clId="{3B2DA2D5-F576-45EC-96B1-60930CA05631}" dt="2026-03-26T20:48:02.305" v="208" actId="478"/>
          <ac:spMkLst>
            <pc:docMk/>
            <pc:sldMk cId="1884112402" sldId="1095"/>
            <ac:spMk id="7" creationId="{B4CCDDB0-6344-3B78-E2FA-0F714999D54A}"/>
          </ac:spMkLst>
        </pc:spChg>
      </pc:sldChg>
      <pc:sldChg chg="modSp mod">
        <pc:chgData name="Salima  Ben Najem" userId="5d5d9c33-4a8f-4fad-a74b-e23ae769dead" providerId="ADAL" clId="{3B2DA2D5-F576-45EC-96B1-60930CA05631}" dt="2026-03-26T22:23:37.837" v="1256" actId="20577"/>
        <pc:sldMkLst>
          <pc:docMk/>
          <pc:sldMk cId="323507763" sldId="1098"/>
        </pc:sldMkLst>
        <pc:spChg chg="mod">
          <ac:chgData name="Salima  Ben Najem" userId="5d5d9c33-4a8f-4fad-a74b-e23ae769dead" providerId="ADAL" clId="{3B2DA2D5-F576-45EC-96B1-60930CA05631}" dt="2026-03-26T22:23:37.837" v="1256" actId="20577"/>
          <ac:spMkLst>
            <pc:docMk/>
            <pc:sldMk cId="323507763" sldId="1098"/>
            <ac:spMk id="9" creationId="{DEFACC03-860C-9984-9815-3F76CAB91FD7}"/>
          </ac:spMkLst>
        </pc:spChg>
      </pc:sldChg>
      <pc:sldChg chg="addSp delSp modSp mod ord">
        <pc:chgData name="Salima  Ben Najem" userId="5d5d9c33-4a8f-4fad-a74b-e23ae769dead" providerId="ADAL" clId="{3B2DA2D5-F576-45EC-96B1-60930CA05631}" dt="2026-03-26T21:02:24.425" v="243"/>
        <pc:sldMkLst>
          <pc:docMk/>
          <pc:sldMk cId="3750647072" sldId="1101"/>
        </pc:sldMkLst>
        <pc:spChg chg="mod">
          <ac:chgData name="Salima  Ben Najem" userId="5d5d9c33-4a8f-4fad-a74b-e23ae769dead" providerId="ADAL" clId="{3B2DA2D5-F576-45EC-96B1-60930CA05631}" dt="2026-03-26T20:51:31.054" v="236" actId="20577"/>
          <ac:spMkLst>
            <pc:docMk/>
            <pc:sldMk cId="3750647072" sldId="1101"/>
            <ac:spMk id="4" creationId="{56D6602D-2371-AA79-8738-13B10F0453E8}"/>
          </ac:spMkLst>
        </pc:spChg>
        <pc:spChg chg="add del mod">
          <ac:chgData name="Salima  Ben Najem" userId="5d5d9c33-4a8f-4fad-a74b-e23ae769dead" providerId="ADAL" clId="{3B2DA2D5-F576-45EC-96B1-60930CA05631}" dt="2026-03-26T20:53:51.063" v="237" actId="478"/>
          <ac:spMkLst>
            <pc:docMk/>
            <pc:sldMk cId="3750647072" sldId="1101"/>
            <ac:spMk id="7" creationId="{56DD5905-D64E-A194-8D93-CD3B8BC16650}"/>
          </ac:spMkLst>
        </pc:spChg>
        <pc:spChg chg="del">
          <ac:chgData name="Salima  Ben Najem" userId="5d5d9c33-4a8f-4fad-a74b-e23ae769dead" providerId="ADAL" clId="{3B2DA2D5-F576-45EC-96B1-60930CA05631}" dt="2026-03-26T20:50:49.681" v="216" actId="478"/>
          <ac:spMkLst>
            <pc:docMk/>
            <pc:sldMk cId="3750647072" sldId="1101"/>
            <ac:spMk id="8" creationId="{F5CE2278-3C21-81F4-FD31-0FDD00749B4F}"/>
          </ac:spMkLst>
        </pc:spChg>
        <pc:spChg chg="add mod">
          <ac:chgData name="Salima  Ben Najem" userId="5d5d9c33-4a8f-4fad-a74b-e23ae769dead" providerId="ADAL" clId="{3B2DA2D5-F576-45EC-96B1-60930CA05631}" dt="2026-03-26T20:56:29.876" v="241" actId="207"/>
          <ac:spMkLst>
            <pc:docMk/>
            <pc:sldMk cId="3750647072" sldId="1101"/>
            <ac:spMk id="9" creationId="{7CEC426A-DCD5-3330-4E13-0B04F3A1A001}"/>
          </ac:spMkLst>
        </pc:spChg>
      </pc:sldChg>
      <pc:sldChg chg="modSp mod ord">
        <pc:chgData name="Salima  Ben Najem" userId="5d5d9c33-4a8f-4fad-a74b-e23ae769dead" providerId="ADAL" clId="{3B2DA2D5-F576-45EC-96B1-60930CA05631}" dt="2026-03-26T21:16:12.693" v="263"/>
        <pc:sldMkLst>
          <pc:docMk/>
          <pc:sldMk cId="989522169" sldId="1102"/>
        </pc:sldMkLst>
        <pc:spChg chg="mod">
          <ac:chgData name="Salima  Ben Najem" userId="5d5d9c33-4a8f-4fad-a74b-e23ae769dead" providerId="ADAL" clId="{3B2DA2D5-F576-45EC-96B1-60930CA05631}" dt="2026-03-26T20:50:36.729" v="215" actId="20577"/>
          <ac:spMkLst>
            <pc:docMk/>
            <pc:sldMk cId="989522169" sldId="1102"/>
            <ac:spMk id="8" creationId="{792FC286-59FB-DE3B-6A4B-2AE7EBA91A78}"/>
          </ac:spMkLst>
        </pc:spChg>
      </pc:sldChg>
      <pc:sldChg chg="modSp mod">
        <pc:chgData name="Salima  Ben Najem" userId="5d5d9c33-4a8f-4fad-a74b-e23ae769dead" providerId="ADAL" clId="{3B2DA2D5-F576-45EC-96B1-60930CA05631}" dt="2026-03-26T22:23:15.361" v="1240" actId="20577"/>
        <pc:sldMkLst>
          <pc:docMk/>
          <pc:sldMk cId="4133189049" sldId="1103"/>
        </pc:sldMkLst>
        <pc:spChg chg="mod">
          <ac:chgData name="Salima  Ben Najem" userId="5d5d9c33-4a8f-4fad-a74b-e23ae769dead" providerId="ADAL" clId="{3B2DA2D5-F576-45EC-96B1-60930CA05631}" dt="2026-03-26T22:23:15.361" v="1240" actId="20577"/>
          <ac:spMkLst>
            <pc:docMk/>
            <pc:sldMk cId="4133189049" sldId="1103"/>
            <ac:spMk id="9" creationId="{6B7BA6C0-10FD-BA08-AB78-14022360642A}"/>
          </ac:spMkLst>
        </pc:spChg>
      </pc:sldChg>
      <pc:sldChg chg="modSp add mod">
        <pc:chgData name="Salima  Ben Najem" userId="5d5d9c33-4a8f-4fad-a74b-e23ae769dead" providerId="ADAL" clId="{3B2DA2D5-F576-45EC-96B1-60930CA05631}" dt="2026-03-26T22:34:51.516" v="1300" actId="20577"/>
        <pc:sldMkLst>
          <pc:docMk/>
          <pc:sldMk cId="905454313" sldId="1104"/>
        </pc:sldMkLst>
        <pc:spChg chg="mod">
          <ac:chgData name="Salima  Ben Najem" userId="5d5d9c33-4a8f-4fad-a74b-e23ae769dead" providerId="ADAL" clId="{3B2DA2D5-F576-45EC-96B1-60930CA05631}" dt="2026-03-26T22:34:51.516" v="1300" actId="20577"/>
          <ac:spMkLst>
            <pc:docMk/>
            <pc:sldMk cId="905454313" sldId="1104"/>
            <ac:spMk id="2" creationId="{67508DB2-9CD4-538F-2105-DD07FFAFB5F3}"/>
          </ac:spMkLst>
        </pc:spChg>
      </pc:sldChg>
      <pc:sldChg chg="modSp mod">
        <pc:chgData name="Salima  Ben Najem" userId="5d5d9c33-4a8f-4fad-a74b-e23ae769dead" providerId="ADAL" clId="{3B2DA2D5-F576-45EC-96B1-60930CA05631}" dt="2026-03-26T20:47:45.126" v="207" actId="1076"/>
        <pc:sldMkLst>
          <pc:docMk/>
          <pc:sldMk cId="1128191912" sldId="1126"/>
        </pc:sldMkLst>
        <pc:spChg chg="mod">
          <ac:chgData name="Salima  Ben Najem" userId="5d5d9c33-4a8f-4fad-a74b-e23ae769dead" providerId="ADAL" clId="{3B2DA2D5-F576-45EC-96B1-60930CA05631}" dt="2026-03-26T20:47:45.126" v="207" actId="1076"/>
          <ac:spMkLst>
            <pc:docMk/>
            <pc:sldMk cId="1128191912" sldId="1126"/>
            <ac:spMk id="4" creationId="{DCBAF53C-18D0-0074-FB27-F5D38987947F}"/>
          </ac:spMkLst>
        </pc:spChg>
      </pc:sldChg>
      <pc:sldChg chg="addSp delSp modSp mod ord">
        <pc:chgData name="Salima  Ben Najem" userId="5d5d9c33-4a8f-4fad-a74b-e23ae769dead" providerId="ADAL" clId="{3B2DA2D5-F576-45EC-96B1-60930CA05631}" dt="2026-03-26T21:13:51.243" v="261"/>
        <pc:sldMkLst>
          <pc:docMk/>
          <pc:sldMk cId="2553980169" sldId="1129"/>
        </pc:sldMkLst>
        <pc:spChg chg="mod">
          <ac:chgData name="Salima  Ben Najem" userId="5d5d9c33-4a8f-4fad-a74b-e23ae769dead" providerId="ADAL" clId="{3B2DA2D5-F576-45EC-96B1-60930CA05631}" dt="2026-03-26T21:05:18.684" v="250"/>
          <ac:spMkLst>
            <pc:docMk/>
            <pc:sldMk cId="2553980169" sldId="1129"/>
            <ac:spMk id="4" creationId="{9F2525B9-C39A-E0A0-BED4-35BBF1EC302A}"/>
          </ac:spMkLst>
        </pc:spChg>
        <pc:spChg chg="add mod">
          <ac:chgData name="Salima  Ben Najem" userId="5d5d9c33-4a8f-4fad-a74b-e23ae769dead" providerId="ADAL" clId="{3B2DA2D5-F576-45EC-96B1-60930CA05631}" dt="2026-03-26T21:04:07.503" v="249"/>
          <ac:spMkLst>
            <pc:docMk/>
            <pc:sldMk cId="2553980169" sldId="1129"/>
            <ac:spMk id="5" creationId="{7783B198-910B-4A26-BA82-7A229D0D8661}"/>
          </ac:spMkLst>
        </pc:spChg>
        <pc:spChg chg="del">
          <ac:chgData name="Salima  Ben Najem" userId="5d5d9c33-4a8f-4fad-a74b-e23ae769dead" providerId="ADAL" clId="{3B2DA2D5-F576-45EC-96B1-60930CA05631}" dt="2026-03-26T21:04:05.236" v="248" actId="478"/>
          <ac:spMkLst>
            <pc:docMk/>
            <pc:sldMk cId="2553980169" sldId="1129"/>
            <ac:spMk id="7" creationId="{FFD3C44B-F751-34EB-44AE-0D1EA45EB73C}"/>
          </ac:spMkLst>
        </pc:spChg>
      </pc:sldChg>
      <pc:sldChg chg="addSp delSp mod">
        <pc:chgData name="Salima  Ben Najem" userId="5d5d9c33-4a8f-4fad-a74b-e23ae769dead" providerId="ADAL" clId="{3B2DA2D5-F576-45EC-96B1-60930CA05631}" dt="2026-03-26T20:07:06.084" v="4" actId="22"/>
        <pc:sldMkLst>
          <pc:docMk/>
          <pc:sldMk cId="4281358666" sldId="1147"/>
        </pc:sldMkLst>
        <pc:picChg chg="add del">
          <ac:chgData name="Salima  Ben Najem" userId="5d5d9c33-4a8f-4fad-a74b-e23ae769dead" providerId="ADAL" clId="{3B2DA2D5-F576-45EC-96B1-60930CA05631}" dt="2026-03-26T20:07:06.084" v="4" actId="22"/>
          <ac:picMkLst>
            <pc:docMk/>
            <pc:sldMk cId="4281358666" sldId="1147"/>
            <ac:picMk id="6" creationId="{F031634B-074F-FFBF-DDDA-C50A9F54601D}"/>
          </ac:picMkLst>
        </pc:picChg>
      </pc:sldChg>
      <pc:sldChg chg="del">
        <pc:chgData name="Salima  Ben Najem" userId="5d5d9c33-4a8f-4fad-a74b-e23ae769dead" providerId="ADAL" clId="{3B2DA2D5-F576-45EC-96B1-60930CA05631}" dt="2026-03-26T21:07:29.589" v="251" actId="47"/>
        <pc:sldMkLst>
          <pc:docMk/>
          <pc:sldMk cId="434921383" sldId="1148"/>
        </pc:sldMkLst>
      </pc:sldChg>
      <pc:sldChg chg="modSp mod">
        <pc:chgData name="Salima  Ben Najem" userId="5d5d9c33-4a8f-4fad-a74b-e23ae769dead" providerId="ADAL" clId="{3B2DA2D5-F576-45EC-96B1-60930CA05631}" dt="2026-03-26T21:50:08.380" v="510" actId="14100"/>
        <pc:sldMkLst>
          <pc:docMk/>
          <pc:sldMk cId="4190132792" sldId="1153"/>
        </pc:sldMkLst>
        <pc:spChg chg="mod">
          <ac:chgData name="Salima  Ben Najem" userId="5d5d9c33-4a8f-4fad-a74b-e23ae769dead" providerId="ADAL" clId="{3B2DA2D5-F576-45EC-96B1-60930CA05631}" dt="2026-03-26T21:50:08.380" v="510" actId="14100"/>
          <ac:spMkLst>
            <pc:docMk/>
            <pc:sldMk cId="4190132792" sldId="1153"/>
            <ac:spMk id="2" creationId="{18018FAB-364E-2F6E-A76A-BD3DD15DCD93}"/>
          </ac:spMkLst>
        </pc:spChg>
        <pc:spChg chg="mod">
          <ac:chgData name="Salima  Ben Najem" userId="5d5d9c33-4a8f-4fad-a74b-e23ae769dead" providerId="ADAL" clId="{3B2DA2D5-F576-45EC-96B1-60930CA05631}" dt="2026-03-26T21:49:46.763" v="503" actId="1076"/>
          <ac:spMkLst>
            <pc:docMk/>
            <pc:sldMk cId="4190132792" sldId="1153"/>
            <ac:spMk id="3" creationId="{FFB038D7-47C9-0257-2C57-7BFAC461735F}"/>
          </ac:spMkLst>
        </pc:spChg>
      </pc:sldChg>
      <pc:sldChg chg="addSp delSp modSp add mod">
        <pc:chgData name="Salima  Ben Najem" userId="5d5d9c33-4a8f-4fad-a74b-e23ae769dead" providerId="ADAL" clId="{3B2DA2D5-F576-45EC-96B1-60930CA05631}" dt="2026-03-26T22:32:08.879" v="1297" actId="20577"/>
        <pc:sldMkLst>
          <pc:docMk/>
          <pc:sldMk cId="136051092" sldId="1161"/>
        </pc:sldMkLst>
        <pc:spChg chg="mod">
          <ac:chgData name="Salima  Ben Najem" userId="5d5d9c33-4a8f-4fad-a74b-e23ae769dead" providerId="ADAL" clId="{3B2DA2D5-F576-45EC-96B1-60930CA05631}" dt="2026-03-26T22:32:08.879" v="1297" actId="20577"/>
          <ac:spMkLst>
            <pc:docMk/>
            <pc:sldMk cId="136051092" sldId="1161"/>
            <ac:spMk id="2" creationId="{B8C0A682-E8AA-3F69-A666-2BF771885C36}"/>
          </ac:spMkLst>
        </pc:spChg>
        <pc:picChg chg="del">
          <ac:chgData name="Salima  Ben Najem" userId="5d5d9c33-4a8f-4fad-a74b-e23ae769dead" providerId="ADAL" clId="{3B2DA2D5-F576-45EC-96B1-60930CA05631}" dt="2026-03-26T22:31:47.912" v="1277" actId="478"/>
          <ac:picMkLst>
            <pc:docMk/>
            <pc:sldMk cId="136051092" sldId="1161"/>
            <ac:picMk id="5" creationId="{78E2587E-572C-E897-385E-17BC7CE99FCC}"/>
          </ac:picMkLst>
        </pc:picChg>
        <pc:picChg chg="add mod">
          <ac:chgData name="Salima  Ben Najem" userId="5d5d9c33-4a8f-4fad-a74b-e23ae769dead" providerId="ADAL" clId="{3B2DA2D5-F576-45EC-96B1-60930CA05631}" dt="2026-03-26T22:31:56.732" v="1280" actId="1076"/>
          <ac:picMkLst>
            <pc:docMk/>
            <pc:sldMk cId="136051092" sldId="1161"/>
            <ac:picMk id="6" creationId="{28AC5CF0-8EFA-5239-3667-331F21B1B844}"/>
          </ac:picMkLst>
        </pc:picChg>
      </pc:sldChg>
      <pc:sldChg chg="modSp del mod">
        <pc:chgData name="Salima  Ben Najem" userId="5d5d9c33-4a8f-4fad-a74b-e23ae769dead" providerId="ADAL" clId="{3B2DA2D5-F576-45EC-96B1-60930CA05631}" dt="2026-03-26T22:31:17.984" v="1276" actId="47"/>
        <pc:sldMkLst>
          <pc:docMk/>
          <pc:sldMk cId="2006220512" sldId="1169"/>
        </pc:sldMkLst>
        <pc:spChg chg="mod">
          <ac:chgData name="Salima  Ben Najem" userId="5d5d9c33-4a8f-4fad-a74b-e23ae769dead" providerId="ADAL" clId="{3B2DA2D5-F576-45EC-96B1-60930CA05631}" dt="2026-03-26T21:55:22.877" v="548" actId="20577"/>
          <ac:spMkLst>
            <pc:docMk/>
            <pc:sldMk cId="2006220512" sldId="1169"/>
            <ac:spMk id="5" creationId="{017DAB81-C9E1-66FD-AA70-A73FB1FECDF2}"/>
          </ac:spMkLst>
        </pc:spChg>
      </pc:sldChg>
      <pc:sldChg chg="addSp delSp modSp mod delAnim modAnim">
        <pc:chgData name="Salima  Ben Najem" userId="5d5d9c33-4a8f-4fad-a74b-e23ae769dead" providerId="ADAL" clId="{3B2DA2D5-F576-45EC-96B1-60930CA05631}" dt="2026-03-26T21:53:51.787" v="515" actId="1076"/>
        <pc:sldMkLst>
          <pc:docMk/>
          <pc:sldMk cId="3715891756" sldId="1170"/>
        </pc:sldMkLst>
        <pc:picChg chg="add mod">
          <ac:chgData name="Salima  Ben Najem" userId="5d5d9c33-4a8f-4fad-a74b-e23ae769dead" providerId="ADAL" clId="{3B2DA2D5-F576-45EC-96B1-60930CA05631}" dt="2026-03-26T21:53:51.787" v="515" actId="1076"/>
          <ac:picMkLst>
            <pc:docMk/>
            <pc:sldMk cId="3715891756" sldId="1170"/>
            <ac:picMk id="3" creationId="{4CBAC214-0694-88DB-7091-E174976FF269}"/>
          </ac:picMkLst>
        </pc:picChg>
        <pc:picChg chg="del">
          <ac:chgData name="Salima  Ben Najem" userId="5d5d9c33-4a8f-4fad-a74b-e23ae769dead" providerId="ADAL" clId="{3B2DA2D5-F576-45EC-96B1-60930CA05631}" dt="2026-03-26T21:53:23.831" v="512" actId="478"/>
          <ac:picMkLst>
            <pc:docMk/>
            <pc:sldMk cId="3715891756" sldId="1170"/>
            <ac:picMk id="6" creationId="{5B48754B-8CBB-758D-9FF0-626E6AF6388B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6T21:56:52.036" v="601" actId="20577"/>
        <pc:sldMkLst>
          <pc:docMk/>
          <pc:sldMk cId="1660094062" sldId="1186"/>
        </pc:sldMkLst>
        <pc:spChg chg="mod">
          <ac:chgData name="Salima  Ben Najem" userId="5d5d9c33-4a8f-4fad-a74b-e23ae769dead" providerId="ADAL" clId="{3B2DA2D5-F576-45EC-96B1-60930CA05631}" dt="2026-03-26T21:56:52.036" v="601" actId="20577"/>
          <ac:spMkLst>
            <pc:docMk/>
            <pc:sldMk cId="1660094062" sldId="1186"/>
            <ac:spMk id="7" creationId="{18EB1AB3-34F2-4498-B83F-EC815F34C252}"/>
          </ac:spMkLst>
        </pc:spChg>
        <pc:picChg chg="add mod">
          <ac:chgData name="Salima  Ben Najem" userId="5d5d9c33-4a8f-4fad-a74b-e23ae769dead" providerId="ADAL" clId="{3B2DA2D5-F576-45EC-96B1-60930CA05631}" dt="2026-03-26T21:56:33.336" v="553" actId="1076"/>
          <ac:picMkLst>
            <pc:docMk/>
            <pc:sldMk cId="1660094062" sldId="1186"/>
            <ac:picMk id="3" creationId="{83843ADA-C523-96FC-22E4-775130CDA3C2}"/>
          </ac:picMkLst>
        </pc:picChg>
        <pc:picChg chg="del">
          <ac:chgData name="Salima  Ben Najem" userId="5d5d9c33-4a8f-4fad-a74b-e23ae769dead" providerId="ADAL" clId="{3B2DA2D5-F576-45EC-96B1-60930CA05631}" dt="2026-03-26T21:56:24.972" v="550" actId="478"/>
          <ac:picMkLst>
            <pc:docMk/>
            <pc:sldMk cId="1660094062" sldId="1186"/>
            <ac:picMk id="4" creationId="{E6F69E88-F383-1944-DFF6-EDD1F8BE80D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6T21:58:53.003" v="677" actId="1076"/>
        <pc:sldMkLst>
          <pc:docMk/>
          <pc:sldMk cId="2179325890" sldId="1187"/>
        </pc:sldMkLst>
        <pc:spChg chg="mod">
          <ac:chgData name="Salima  Ben Najem" userId="5d5d9c33-4a8f-4fad-a74b-e23ae769dead" providerId="ADAL" clId="{3B2DA2D5-F576-45EC-96B1-60930CA05631}" dt="2026-03-26T21:57:26.191" v="665" actId="20577"/>
          <ac:spMkLst>
            <pc:docMk/>
            <pc:sldMk cId="2179325890" sldId="1187"/>
            <ac:spMk id="3" creationId="{25D3A200-EC80-096A-5068-A53CC1A09BCA}"/>
          </ac:spMkLst>
        </pc:spChg>
        <pc:spChg chg="mod">
          <ac:chgData name="Salima  Ben Najem" userId="5d5d9c33-4a8f-4fad-a74b-e23ae769dead" providerId="ADAL" clId="{3B2DA2D5-F576-45EC-96B1-60930CA05631}" dt="2026-03-26T21:58:09.059" v="672" actId="207"/>
          <ac:spMkLst>
            <pc:docMk/>
            <pc:sldMk cId="2179325890" sldId="1187"/>
            <ac:spMk id="7" creationId="{69E2FDA3-A1CE-2D83-F0AE-296672E0A359}"/>
          </ac:spMkLst>
        </pc:spChg>
        <pc:picChg chg="add mod">
          <ac:chgData name="Salima  Ben Najem" userId="5d5d9c33-4a8f-4fad-a74b-e23ae769dead" providerId="ADAL" clId="{3B2DA2D5-F576-45EC-96B1-60930CA05631}" dt="2026-03-26T21:58:53.003" v="677" actId="1076"/>
          <ac:picMkLst>
            <pc:docMk/>
            <pc:sldMk cId="2179325890" sldId="1187"/>
            <ac:picMk id="4" creationId="{D302F375-A660-9EF4-A417-B943A366F738}"/>
          </ac:picMkLst>
        </pc:picChg>
        <pc:picChg chg="del">
          <ac:chgData name="Salima  Ben Najem" userId="5d5d9c33-4a8f-4fad-a74b-e23ae769dead" providerId="ADAL" clId="{3B2DA2D5-F576-45EC-96B1-60930CA05631}" dt="2026-03-26T21:58:12.539" v="673" actId="478"/>
          <ac:picMkLst>
            <pc:docMk/>
            <pc:sldMk cId="2179325890" sldId="1187"/>
            <ac:picMk id="5" creationId="{AA141748-9367-0075-B546-6C710B98EC9B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6T22:03:57.840" v="917" actId="207"/>
        <pc:sldMkLst>
          <pc:docMk/>
          <pc:sldMk cId="1390094093" sldId="1189"/>
        </pc:sldMkLst>
        <pc:spChg chg="mod">
          <ac:chgData name="Salima  Ben Najem" userId="5d5d9c33-4a8f-4fad-a74b-e23ae769dead" providerId="ADAL" clId="{3B2DA2D5-F576-45EC-96B1-60930CA05631}" dt="2026-03-26T22:03:38.545" v="914" actId="20577"/>
          <ac:spMkLst>
            <pc:docMk/>
            <pc:sldMk cId="1390094093" sldId="1189"/>
            <ac:spMk id="6" creationId="{573EA6A8-22D1-8971-5403-575C4B114278}"/>
          </ac:spMkLst>
        </pc:spChg>
        <pc:spChg chg="mod">
          <ac:chgData name="Salima  Ben Najem" userId="5d5d9c33-4a8f-4fad-a74b-e23ae769dead" providerId="ADAL" clId="{3B2DA2D5-F576-45EC-96B1-60930CA05631}" dt="2026-03-26T22:03:57.840" v="917" actId="207"/>
          <ac:spMkLst>
            <pc:docMk/>
            <pc:sldMk cId="1390094093" sldId="1189"/>
            <ac:spMk id="7" creationId="{C0418410-004D-4F06-E47E-07CF79B5D316}"/>
          </ac:spMkLst>
        </pc:spChg>
        <pc:picChg chg="add mod">
          <ac:chgData name="Salima  Ben Najem" userId="5d5d9c33-4a8f-4fad-a74b-e23ae769dead" providerId="ADAL" clId="{3B2DA2D5-F576-45EC-96B1-60930CA05631}" dt="2026-03-26T22:03:01.888" v="813" actId="1076"/>
          <ac:picMkLst>
            <pc:docMk/>
            <pc:sldMk cId="1390094093" sldId="1189"/>
            <ac:picMk id="3" creationId="{A1CAEBA5-C1FA-B701-15EF-05D46AE84B0A}"/>
          </ac:picMkLst>
        </pc:picChg>
        <pc:picChg chg="del">
          <ac:chgData name="Salima  Ben Najem" userId="5d5d9c33-4a8f-4fad-a74b-e23ae769dead" providerId="ADAL" clId="{3B2DA2D5-F576-45EC-96B1-60930CA05631}" dt="2026-03-26T22:02:54.676" v="810" actId="478"/>
          <ac:picMkLst>
            <pc:docMk/>
            <pc:sldMk cId="1390094093" sldId="1189"/>
            <ac:picMk id="13" creationId="{813E10DD-CEB4-D514-A4B7-D4AC6CD394E9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6T22:09:29.981" v="1107" actId="113"/>
        <pc:sldMkLst>
          <pc:docMk/>
          <pc:sldMk cId="1837894360" sldId="1192"/>
        </pc:sldMkLst>
        <pc:spChg chg="mod">
          <ac:chgData name="Salima  Ben Najem" userId="5d5d9c33-4a8f-4fad-a74b-e23ae769dead" providerId="ADAL" clId="{3B2DA2D5-F576-45EC-96B1-60930CA05631}" dt="2026-03-26T22:09:29.981" v="1107" actId="113"/>
          <ac:spMkLst>
            <pc:docMk/>
            <pc:sldMk cId="1837894360" sldId="1192"/>
            <ac:spMk id="7" creationId="{E050AC8A-0849-258C-C9EA-6A540F8D5642}"/>
          </ac:spMkLst>
        </pc:spChg>
        <pc:spChg chg="mod">
          <ac:chgData name="Salima  Ben Najem" userId="5d5d9c33-4a8f-4fad-a74b-e23ae769dead" providerId="ADAL" clId="{3B2DA2D5-F576-45EC-96B1-60930CA05631}" dt="2026-03-26T22:09:11.454" v="1102" actId="20577"/>
          <ac:spMkLst>
            <pc:docMk/>
            <pc:sldMk cId="1837894360" sldId="1192"/>
            <ac:spMk id="8" creationId="{30F8A14C-BBC9-76BD-5439-957492D8A908}"/>
          </ac:spMkLst>
        </pc:spChg>
        <pc:picChg chg="add del mod">
          <ac:chgData name="Salima  Ben Najem" userId="5d5d9c33-4a8f-4fad-a74b-e23ae769dead" providerId="ADAL" clId="{3B2DA2D5-F576-45EC-96B1-60930CA05631}" dt="2026-03-26T22:08:36.818" v="1034" actId="478"/>
          <ac:picMkLst>
            <pc:docMk/>
            <pc:sldMk cId="1837894360" sldId="1192"/>
            <ac:picMk id="3" creationId="{66C883EF-BB82-C211-E99A-7457144B02A2}"/>
          </ac:picMkLst>
        </pc:picChg>
        <pc:picChg chg="add mod">
          <ac:chgData name="Salima  Ben Najem" userId="5d5d9c33-4a8f-4fad-a74b-e23ae769dead" providerId="ADAL" clId="{3B2DA2D5-F576-45EC-96B1-60930CA05631}" dt="2026-03-26T22:08:50.714" v="1038" actId="1076"/>
          <ac:picMkLst>
            <pc:docMk/>
            <pc:sldMk cId="1837894360" sldId="1192"/>
            <ac:picMk id="5" creationId="{804BEE1A-AC54-B3EC-9513-8285F7CBCC3D}"/>
          </ac:picMkLst>
        </pc:picChg>
        <pc:picChg chg="del">
          <ac:chgData name="Salima  Ben Najem" userId="5d5d9c33-4a8f-4fad-a74b-e23ae769dead" providerId="ADAL" clId="{3B2DA2D5-F576-45EC-96B1-60930CA05631}" dt="2026-03-26T22:07:17.444" v="1027" actId="478"/>
          <ac:picMkLst>
            <pc:docMk/>
            <pc:sldMk cId="1837894360" sldId="1192"/>
            <ac:picMk id="6" creationId="{36CFA64E-3183-99C0-DCE9-EEF4CCBAEFE8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6T22:15:52.474" v="1223" actId="1076"/>
        <pc:sldMkLst>
          <pc:docMk/>
          <pc:sldMk cId="40354915" sldId="1194"/>
        </pc:sldMkLst>
        <pc:spChg chg="mod">
          <ac:chgData name="Salima  Ben Najem" userId="5d5d9c33-4a8f-4fad-a74b-e23ae769dead" providerId="ADAL" clId="{3B2DA2D5-F576-45EC-96B1-60930CA05631}" dt="2026-03-26T22:14:21.950" v="1170" actId="20577"/>
          <ac:spMkLst>
            <pc:docMk/>
            <pc:sldMk cId="40354915" sldId="1194"/>
            <ac:spMk id="7" creationId="{5896CF4B-E311-E874-DC30-D400C4D20835}"/>
          </ac:spMkLst>
        </pc:spChg>
        <pc:picChg chg="del">
          <ac:chgData name="Salima  Ben Najem" userId="5d5d9c33-4a8f-4fad-a74b-e23ae769dead" providerId="ADAL" clId="{3B2DA2D5-F576-45EC-96B1-60930CA05631}" dt="2026-03-26T22:14:24.548" v="1171" actId="478"/>
          <ac:picMkLst>
            <pc:docMk/>
            <pc:sldMk cId="40354915" sldId="1194"/>
            <ac:picMk id="3" creationId="{7047EFB3-D547-6F2A-1ED3-9A345A248AEE}"/>
          </ac:picMkLst>
        </pc:picChg>
        <pc:picChg chg="add mod">
          <ac:chgData name="Salima  Ben Najem" userId="5d5d9c33-4a8f-4fad-a74b-e23ae769dead" providerId="ADAL" clId="{3B2DA2D5-F576-45EC-96B1-60930CA05631}" dt="2026-03-26T22:15:52.474" v="1223" actId="1076"/>
          <ac:picMkLst>
            <pc:docMk/>
            <pc:sldMk cId="40354915" sldId="1194"/>
            <ac:picMk id="4" creationId="{57677AB8-B9DB-6D8C-54DD-0CF8C70DF168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6T22:15:10.444" v="1220" actId="207"/>
        <pc:sldMkLst>
          <pc:docMk/>
          <pc:sldMk cId="2674073493" sldId="1195"/>
        </pc:sldMkLst>
        <pc:spChg chg="mod">
          <ac:chgData name="Salima  Ben Najem" userId="5d5d9c33-4a8f-4fad-a74b-e23ae769dead" providerId="ADAL" clId="{3B2DA2D5-F576-45EC-96B1-60930CA05631}" dt="2026-03-26T22:14:53.042" v="1216" actId="20577"/>
          <ac:spMkLst>
            <pc:docMk/>
            <pc:sldMk cId="2674073493" sldId="1195"/>
            <ac:spMk id="6" creationId="{C786E219-D0AD-8310-6C42-9D50A6112425}"/>
          </ac:spMkLst>
        </pc:spChg>
        <pc:spChg chg="mod">
          <ac:chgData name="Salima  Ben Najem" userId="5d5d9c33-4a8f-4fad-a74b-e23ae769dead" providerId="ADAL" clId="{3B2DA2D5-F576-45EC-96B1-60930CA05631}" dt="2026-03-26T22:15:10.444" v="1220" actId="207"/>
          <ac:spMkLst>
            <pc:docMk/>
            <pc:sldMk cId="2674073493" sldId="1195"/>
            <ac:spMk id="7" creationId="{15EA9C66-C79A-BB68-9939-D9DCF1F3EEB4}"/>
          </ac:spMkLst>
        </pc:spChg>
        <pc:picChg chg="del">
          <ac:chgData name="Salima  Ben Najem" userId="5d5d9c33-4a8f-4fad-a74b-e23ae769dead" providerId="ADAL" clId="{3B2DA2D5-F576-45EC-96B1-60930CA05631}" dt="2026-03-26T22:14:28.458" v="1172" actId="478"/>
          <ac:picMkLst>
            <pc:docMk/>
            <pc:sldMk cId="2674073493" sldId="1195"/>
            <ac:picMk id="3" creationId="{C782A4B8-8E50-1FF0-0292-884AC5AFFCC0}"/>
          </ac:picMkLst>
        </pc:picChg>
        <pc:picChg chg="add mod">
          <ac:chgData name="Salima  Ben Najem" userId="5d5d9c33-4a8f-4fad-a74b-e23ae769dead" providerId="ADAL" clId="{3B2DA2D5-F576-45EC-96B1-60930CA05631}" dt="2026-03-26T22:14:37.080" v="1175" actId="1076"/>
          <ac:picMkLst>
            <pc:docMk/>
            <pc:sldMk cId="2674073493" sldId="1195"/>
            <ac:picMk id="4" creationId="{6445CA0A-99F8-89BC-5CC2-F84E37A5E268}"/>
          </ac:picMkLst>
        </pc:picChg>
      </pc:sldChg>
      <pc:sldChg chg="modSp mod">
        <pc:chgData name="Salima  Ben Najem" userId="5d5d9c33-4a8f-4fad-a74b-e23ae769dead" providerId="ADAL" clId="{3B2DA2D5-F576-45EC-96B1-60930CA05631}" dt="2026-03-26T21:43:47.663" v="437" actId="20577"/>
        <pc:sldMkLst>
          <pc:docMk/>
          <pc:sldMk cId="3602456419" sldId="1205"/>
        </pc:sldMkLst>
        <pc:spChg chg="mod">
          <ac:chgData name="Salima  Ben Najem" userId="5d5d9c33-4a8f-4fad-a74b-e23ae769dead" providerId="ADAL" clId="{3B2DA2D5-F576-45EC-96B1-60930CA05631}" dt="2026-03-26T21:43:47.663" v="437" actId="20577"/>
          <ac:spMkLst>
            <pc:docMk/>
            <pc:sldMk cId="3602456419" sldId="1205"/>
            <ac:spMk id="2" creationId="{77B990D2-E707-5618-119D-94CA7B6C5CB7}"/>
          </ac:spMkLst>
        </pc:spChg>
        <pc:spChg chg="mod">
          <ac:chgData name="Salima  Ben Najem" userId="5d5d9c33-4a8f-4fad-a74b-e23ae769dead" providerId="ADAL" clId="{3B2DA2D5-F576-45EC-96B1-60930CA05631}" dt="2026-03-26T21:42:46.619" v="418" actId="20577"/>
          <ac:spMkLst>
            <pc:docMk/>
            <pc:sldMk cId="3602456419" sldId="1205"/>
            <ac:spMk id="3" creationId="{4F63B157-15DC-55B8-37C0-8928020F525B}"/>
          </ac:spMkLst>
        </pc:spChg>
      </pc:sldChg>
      <pc:sldChg chg="modSp mod">
        <pc:chgData name="Salima  Ben Najem" userId="5d5d9c33-4a8f-4fad-a74b-e23ae769dead" providerId="ADAL" clId="{3B2DA2D5-F576-45EC-96B1-60930CA05631}" dt="2026-03-26T21:46:09.244" v="467" actId="113"/>
        <pc:sldMkLst>
          <pc:docMk/>
          <pc:sldMk cId="1493316149" sldId="1206"/>
        </pc:sldMkLst>
        <pc:spChg chg="mod">
          <ac:chgData name="Salima  Ben Najem" userId="5d5d9c33-4a8f-4fad-a74b-e23ae769dead" providerId="ADAL" clId="{3B2DA2D5-F576-45EC-96B1-60930CA05631}" dt="2026-03-26T21:46:09.244" v="467" actId="113"/>
          <ac:spMkLst>
            <pc:docMk/>
            <pc:sldMk cId="1493316149" sldId="1206"/>
            <ac:spMk id="2" creationId="{8DAC7D32-5696-839C-400E-5891C5756240}"/>
          </ac:spMkLst>
        </pc:spChg>
        <pc:spChg chg="mod">
          <ac:chgData name="Salima  Ben Najem" userId="5d5d9c33-4a8f-4fad-a74b-e23ae769dead" providerId="ADAL" clId="{3B2DA2D5-F576-45EC-96B1-60930CA05631}" dt="2026-03-26T21:45:37.624" v="461" actId="6549"/>
          <ac:spMkLst>
            <pc:docMk/>
            <pc:sldMk cId="1493316149" sldId="1206"/>
            <ac:spMk id="3" creationId="{E0BCC897-DEEA-27DD-55FF-1281BDE78211}"/>
          </ac:spMkLst>
        </pc:spChg>
      </pc:sldChg>
      <pc:sldChg chg="modSp mod">
        <pc:chgData name="Salima  Ben Najem" userId="5d5d9c33-4a8f-4fad-a74b-e23ae769dead" providerId="ADAL" clId="{3B2DA2D5-F576-45EC-96B1-60930CA05631}" dt="2026-03-26T21:44:51.194" v="451" actId="20577"/>
        <pc:sldMkLst>
          <pc:docMk/>
          <pc:sldMk cId="2441345087" sldId="1207"/>
        </pc:sldMkLst>
        <pc:spChg chg="mod">
          <ac:chgData name="Salima  Ben Najem" userId="5d5d9c33-4a8f-4fad-a74b-e23ae769dead" providerId="ADAL" clId="{3B2DA2D5-F576-45EC-96B1-60930CA05631}" dt="2026-03-26T21:44:51.194" v="451" actId="20577"/>
          <ac:spMkLst>
            <pc:docMk/>
            <pc:sldMk cId="2441345087" sldId="1207"/>
            <ac:spMk id="2" creationId="{6126A741-14D0-DE62-BCFE-4D38124B097F}"/>
          </ac:spMkLst>
        </pc:spChg>
        <pc:spChg chg="mod">
          <ac:chgData name="Salima  Ben Najem" userId="5d5d9c33-4a8f-4fad-a74b-e23ae769dead" providerId="ADAL" clId="{3B2DA2D5-F576-45EC-96B1-60930CA05631}" dt="2026-03-26T21:44:24.867" v="440" actId="20577"/>
          <ac:spMkLst>
            <pc:docMk/>
            <pc:sldMk cId="2441345087" sldId="1207"/>
            <ac:spMk id="3" creationId="{A31DD1B5-DB48-B035-EFC7-4972E38B7538}"/>
          </ac:spMkLst>
        </pc:spChg>
      </pc:sldChg>
      <pc:sldChg chg="addSp modSp">
        <pc:chgData name="Salima  Ben Najem" userId="5d5d9c33-4a8f-4fad-a74b-e23ae769dead" providerId="ADAL" clId="{3B2DA2D5-F576-45EC-96B1-60930CA05631}" dt="2026-03-26T20:02:53.146" v="2"/>
        <pc:sldMkLst>
          <pc:docMk/>
          <pc:sldMk cId="2984935514" sldId="1208"/>
        </pc:sldMkLst>
        <pc:grpChg chg="add mod">
          <ac:chgData name="Salima  Ben Najem" userId="5d5d9c33-4a8f-4fad-a74b-e23ae769dead" providerId="ADAL" clId="{3B2DA2D5-F576-45EC-96B1-60930CA05631}" dt="2026-03-26T20:02:53.146" v="2"/>
          <ac:grpSpMkLst>
            <pc:docMk/>
            <pc:sldMk cId="2984935514" sldId="1208"/>
            <ac:grpSpMk id="7" creationId="{AECA6E09-68BA-CC5E-D1F2-1D7E7CCE9C9C}"/>
          </ac:grpSpMkLst>
        </pc:grpChg>
        <pc:picChg chg="mod">
          <ac:chgData name="Salima  Ben Najem" userId="5d5d9c33-4a8f-4fad-a74b-e23ae769dead" providerId="ADAL" clId="{3B2DA2D5-F576-45EC-96B1-60930CA05631}" dt="2026-03-26T20:02:53.146" v="2"/>
          <ac:picMkLst>
            <pc:docMk/>
            <pc:sldMk cId="2984935514" sldId="1208"/>
            <ac:picMk id="8" creationId="{158DA686-873D-0562-8B1D-C5A26F5CD9C6}"/>
          </ac:picMkLst>
        </pc:picChg>
        <pc:picChg chg="mod">
          <ac:chgData name="Salima  Ben Najem" userId="5d5d9c33-4a8f-4fad-a74b-e23ae769dead" providerId="ADAL" clId="{3B2DA2D5-F576-45EC-96B1-60930CA05631}" dt="2026-03-26T20:02:53.146" v="2"/>
          <ac:picMkLst>
            <pc:docMk/>
            <pc:sldMk cId="2984935514" sldId="1208"/>
            <ac:picMk id="9" creationId="{DB2658CD-B1B0-BB72-FF36-CD516B0A661E}"/>
          </ac:picMkLst>
        </pc:picChg>
        <pc:picChg chg="mod">
          <ac:chgData name="Salima  Ben Najem" userId="5d5d9c33-4a8f-4fad-a74b-e23ae769dead" providerId="ADAL" clId="{3B2DA2D5-F576-45EC-96B1-60930CA05631}" dt="2026-03-26T20:02:53.146" v="2"/>
          <ac:picMkLst>
            <pc:docMk/>
            <pc:sldMk cId="2984935514" sldId="1208"/>
            <ac:picMk id="10" creationId="{F74F8F05-9564-34CC-CA33-72B3E816C4CA}"/>
          </ac:picMkLst>
        </pc:picChg>
        <pc:picChg chg="mod">
          <ac:chgData name="Salima  Ben Najem" userId="5d5d9c33-4a8f-4fad-a74b-e23ae769dead" providerId="ADAL" clId="{3B2DA2D5-F576-45EC-96B1-60930CA05631}" dt="2026-03-26T20:02:53.146" v="2"/>
          <ac:picMkLst>
            <pc:docMk/>
            <pc:sldMk cId="2984935514" sldId="1208"/>
            <ac:picMk id="11" creationId="{6F629DA4-6F83-C4AD-45E3-A7F68085088E}"/>
          </ac:picMkLst>
        </pc:picChg>
        <pc:picChg chg="mod">
          <ac:chgData name="Salima  Ben Najem" userId="5d5d9c33-4a8f-4fad-a74b-e23ae769dead" providerId="ADAL" clId="{3B2DA2D5-F576-45EC-96B1-60930CA05631}" dt="2026-03-26T20:02:53.146" v="2"/>
          <ac:picMkLst>
            <pc:docMk/>
            <pc:sldMk cId="2984935514" sldId="1208"/>
            <ac:picMk id="12" creationId="{938916CF-3A13-D9F2-AA37-6A1FD01C325A}"/>
          </ac:picMkLst>
        </pc:picChg>
      </pc:sldChg>
      <pc:sldChg chg="add">
        <pc:chgData name="Salima  Ben Najem" userId="5d5d9c33-4a8f-4fad-a74b-e23ae769dead" providerId="ADAL" clId="{3B2DA2D5-F576-45EC-96B1-60930CA05631}" dt="2026-03-26T22:29:40.489" v="1258"/>
        <pc:sldMkLst>
          <pc:docMk/>
          <pc:sldMk cId="2755498746" sldId="1212"/>
        </pc:sldMkLst>
      </pc:sldChg>
      <pc:sldChg chg="addSp delSp modSp add mod delAnim modAnim">
        <pc:chgData name="Salima  Ben Najem" userId="5d5d9c33-4a8f-4fad-a74b-e23ae769dead" providerId="ADAL" clId="{3B2DA2D5-F576-45EC-96B1-60930CA05631}" dt="2026-03-26T22:33:21.885" v="1299"/>
        <pc:sldMkLst>
          <pc:docMk/>
          <pc:sldMk cId="662582349" sldId="1216"/>
        </pc:sldMkLst>
        <pc:picChg chg="del">
          <ac:chgData name="Salima  Ben Najem" userId="5d5d9c33-4a8f-4fad-a74b-e23ae769dead" providerId="ADAL" clId="{3B2DA2D5-F576-45EC-96B1-60930CA05631}" dt="2026-03-26T22:32:23.371" v="1298" actId="478"/>
          <ac:picMkLst>
            <pc:docMk/>
            <pc:sldMk cId="662582349" sldId="1216"/>
            <ac:picMk id="3" creationId="{16C11055-B49E-64E3-74F2-2C193303BCC0}"/>
          </ac:picMkLst>
        </pc:picChg>
        <pc:picChg chg="add mod">
          <ac:chgData name="Salima  Ben Najem" userId="5d5d9c33-4a8f-4fad-a74b-e23ae769dead" providerId="ADAL" clId="{3B2DA2D5-F576-45EC-96B1-60930CA05631}" dt="2026-03-26T22:33:21.885" v="1299"/>
          <ac:picMkLst>
            <pc:docMk/>
            <pc:sldMk cId="662582349" sldId="1216"/>
            <ac:picMk id="6" creationId="{DA294F28-64C1-E525-6418-192B1AB09AC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6T20:26:16.818" v="34" actId="1076"/>
        <pc:sldMkLst>
          <pc:docMk/>
          <pc:sldMk cId="3193861262" sldId="1249"/>
        </pc:sldMkLst>
        <pc:spChg chg="add del mod">
          <ac:chgData name="Salima  Ben Najem" userId="5d5d9c33-4a8f-4fad-a74b-e23ae769dead" providerId="ADAL" clId="{3B2DA2D5-F576-45EC-96B1-60930CA05631}" dt="2026-03-26T20:26:07.511" v="32" actId="1076"/>
          <ac:spMkLst>
            <pc:docMk/>
            <pc:sldMk cId="3193861262" sldId="1249"/>
            <ac:spMk id="11" creationId="{34BDA9E2-AA5A-9FFE-BB19-18202C95CD83}"/>
          </ac:spMkLst>
        </pc:spChg>
        <pc:spChg chg="mod">
          <ac:chgData name="Salima  Ben Najem" userId="5d5d9c33-4a8f-4fad-a74b-e23ae769dead" providerId="ADAL" clId="{3B2DA2D5-F576-45EC-96B1-60930CA05631}" dt="2026-03-26T20:26:16.818" v="34" actId="1076"/>
          <ac:spMkLst>
            <pc:docMk/>
            <pc:sldMk cId="3193861262" sldId="1249"/>
            <ac:spMk id="12" creationId="{78ADE9D4-45B5-4F71-B7EE-DC92B8B126EB}"/>
          </ac:spMkLst>
        </pc:spChg>
        <pc:picChg chg="add del mod">
          <ac:chgData name="Salima  Ben Najem" userId="5d5d9c33-4a8f-4fad-a74b-e23ae769dead" providerId="ADAL" clId="{3B2DA2D5-F576-45EC-96B1-60930CA05631}" dt="2026-03-26T20:26:10.727" v="33" actId="478"/>
          <ac:picMkLst>
            <pc:docMk/>
            <pc:sldMk cId="3193861262" sldId="1249"/>
            <ac:picMk id="2" creationId="{0CAB9799-B0BE-D102-55F4-B5649E510DAF}"/>
          </ac:picMkLst>
        </pc:picChg>
        <pc:picChg chg="del">
          <ac:chgData name="Salima  Ben Najem" userId="5d5d9c33-4a8f-4fad-a74b-e23ae769dead" providerId="ADAL" clId="{3B2DA2D5-F576-45EC-96B1-60930CA05631}" dt="2026-03-26T20:25:04.670" v="21" actId="478"/>
          <ac:picMkLst>
            <pc:docMk/>
            <pc:sldMk cId="3193861262" sldId="1249"/>
            <ac:picMk id="3" creationId="{3B90A575-A43C-EB06-FD0D-A0979A1D8285}"/>
          </ac:picMkLst>
        </pc:picChg>
        <pc:picChg chg="del">
          <ac:chgData name="Salima  Ben Najem" userId="5d5d9c33-4a8f-4fad-a74b-e23ae769dead" providerId="ADAL" clId="{3B2DA2D5-F576-45EC-96B1-60930CA05631}" dt="2026-03-26T20:25:04.670" v="21" actId="478"/>
          <ac:picMkLst>
            <pc:docMk/>
            <pc:sldMk cId="3193861262" sldId="1249"/>
            <ac:picMk id="4" creationId="{0FB1BC3E-E7F7-C8BB-A1E4-3188189D8960}"/>
          </ac:picMkLst>
        </pc:picChg>
        <pc:picChg chg="add del mod">
          <ac:chgData name="Salima  Ben Najem" userId="5d5d9c33-4a8f-4fad-a74b-e23ae769dead" providerId="ADAL" clId="{3B2DA2D5-F576-45EC-96B1-60930CA05631}" dt="2026-03-26T20:26:00.943" v="31" actId="478"/>
          <ac:picMkLst>
            <pc:docMk/>
            <pc:sldMk cId="3193861262" sldId="1249"/>
            <ac:picMk id="5" creationId="{F5DC130D-ADC6-DC43-A160-5FB202D475C0}"/>
          </ac:picMkLst>
        </pc:picChg>
        <pc:picChg chg="del">
          <ac:chgData name="Salima  Ben Najem" userId="5d5d9c33-4a8f-4fad-a74b-e23ae769dead" providerId="ADAL" clId="{3B2DA2D5-F576-45EC-96B1-60930CA05631}" dt="2026-03-26T20:25:04.670" v="21" actId="478"/>
          <ac:picMkLst>
            <pc:docMk/>
            <pc:sldMk cId="3193861262" sldId="1249"/>
            <ac:picMk id="6" creationId="{DA95E6CC-78E5-134C-76A7-1A8F320BB444}"/>
          </ac:picMkLst>
        </pc:picChg>
        <pc:picChg chg="add mod">
          <ac:chgData name="Salima  Ben Najem" userId="5d5d9c33-4a8f-4fad-a74b-e23ae769dead" providerId="ADAL" clId="{3B2DA2D5-F576-45EC-96B1-60930CA05631}" dt="2026-03-26T20:25:05.544" v="22"/>
          <ac:picMkLst>
            <pc:docMk/>
            <pc:sldMk cId="3193861262" sldId="1249"/>
            <ac:picMk id="7" creationId="{2AB4DC14-5658-FE81-245E-7887AE36D04C}"/>
          </ac:picMkLst>
        </pc:picChg>
        <pc:picChg chg="del">
          <ac:chgData name="Salima  Ben Najem" userId="5d5d9c33-4a8f-4fad-a74b-e23ae769dead" providerId="ADAL" clId="{3B2DA2D5-F576-45EC-96B1-60930CA05631}" dt="2026-03-26T20:25:04.670" v="21" actId="478"/>
          <ac:picMkLst>
            <pc:docMk/>
            <pc:sldMk cId="3193861262" sldId="1249"/>
            <ac:picMk id="9" creationId="{39635911-21A5-D5DB-F856-F5CFCF634576}"/>
          </ac:picMkLst>
        </pc:picChg>
        <pc:picChg chg="add mod">
          <ac:chgData name="Salima  Ben Najem" userId="5d5d9c33-4a8f-4fad-a74b-e23ae769dead" providerId="ADAL" clId="{3B2DA2D5-F576-45EC-96B1-60930CA05631}" dt="2026-03-26T20:25:05.544" v="22"/>
          <ac:picMkLst>
            <pc:docMk/>
            <pc:sldMk cId="3193861262" sldId="1249"/>
            <ac:picMk id="13" creationId="{1063E102-CA68-42A7-D029-395E98F71476}"/>
          </ac:picMkLst>
        </pc:picChg>
        <pc:picChg chg="add mod">
          <ac:chgData name="Salima  Ben Najem" userId="5d5d9c33-4a8f-4fad-a74b-e23ae769dead" providerId="ADAL" clId="{3B2DA2D5-F576-45EC-96B1-60930CA05631}" dt="2026-03-26T20:25:05.544" v="22"/>
          <ac:picMkLst>
            <pc:docMk/>
            <pc:sldMk cId="3193861262" sldId="1249"/>
            <ac:picMk id="14" creationId="{C2FCB170-E14F-8371-3704-D7494872E7F9}"/>
          </ac:picMkLst>
        </pc:picChg>
        <pc:picChg chg="add mod">
          <ac:chgData name="Salima  Ben Najem" userId="5d5d9c33-4a8f-4fad-a74b-e23ae769dead" providerId="ADAL" clId="{3B2DA2D5-F576-45EC-96B1-60930CA05631}" dt="2026-03-26T20:25:05.544" v="22"/>
          <ac:picMkLst>
            <pc:docMk/>
            <pc:sldMk cId="3193861262" sldId="1249"/>
            <ac:picMk id="15" creationId="{6DFA9BA7-5F96-954D-9732-02DBD53406F7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6T20:30:04.005" v="103" actId="20577"/>
        <pc:sldMkLst>
          <pc:docMk/>
          <pc:sldMk cId="954034452" sldId="1250"/>
        </pc:sldMkLst>
        <pc:spChg chg="mod">
          <ac:chgData name="Salima  Ben Najem" userId="5d5d9c33-4a8f-4fad-a74b-e23ae769dead" providerId="ADAL" clId="{3B2DA2D5-F576-45EC-96B1-60930CA05631}" dt="2026-03-26T20:30:04.005" v="103" actId="20577"/>
          <ac:spMkLst>
            <pc:docMk/>
            <pc:sldMk cId="954034452" sldId="1250"/>
            <ac:spMk id="8" creationId="{D7CB4982-419E-E2FD-DF25-4AE6ECA55257}"/>
          </ac:spMkLst>
        </pc:spChg>
        <pc:picChg chg="add mod">
          <ac:chgData name="Salima  Ben Najem" userId="5d5d9c33-4a8f-4fad-a74b-e23ae769dead" providerId="ADAL" clId="{3B2DA2D5-F576-45EC-96B1-60930CA05631}" dt="2026-03-26T20:29:04.727" v="69" actId="1582"/>
          <ac:picMkLst>
            <pc:docMk/>
            <pc:sldMk cId="954034452" sldId="1250"/>
            <ac:picMk id="2" creationId="{C8837C49-82A5-DF1E-4301-363A3C91DC5A}"/>
          </ac:picMkLst>
        </pc:picChg>
        <pc:picChg chg="add mod">
          <ac:chgData name="Salima  Ben Najem" userId="5d5d9c33-4a8f-4fad-a74b-e23ae769dead" providerId="ADAL" clId="{3B2DA2D5-F576-45EC-96B1-60930CA05631}" dt="2026-03-26T20:28:40.011" v="65" actId="1582"/>
          <ac:picMkLst>
            <pc:docMk/>
            <pc:sldMk cId="954034452" sldId="1250"/>
            <ac:picMk id="3" creationId="{C3306176-CDCA-FAFF-7552-1D8B50D2D543}"/>
          </ac:picMkLst>
        </pc:picChg>
        <pc:picChg chg="add mod">
          <ac:chgData name="Salima  Ben Najem" userId="5d5d9c33-4a8f-4fad-a74b-e23ae769dead" providerId="ADAL" clId="{3B2DA2D5-F576-45EC-96B1-60930CA05631}" dt="2026-03-26T20:28:17.778" v="63"/>
          <ac:picMkLst>
            <pc:docMk/>
            <pc:sldMk cId="954034452" sldId="1250"/>
            <ac:picMk id="4" creationId="{C6D9BDD8-92FE-BF4E-6D97-2F7E832E96C6}"/>
          </ac:picMkLst>
        </pc:picChg>
        <pc:picChg chg="add mod">
          <ac:chgData name="Salima  Ben Najem" userId="5d5d9c33-4a8f-4fad-a74b-e23ae769dead" providerId="ADAL" clId="{3B2DA2D5-F576-45EC-96B1-60930CA05631}" dt="2026-03-26T20:28:17.778" v="63"/>
          <ac:picMkLst>
            <pc:docMk/>
            <pc:sldMk cId="954034452" sldId="1250"/>
            <ac:picMk id="5" creationId="{DEFAE789-74CA-FC31-856E-5810990E1F40}"/>
          </ac:picMkLst>
        </pc:picChg>
        <pc:picChg chg="add mod">
          <ac:chgData name="Salima  Ben Najem" userId="5d5d9c33-4a8f-4fad-a74b-e23ae769dead" providerId="ADAL" clId="{3B2DA2D5-F576-45EC-96B1-60930CA05631}" dt="2026-03-26T20:28:17.778" v="63"/>
          <ac:picMkLst>
            <pc:docMk/>
            <pc:sldMk cId="954034452" sldId="1250"/>
            <ac:picMk id="6" creationId="{EBEC7B60-5E64-74A1-7A7E-8EE41E23820F}"/>
          </ac:picMkLst>
        </pc:picChg>
        <pc:picChg chg="del">
          <ac:chgData name="Salima  Ben Najem" userId="5d5d9c33-4a8f-4fad-a74b-e23ae769dead" providerId="ADAL" clId="{3B2DA2D5-F576-45EC-96B1-60930CA05631}" dt="2026-03-26T20:28:16.288" v="62" actId="478"/>
          <ac:picMkLst>
            <pc:docMk/>
            <pc:sldMk cId="954034452" sldId="1250"/>
            <ac:picMk id="7" creationId="{F2191229-53FF-5BA4-1273-146F7EA1C9DA}"/>
          </ac:picMkLst>
        </pc:picChg>
        <pc:picChg chg="del">
          <ac:chgData name="Salima  Ben Najem" userId="5d5d9c33-4a8f-4fad-a74b-e23ae769dead" providerId="ADAL" clId="{3B2DA2D5-F576-45EC-96B1-60930CA05631}" dt="2026-03-26T20:28:16.288" v="62" actId="478"/>
          <ac:picMkLst>
            <pc:docMk/>
            <pc:sldMk cId="954034452" sldId="1250"/>
            <ac:picMk id="9" creationId="{BF47F718-FE39-F6F9-C620-2AD85639116D}"/>
          </ac:picMkLst>
        </pc:picChg>
        <pc:picChg chg="del">
          <ac:chgData name="Salima  Ben Najem" userId="5d5d9c33-4a8f-4fad-a74b-e23ae769dead" providerId="ADAL" clId="{3B2DA2D5-F576-45EC-96B1-60930CA05631}" dt="2026-03-26T20:28:16.288" v="62" actId="478"/>
          <ac:picMkLst>
            <pc:docMk/>
            <pc:sldMk cId="954034452" sldId="1250"/>
            <ac:picMk id="11" creationId="{568CA0EA-F27C-0615-ECF0-4B89A3DE6AE4}"/>
          </ac:picMkLst>
        </pc:picChg>
        <pc:picChg chg="del">
          <ac:chgData name="Salima  Ben Najem" userId="5d5d9c33-4a8f-4fad-a74b-e23ae769dead" providerId="ADAL" clId="{3B2DA2D5-F576-45EC-96B1-60930CA05631}" dt="2026-03-26T20:28:16.288" v="62" actId="478"/>
          <ac:picMkLst>
            <pc:docMk/>
            <pc:sldMk cId="954034452" sldId="1250"/>
            <ac:picMk id="12" creationId="{71B3C049-20A9-FD67-C661-7D6BC0EB37EF}"/>
          </ac:picMkLst>
        </pc:picChg>
        <pc:picChg chg="del">
          <ac:chgData name="Salima  Ben Najem" userId="5d5d9c33-4a8f-4fad-a74b-e23ae769dead" providerId="ADAL" clId="{3B2DA2D5-F576-45EC-96B1-60930CA05631}" dt="2026-03-26T20:28:16.288" v="62" actId="478"/>
          <ac:picMkLst>
            <pc:docMk/>
            <pc:sldMk cId="954034452" sldId="1250"/>
            <ac:picMk id="13" creationId="{B638D104-E0F8-2D76-6C34-FA4547CB4B53}"/>
          </ac:picMkLst>
        </pc:picChg>
        <pc:picChg chg="del">
          <ac:chgData name="Salima  Ben Najem" userId="5d5d9c33-4a8f-4fad-a74b-e23ae769dead" providerId="ADAL" clId="{3B2DA2D5-F576-45EC-96B1-60930CA05631}" dt="2026-03-26T20:28:16.288" v="62" actId="478"/>
          <ac:picMkLst>
            <pc:docMk/>
            <pc:sldMk cId="954034452" sldId="1250"/>
            <ac:picMk id="14" creationId="{7AC71326-433B-4B44-4237-A26A85F9E9E5}"/>
          </ac:picMkLst>
        </pc:picChg>
        <pc:picChg chg="add mod">
          <ac:chgData name="Salima  Ben Najem" userId="5d5d9c33-4a8f-4fad-a74b-e23ae769dead" providerId="ADAL" clId="{3B2DA2D5-F576-45EC-96B1-60930CA05631}" dt="2026-03-26T20:28:17.778" v="63"/>
          <ac:picMkLst>
            <pc:docMk/>
            <pc:sldMk cId="954034452" sldId="1250"/>
            <ac:picMk id="15" creationId="{51DBCFD1-E5AC-7B1F-6064-095A1C9E4B67}"/>
          </ac:picMkLst>
        </pc:picChg>
      </pc:sldChg>
      <pc:sldChg chg="modSp mod ord">
        <pc:chgData name="Salima  Ben Najem" userId="5d5d9c33-4a8f-4fad-a74b-e23ae769dead" providerId="ADAL" clId="{3B2DA2D5-F576-45EC-96B1-60930CA05631}" dt="2026-03-26T21:21:36.580" v="266"/>
        <pc:sldMkLst>
          <pc:docMk/>
          <pc:sldMk cId="4148361691" sldId="1254"/>
        </pc:sldMkLst>
        <pc:spChg chg="mod">
          <ac:chgData name="Salima  Ben Najem" userId="5d5d9c33-4a8f-4fad-a74b-e23ae769dead" providerId="ADAL" clId="{3B2DA2D5-F576-45EC-96B1-60930CA05631}" dt="2026-03-26T21:21:36.580" v="266"/>
          <ac:spMkLst>
            <pc:docMk/>
            <pc:sldMk cId="4148361691" sldId="1254"/>
            <ac:spMk id="4" creationId="{4FB8CA12-C18D-CB19-CD57-7F84DAD7B635}"/>
          </ac:spMkLst>
        </pc:spChg>
        <pc:spChg chg="mod">
          <ac:chgData name="Salima  Ben Najem" userId="5d5d9c33-4a8f-4fad-a74b-e23ae769dead" providerId="ADAL" clId="{3B2DA2D5-F576-45EC-96B1-60930CA05631}" dt="2026-03-26T21:08:25.015" v="256" actId="207"/>
          <ac:spMkLst>
            <pc:docMk/>
            <pc:sldMk cId="4148361691" sldId="1254"/>
            <ac:spMk id="7" creationId="{9E1AEDD5-D690-792A-C4CA-A07519AA840D}"/>
          </ac:spMkLst>
        </pc:spChg>
      </pc:sldChg>
      <pc:sldChg chg="addSp delSp modSp mod">
        <pc:chgData name="Salima  Ben Najem" userId="5d5d9c33-4a8f-4fad-a74b-e23ae769dead" providerId="ADAL" clId="{3B2DA2D5-F576-45EC-96B1-60930CA05631}" dt="2026-03-26T21:33:38.346" v="353" actId="20577"/>
        <pc:sldMkLst>
          <pc:docMk/>
          <pc:sldMk cId="179416152" sldId="1255"/>
        </pc:sldMkLst>
        <pc:spChg chg="add del mod">
          <ac:chgData name="Salima  Ben Najem" userId="5d5d9c33-4a8f-4fad-a74b-e23ae769dead" providerId="ADAL" clId="{3B2DA2D5-F576-45EC-96B1-60930CA05631}" dt="2026-03-26T21:32:59.497" v="350" actId="478"/>
          <ac:spMkLst>
            <pc:docMk/>
            <pc:sldMk cId="179416152" sldId="1255"/>
            <ac:spMk id="4" creationId="{E388ABED-43E5-22EC-2ACD-9C8F6C333845}"/>
          </ac:spMkLst>
        </pc:spChg>
        <pc:spChg chg="mod">
          <ac:chgData name="Salima  Ben Najem" userId="5d5d9c33-4a8f-4fad-a74b-e23ae769dead" providerId="ADAL" clId="{3B2DA2D5-F576-45EC-96B1-60930CA05631}" dt="2026-03-26T21:33:38.346" v="353" actId="20577"/>
          <ac:spMkLst>
            <pc:docMk/>
            <pc:sldMk cId="179416152" sldId="1255"/>
            <ac:spMk id="7" creationId="{F8803634-2A36-8802-8BCE-DFAAE48926FD}"/>
          </ac:spMkLst>
        </pc:spChg>
        <pc:spChg chg="del">
          <ac:chgData name="Salima  Ben Najem" userId="5d5d9c33-4a8f-4fad-a74b-e23ae769dead" providerId="ADAL" clId="{3B2DA2D5-F576-45EC-96B1-60930CA05631}" dt="2026-03-26T21:09:18.074" v="257" actId="478"/>
          <ac:spMkLst>
            <pc:docMk/>
            <pc:sldMk cId="179416152" sldId="1255"/>
            <ac:spMk id="8" creationId="{2711D19F-A725-3C66-96E3-9A4A70E45385}"/>
          </ac:spMkLst>
        </pc:spChg>
        <pc:spChg chg="add mod">
          <ac:chgData name="Salima  Ben Najem" userId="5d5d9c33-4a8f-4fad-a74b-e23ae769dead" providerId="ADAL" clId="{3B2DA2D5-F576-45EC-96B1-60930CA05631}" dt="2026-03-26T21:33:00.246" v="351"/>
          <ac:spMkLst>
            <pc:docMk/>
            <pc:sldMk cId="179416152" sldId="1255"/>
            <ac:spMk id="9" creationId="{14910335-616F-84F6-83E0-54348D21BC63}"/>
          </ac:spMkLst>
        </pc:spChg>
      </pc:sldChg>
      <pc:sldChg chg="modSp mod">
        <pc:chgData name="Salima  Ben Najem" userId="5d5d9c33-4a8f-4fad-a74b-e23ae769dead" providerId="ADAL" clId="{3B2DA2D5-F576-45EC-96B1-60930CA05631}" dt="2026-03-26T21:48:21.248" v="495" actId="113"/>
        <pc:sldMkLst>
          <pc:docMk/>
          <pc:sldMk cId="897113887" sldId="1256"/>
        </pc:sldMkLst>
        <pc:spChg chg="mod">
          <ac:chgData name="Salima  Ben Najem" userId="5d5d9c33-4a8f-4fad-a74b-e23ae769dead" providerId="ADAL" clId="{3B2DA2D5-F576-45EC-96B1-60930CA05631}" dt="2026-03-26T21:48:21.248" v="495" actId="113"/>
          <ac:spMkLst>
            <pc:docMk/>
            <pc:sldMk cId="897113887" sldId="1256"/>
            <ac:spMk id="2" creationId="{E3CBBC48-7E2C-D1C8-4804-D951A19B384A}"/>
          </ac:spMkLst>
        </pc:spChg>
        <pc:spChg chg="mod">
          <ac:chgData name="Salima  Ben Najem" userId="5d5d9c33-4a8f-4fad-a74b-e23ae769dead" providerId="ADAL" clId="{3B2DA2D5-F576-45EC-96B1-60930CA05631}" dt="2026-03-26T21:47:58.095" v="489" actId="20577"/>
          <ac:spMkLst>
            <pc:docMk/>
            <pc:sldMk cId="897113887" sldId="1256"/>
            <ac:spMk id="3" creationId="{5D76D36C-CC73-898E-6FBA-BA0B0D61A625}"/>
          </ac:spMkLst>
        </pc:spChg>
      </pc:sldChg>
      <pc:sldChg chg="addSp delSp modSp mod delAnim modAnim">
        <pc:chgData name="Salima  Ben Najem" userId="5d5d9c33-4a8f-4fad-a74b-e23ae769dead" providerId="ADAL" clId="{3B2DA2D5-F576-45EC-96B1-60930CA05631}" dt="2026-03-26T21:55:32.740" v="549"/>
        <pc:sldMkLst>
          <pc:docMk/>
          <pc:sldMk cId="258043458" sldId="1257"/>
        </pc:sldMkLst>
        <pc:picChg chg="add mod">
          <ac:chgData name="Salima  Ben Najem" userId="5d5d9c33-4a8f-4fad-a74b-e23ae769dead" providerId="ADAL" clId="{3B2DA2D5-F576-45EC-96B1-60930CA05631}" dt="2026-03-26T21:55:32.740" v="549"/>
          <ac:picMkLst>
            <pc:docMk/>
            <pc:sldMk cId="258043458" sldId="1257"/>
            <ac:picMk id="3" creationId="{C4F22D4B-F01B-78D4-3C0A-9765E7D7B3A6}"/>
          </ac:picMkLst>
        </pc:picChg>
        <pc:picChg chg="del">
          <ac:chgData name="Salima  Ben Najem" userId="5d5d9c33-4a8f-4fad-a74b-e23ae769dead" providerId="ADAL" clId="{3B2DA2D5-F576-45EC-96B1-60930CA05631}" dt="2026-03-26T21:54:43.071" v="516" actId="478"/>
          <ac:picMkLst>
            <pc:docMk/>
            <pc:sldMk cId="258043458" sldId="1257"/>
            <ac:picMk id="6" creationId="{523DE9F3-EB26-65BA-8B15-E3E6120897DF}"/>
          </ac:picMkLst>
        </pc:picChg>
      </pc:sldChg>
      <pc:sldChg chg="del">
        <pc:chgData name="Salima  Ben Najem" userId="5d5d9c33-4a8f-4fad-a74b-e23ae769dead" providerId="ADAL" clId="{3B2DA2D5-F576-45EC-96B1-60930CA05631}" dt="2026-03-26T20:23:03.653" v="20" actId="47"/>
        <pc:sldMkLst>
          <pc:docMk/>
          <pc:sldMk cId="132329063" sldId="1258"/>
        </pc:sldMkLst>
      </pc:sldChg>
      <pc:sldChg chg="addSp delSp modSp mod">
        <pc:chgData name="Salima  Ben Najem" userId="5d5d9c33-4a8f-4fad-a74b-e23ae769dead" providerId="ADAL" clId="{3B2DA2D5-F576-45EC-96B1-60930CA05631}" dt="2026-03-26T20:31:36.015" v="107"/>
        <pc:sldMkLst>
          <pc:docMk/>
          <pc:sldMk cId="772705155" sldId="1264"/>
        </pc:sldMkLst>
        <pc:picChg chg="add mod">
          <ac:chgData name="Salima  Ben Najem" userId="5d5d9c33-4a8f-4fad-a74b-e23ae769dead" providerId="ADAL" clId="{3B2DA2D5-F576-45EC-96B1-60930CA05631}" dt="2026-03-26T20:31:36.015" v="107"/>
          <ac:picMkLst>
            <pc:docMk/>
            <pc:sldMk cId="772705155" sldId="1264"/>
            <ac:picMk id="2" creationId="{C088EF25-954B-D28D-887C-537321ED4804}"/>
          </ac:picMkLst>
        </pc:picChg>
        <pc:picChg chg="add mod">
          <ac:chgData name="Salima  Ben Najem" userId="5d5d9c33-4a8f-4fad-a74b-e23ae769dead" providerId="ADAL" clId="{3B2DA2D5-F576-45EC-96B1-60930CA05631}" dt="2026-03-26T20:31:36.015" v="107"/>
          <ac:picMkLst>
            <pc:docMk/>
            <pc:sldMk cId="772705155" sldId="1264"/>
            <ac:picMk id="3" creationId="{48B486C2-EE36-AA8E-95B6-433CEDC72E1F}"/>
          </ac:picMkLst>
        </pc:picChg>
        <pc:picChg chg="add mod">
          <ac:chgData name="Salima  Ben Najem" userId="5d5d9c33-4a8f-4fad-a74b-e23ae769dead" providerId="ADAL" clId="{3B2DA2D5-F576-45EC-96B1-60930CA05631}" dt="2026-03-26T20:31:36.015" v="107"/>
          <ac:picMkLst>
            <pc:docMk/>
            <pc:sldMk cId="772705155" sldId="1264"/>
            <ac:picMk id="4" creationId="{052AE740-9F10-F674-9DE1-921ADD1A7975}"/>
          </ac:picMkLst>
        </pc:picChg>
        <pc:picChg chg="del">
          <ac:chgData name="Salima  Ben Najem" userId="5d5d9c33-4a8f-4fad-a74b-e23ae769dead" providerId="ADAL" clId="{3B2DA2D5-F576-45EC-96B1-60930CA05631}" dt="2026-03-26T20:31:34.750" v="106" actId="478"/>
          <ac:picMkLst>
            <pc:docMk/>
            <pc:sldMk cId="772705155" sldId="1264"/>
            <ac:picMk id="5" creationId="{8C9F5BDA-7074-AA52-38CF-D9B7EB8C4D13}"/>
          </ac:picMkLst>
        </pc:picChg>
        <pc:picChg chg="add mod">
          <ac:chgData name="Salima  Ben Najem" userId="5d5d9c33-4a8f-4fad-a74b-e23ae769dead" providerId="ADAL" clId="{3B2DA2D5-F576-45EC-96B1-60930CA05631}" dt="2026-03-26T20:31:36.015" v="107"/>
          <ac:picMkLst>
            <pc:docMk/>
            <pc:sldMk cId="772705155" sldId="1264"/>
            <ac:picMk id="6" creationId="{92D8E150-29F7-BD09-E531-C8029F5B1225}"/>
          </ac:picMkLst>
        </pc:picChg>
        <pc:picChg chg="add mod">
          <ac:chgData name="Salima  Ben Najem" userId="5d5d9c33-4a8f-4fad-a74b-e23ae769dead" providerId="ADAL" clId="{3B2DA2D5-F576-45EC-96B1-60930CA05631}" dt="2026-03-26T20:31:36.015" v="107"/>
          <ac:picMkLst>
            <pc:docMk/>
            <pc:sldMk cId="772705155" sldId="1264"/>
            <ac:picMk id="7" creationId="{59BDFAAE-B64D-5CEF-BF00-974F0862DC8A}"/>
          </ac:picMkLst>
        </pc:picChg>
        <pc:picChg chg="add mod">
          <ac:chgData name="Salima  Ben Najem" userId="5d5d9c33-4a8f-4fad-a74b-e23ae769dead" providerId="ADAL" clId="{3B2DA2D5-F576-45EC-96B1-60930CA05631}" dt="2026-03-26T20:31:36.015" v="107"/>
          <ac:picMkLst>
            <pc:docMk/>
            <pc:sldMk cId="772705155" sldId="1264"/>
            <ac:picMk id="9" creationId="{F3003FD6-E4A7-7A1B-0622-4C4815B2F8FD}"/>
          </ac:picMkLst>
        </pc:picChg>
        <pc:picChg chg="del">
          <ac:chgData name="Salima  Ben Najem" userId="5d5d9c33-4a8f-4fad-a74b-e23ae769dead" providerId="ADAL" clId="{3B2DA2D5-F576-45EC-96B1-60930CA05631}" dt="2026-03-26T20:31:34.750" v="106" actId="478"/>
          <ac:picMkLst>
            <pc:docMk/>
            <pc:sldMk cId="772705155" sldId="1264"/>
            <ac:picMk id="11" creationId="{40C18A87-C5D0-71FD-59FD-D83C0E30ED56}"/>
          </ac:picMkLst>
        </pc:picChg>
        <pc:picChg chg="del">
          <ac:chgData name="Salima  Ben Najem" userId="5d5d9c33-4a8f-4fad-a74b-e23ae769dead" providerId="ADAL" clId="{3B2DA2D5-F576-45EC-96B1-60930CA05631}" dt="2026-03-26T20:31:34.750" v="106" actId="478"/>
          <ac:picMkLst>
            <pc:docMk/>
            <pc:sldMk cId="772705155" sldId="1264"/>
            <ac:picMk id="12" creationId="{B7D2CF99-014B-A24C-E270-6D53D7139AF6}"/>
          </ac:picMkLst>
        </pc:picChg>
        <pc:picChg chg="del">
          <ac:chgData name="Salima  Ben Najem" userId="5d5d9c33-4a8f-4fad-a74b-e23ae769dead" providerId="ADAL" clId="{3B2DA2D5-F576-45EC-96B1-60930CA05631}" dt="2026-03-26T20:31:34.750" v="106" actId="478"/>
          <ac:picMkLst>
            <pc:docMk/>
            <pc:sldMk cId="772705155" sldId="1264"/>
            <ac:picMk id="13" creationId="{3802006C-CEEB-6C56-22E9-404A9E106481}"/>
          </ac:picMkLst>
        </pc:picChg>
        <pc:picChg chg="del">
          <ac:chgData name="Salima  Ben Najem" userId="5d5d9c33-4a8f-4fad-a74b-e23ae769dead" providerId="ADAL" clId="{3B2DA2D5-F576-45EC-96B1-60930CA05631}" dt="2026-03-26T20:31:34.750" v="106" actId="478"/>
          <ac:picMkLst>
            <pc:docMk/>
            <pc:sldMk cId="772705155" sldId="1264"/>
            <ac:picMk id="14" creationId="{07617F4F-EEDB-D689-56A1-D07E8F4D3816}"/>
          </ac:picMkLst>
        </pc:picChg>
        <pc:picChg chg="del">
          <ac:chgData name="Salima  Ben Najem" userId="5d5d9c33-4a8f-4fad-a74b-e23ae769dead" providerId="ADAL" clId="{3B2DA2D5-F576-45EC-96B1-60930CA05631}" dt="2026-03-26T20:31:34.750" v="106" actId="478"/>
          <ac:picMkLst>
            <pc:docMk/>
            <pc:sldMk cId="772705155" sldId="1264"/>
            <ac:picMk id="15" creationId="{41AF4CD8-F479-0EA1-26D9-C161A2132EF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6T20:39:08.424" v="196" actId="208"/>
        <pc:sldMkLst>
          <pc:docMk/>
          <pc:sldMk cId="523564249" sldId="1265"/>
        </pc:sldMkLst>
        <pc:picChg chg="add mod">
          <ac:chgData name="Salima  Ben Najem" userId="5d5d9c33-4a8f-4fad-a74b-e23ae769dead" providerId="ADAL" clId="{3B2DA2D5-F576-45EC-96B1-60930CA05631}" dt="2026-03-26T20:31:53.654" v="109"/>
          <ac:picMkLst>
            <pc:docMk/>
            <pc:sldMk cId="523564249" sldId="1265"/>
            <ac:picMk id="2" creationId="{F291C988-363A-E45F-8634-620B66978808}"/>
          </ac:picMkLst>
        </pc:picChg>
        <pc:picChg chg="add mod">
          <ac:chgData name="Salima  Ben Najem" userId="5d5d9c33-4a8f-4fad-a74b-e23ae769dead" providerId="ADAL" clId="{3B2DA2D5-F576-45EC-96B1-60930CA05631}" dt="2026-03-26T20:39:08.424" v="196" actId="208"/>
          <ac:picMkLst>
            <pc:docMk/>
            <pc:sldMk cId="523564249" sldId="1265"/>
            <ac:picMk id="3" creationId="{85E99432-3EE1-67C0-F96B-6F963D28ADF1}"/>
          </ac:picMkLst>
        </pc:picChg>
        <pc:picChg chg="add mod">
          <ac:chgData name="Salima  Ben Najem" userId="5d5d9c33-4a8f-4fad-a74b-e23ae769dead" providerId="ADAL" clId="{3B2DA2D5-F576-45EC-96B1-60930CA05631}" dt="2026-03-26T20:31:53.654" v="109"/>
          <ac:picMkLst>
            <pc:docMk/>
            <pc:sldMk cId="523564249" sldId="1265"/>
            <ac:picMk id="4" creationId="{CB2ED464-BF7D-2AA0-97C1-9F7664897700}"/>
          </ac:picMkLst>
        </pc:picChg>
        <pc:picChg chg="del">
          <ac:chgData name="Salima  Ben Najem" userId="5d5d9c33-4a8f-4fad-a74b-e23ae769dead" providerId="ADAL" clId="{3B2DA2D5-F576-45EC-96B1-60930CA05631}" dt="2026-03-26T20:31:52.588" v="108" actId="478"/>
          <ac:picMkLst>
            <pc:docMk/>
            <pc:sldMk cId="523564249" sldId="1265"/>
            <ac:picMk id="5" creationId="{829BE248-FDC4-895C-88F0-52E125F52EB0}"/>
          </ac:picMkLst>
        </pc:picChg>
        <pc:picChg chg="add mod">
          <ac:chgData name="Salima  Ben Najem" userId="5d5d9c33-4a8f-4fad-a74b-e23ae769dead" providerId="ADAL" clId="{3B2DA2D5-F576-45EC-96B1-60930CA05631}" dt="2026-03-26T20:31:53.654" v="109"/>
          <ac:picMkLst>
            <pc:docMk/>
            <pc:sldMk cId="523564249" sldId="1265"/>
            <ac:picMk id="6" creationId="{740EDB3F-992B-B689-1F98-9A60F23F82E6}"/>
          </ac:picMkLst>
        </pc:picChg>
        <pc:picChg chg="add mod">
          <ac:chgData name="Salima  Ben Najem" userId="5d5d9c33-4a8f-4fad-a74b-e23ae769dead" providerId="ADAL" clId="{3B2DA2D5-F576-45EC-96B1-60930CA05631}" dt="2026-03-26T20:35:47.134" v="128" actId="1582"/>
          <ac:picMkLst>
            <pc:docMk/>
            <pc:sldMk cId="523564249" sldId="1265"/>
            <ac:picMk id="7" creationId="{1FEC45CF-E05A-9244-D941-DCC996469B00}"/>
          </ac:picMkLst>
        </pc:picChg>
        <pc:picChg chg="add mod">
          <ac:chgData name="Salima  Ben Najem" userId="5d5d9c33-4a8f-4fad-a74b-e23ae769dead" providerId="ADAL" clId="{3B2DA2D5-F576-45EC-96B1-60930CA05631}" dt="2026-03-26T20:31:53.654" v="109"/>
          <ac:picMkLst>
            <pc:docMk/>
            <pc:sldMk cId="523564249" sldId="1265"/>
            <ac:picMk id="9" creationId="{FCDD54BA-B788-8110-6585-071BE0738246}"/>
          </ac:picMkLst>
        </pc:picChg>
        <pc:picChg chg="del">
          <ac:chgData name="Salima  Ben Najem" userId="5d5d9c33-4a8f-4fad-a74b-e23ae769dead" providerId="ADAL" clId="{3B2DA2D5-F576-45EC-96B1-60930CA05631}" dt="2026-03-26T20:31:52.588" v="108" actId="478"/>
          <ac:picMkLst>
            <pc:docMk/>
            <pc:sldMk cId="523564249" sldId="1265"/>
            <ac:picMk id="11" creationId="{4EF60D42-EE06-5582-4826-44A66D4420EC}"/>
          </ac:picMkLst>
        </pc:picChg>
        <pc:picChg chg="del">
          <ac:chgData name="Salima  Ben Najem" userId="5d5d9c33-4a8f-4fad-a74b-e23ae769dead" providerId="ADAL" clId="{3B2DA2D5-F576-45EC-96B1-60930CA05631}" dt="2026-03-26T20:31:52.588" v="108" actId="478"/>
          <ac:picMkLst>
            <pc:docMk/>
            <pc:sldMk cId="523564249" sldId="1265"/>
            <ac:picMk id="12" creationId="{A1A778A1-2553-E736-1BCC-880F8F00BF5B}"/>
          </ac:picMkLst>
        </pc:picChg>
        <pc:picChg chg="del">
          <ac:chgData name="Salima  Ben Najem" userId="5d5d9c33-4a8f-4fad-a74b-e23ae769dead" providerId="ADAL" clId="{3B2DA2D5-F576-45EC-96B1-60930CA05631}" dt="2026-03-26T20:31:52.588" v="108" actId="478"/>
          <ac:picMkLst>
            <pc:docMk/>
            <pc:sldMk cId="523564249" sldId="1265"/>
            <ac:picMk id="13" creationId="{BB9FB21F-77FD-ECA5-D5B9-7E02AFBEC1D7}"/>
          </ac:picMkLst>
        </pc:picChg>
        <pc:picChg chg="del">
          <ac:chgData name="Salima  Ben Najem" userId="5d5d9c33-4a8f-4fad-a74b-e23ae769dead" providerId="ADAL" clId="{3B2DA2D5-F576-45EC-96B1-60930CA05631}" dt="2026-03-26T20:31:52.588" v="108" actId="478"/>
          <ac:picMkLst>
            <pc:docMk/>
            <pc:sldMk cId="523564249" sldId="1265"/>
            <ac:picMk id="14" creationId="{CEC7556D-49D5-4D7B-15B3-BC857851C0EA}"/>
          </ac:picMkLst>
        </pc:picChg>
        <pc:picChg chg="del">
          <ac:chgData name="Salima  Ben Najem" userId="5d5d9c33-4a8f-4fad-a74b-e23ae769dead" providerId="ADAL" clId="{3B2DA2D5-F576-45EC-96B1-60930CA05631}" dt="2026-03-26T20:31:52.588" v="108" actId="478"/>
          <ac:picMkLst>
            <pc:docMk/>
            <pc:sldMk cId="523564249" sldId="1265"/>
            <ac:picMk id="15" creationId="{9FCC3016-A76D-DD11-2401-60196E1D6810}"/>
          </ac:picMkLst>
        </pc:picChg>
      </pc:sldChg>
      <pc:sldChg chg="addSp delSp modSp mod ord">
        <pc:chgData name="Salima  Ben Najem" userId="5d5d9c33-4a8f-4fad-a74b-e23ae769dead" providerId="ADAL" clId="{3B2DA2D5-F576-45EC-96B1-60930CA05631}" dt="2026-03-26T20:37:49.953" v="195" actId="20577"/>
        <pc:sldMkLst>
          <pc:docMk/>
          <pc:sldMk cId="4136753929" sldId="1266"/>
        </pc:sldMkLst>
        <pc:spChg chg="mod">
          <ac:chgData name="Salima  Ben Najem" userId="5d5d9c33-4a8f-4fad-a74b-e23ae769dead" providerId="ADAL" clId="{3B2DA2D5-F576-45EC-96B1-60930CA05631}" dt="2026-03-26T20:37:49.953" v="195" actId="20577"/>
          <ac:spMkLst>
            <pc:docMk/>
            <pc:sldMk cId="4136753929" sldId="1266"/>
            <ac:spMk id="8" creationId="{62AD9E52-688A-997A-7897-203050FBAEC3}"/>
          </ac:spMkLst>
        </pc:spChg>
        <pc:picChg chg="add mod">
          <ac:chgData name="Salima  Ben Najem" userId="5d5d9c33-4a8f-4fad-a74b-e23ae769dead" providerId="ADAL" clId="{3B2DA2D5-F576-45EC-96B1-60930CA05631}" dt="2026-03-26T20:33:02.759" v="115"/>
          <ac:picMkLst>
            <pc:docMk/>
            <pc:sldMk cId="4136753929" sldId="1266"/>
            <ac:picMk id="2" creationId="{2066882F-C85D-4670-59C8-5D1D231237B1}"/>
          </ac:picMkLst>
        </pc:picChg>
        <pc:picChg chg="add mod">
          <ac:chgData name="Salima  Ben Najem" userId="5d5d9c33-4a8f-4fad-a74b-e23ae769dead" providerId="ADAL" clId="{3B2DA2D5-F576-45EC-96B1-60930CA05631}" dt="2026-03-26T20:36:07.604" v="131" actId="1582"/>
          <ac:picMkLst>
            <pc:docMk/>
            <pc:sldMk cId="4136753929" sldId="1266"/>
            <ac:picMk id="3" creationId="{42DB755C-28B2-AE9C-93E3-F685D1E13C29}"/>
          </ac:picMkLst>
        </pc:picChg>
        <pc:picChg chg="add mod">
          <ac:chgData name="Salima  Ben Najem" userId="5d5d9c33-4a8f-4fad-a74b-e23ae769dead" providerId="ADAL" clId="{3B2DA2D5-F576-45EC-96B1-60930CA05631}" dt="2026-03-26T20:33:02.759" v="115"/>
          <ac:picMkLst>
            <pc:docMk/>
            <pc:sldMk cId="4136753929" sldId="1266"/>
            <ac:picMk id="4" creationId="{96D8A8B1-9A7C-371E-1C8E-0B8284611EB4}"/>
          </ac:picMkLst>
        </pc:picChg>
        <pc:picChg chg="del">
          <ac:chgData name="Salima  Ben Najem" userId="5d5d9c33-4a8f-4fad-a74b-e23ae769dead" providerId="ADAL" clId="{3B2DA2D5-F576-45EC-96B1-60930CA05631}" dt="2026-03-26T20:33:01.574" v="114" actId="478"/>
          <ac:picMkLst>
            <pc:docMk/>
            <pc:sldMk cId="4136753929" sldId="1266"/>
            <ac:picMk id="5" creationId="{DEF71573-75D2-10BB-4DE1-6000E6786711}"/>
          </ac:picMkLst>
        </pc:picChg>
        <pc:picChg chg="add mod">
          <ac:chgData name="Salima  Ben Najem" userId="5d5d9c33-4a8f-4fad-a74b-e23ae769dead" providerId="ADAL" clId="{3B2DA2D5-F576-45EC-96B1-60930CA05631}" dt="2026-03-26T20:33:02.759" v="115"/>
          <ac:picMkLst>
            <pc:docMk/>
            <pc:sldMk cId="4136753929" sldId="1266"/>
            <ac:picMk id="6" creationId="{05313B32-6E82-E2BE-C146-3CA15AED98F2}"/>
          </ac:picMkLst>
        </pc:picChg>
        <pc:picChg chg="add mod">
          <ac:chgData name="Salima  Ben Najem" userId="5d5d9c33-4a8f-4fad-a74b-e23ae769dead" providerId="ADAL" clId="{3B2DA2D5-F576-45EC-96B1-60930CA05631}" dt="2026-03-26T20:36:31.961" v="135" actId="1582"/>
          <ac:picMkLst>
            <pc:docMk/>
            <pc:sldMk cId="4136753929" sldId="1266"/>
            <ac:picMk id="7" creationId="{C02A9B9A-8BB1-B9CC-33C2-79853801BF55}"/>
          </ac:picMkLst>
        </pc:picChg>
        <pc:picChg chg="add mod">
          <ac:chgData name="Salima  Ben Najem" userId="5d5d9c33-4a8f-4fad-a74b-e23ae769dead" providerId="ADAL" clId="{3B2DA2D5-F576-45EC-96B1-60930CA05631}" dt="2026-03-26T20:33:02.759" v="115"/>
          <ac:picMkLst>
            <pc:docMk/>
            <pc:sldMk cId="4136753929" sldId="1266"/>
            <ac:picMk id="9" creationId="{D35A2203-EF18-E0EF-7BD8-FD74D899155D}"/>
          </ac:picMkLst>
        </pc:picChg>
        <pc:picChg chg="del">
          <ac:chgData name="Salima  Ben Najem" userId="5d5d9c33-4a8f-4fad-a74b-e23ae769dead" providerId="ADAL" clId="{3B2DA2D5-F576-45EC-96B1-60930CA05631}" dt="2026-03-26T20:33:01.574" v="114" actId="478"/>
          <ac:picMkLst>
            <pc:docMk/>
            <pc:sldMk cId="4136753929" sldId="1266"/>
            <ac:picMk id="11" creationId="{6AC07A90-0EB2-1792-1F47-2D376167B797}"/>
          </ac:picMkLst>
        </pc:picChg>
        <pc:picChg chg="del">
          <ac:chgData name="Salima  Ben Najem" userId="5d5d9c33-4a8f-4fad-a74b-e23ae769dead" providerId="ADAL" clId="{3B2DA2D5-F576-45EC-96B1-60930CA05631}" dt="2026-03-26T20:33:01.574" v="114" actId="478"/>
          <ac:picMkLst>
            <pc:docMk/>
            <pc:sldMk cId="4136753929" sldId="1266"/>
            <ac:picMk id="12" creationId="{90990212-4B18-4DBA-8FBA-87DF123B1110}"/>
          </ac:picMkLst>
        </pc:picChg>
        <pc:picChg chg="del">
          <ac:chgData name="Salima  Ben Najem" userId="5d5d9c33-4a8f-4fad-a74b-e23ae769dead" providerId="ADAL" clId="{3B2DA2D5-F576-45EC-96B1-60930CA05631}" dt="2026-03-26T20:33:01.574" v="114" actId="478"/>
          <ac:picMkLst>
            <pc:docMk/>
            <pc:sldMk cId="4136753929" sldId="1266"/>
            <ac:picMk id="13" creationId="{45109D44-DFDF-EE40-7353-F8975D927A7E}"/>
          </ac:picMkLst>
        </pc:picChg>
        <pc:picChg chg="del">
          <ac:chgData name="Salima  Ben Najem" userId="5d5d9c33-4a8f-4fad-a74b-e23ae769dead" providerId="ADAL" clId="{3B2DA2D5-F576-45EC-96B1-60930CA05631}" dt="2026-03-26T20:33:01.574" v="114" actId="478"/>
          <ac:picMkLst>
            <pc:docMk/>
            <pc:sldMk cId="4136753929" sldId="1266"/>
            <ac:picMk id="14" creationId="{76EB63B3-E9A0-B98D-360A-71B10427A2C6}"/>
          </ac:picMkLst>
        </pc:picChg>
        <pc:picChg chg="del">
          <ac:chgData name="Salima  Ben Najem" userId="5d5d9c33-4a8f-4fad-a74b-e23ae769dead" providerId="ADAL" clId="{3B2DA2D5-F576-45EC-96B1-60930CA05631}" dt="2026-03-26T20:33:01.574" v="114" actId="478"/>
          <ac:picMkLst>
            <pc:docMk/>
            <pc:sldMk cId="4136753929" sldId="1266"/>
            <ac:picMk id="15" creationId="{92A341DA-5440-E05D-ED45-473A3A16A5F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6T22:04:46.064" v="969" actId="20577"/>
        <pc:sldMkLst>
          <pc:docMk/>
          <pc:sldMk cId="1757362274" sldId="1267"/>
        </pc:sldMkLst>
        <pc:spChg chg="mod">
          <ac:chgData name="Salima  Ben Najem" userId="5d5d9c33-4a8f-4fad-a74b-e23ae769dead" providerId="ADAL" clId="{3B2DA2D5-F576-45EC-96B1-60930CA05631}" dt="2026-03-26T22:04:46.064" v="969" actId="20577"/>
          <ac:spMkLst>
            <pc:docMk/>
            <pc:sldMk cId="1757362274" sldId="1267"/>
            <ac:spMk id="7" creationId="{7903FBBF-054E-C4C9-792E-07DD64D5E770}"/>
          </ac:spMkLst>
        </pc:spChg>
        <pc:picChg chg="del">
          <ac:chgData name="Salima  Ben Najem" userId="5d5d9c33-4a8f-4fad-a74b-e23ae769dead" providerId="ADAL" clId="{3B2DA2D5-F576-45EC-96B1-60930CA05631}" dt="2026-03-26T22:02:00.801" v="809" actId="478"/>
          <ac:picMkLst>
            <pc:docMk/>
            <pc:sldMk cId="1757362274" sldId="1267"/>
            <ac:picMk id="3" creationId="{D44D6A43-4399-FA10-5005-1FFAB556C413}"/>
          </ac:picMkLst>
        </pc:picChg>
        <pc:picChg chg="add mod">
          <ac:chgData name="Salima  Ben Najem" userId="5d5d9c33-4a8f-4fad-a74b-e23ae769dead" providerId="ADAL" clId="{3B2DA2D5-F576-45EC-96B1-60930CA05631}" dt="2026-03-26T22:04:28.807" v="920" actId="1076"/>
          <ac:picMkLst>
            <pc:docMk/>
            <pc:sldMk cId="1757362274" sldId="1267"/>
            <ac:picMk id="4" creationId="{7DDB3FF7-044B-3E6E-0D64-4DA9097E6FD2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3-26T22:07:33.356" v="1033" actId="1076"/>
        <pc:sldMkLst>
          <pc:docMk/>
          <pc:sldMk cId="2169326438" sldId="1268"/>
        </pc:sldMkLst>
        <pc:spChg chg="mod">
          <ac:chgData name="Salima  Ben Najem" userId="5d5d9c33-4a8f-4fad-a74b-e23ae769dead" providerId="ADAL" clId="{3B2DA2D5-F576-45EC-96B1-60930CA05631}" dt="2026-03-26T22:07:10.769" v="1026" actId="20577"/>
          <ac:spMkLst>
            <pc:docMk/>
            <pc:sldMk cId="2169326438" sldId="1268"/>
            <ac:spMk id="7" creationId="{D5E2F728-6B4B-CAAF-9194-E2C9FBA718BC}"/>
          </ac:spMkLst>
        </pc:spChg>
        <pc:picChg chg="add mod">
          <ac:chgData name="Salima  Ben Najem" userId="5d5d9c33-4a8f-4fad-a74b-e23ae769dead" providerId="ADAL" clId="{3B2DA2D5-F576-45EC-96B1-60930CA05631}" dt="2026-03-26T22:07:33.356" v="1033" actId="1076"/>
          <ac:picMkLst>
            <pc:docMk/>
            <pc:sldMk cId="2169326438" sldId="1268"/>
            <ac:picMk id="2" creationId="{4B514EDE-48B4-93FD-CFD0-0BB8601B9313}"/>
          </ac:picMkLst>
        </pc:picChg>
        <pc:picChg chg="del">
          <ac:chgData name="Salima  Ben Najem" userId="5d5d9c33-4a8f-4fad-a74b-e23ae769dead" providerId="ADAL" clId="{3B2DA2D5-F576-45EC-96B1-60930CA05631}" dt="2026-03-26T22:06:48.229" v="970" actId="478"/>
          <ac:picMkLst>
            <pc:docMk/>
            <pc:sldMk cId="2169326438" sldId="1268"/>
            <ac:picMk id="3" creationId="{236E28E6-4731-2E2A-5BB8-154BB04D72E2}"/>
          </ac:picMkLst>
        </pc:picChg>
      </pc:sldChg>
      <pc:sldChg chg="del">
        <pc:chgData name="Salima  Ben Najem" userId="5d5d9c33-4a8f-4fad-a74b-e23ae769dead" providerId="ADAL" clId="{3B2DA2D5-F576-45EC-96B1-60930CA05631}" dt="2026-03-26T20:13:31.186" v="11" actId="47"/>
        <pc:sldMkLst>
          <pc:docMk/>
          <pc:sldMk cId="1589315751" sldId="1269"/>
        </pc:sldMkLst>
      </pc:sldChg>
      <pc:sldChg chg="add del">
        <pc:chgData name="Salima  Ben Najem" userId="5d5d9c33-4a8f-4fad-a74b-e23ae769dead" providerId="ADAL" clId="{3B2DA2D5-F576-45EC-96B1-60930CA05631}" dt="2026-03-26T20:14:27.052" v="15" actId="47"/>
        <pc:sldMkLst>
          <pc:docMk/>
          <pc:sldMk cId="1485957023" sldId="1270"/>
        </pc:sldMkLst>
      </pc:sldChg>
      <pc:sldChg chg="add">
        <pc:chgData name="Salima  Ben Najem" userId="5d5d9c33-4a8f-4fad-a74b-e23ae769dead" providerId="ADAL" clId="{3B2DA2D5-F576-45EC-96B1-60930CA05631}" dt="2026-03-26T20:07:35.769" v="5"/>
        <pc:sldMkLst>
          <pc:docMk/>
          <pc:sldMk cId="4282494359" sldId="1271"/>
        </pc:sldMkLst>
      </pc:sldChg>
      <pc:sldChg chg="add del">
        <pc:chgData name="Salima  Ben Najem" userId="5d5d9c33-4a8f-4fad-a74b-e23ae769dead" providerId="ADAL" clId="{3B2DA2D5-F576-45EC-96B1-60930CA05631}" dt="2026-03-26T20:16:56.143" v="17" actId="47"/>
        <pc:sldMkLst>
          <pc:docMk/>
          <pc:sldMk cId="1822322764" sldId="1272"/>
        </pc:sldMkLst>
      </pc:sldChg>
      <pc:sldChg chg="add del">
        <pc:chgData name="Salima  Ben Najem" userId="5d5d9c33-4a8f-4fad-a74b-e23ae769dead" providerId="ADAL" clId="{3B2DA2D5-F576-45EC-96B1-60930CA05631}" dt="2026-03-26T20:13:40.178" v="12" actId="47"/>
        <pc:sldMkLst>
          <pc:docMk/>
          <pc:sldMk cId="1935510960" sldId="1272"/>
        </pc:sldMkLst>
      </pc:sldChg>
      <pc:sldChg chg="add">
        <pc:chgData name="Salima  Ben Najem" userId="5d5d9c33-4a8f-4fad-a74b-e23ae769dead" providerId="ADAL" clId="{3B2DA2D5-F576-45EC-96B1-60930CA05631}" dt="2026-03-26T20:18:07.025" v="18"/>
        <pc:sldMkLst>
          <pc:docMk/>
          <pc:sldMk cId="3226657788" sldId="1272"/>
        </pc:sldMkLst>
      </pc:sldChg>
      <pc:sldChg chg="modSp add mod">
        <pc:chgData name="Salima  Ben Najem" userId="5d5d9c33-4a8f-4fad-a74b-e23ae769dead" providerId="ADAL" clId="{3B2DA2D5-F576-45EC-96B1-60930CA05631}" dt="2026-03-26T20:27:44.453" v="61" actId="1036"/>
        <pc:sldMkLst>
          <pc:docMk/>
          <pc:sldMk cId="833802989" sldId="1273"/>
        </pc:sldMkLst>
        <pc:spChg chg="mod">
          <ac:chgData name="Salima  Ben Najem" userId="5d5d9c33-4a8f-4fad-a74b-e23ae769dead" providerId="ADAL" clId="{3B2DA2D5-F576-45EC-96B1-60930CA05631}" dt="2026-03-26T20:27:44.453" v="61" actId="1036"/>
          <ac:spMkLst>
            <pc:docMk/>
            <pc:sldMk cId="833802989" sldId="1273"/>
            <ac:spMk id="3" creationId="{40C2B6E8-8F8F-2457-187C-193BF21FD153}"/>
          </ac:spMkLst>
        </pc:spChg>
        <pc:spChg chg="mod">
          <ac:chgData name="Salima  Ben Najem" userId="5d5d9c33-4a8f-4fad-a74b-e23ae769dead" providerId="ADAL" clId="{3B2DA2D5-F576-45EC-96B1-60930CA05631}" dt="2026-03-26T20:27:31.757" v="43" actId="1036"/>
          <ac:spMkLst>
            <pc:docMk/>
            <pc:sldMk cId="833802989" sldId="1273"/>
            <ac:spMk id="26" creationId="{29B5418A-DFA9-B32A-4D10-474C6A6BEF90}"/>
          </ac:spMkLst>
        </pc:spChg>
        <pc:picChg chg="mod">
          <ac:chgData name="Salima  Ben Najem" userId="5d5d9c33-4a8f-4fad-a74b-e23ae769dead" providerId="ADAL" clId="{3B2DA2D5-F576-45EC-96B1-60930CA05631}" dt="2026-03-26T20:26:54.737" v="36" actId="1076"/>
          <ac:picMkLst>
            <pc:docMk/>
            <pc:sldMk cId="833802989" sldId="1273"/>
            <ac:picMk id="18" creationId="{DB27639D-55F0-9962-95DD-79DC1D7F8F82}"/>
          </ac:picMkLst>
        </pc:picChg>
        <pc:picChg chg="mod">
          <ac:chgData name="Salima  Ben Najem" userId="5d5d9c33-4a8f-4fad-a74b-e23ae769dead" providerId="ADAL" clId="{3B2DA2D5-F576-45EC-96B1-60930CA05631}" dt="2026-03-26T20:27:05.250" v="41" actId="1035"/>
          <ac:picMkLst>
            <pc:docMk/>
            <pc:sldMk cId="833802989" sldId="1273"/>
            <ac:picMk id="21" creationId="{B6B02EEC-70EE-F64D-0435-5DC847CFF373}"/>
          </ac:picMkLst>
        </pc:picChg>
        <pc:picChg chg="mod">
          <ac:chgData name="Salima  Ben Najem" userId="5d5d9c33-4a8f-4fad-a74b-e23ae769dead" providerId="ADAL" clId="{3B2DA2D5-F576-45EC-96B1-60930CA05631}" dt="2026-03-26T20:27:39.544" v="58" actId="1035"/>
          <ac:picMkLst>
            <pc:docMk/>
            <pc:sldMk cId="833802989" sldId="1273"/>
            <ac:picMk id="22" creationId="{2054A432-8E2D-0846-8F5C-BA6E1E144097}"/>
          </ac:picMkLst>
        </pc:picChg>
      </pc:sldChg>
      <pc:sldChg chg="add">
        <pc:chgData name="Salima  Ben Najem" userId="5d5d9c33-4a8f-4fad-a74b-e23ae769dead" providerId="ADAL" clId="{3B2DA2D5-F576-45EC-96B1-60930CA05631}" dt="2026-03-26T20:31:09.169" v="104"/>
        <pc:sldMkLst>
          <pc:docMk/>
          <pc:sldMk cId="2544026179" sldId="1274"/>
        </pc:sldMkLst>
      </pc:sldChg>
      <pc:sldChg chg="addSp delSp modSp add mod">
        <pc:chgData name="Salima  Ben Najem" userId="5d5d9c33-4a8f-4fad-a74b-e23ae769dead" providerId="ADAL" clId="{3B2DA2D5-F576-45EC-96B1-60930CA05631}" dt="2026-03-26T21:03:18.702" v="247"/>
        <pc:sldMkLst>
          <pc:docMk/>
          <pc:sldMk cId="2099092448" sldId="1275"/>
        </pc:sldMkLst>
        <pc:spChg chg="del">
          <ac:chgData name="Salima  Ben Najem" userId="5d5d9c33-4a8f-4fad-a74b-e23ae769dead" providerId="ADAL" clId="{3B2DA2D5-F576-45EC-96B1-60930CA05631}" dt="2026-03-26T21:03:13.940" v="245" actId="478"/>
          <ac:spMkLst>
            <pc:docMk/>
            <pc:sldMk cId="2099092448" sldId="1275"/>
            <ac:spMk id="4" creationId="{26AFEAFE-21AA-A811-CEF8-41EAD249C6C1}"/>
          </ac:spMkLst>
        </pc:spChg>
        <pc:spChg chg="add del mod">
          <ac:chgData name="Salima  Ben Najem" userId="5d5d9c33-4a8f-4fad-a74b-e23ae769dead" providerId="ADAL" clId="{3B2DA2D5-F576-45EC-96B1-60930CA05631}" dt="2026-03-26T21:03:17.841" v="246" actId="478"/>
          <ac:spMkLst>
            <pc:docMk/>
            <pc:sldMk cId="2099092448" sldId="1275"/>
            <ac:spMk id="8" creationId="{50CCA34D-6272-61CE-D25A-44D731A52657}"/>
          </ac:spMkLst>
        </pc:spChg>
        <pc:spChg chg="add mod">
          <ac:chgData name="Salima  Ben Najem" userId="5d5d9c33-4a8f-4fad-a74b-e23ae769dead" providerId="ADAL" clId="{3B2DA2D5-F576-45EC-96B1-60930CA05631}" dt="2026-03-26T21:03:18.702" v="247"/>
          <ac:spMkLst>
            <pc:docMk/>
            <pc:sldMk cId="2099092448" sldId="1275"/>
            <ac:spMk id="10" creationId="{5BA5526D-0F6D-694C-FE15-3BD87000F8AE}"/>
          </ac:spMkLst>
        </pc:spChg>
      </pc:sldChg>
      <pc:sldChg chg="addSp delSp modSp add mod">
        <pc:chgData name="Salima  Ben Najem" userId="5d5d9c33-4a8f-4fad-a74b-e23ae769dead" providerId="ADAL" clId="{3B2DA2D5-F576-45EC-96B1-60930CA05631}" dt="2026-03-26T21:32:46.159" v="349" actId="20577"/>
        <pc:sldMkLst>
          <pc:docMk/>
          <pc:sldMk cId="4229217677" sldId="1276"/>
        </pc:sldMkLst>
        <pc:spChg chg="mod">
          <ac:chgData name="Salima  Ben Najem" userId="5d5d9c33-4a8f-4fad-a74b-e23ae769dead" providerId="ADAL" clId="{3B2DA2D5-F576-45EC-96B1-60930CA05631}" dt="2026-03-26T21:32:46.159" v="349" actId="20577"/>
          <ac:spMkLst>
            <pc:docMk/>
            <pc:sldMk cId="4229217677" sldId="1276"/>
            <ac:spMk id="4" creationId="{3CBABE2F-2612-B07B-797D-836392B2768B}"/>
          </ac:spMkLst>
        </pc:spChg>
        <pc:spChg chg="del">
          <ac:chgData name="Salima  Ben Najem" userId="5d5d9c33-4a8f-4fad-a74b-e23ae769dead" providerId="ADAL" clId="{3B2DA2D5-F576-45EC-96B1-60930CA05631}" dt="2026-03-26T21:23:09.975" v="268" actId="478"/>
          <ac:spMkLst>
            <pc:docMk/>
            <pc:sldMk cId="4229217677" sldId="1276"/>
            <ac:spMk id="7" creationId="{6D6B8BD9-BE8E-2735-3721-9FDA4B9F2753}"/>
          </ac:spMkLst>
        </pc:spChg>
        <pc:spChg chg="add mod">
          <ac:chgData name="Salima  Ben Najem" userId="5d5d9c33-4a8f-4fad-a74b-e23ae769dead" providerId="ADAL" clId="{3B2DA2D5-F576-45EC-96B1-60930CA05631}" dt="2026-03-26T21:23:11.425" v="269"/>
          <ac:spMkLst>
            <pc:docMk/>
            <pc:sldMk cId="4229217677" sldId="1276"/>
            <ac:spMk id="8" creationId="{0A4351A7-E113-047C-8A3C-CA51D5E222E6}"/>
          </ac:spMkLst>
        </pc:spChg>
      </pc:sldChg>
      <pc:sldChg chg="modSp add mod">
        <pc:chgData name="Salima  Ben Najem" userId="5d5d9c33-4a8f-4fad-a74b-e23ae769dead" providerId="ADAL" clId="{3B2DA2D5-F576-45EC-96B1-60930CA05631}" dt="2026-03-26T21:24:21.683" v="274" actId="207"/>
        <pc:sldMkLst>
          <pc:docMk/>
          <pc:sldMk cId="493755386" sldId="1277"/>
        </pc:sldMkLst>
        <pc:spChg chg="mod">
          <ac:chgData name="Salima  Ben Najem" userId="5d5d9c33-4a8f-4fad-a74b-e23ae769dead" providerId="ADAL" clId="{3B2DA2D5-F576-45EC-96B1-60930CA05631}" dt="2026-03-26T21:24:21.683" v="274" actId="207"/>
          <ac:spMkLst>
            <pc:docMk/>
            <pc:sldMk cId="493755386" sldId="1277"/>
            <ac:spMk id="4" creationId="{3E5040B7-9C06-9959-BF10-C2F744D1BC7B}"/>
          </ac:spMkLst>
        </pc:spChg>
      </pc:sldChg>
      <pc:sldChg chg="addSp delSp modSp add mod">
        <pc:chgData name="Salima  Ben Najem" userId="5d5d9c33-4a8f-4fad-a74b-e23ae769dead" providerId="ADAL" clId="{3B2DA2D5-F576-45EC-96B1-60930CA05631}" dt="2026-03-26T21:25:25.312" v="310" actId="20577"/>
        <pc:sldMkLst>
          <pc:docMk/>
          <pc:sldMk cId="439279511" sldId="1278"/>
        </pc:sldMkLst>
        <pc:spChg chg="del">
          <ac:chgData name="Salima  Ben Najem" userId="5d5d9c33-4a8f-4fad-a74b-e23ae769dead" providerId="ADAL" clId="{3B2DA2D5-F576-45EC-96B1-60930CA05631}" dt="2026-03-26T21:24:44.112" v="275" actId="478"/>
          <ac:spMkLst>
            <pc:docMk/>
            <pc:sldMk cId="439279511" sldId="1278"/>
            <ac:spMk id="4" creationId="{86A8DFEB-18C6-8C29-1284-E28DD59EFF05}"/>
          </ac:spMkLst>
        </pc:spChg>
        <pc:spChg chg="mod">
          <ac:chgData name="Salima  Ben Najem" userId="5d5d9c33-4a8f-4fad-a74b-e23ae769dead" providerId="ADAL" clId="{3B2DA2D5-F576-45EC-96B1-60930CA05631}" dt="2026-03-26T21:25:25.312" v="310" actId="20577"/>
          <ac:spMkLst>
            <pc:docMk/>
            <pc:sldMk cId="439279511" sldId="1278"/>
            <ac:spMk id="7" creationId="{61FD144F-416E-A523-6F1D-99BDB7CEC211}"/>
          </ac:spMkLst>
        </pc:spChg>
        <pc:spChg chg="add mod">
          <ac:chgData name="Salima  Ben Najem" userId="5d5d9c33-4a8f-4fad-a74b-e23ae769dead" providerId="ADAL" clId="{3B2DA2D5-F576-45EC-96B1-60930CA05631}" dt="2026-03-26T21:24:45.036" v="276"/>
          <ac:spMkLst>
            <pc:docMk/>
            <pc:sldMk cId="439279511" sldId="1278"/>
            <ac:spMk id="8" creationId="{C529EFB3-14A0-216F-1B9C-26C23EAB5B7C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CFCB1-15A5-7D2C-BC79-FAE4BA756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91ECFB-C3BF-E97C-FC0D-D90715995A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8E9E3EE-1648-9034-A56A-24B6819B78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378F36-F288-2BBD-44A8-58A24D9005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4191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C8A66-E74E-24AC-F9D3-E37C6A959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FBD7DE-137D-44C5-A915-26DE65FAF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D1FD39-30AA-6B21-A2A0-7EB2D1D24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D40165-4F85-9BAB-33C8-F47EF0259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010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C8A66-E74E-24AC-F9D3-E37C6A959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FBD7DE-137D-44C5-A915-26DE65FAF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D1FD39-30AA-6B21-A2A0-7EB2D1D24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D40165-4F85-9BAB-33C8-F47EF0259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191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5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69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108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58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12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341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06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857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3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50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418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59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92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900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43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879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421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70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246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292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56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03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image" Target="../media/image9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118.xml"/><Relationship Id="rId10" Type="http://schemas.openxmlformats.org/officeDocument/2006/relationships/theme" Target="../theme/theme15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75813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187491" y="17464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R2VISION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747950" y="177498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offerte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12F176-5044-B2CA-7AFB-598382263CFA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9874" y="233099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14FBDE-F6BA-7DF8-3842-E1F97D3349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1634" y="241965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366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4.jpg"/><Relationship Id="rId7" Type="http://schemas.openxmlformats.org/officeDocument/2006/relationships/image" Target="../media/image48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50.jpg"/><Relationship Id="rId7" Type="http://schemas.openxmlformats.org/officeDocument/2006/relationships/image" Target="../media/image54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56.jpg"/><Relationship Id="rId7" Type="http://schemas.openxmlformats.org/officeDocument/2006/relationships/image" Target="../media/image60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4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g"/><Relationship Id="rId3" Type="http://schemas.openxmlformats.org/officeDocument/2006/relationships/image" Target="../media/image71.jpg"/><Relationship Id="rId7" Type="http://schemas.openxmlformats.org/officeDocument/2006/relationships/image" Target="../media/image75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g"/><Relationship Id="rId3" Type="http://schemas.openxmlformats.org/officeDocument/2006/relationships/image" Target="../media/image71.jpg"/><Relationship Id="rId7" Type="http://schemas.openxmlformats.org/officeDocument/2006/relationships/image" Target="../media/image75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g"/><Relationship Id="rId3" Type="http://schemas.openxmlformats.org/officeDocument/2006/relationships/image" Target="../media/image71.jpg"/><Relationship Id="rId7" Type="http://schemas.openxmlformats.org/officeDocument/2006/relationships/image" Target="../media/image75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g"/><Relationship Id="rId3" Type="http://schemas.openxmlformats.org/officeDocument/2006/relationships/image" Target="../media/image71.jpg"/><Relationship Id="rId7" Type="http://schemas.openxmlformats.org/officeDocument/2006/relationships/image" Target="../media/image75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7.png"/><Relationship Id="rId5" Type="http://schemas.openxmlformats.org/officeDocument/2006/relationships/image" Target="../media/image370.png"/><Relationship Id="rId4" Type="http://schemas.openxmlformats.org/officeDocument/2006/relationships/customXml" Target="../ink/ink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7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60.png"/><Relationship Id="rId7" Type="http://schemas.openxmlformats.org/officeDocument/2006/relationships/customXml" Target="../ink/ink8.xml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7.xml"/><Relationship Id="rId5" Type="http://schemas.openxmlformats.org/officeDocument/2006/relationships/image" Target="../media/image370.png"/><Relationship Id="rId4" Type="http://schemas.openxmlformats.org/officeDocument/2006/relationships/customXml" Target="../ink/ink6.xml"/><Relationship Id="rId9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7.png"/><Relationship Id="rId4" Type="http://schemas.openxmlformats.org/officeDocument/2006/relationships/customXml" Target="../ink/ink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7.png"/><Relationship Id="rId5" Type="http://schemas.openxmlformats.org/officeDocument/2006/relationships/image" Target="../media/image370.png"/><Relationship Id="rId4" Type="http://schemas.openxmlformats.org/officeDocument/2006/relationships/customXml" Target="../ink/ink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7.png"/><Relationship Id="rId5" Type="http://schemas.openxmlformats.org/officeDocument/2006/relationships/image" Target="../media/image400.png"/><Relationship Id="rId4" Type="http://schemas.openxmlformats.org/officeDocument/2006/relationships/customXml" Target="../ink/ink14.xml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image" Target="../media/image77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6.xml"/><Relationship Id="rId5" Type="http://schemas.openxmlformats.org/officeDocument/2006/relationships/image" Target="../media/image370.png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image" Target="../media/image77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8.xml"/><Relationship Id="rId5" Type="http://schemas.openxmlformats.org/officeDocument/2006/relationships/image" Target="../media/image37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7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1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5.xml"/><Relationship Id="rId4" Type="http://schemas.openxmlformats.org/officeDocument/2006/relationships/image" Target="../media/image8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8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2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5.xml"/><Relationship Id="rId4" Type="http://schemas.openxmlformats.org/officeDocument/2006/relationships/image" Target="../media/image8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8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82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8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82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6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7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2CD4F31-AEA6-E68B-9EF7-CC5983017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9" b="310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892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81AB35D9-DC2D-932F-F7FD-99F565144F41}"/>
              </a:ext>
            </a:extLst>
          </p:cNvPr>
          <p:cNvGrpSpPr/>
          <p:nvPr/>
        </p:nvGrpSpPr>
        <p:grpSpPr>
          <a:xfrm>
            <a:off x="1411187" y="2629408"/>
            <a:ext cx="6468061" cy="2517218"/>
            <a:chOff x="386252" y="2157118"/>
            <a:chExt cx="6468061" cy="251721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4F5F1C-AF47-EC21-44B2-16EBECF62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8470" y="2157118"/>
              <a:ext cx="1625843" cy="2493818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2CC32C2-AE3F-252E-6530-0A33C6906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5421" y="2171920"/>
              <a:ext cx="1625842" cy="2493817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AF71D0C-6B50-F726-5641-F4365FDC7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423" y="2171918"/>
              <a:ext cx="1625844" cy="249381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16FBFA1-0612-4EF0-9C66-540FC8CD73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252" y="2180517"/>
              <a:ext cx="1625844" cy="24938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849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/>
              <a:t>Oral  - Acte de parole  2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/>
              <a:t>Ecrit – Point de langue 2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/>
              <a:t>Lecture – Texte (Compréhension 1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895736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2)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(fluidité)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E30FF5E5-2A03-9C55-FE58-1A60B1880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9D549B6-AD2E-6C40-345C-BE2E1EF01B4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09F35E8-8EF4-77BB-E633-7805B9C766B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F44902-1F21-A533-063B-C2C07D67D5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1BA6C605-8D0E-9FDA-A9AC-27E17BBB73FE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F7ED17C7-1763-2B8B-348F-B42DA7ADE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277" y="4993413"/>
            <a:ext cx="3828620" cy="13656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6A9D204-A0F3-C7E2-9D46-02097E58CFA7}"/>
              </a:ext>
            </a:extLst>
          </p:cNvPr>
          <p:cNvSpPr txBox="1"/>
          <p:nvPr/>
        </p:nvSpPr>
        <p:spPr>
          <a:xfrm>
            <a:off x="5020709" y="5584455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15" name="Organigramme : Terminateur 14">
            <a:extLst>
              <a:ext uri="{FF2B5EF4-FFF2-40B4-BE49-F238E27FC236}">
                <a16:creationId xmlns:a16="http://schemas.microsoft.com/office/drawing/2014/main" id="{8DA228D0-7657-8D64-0E1F-D94DDA2F7560}"/>
              </a:ext>
            </a:extLst>
          </p:cNvPr>
          <p:cNvSpPr/>
          <p:nvPr/>
        </p:nvSpPr>
        <p:spPr>
          <a:xfrm>
            <a:off x="4946587" y="4991583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8018BB3-AC7E-2C29-F121-217F17C61637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0C2EFDD-D49E-18CD-515B-E47512F24E59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5B92482C-FCDB-5589-C99C-ACF2230446F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780EA24D-55FD-E206-F151-A747F6C6558D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403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</a:t>
            </a:r>
            <a:r>
              <a:rPr lang="fr-FR" dirty="0">
                <a:solidFill>
                  <a:srgbClr val="565F88"/>
                </a:solidFill>
              </a:rPr>
              <a:t>un paragraphe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: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La mission verte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Ecrire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un paragraphe.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45461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qui s’achève.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vétérinaire – Soigner – Une fusée – Un astronaute – Explorer – Les planètes.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8080" y="3499059"/>
            <a:ext cx="1951475" cy="360000"/>
          </a:xfrm>
        </p:spPr>
        <p:txBody>
          <a:bodyPr/>
          <a:lstStyle/>
          <a:p>
            <a:r>
              <a:rPr lang="fr-MA" dirty="0">
                <a:solidFill>
                  <a:srgbClr val="C00000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vétérinaire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2909" y="5806526"/>
            <a:ext cx="3304173" cy="255293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astronaute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55392" y="5752776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Les planètes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99556" y="3462976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Soigner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754064" y="5802122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Explorer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113684" y="3499059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fusée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1473D1-D45C-18C9-5EA6-AAF21E366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787" y="1979746"/>
            <a:ext cx="1386745" cy="151710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211461-E2D4-74D8-9362-04F80F5E00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245" y="4278798"/>
            <a:ext cx="1386747" cy="151711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369A43-5E6F-584E-303B-A99C6E9D14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785" y="4287782"/>
            <a:ext cx="1386747" cy="151711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C62FB0-9B41-2145-16EC-F7E2EA195A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246" y="1979746"/>
            <a:ext cx="1386747" cy="151711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9FA1FC4-2B1B-017F-C160-CBE94B73AD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706" y="1936784"/>
            <a:ext cx="1439956" cy="157532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7A9E1F-DE34-7ECC-CFD7-D4BA9A5BD6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310" y="4287782"/>
            <a:ext cx="1386748" cy="15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16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L’espace – Un footballeur – Une ingénieure – Construire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Un barrage – Un pont.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9" y="3382019"/>
            <a:ext cx="202502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L’espace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48460" y="5589301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    Un </a:t>
            </a:r>
            <a:r>
              <a:rPr lang="fr-FR" dirty="0">
                <a:latin typeface="Dosis SemiBold" pitchFamily="2" charset="0"/>
              </a:rPr>
              <a:t>pont  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495714" y="3382019"/>
            <a:ext cx="2682494" cy="3600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footballeur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32370" y="5635362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Construire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998478" y="560315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barrage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854756" y="3383151"/>
            <a:ext cx="283820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ingénieure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B98134-E7A7-2D46-F282-90B6953A5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341" y="1860218"/>
            <a:ext cx="1386746" cy="151710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6CDDB6-9C41-430D-E17D-76B46D1C6C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631" y="4143673"/>
            <a:ext cx="1386746" cy="151711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5B454C-198E-9195-A6F5-030F3F3B17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67" y="4143673"/>
            <a:ext cx="1386747" cy="15171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BD9F1E-7FF9-EE83-DADE-096A7BDF1A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937" y="4143673"/>
            <a:ext cx="1386746" cy="151711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6936737-B2A8-2312-134B-642D8B503E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011" y="1871436"/>
            <a:ext cx="1380780" cy="151058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E4D9D9-EA74-27D7-F489-9C7301878D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508" y="1848235"/>
            <a:ext cx="1386748" cy="15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L’intelligence artificielle – Une technologie – Facilement – Organiser – Rapidement – Tricher.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93799" y="3429000"/>
            <a:ext cx="1951475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L’intelligence artificielle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744680" y="5854475"/>
            <a:ext cx="1875555" cy="25529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Organiser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46392" y="5854475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Tricher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68209" y="3380660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technologie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920943" y="5802122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Rapidement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284932" y="3405060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Facilement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F8CB42-B10F-50A5-36B1-7C9CA57BE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386" y="1791401"/>
            <a:ext cx="1450356" cy="15867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2EC8D9-A9D3-98F6-535D-82EB831C3A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098" y="1791401"/>
            <a:ext cx="1430878" cy="156539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B45EFFD-9A6B-DF3F-6F70-6CB6CDE6D2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015" y="1831593"/>
            <a:ext cx="1354432" cy="148175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5697ABD-0BC1-BAEC-9D42-459AE0AD99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836" y="4187384"/>
            <a:ext cx="1430879" cy="156539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1D4ED59-892B-A81F-71D1-B405B7DE15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682" y="4187385"/>
            <a:ext cx="1430878" cy="15653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D76D410-4B0F-99B7-E66C-4CE3BC515A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019" y="4176110"/>
            <a:ext cx="1486290" cy="1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9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Une application scolaire – Un être humain – Les émotions – Les besoins – Remplacer - Ressentir.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8" y="3382018"/>
            <a:ext cx="2146185" cy="549901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application scolaire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29005" y="5900837"/>
            <a:ext cx="1449540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Ressentir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495714" y="3382019"/>
            <a:ext cx="2682494" cy="3600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être humain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82094" y="5968857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Les besoins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4137057" y="5934847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Remplacer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387409" y="3383151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émotions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4EB323-7C2D-FFC3-F737-382144AE4E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709" y="4218161"/>
            <a:ext cx="1546696" cy="169209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4FA627-C1F4-C876-6790-65FDD0B440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461" y="4218161"/>
            <a:ext cx="1486290" cy="16260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981E1C-838D-B4FD-8861-A79528092C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668" y="4182157"/>
            <a:ext cx="1430877" cy="15653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F65C5E-175E-8FB7-ACD5-E65DEB08D1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057" y="1675761"/>
            <a:ext cx="1522841" cy="16659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2B441B-D4BD-69B8-76D4-E5D48D0ACD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687" y="1675762"/>
            <a:ext cx="1522841" cy="1665999"/>
          </a:xfrm>
          <a:prstGeom prst="rect">
            <a:avLst/>
          </a:prstGeom>
        </p:spPr>
      </p:pic>
      <p:pic>
        <p:nvPicPr>
          <p:cNvPr id="14" name="Image 13" descr="Une image contenant Dessin d’enfant, table, dessin, meubles&#10;&#10;Le contenu généré par l’IA peut être incorrect.">
            <a:extLst>
              <a:ext uri="{FF2B5EF4-FFF2-40B4-BE49-F238E27FC236}">
                <a16:creationId xmlns:a16="http://schemas.microsoft.com/office/drawing/2014/main" id="{E3674595-FA7C-DD52-8A3D-79A49E35E0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413" y="1675761"/>
            <a:ext cx="1522841" cy="166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65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Disparaître – Protéger – En sécurité – Une réserve naturelle – La chasse illégale – La pollution.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4596" y="3444341"/>
            <a:ext cx="1951475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Disparaître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61308" y="5935882"/>
            <a:ext cx="1875555" cy="609514"/>
          </a:xfrm>
        </p:spPr>
        <p:txBody>
          <a:bodyPr/>
          <a:lstStyle/>
          <a:p>
            <a:r>
              <a:rPr lang="fr-FR" dirty="0">
                <a:solidFill>
                  <a:srgbClr val="E52F4D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réserve naturelle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15181" y="6056155"/>
            <a:ext cx="1800000" cy="279477"/>
          </a:xfrm>
        </p:spPr>
        <p:txBody>
          <a:bodyPr/>
          <a:lstStyle/>
          <a:p>
            <a:r>
              <a:rPr lang="fr-MA" dirty="0">
                <a:solidFill>
                  <a:srgbClr val="E52F4D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pollution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366411" y="3572435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Protéger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575938" y="6064009"/>
            <a:ext cx="230132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>
                <a:solidFill>
                  <a:srgbClr val="E52F4D"/>
                </a:solidFill>
                <a:latin typeface="Dosis SemiBold" pitchFamily="2" charset="0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chasse illégale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159404" y="3540624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En sécurité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044A77C-A357-BD1D-3AE0-4F2A1A3A14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651" y="4030487"/>
            <a:ext cx="1678170" cy="183593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27639D-55F0-9962-95DD-79DC1D7F8F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941" y="1716395"/>
            <a:ext cx="1649583" cy="180465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9EEC42-FA15-F9BF-978A-3B8355C0C1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81" y="4154190"/>
            <a:ext cx="1678169" cy="183592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CF95881-63B7-3D83-4FF0-8DB12D2E64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247" y="4030486"/>
            <a:ext cx="1678172" cy="183593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6B02EEC-70EE-F64D-0435-5DC847CFF3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285" y="1669482"/>
            <a:ext cx="1798903" cy="196801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054A432-8E2D-0846-8F5C-BA6E1E1440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949" y="1787825"/>
            <a:ext cx="1649581" cy="180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80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F4EE84-5F34-B3B5-AEA1-CCCD3C280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7CB4982-419E-E2FD-DF25-4AE6ECA55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4BDA9E2-AA5A-9FFE-BB19-18202C95CD83}"/>
              </a:ext>
            </a:extLst>
          </p:cNvPr>
          <p:cNvSpPr txBox="1"/>
          <p:nvPr/>
        </p:nvSpPr>
        <p:spPr>
          <a:xfrm>
            <a:off x="1116652" y="1896067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8ADE9D4-45B5-4F71-B7EE-DC92B8B126EB}"/>
              </a:ext>
            </a:extLst>
          </p:cNvPr>
          <p:cNvSpPr txBox="1"/>
          <p:nvPr/>
        </p:nvSpPr>
        <p:spPr>
          <a:xfrm>
            <a:off x="3819893" y="4471712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AB4DC14-5658-FE81-245E-7887AE36D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789" y="4506729"/>
            <a:ext cx="1678169" cy="183592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63E102-CA68-42A7-D029-395E98F714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179" y="4401156"/>
            <a:ext cx="1800000" cy="196921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2FCB170-E14F-8371-3704-D7494872E7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893" y="1896067"/>
            <a:ext cx="1798903" cy="19680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DFA9BA7-5F96-954D-9732-02DBD53406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557" y="2015669"/>
            <a:ext cx="1649581" cy="180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86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F4EE84-5F34-B3B5-AEA1-CCCD3C280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7CB4982-419E-E2FD-DF25-4AE6ECA55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Disparaître et la chasse illégale.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8837C49-82A5-DF1E-4301-363A3C91D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591" y="4320828"/>
            <a:ext cx="1678170" cy="1835930"/>
          </a:xfrm>
          <a:prstGeom prst="rect">
            <a:avLst/>
          </a:prstGeom>
          <a:solidFill>
            <a:srgbClr val="E84234"/>
          </a:solidFill>
          <a:ln w="57150">
            <a:solidFill>
              <a:srgbClr val="E84234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306176-CDCA-FAFF-7552-1D8B50D2D5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941" y="1870629"/>
            <a:ext cx="1649583" cy="1804655"/>
          </a:xfrm>
          <a:prstGeom prst="rect">
            <a:avLst/>
          </a:prstGeom>
          <a:ln w="57150">
            <a:solidFill>
              <a:srgbClr val="E84234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6D9BDD8-92FE-BF4E-6D97-2F7E832E9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81" y="4308424"/>
            <a:ext cx="1678169" cy="18359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EFAE789-74CA-FC31-856E-5810990E1F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4202851"/>
            <a:ext cx="1800000" cy="19692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BEC7B60-5E64-74A1-7A7E-8EE41E2382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285" y="1823716"/>
            <a:ext cx="1798903" cy="19680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1DBCFD1-E5AC-7B1F-6064-095A1C9E4B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949" y="1942059"/>
            <a:ext cx="1649581" cy="180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03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6BE7B2-1994-2ADC-5405-25291DC2B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Un incendie – Sensibiliser – Combattre – Un garde forestier – Les espèces en danger – La déforestation.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1208" y="3382018"/>
            <a:ext cx="2146185" cy="549901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incendie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39725" y="5755180"/>
            <a:ext cx="2353786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La déforestation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231" y="3476968"/>
            <a:ext cx="2682494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Sensibiliser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58993" y="5705818"/>
            <a:ext cx="2450614" cy="5499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garde forestier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3998477" y="5755180"/>
            <a:ext cx="1800000" cy="6147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espèces en danger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387408" y="3476968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Combattre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BEDF3C-56EC-F08B-0E64-CC786AB03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923" y="1702210"/>
            <a:ext cx="1642754" cy="17971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2748DB-3C8C-AE75-C74B-DBD007C37B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628" y="3977365"/>
            <a:ext cx="1625049" cy="177781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6B3205-E6EB-DD67-2660-72E19E2A9D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94" y="3977366"/>
            <a:ext cx="1625048" cy="177781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2A73CE-A7CC-2F2C-4997-531A4F32E1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179" y="1699153"/>
            <a:ext cx="1625050" cy="177781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871F0E-DAAE-5738-C8B8-0FC78789A8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215" y="1737065"/>
            <a:ext cx="1649582" cy="180465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2D49A5B-0AD2-30FD-841F-0ACE449FC5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921" y="3931919"/>
            <a:ext cx="1678170" cy="183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02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A1A09-61E5-296E-8DDC-B00240CEB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6CE987-DFF2-033D-3A05-AF266A1DE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0C0EC90-87C3-CD4C-C8C5-790D4545D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88EF25-954B-D28D-887C-537321ED4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923" y="1702210"/>
            <a:ext cx="1642754" cy="17971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B486C2-EE36-AA8E-95B6-433CEDC72E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628" y="3977365"/>
            <a:ext cx="1625049" cy="177781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52AE740-9F10-F674-9DE1-921ADD1A79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94" y="3977366"/>
            <a:ext cx="1625048" cy="17778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D8E150-29F7-BD09-E531-C8029F5B12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179" y="1699153"/>
            <a:ext cx="1625050" cy="17778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BDFAAE-B64D-5CEF-BF00-974F0862DC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215" y="1737065"/>
            <a:ext cx="1649582" cy="18046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003FD6-E4A7-7A1B-0622-4C4815B2F8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921" y="3931919"/>
            <a:ext cx="1678170" cy="183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70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8B27F-B955-EDBE-64C8-90985E972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EA999F-A8E2-3C56-ED1E-63B0E575B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B713A2D3-5B11-0090-3C1A-849B0619B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91C988-363A-E45F-8634-620B669788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923" y="1702210"/>
            <a:ext cx="1642754" cy="17971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E99432-3EE1-67C0-F96B-6F963D28AD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215" y="1750484"/>
            <a:ext cx="1625049" cy="1777815"/>
          </a:xfrm>
          <a:prstGeom prst="rect">
            <a:avLst/>
          </a:prstGeom>
          <a:solidFill>
            <a:srgbClr val="E84234"/>
          </a:solidFill>
          <a:ln>
            <a:solidFill>
              <a:schemeClr val="bg2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2ED464-BF7D-2AA0-97C1-9F76648977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94" y="3977366"/>
            <a:ext cx="1625048" cy="17778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0EDB3F-992B-B689-1F98-9A60F23F82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179" y="1699153"/>
            <a:ext cx="1625050" cy="17778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EC45CF-E05A-9244-D941-DCC996469B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923" y="3949656"/>
            <a:ext cx="1649582" cy="18046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DD54BA-B788-8110-6585-071BE07382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921" y="3931919"/>
            <a:ext cx="1678170" cy="183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56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CAD84-8273-7600-C009-6D255B3F1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69DF4F4-4AA3-6E2B-F249-50305A9FB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62AD9E52-688A-997A-7897-203050FBA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 qui ont bougé sont : Un garde forestier et sensibiliser.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66882F-C85D-4670-59C8-5D1D23123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923" y="1702210"/>
            <a:ext cx="1642754" cy="17971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DB755C-28B2-AE9C-93E3-F685D1E13C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215" y="1750484"/>
            <a:ext cx="1625049" cy="1777815"/>
          </a:xfrm>
          <a:prstGeom prst="rect">
            <a:avLst/>
          </a:prstGeom>
          <a:ln w="57150">
            <a:solidFill>
              <a:srgbClr val="E84234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D8A8B1-9A7C-371E-1C8E-0B8284611E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94" y="3977366"/>
            <a:ext cx="1625048" cy="17778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313B32-6E82-E2BE-C146-3CA15AED98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179" y="1699153"/>
            <a:ext cx="1625050" cy="17778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2A9B9A-8BB1-B9CC-33C2-79853801BF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923" y="3949656"/>
            <a:ext cx="1649582" cy="1804655"/>
          </a:xfrm>
          <a:prstGeom prst="rect">
            <a:avLst/>
          </a:prstGeom>
          <a:solidFill>
            <a:srgbClr val="E84234"/>
          </a:solidFill>
          <a:ln w="57150">
            <a:solidFill>
              <a:srgbClr val="E84234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5A2203-EF18-E0EF-7BD8-FD74D89915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921" y="3931919"/>
            <a:ext cx="1678170" cy="183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75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lecture.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54F92A-B169-91AE-B3A3-1D1240406F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590B872-AA8D-FF80-8BAD-2940DF08D3E6}"/>
              </a:ext>
            </a:extLst>
          </p:cNvPr>
          <p:cNvSpPr txBox="1"/>
          <p:nvPr/>
        </p:nvSpPr>
        <p:spPr>
          <a:xfrm>
            <a:off x="1129229" y="2652826"/>
            <a:ext cx="6885542" cy="1552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La semaine dernière, nous avons visité le parc de Souss-Massa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garde forestier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nous a sensibilisé sur la protection des animaux en danger.  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langue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43CDC3-C1B9-A49E-416E-E50A7D7E55D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F7758F1-E2F8-7569-4831-446FA57087B8}"/>
              </a:ext>
            </a:extLst>
          </p:cNvPr>
          <p:cNvSpPr txBox="1"/>
          <p:nvPr/>
        </p:nvSpPr>
        <p:spPr>
          <a:xfrm>
            <a:off x="1167788" y="2652826"/>
            <a:ext cx="6885542" cy="1552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La semaine dernière, nous avons visité le parc de Souss-Massa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garde forestier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nous a sensibilisé sur la protection des animaux en danger.  </a:t>
            </a: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14331-EAFB-B976-9647-C7014FB0D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C811C826-C63E-783A-E346-3FCE47BC53F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85AC7485-CFC3-C4AE-D59F-2B2FBF9444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21867824-DE06-F615-9C8E-89814A8A6AF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B63F6D6-D37F-DF3E-763A-05DE2EC0E80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82183335-7E61-751F-CFED-623925B4F6A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1520304-2A2F-2466-4715-F4F46D187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892870D-8F3A-9A05-8E1B-A09E38621A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1">
            <a:extLst>
              <a:ext uri="{FF2B5EF4-FFF2-40B4-BE49-F238E27FC236}">
                <a16:creationId xmlns:a16="http://schemas.microsoft.com/office/drawing/2014/main" id="{5BA5526D-0F6D-694C-FE15-3BD87000F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2CB52EE-AF2E-D73C-E4F2-D4CE4DF87FFB}"/>
              </a:ext>
            </a:extLst>
          </p:cNvPr>
          <p:cNvSpPr txBox="1"/>
          <p:nvPr/>
        </p:nvSpPr>
        <p:spPr>
          <a:xfrm>
            <a:off x="1021734" y="2023450"/>
            <a:ext cx="73024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Qu’a fait le garde forestier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D86F6DF-CC0E-3E8C-5E83-E02EB1B46818}"/>
              </a:ext>
            </a:extLst>
          </p:cNvPr>
          <p:cNvSpPr txBox="1"/>
          <p:nvPr/>
        </p:nvSpPr>
        <p:spPr>
          <a:xfrm>
            <a:off x="1188890" y="2945295"/>
            <a:ext cx="6885542" cy="1552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La semaine dernière, nous avons visité le parc de Souss-Massa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garde forestier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nous a sensibilisé sur la protection des animaux en danger.  </a:t>
            </a:r>
          </a:p>
        </p:txBody>
      </p:sp>
    </p:spTree>
    <p:extLst>
      <p:ext uri="{BB962C8B-B14F-4D97-AF65-F5344CB8AC3E}">
        <p14:creationId xmlns:p14="http://schemas.microsoft.com/office/powerpoint/2010/main" val="209909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EC46B-D9B7-E028-6596-E8AD77173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7A5A5FA2-31EC-AF14-551F-32F08C24FDA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7A5A5FA2-31EC-AF14-551F-32F08C24FDA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4FB8CA12-C18D-CB19-CD57-7F84DAD7B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Le garde forestier nous a sensibilisé sur la protection des animaux en danger.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A7B4DCCF-4F00-491E-B73D-080F2238ED4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A7B4DCCF-4F00-491E-B73D-080F2238ED4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2360DC29-5BE4-43E1-9378-BB41037304B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76431"/>
            <a:ext cx="1867161" cy="118126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983FB90-092C-8A42-A8EB-5FEE4C917206}"/>
              </a:ext>
            </a:extLst>
          </p:cNvPr>
          <p:cNvSpPr txBox="1"/>
          <p:nvPr/>
        </p:nvSpPr>
        <p:spPr>
          <a:xfrm>
            <a:off x="1021734" y="2023450"/>
            <a:ext cx="73024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200" dirty="0">
                <a:solidFill>
                  <a:srgbClr val="C00000"/>
                </a:solidFill>
                <a:latin typeface="Dosis SemiBold" pitchFamily="2" charset="0"/>
              </a:rPr>
              <a:t>Qu’a fait 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garde forestier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27BFACF-1560-81E4-5419-1B09B4914B57}"/>
              </a:ext>
            </a:extLst>
          </p:cNvPr>
          <p:cNvSpPr txBox="1"/>
          <p:nvPr/>
        </p:nvSpPr>
        <p:spPr>
          <a:xfrm>
            <a:off x="1188890" y="2945295"/>
            <a:ext cx="6885542" cy="1552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La semaine dernière, nous avons visité le parc de Souss-Massa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</a:t>
            </a:r>
            <a:r>
              <a:rPr lang="fr-FR" sz="2200" dirty="0">
                <a:solidFill>
                  <a:srgbClr val="C00000"/>
                </a:solidFill>
                <a:latin typeface="Dosis SemiBold" pitchFamily="2" charset="0"/>
              </a:rPr>
              <a:t>Le garde forestier</a:t>
            </a:r>
            <a:r>
              <a:rPr lang="fr-FR" sz="2200" b="1" dirty="0">
                <a:solidFill>
                  <a:srgbClr val="C00000"/>
                </a:solidFill>
                <a:latin typeface="Dosis SemiBold" pitchFamily="2" charset="0"/>
              </a:rPr>
              <a:t> </a:t>
            </a:r>
            <a:r>
              <a:rPr lang="fr-FR" sz="2200" dirty="0">
                <a:solidFill>
                  <a:srgbClr val="C00000"/>
                </a:solidFill>
                <a:latin typeface="Dosis SemiBold" pitchFamily="2" charset="0"/>
              </a:rPr>
              <a:t>nous a sensibilisé sur la protection des animaux en danger.  </a:t>
            </a:r>
          </a:p>
        </p:txBody>
      </p:sp>
    </p:spTree>
    <p:extLst>
      <p:ext uri="{BB962C8B-B14F-4D97-AF65-F5344CB8AC3E}">
        <p14:creationId xmlns:p14="http://schemas.microsoft.com/office/powerpoint/2010/main" val="414836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5A788-59CB-9CB7-9B26-4DFD97B94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6C6EE8A-040B-9FCC-49EB-9490877DB99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FBC4975B-2961-D2E8-8374-935E1996F52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E1EC3C64-253E-62F2-B061-04F3A9242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5BB8BB2-463F-4EAD-4ED8-26930D6E555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9C1C73D-54CA-419D-B3BC-51089377E95B}"/>
              </a:ext>
            </a:extLst>
          </p:cNvPr>
          <p:cNvSpPr txBox="1"/>
          <p:nvPr/>
        </p:nvSpPr>
        <p:spPr>
          <a:xfrm>
            <a:off x="1129229" y="2652826"/>
            <a:ext cx="6885542" cy="1552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animaux disparaissent à cause de la chasse illégale. Pour protéger les animaux, il faut créer des zones où la chasse illégale est interdite.</a:t>
            </a:r>
          </a:p>
        </p:txBody>
      </p:sp>
    </p:spTree>
    <p:extLst>
      <p:ext uri="{BB962C8B-B14F-4D97-AF65-F5344CB8AC3E}">
        <p14:creationId xmlns:p14="http://schemas.microsoft.com/office/powerpoint/2010/main" val="380282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7C486-34A5-738D-CDB8-6B3917041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79B3BDD9-7364-8F0F-9C0B-1E39688D8CA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8E67706F-EB73-4010-8743-AD3E6D0FFF5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D7079FC7-B068-5B3E-14A1-BEBCCBF5F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langue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1EAC3F-13CE-7661-49EF-89102C72AB6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59A2280-FF4E-EA10-DBC6-C80CAB7FD015}"/>
              </a:ext>
            </a:extLst>
          </p:cNvPr>
          <p:cNvSpPr txBox="1"/>
          <p:nvPr/>
        </p:nvSpPr>
        <p:spPr>
          <a:xfrm>
            <a:off x="1167788" y="2652826"/>
            <a:ext cx="6885542" cy="1552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animaux disparaissent à cause de la chasse illégale. Pour protéger les animaux, il faut créer des zones où la chasse illégale est interdite.</a:t>
            </a:r>
          </a:p>
        </p:txBody>
      </p:sp>
    </p:spTree>
    <p:extLst>
      <p:ext uri="{BB962C8B-B14F-4D97-AF65-F5344CB8AC3E}">
        <p14:creationId xmlns:p14="http://schemas.microsoft.com/office/powerpoint/2010/main" val="335262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6C30F577-6987-002C-A926-2C3CD8B77ED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94A23E2-99CD-B899-7AE6-1B4D5534E5BB}"/>
              </a:ext>
            </a:extLst>
          </p:cNvPr>
          <p:cNvSpPr txBox="1"/>
          <p:nvPr/>
        </p:nvSpPr>
        <p:spPr>
          <a:xfrm>
            <a:off x="1167788" y="2950281"/>
            <a:ext cx="6885542" cy="1552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animaux disparaissent à cause de la chasse illégale. Pour protéger les animaux, il faut créer des zones où la chasse illégale est interdite.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3D281B4-54BD-681F-91CA-D21FF927859A}"/>
              </a:ext>
            </a:extLst>
          </p:cNvPr>
          <p:cNvSpPr txBox="1"/>
          <p:nvPr/>
        </p:nvSpPr>
        <p:spPr>
          <a:xfrm>
            <a:off x="1021734" y="2023450"/>
            <a:ext cx="73024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Pourquoi les animaux disparaissent-ils ?</a:t>
            </a:r>
          </a:p>
        </p:txBody>
      </p:sp>
    </p:spTree>
    <p:extLst>
      <p:ext uri="{BB962C8B-B14F-4D97-AF65-F5344CB8AC3E}">
        <p14:creationId xmlns:p14="http://schemas.microsoft.com/office/powerpoint/2010/main" val="9895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9F7DB-FAF6-FE4A-4D93-EE51CA02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D3E42E7C-069D-2AD7-FC35-E7B0D999676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9F2525B9-C39A-E0A0-BED4-35BBF1EC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/>
              <a:t>Les animaux disparaissent à cause de la chasse illégale.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B3C284C-6B12-B905-B0B8-329010A5E81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64AC2DFB-1E89-AD11-3142-C340EC60FFF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76431"/>
            <a:ext cx="1867161" cy="118126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18E5D4E-40D2-3A2F-D2B9-0251B18A3242}"/>
              </a:ext>
            </a:extLst>
          </p:cNvPr>
          <p:cNvSpPr txBox="1"/>
          <p:nvPr/>
        </p:nvSpPr>
        <p:spPr>
          <a:xfrm>
            <a:off x="1167788" y="2950281"/>
            <a:ext cx="6885542" cy="1552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animaux disparaissent à cause de la chasse illégale. Pour protéger les animaux, il faut créer des zones où la chasse illégale est interdite.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52A1E18-B4FE-A6BD-7BF5-D823C63CC5CF}"/>
              </a:ext>
            </a:extLst>
          </p:cNvPr>
          <p:cNvSpPr txBox="1"/>
          <p:nvPr/>
        </p:nvSpPr>
        <p:spPr>
          <a:xfrm>
            <a:off x="1021734" y="2023450"/>
            <a:ext cx="73024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200" dirty="0">
                <a:solidFill>
                  <a:srgbClr val="C00000"/>
                </a:solidFill>
                <a:latin typeface="Dosis SemiBold" pitchFamily="2" charset="0"/>
              </a:rPr>
              <a:t>Pourquoi</a:t>
            </a:r>
            <a:r>
              <a:rPr lang="fr-FR" sz="2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les animaux disparaissent-ils ?</a:t>
            </a:r>
          </a:p>
        </p:txBody>
      </p:sp>
    </p:spTree>
    <p:extLst>
      <p:ext uri="{BB962C8B-B14F-4D97-AF65-F5344CB8AC3E}">
        <p14:creationId xmlns:p14="http://schemas.microsoft.com/office/powerpoint/2010/main" val="255398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  <a:latin typeface="Dosis Medium" pitchFamily="2" charset="0"/>
              </a:rPr>
              <a:t>Prenez vos cahiers. Vous allez écrire un paragraphe en vous posant les questions suivantes. 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CAE6FF6-7133-6E52-E57D-6956CC7B6F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DF47FE4-9B15-E6D5-592D-8F57A5C05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CCDA1-A7D8-D353-027F-30E321B4C5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D500952B-02D1-3A37-61F2-2AE84B005AA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543528" y="2966105"/>
            <a:ext cx="2296944" cy="1691502"/>
          </a:xfrm>
          <a:prstGeom prst="roundRect">
            <a:avLst>
              <a:gd name="adj" fmla="val 6988"/>
            </a:avLst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D396656-587D-C9F7-8E78-80919E149755}"/>
              </a:ext>
            </a:extLst>
          </p:cNvPr>
          <p:cNvSpPr txBox="1"/>
          <p:nvPr/>
        </p:nvSpPr>
        <p:spPr>
          <a:xfrm>
            <a:off x="3031943" y="2776323"/>
            <a:ext cx="5643840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Qu’est-ce qu’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on a visité la semaine dernière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Qu’a fait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le garde forestier ?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Pourquoi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_____________ disparaissent-________ ? </a:t>
            </a:r>
          </a:p>
          <a:p>
            <a:pPr marL="514350" indent="-51435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Qu’est-ce qu’il faut faire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pour protéger _______?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69451-2774-CE8C-A92C-01E0F26FF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AA559C2-4B9C-CA5B-3130-D86273694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Qui veut lire son paragraphe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A90C28-9A29-E747-D9F4-A53D1E06AE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10" t="4889" r="49962"/>
          <a:stretch>
            <a:fillRect/>
          </a:stretch>
        </p:blipFill>
        <p:spPr>
          <a:xfrm>
            <a:off x="3214838" y="2175310"/>
            <a:ext cx="2184935" cy="3146659"/>
          </a:xfrm>
          <a:prstGeom prst="roundRect">
            <a:avLst>
              <a:gd name="adj" fmla="val 34587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7003089-8485-9704-C840-75B1839348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3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MA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 </a:t>
            </a:r>
            <a:endParaRPr lang="fr-FR" sz="32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9D2097-2A84-D26F-ABE5-4B13B572196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09BD-6192-DE51-1015-3A4ED8754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850037-03D3-69B5-7D52-A8088BAD815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B990D2-E707-5618-119D-94CA7B6C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vous avez fait la semaine dernière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F63B157-15DC-55B8-37C0-8928020F525B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DA1EE1-E2E7-D187-7DCD-8582251C8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B69ACCE-8DBC-B481-3079-CC74DCEE364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3085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F605-D1DC-AD40-25CB-21CB94DE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DAA0CD-6D4B-A134-7AFE-40CAF7158859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AC7D32-5696-839C-400E-5891C575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faisaient les créateurs de vidéos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CC897-DEEA-27DD-55FF-1281BDE78211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faisaient les créateurs de vidéos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D0AAF1-8842-D1A5-B653-7184143DF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101A943-8C94-12A1-182B-42D38DC03C1A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2120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763D7-CE14-0310-12A2-B99302A23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B90DEB-2AC9-824C-CCEF-C8254EF4E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faisaient les acteurs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9E82658-05A6-8BD9-1F3E-F524D96DA8F7}"/>
              </a:ext>
            </a:extLst>
          </p:cNvPr>
          <p:cNvSpPr txBox="1">
            <a:spLocks/>
          </p:cNvSpPr>
          <p:nvPr/>
        </p:nvSpPr>
        <p:spPr>
          <a:xfrm>
            <a:off x="720436" y="3843868"/>
            <a:ext cx="766156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faisaient les acteurs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B22A99-EA76-757B-E69B-B614FCC8B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2C5D5A-4997-7161-626C-0CAD9F84A613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0346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32A85-94F3-286D-4BF2-39B35FCA7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7B397D-3580-3125-F319-2ED54F390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conduit un avion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07E8B3-1B6F-B853-9061-6F3908CAB9D1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conduit un avion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764B75-78A5-3082-BAE5-ED24B5EE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49D70AF-03F0-B96A-4EC8-CFF30AEA9114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1571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5E73F-AE01-905C-681F-701177ACC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B914A4-532D-FE0B-4CDB-D34D93516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répare les voitures en panne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83653F6-E3F2-65EE-B848-66707C3E557D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répare les voitures en panne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BA6ED1-6D34-7DD4-FEAC-821709BBD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E6286FF-3323-2504-6548-97B540ADE711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3349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6AB2B-0822-327E-C5AE-6CDB58310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71DE20-3006-D034-907D-582461F1A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As-tu déjà voyagé en train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09A0676-AB21-B7DB-C377-439114F5107F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As-tu déjà voyagé en train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1A84D5-4ED8-CA47-40D7-4F03294534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826713E-C01A-8697-9627-D659B0D0B698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7401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travaille le médecin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travaille le médecin ? </a:t>
            </a:r>
            <a:endParaRPr kumimoji="0" lang="fr-FR" sz="32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9D2097-2A84-D26F-ABE5-4B13B572196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3667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F605-D1DC-AD40-25CB-21CB94DE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DAA0CD-6D4B-A134-7AFE-40CAF7158859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AC7D32-5696-839C-400E-5891C575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le médecin pour les patients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CC897-DEEA-27DD-55FF-1281BDE78211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le médecin pour les patients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D0AAF1-8842-D1A5-B653-7184143DF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101A943-8C94-12A1-182B-42D38DC03C1A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9936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93FDF-C90F-C3A3-BD14-4CB6E2FF6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58530AE-FBEC-8355-C728-F4DC69062E5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50172AC-8C26-FF88-DF19-1FDD5C679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métier souhaiterais-tu faire ? Pourquoi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607489F-5941-E29C-5778-9B3D9B320086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métier souhaiterais-tu faire ?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? </a:t>
            </a:r>
            <a:endParaRPr kumimoji="0" lang="fr-FR" sz="32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48AA7B9-5BE5-43E9-E732-ADDC89DFD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5B02F49-34EE-5B79-7AA0-89B17023AD88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1222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Qu’est-ce que nous pouvons faire grâce à l’IA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nous pouvons faire grâce à l’IA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9D2097-2A84-D26F-ABE5-4B13B572196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4086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09BD-6192-DE51-1015-3A4ED8754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850037-03D3-69B5-7D52-A8088BAD815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B990D2-E707-5618-119D-94CA7B6C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Est-ce que l’IA peut remplacer les enseignants ? Pourquoi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F63B157-15DC-55B8-37C0-8928020F525B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l’IA peut remplacer les enseignants ?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DA1EE1-E2E7-D187-7DCD-8582251C8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B69ACCE-8DBC-B481-3079-CC74DCEE364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0245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EAF69-5E12-707C-A19E-C2A711AA0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04570CC-2E11-024D-9D14-64279505DCAA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A923BF0-69AE-39A2-E7FC-00484E05C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Pourquoi les animaux disparaissent-ils 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7D8E9BF-80AA-186B-1B6A-47C64B074248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animaux disparaissent-ils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468B53-8154-EEDF-11AA-B4064A2D7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EFE5D73-0597-9E8C-04B0-7752EFEDD916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4343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F56DB-5EB7-A5A0-5CF6-32286D383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B6E171A-3FD9-AF46-FE1D-D283E011DA5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755C85F-8969-2573-A4AC-6FA4A9E0F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Qu’est-ce qu’il faut faire pour protéger les animaux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54BA7CF-C61A-8B25-E473-105CED48641D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protéger les animaux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40FEEC-7FF2-0A2D-0910-C1ACA01F5B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82CA8E2-0BF1-1BD9-BC5D-7779CFA1841C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6094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0397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un paragraphe.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</a:t>
            </a:r>
            <a:r>
              <a:rPr lang="fr-FR" dirty="0">
                <a:solidFill>
                  <a:srgbClr val="565F88"/>
                </a:solidFill>
              </a:rPr>
              <a:t>de « La mission verte 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3CCA8-2A41-6F5A-173C-425751482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C0A682-E8AA-3F69-A666-2BF771885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avons déjà vu le premier épisode de l’histoire « La mission verte ». Qui veut nous rappeler ce qu’on a vu dans cet épisode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38F1D08-8221-6C0C-E607-6A758CA14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AC5CF0-8EFA-5239-3667-331F21B1B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729" y="2107429"/>
            <a:ext cx="6777101" cy="385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3D423-7B1B-F21F-C9C2-5C2772569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696198-4DFF-50FE-00D8-3A0910A2E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 regarder  le premier épisode une nouvelle fois. Après, on verra le deuxième épisode. Soyez attentifs.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778D486-AD24-28BE-5AB0-9BFC960AABF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2C8C681-5FB1-B7AD-9E54-3EFAF0DD3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975F3FA-9AE7-ED74-92D1-FB18E0A9ED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A0911E4-0795-147E-B5D5-C6B13EB4FB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576" y="2167693"/>
            <a:ext cx="6758848" cy="342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49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64AE8-C431-8927-9C79-F66C89EAD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88F9E24-1FE0-B07F-A6F7-F6DBD066E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4476C23-3F11-1262-D0AE-64D7CE0167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7CAF2A-82A4-7776-AC41-8CD69BF775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WhatsApp Video 2026-03-19 at 00.15.14">
            <a:hlinkClick r:id="" action="ppaction://media"/>
            <a:extLst>
              <a:ext uri="{FF2B5EF4-FFF2-40B4-BE49-F238E27FC236}">
                <a16:creationId xmlns:a16="http://schemas.microsoft.com/office/drawing/2014/main" id="{DA294F28-64C1-E525-6418-192B1AB09A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6823" y="1916195"/>
            <a:ext cx="7441431" cy="4185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8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1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6F3A9-E520-E9FC-2C5E-C1DB4038A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08DB2-9CD4-538F-2105-DD07FFAFB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468" y="756000"/>
            <a:ext cx="728266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découvrir un nouvel épisode de l’histoire « La mission verte 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vous êtes prêts ? Ecoutez bien.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A7A8B49-A8EB-D219-A070-9D7E41AC661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D47FE5-1478-9B58-C571-56014FF85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0AE3D4-2466-3C26-BFFD-6369C54F34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01DFB2C-3737-BC3E-4CAB-5EA2834F3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094" y="1960815"/>
            <a:ext cx="7061812" cy="374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45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9C193-3D24-2958-FB8F-2AFC897C8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866A8E8-C454-5B81-F1FC-C12AB1F3A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37AA5D8-D239-E7A9-C8F6-F4D7EDF37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CFE693E-B88D-217C-3F4E-3DF984E48F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5AP - La mission verte - E02 DONE-720p-260324">
            <a:hlinkClick r:id="" action="ppaction://media"/>
            <a:extLst>
              <a:ext uri="{FF2B5EF4-FFF2-40B4-BE49-F238E27FC236}">
                <a16:creationId xmlns:a16="http://schemas.microsoft.com/office/drawing/2014/main" id="{4CBAC214-0694-88DB-7091-E174976FF2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5176" y="1865784"/>
            <a:ext cx="7293648" cy="410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89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5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9C193-3D24-2958-FB8F-2AFC897C8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866A8E8-C454-5B81-F1FC-C12AB1F3A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bg1">
                    <a:lumMod val="50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37AA5D8-D239-E7A9-C8F6-F4D7EDF37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CFE693E-B88D-217C-3F4E-3DF984E48F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5AP - La mission verte - E02 DONE-720p-260324">
            <a:hlinkClick r:id="" action="ppaction://media"/>
            <a:extLst>
              <a:ext uri="{FF2B5EF4-FFF2-40B4-BE49-F238E27FC236}">
                <a16:creationId xmlns:a16="http://schemas.microsoft.com/office/drawing/2014/main" id="{4CBAC214-0694-88DB-7091-E174976FF2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5176" y="1865784"/>
            <a:ext cx="7293648" cy="410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8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5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9ACAE-A584-E9F4-9008-EDBA41739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8EB1AB3-34F2-4498-B83F-EC815F34C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rencontre Yassine dans la réserve naturelle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A84CDB-98B9-E5DC-BE56-4B5F2A652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843ADA-C523-96FC-22E4-775130CDA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3531" y="1919989"/>
            <a:ext cx="3755992" cy="384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09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F2B91-10E0-3E25-0199-56E8EF3F3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9E2FDA3-A1CE-2D83-F0AE-296672E0A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ln w="0"/>
                <a:solidFill>
                  <a:schemeClr val="tx2"/>
                </a:solidFill>
                <a:latin typeface="Dosis SemiBold" pitchFamily="2" charset="0"/>
              </a:rPr>
              <a:t>Dans la réserve naturelle, Yassine rencontre un garde forestier.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5D3A200-EC80-096A-5068-A53CC1A09BCA}"/>
              </a:ext>
            </a:extLst>
          </p:cNvPr>
          <p:cNvSpPr txBox="1">
            <a:spLocks/>
          </p:cNvSpPr>
          <p:nvPr/>
        </p:nvSpPr>
        <p:spPr>
          <a:xfrm>
            <a:off x="723450" y="1742308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Dans la réserve naturelle, Yassine rencontre un garde forestier.</a:t>
            </a:r>
            <a:endParaRPr lang="fr-FR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6F908B1-76ED-7FF3-1834-099C6A4AD50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E80A445-BC32-71DB-3437-53EFE31F2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DA6097D-6357-36FA-5857-399B5C75FE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D302F375-A660-9EF4-A417-B943A366F7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1020" y="3059810"/>
            <a:ext cx="5430098" cy="292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32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35517-FD1D-F341-609E-1B9AC0C24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AA3B166-1B0B-538F-A6D6-F5E955A58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Pourquoi l’homme est-il inquiet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EA0B68-89FE-EA35-BDF4-0E3EB5396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2D20B57-DBC7-6A0F-8783-608BD130E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3531" y="1919989"/>
            <a:ext cx="3755992" cy="384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8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987A4-69AE-62B1-C756-460DBA572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BAC0D4B-531A-8035-93B5-86A724507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n w="0"/>
                <a:solidFill>
                  <a:schemeClr val="tx2"/>
                </a:solidFill>
                <a:latin typeface="Dosis SemiBold" pitchFamily="2" charset="0"/>
              </a:rPr>
              <a:t>Il est inquiet car ces dernières années, certaines espèces ont disparu.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316A598-D49F-C083-1708-C89756179E64}"/>
              </a:ext>
            </a:extLst>
          </p:cNvPr>
          <p:cNvSpPr txBox="1">
            <a:spLocks/>
          </p:cNvSpPr>
          <p:nvPr/>
        </p:nvSpPr>
        <p:spPr>
          <a:xfrm>
            <a:off x="924220" y="1744050"/>
            <a:ext cx="772101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Il est 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inquiet car c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es </a:t>
            </a:r>
            <a:r>
              <a:rPr kumimoji="0" lang="fr-FR" sz="2800" b="1" i="0" u="none" strike="noStrike" kern="1200" cap="none" spc="0" normalizeH="0" baseline="0" noProof="0" dirty="0" err="1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derni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ères années, certaines espèces ont disparu.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08F5B52-70F3-24BB-34C0-1CC4112243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C7A57E5-BEFE-3DE1-D831-9144830C2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01B4D7E-B6D1-B251-F6C1-D9972496F4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4F968E0-66CE-6BFB-E352-445190906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7642" y="2873172"/>
            <a:ext cx="6308716" cy="336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8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CA5DE-799E-A026-CC34-D676027AC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903FBBF-054E-C4C9-792E-07DD64D5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qui menace la forêt ?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4F17C47-2789-B66F-4570-42F06709303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C99769B-94BA-F3E4-ED8D-96A6B67A8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2C654F1-B743-377D-86AE-8F9A0D7CC9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7DDB3FF7-044B-3E6E-0D64-4DA9097E6F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9612" y="1970644"/>
            <a:ext cx="3484775" cy="357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36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ED6B-3D05-FF93-8FC7-1BE3FEC54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0418410-004D-4F06-E47E-07CF79B5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defRPr/>
            </a:pPr>
            <a:r>
              <a:rPr lang="fr-FR" b="1" dirty="0">
                <a:ln w="0"/>
                <a:solidFill>
                  <a:schemeClr val="tx2"/>
                </a:solidFill>
              </a:rPr>
              <a:t>La  chasse illégale et la déforestation menacent la forêt.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73EA6A8-22D1-8971-5403-575C4B114278}"/>
              </a:ext>
            </a:extLst>
          </p:cNvPr>
          <p:cNvSpPr txBox="1">
            <a:spLocks/>
          </p:cNvSpPr>
          <p:nvPr/>
        </p:nvSpPr>
        <p:spPr>
          <a:xfrm>
            <a:off x="1399143" y="1538338"/>
            <a:ext cx="6742322" cy="11522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La chasse illégale et la déforestation menacent la forêt.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B5C54D4-E91C-706B-F4AC-DDCD499D046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BA352C-1CF8-1719-ADFA-B090115148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9CE5C4-2927-9294-7B3F-1FD5983F3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1CAEBA5-C1FA-B701-15EF-05D46AE84B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29" y="2690560"/>
            <a:ext cx="6797349" cy="363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09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B382A-A873-E7A5-6021-97C030B9C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5E2F728-6B4B-CAAF-9194-E2C9FBA71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faut faire pour protéger les animaux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71AB370-F778-4323-47D1-2B3FFD5043F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D7B0234-06D1-3A6D-D8CD-62C5E1651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4C18613-40F0-E6E7-F195-0B43DF8124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B514EDE-48B4-93FD-CFD0-0BB8601B93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5711" y="1799407"/>
            <a:ext cx="3752578" cy="3908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326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8DEB8-817C-1C19-8C79-9DCD4E822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050AC8A-0849-258C-C9EA-6A540F8D5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tx2"/>
                </a:solidFill>
                <a:latin typeface="Dosis SemiBold" pitchFamily="2" charset="0"/>
              </a:rPr>
              <a:t>Il faut protéger les forêts et sensibiliser les habitants.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85058B8-1986-32DF-F8DE-BE26F6A24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30F8A14C-BBC9-76BD-5439-957492D8A908}"/>
              </a:ext>
            </a:extLst>
          </p:cNvPr>
          <p:cNvSpPr txBox="1">
            <a:spLocks/>
          </p:cNvSpPr>
          <p:nvPr/>
        </p:nvSpPr>
        <p:spPr>
          <a:xfrm>
            <a:off x="1399143" y="1538338"/>
            <a:ext cx="6742322" cy="11522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Il faut protéger les forêts et sensibiliser les habitants.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4BEE1A-AC54-B3EC-9513-8285F7CBC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000" y="2860898"/>
            <a:ext cx="5860639" cy="3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89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541AC-6C75-2C60-207D-027A967BC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896CF4B-E311-E874-DC30-D400C4D20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faut-il faire d’autre pour protéger les animaux ?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383CBE-2D5E-452D-A55C-1D7B119DD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AB8-B9DB-6D8C-54DD-0CF8C70DF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195" y="1368000"/>
            <a:ext cx="6113519" cy="387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B1167-E013-A5C1-75F9-6C7AD4765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5EA9C66-C79A-BB68-9939-D9DCF1F3E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tx2"/>
                </a:solidFill>
                <a:latin typeface="Dosis SemiBold" pitchFamily="2" charset="0"/>
              </a:rPr>
              <a:t>Il faut combattre la chasse illégale.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C786E219-D0AD-8310-6C42-9D50A6112425}"/>
              </a:ext>
            </a:extLst>
          </p:cNvPr>
          <p:cNvSpPr txBox="1">
            <a:spLocks/>
          </p:cNvSpPr>
          <p:nvPr/>
        </p:nvSpPr>
        <p:spPr>
          <a:xfrm>
            <a:off x="1793475" y="1619254"/>
            <a:ext cx="555704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Il faut combattre la chasse illégale.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D9CD72D-BBE8-89BC-9E11-E1188AB8433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DF4F082-CAF2-FBB2-8B20-79DE6D01A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A6336E-3C45-AD50-610A-19271E0B65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445CA0A-99F8-89BC-5CC2-F84E37A5E2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975" y="2813115"/>
            <a:ext cx="6416023" cy="328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073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retrouver nos amis la semaine prochaine pour un nouvel épisode.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5C11C0F-FD3C-354F-5324-4B5D7999C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475" y="2279773"/>
            <a:ext cx="6391049" cy="323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 la maison, écrivez trois phrases que vous avez retenues de cette histoire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3BE9B70-9093-311B-DAAD-A2122A579E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0000"/>
          <a:stretch>
            <a:fillRect/>
          </a:stretch>
        </p:blipFill>
        <p:spPr>
          <a:xfrm>
            <a:off x="3564672" y="2225445"/>
            <a:ext cx="1904486" cy="253931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8356</TotalTime>
  <Words>1490</Words>
  <Application>Microsoft Office PowerPoint</Application>
  <PresentationFormat>Affichage à l'écran (4:3)</PresentationFormat>
  <Paragraphs>220</Paragraphs>
  <Slides>67</Slides>
  <Notes>5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67</vt:i4>
      </vt:variant>
    </vt:vector>
  </HeadingPairs>
  <TitlesOfParts>
    <vt:vector size="92" baseType="lpstr">
      <vt:lpstr>Calibri</vt:lpstr>
      <vt:lpstr>Aptos Display</vt:lpstr>
      <vt:lpstr>Dosis ExtraBold</vt:lpstr>
      <vt:lpstr>Mistral</vt:lpstr>
      <vt:lpstr>Aptos</vt:lpstr>
      <vt:lpstr>Dosis Medium</vt:lpstr>
      <vt:lpstr>Dosis SemiBold</vt:lpstr>
      <vt:lpstr>Dosis</vt:lpstr>
      <vt:lpstr>Wingdings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02_New Voc_01-Présentation</vt:lpstr>
      <vt:lpstr>4_Lecture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qui s’achève. Soyez attentifs.</vt:lpstr>
      <vt:lpstr>Répétons ensemble : La vétérinaire – Soigner – Une fusée – Un astronaute – Explorer – Les planètes.</vt:lpstr>
      <vt:lpstr>Répétons ensemble : L’espace – Un footballeur – Une ingénieure – Construire  – Un barrage – Un pont.</vt:lpstr>
      <vt:lpstr>Répétons ensemble : L’intelligence artificielle – Une technologie – Facilement – Organiser – Rapidement – Tricher.</vt:lpstr>
      <vt:lpstr>Répétons ensemble : Une application scolaire – Un être humain – Les émotions – Les besoins – Remplacer - Ressentir.</vt:lpstr>
      <vt:lpstr>Nous allons jouer au jeu des mots invisibles. </vt:lpstr>
      <vt:lpstr>Répétons ensemble : Disparaître – Protéger – En sécurité – Une réserve naturelle – La chasse illégale – La pollution.</vt:lpstr>
      <vt:lpstr>Quelles sont les images qui manquent ? </vt:lpstr>
      <vt:lpstr>Les deux images qui manquent sont : Disparaître et la chasse illégale.</vt:lpstr>
      <vt:lpstr>Nous allons jouer au jeu des mots qui bougent. </vt:lpstr>
      <vt:lpstr>Répétons ensemble : Un incendie – Sensibiliser – Combattre – Un garde forestier – Les espèces en danger – La déforestation.</vt:lpstr>
      <vt:lpstr>Observez bien. Je vais faire bouger deux images. </vt:lpstr>
      <vt:lpstr>Quelles sont les deux images qui ont bougé ? </vt:lpstr>
      <vt:lpstr>Les deux images  qui ont bougé sont : Un garde forestier et sensibiliser.</vt:lpstr>
      <vt:lpstr>Maintenant, nous allons faire de la lecture. Qui veut lire ce paragraphe ? </vt:lpstr>
      <vt:lpstr>Qui veut expliquer ce paragraphe dans sa langue ? </vt:lpstr>
      <vt:lpstr>Qui veut lire la question et y répondre ? </vt:lpstr>
      <vt:lpstr>Le garde forestier nous a sensibilisé sur la protection des animaux en danger. </vt:lpstr>
      <vt:lpstr>Qui veut lire ce paragraphe ? </vt:lpstr>
      <vt:lpstr>Qui veut expliquer ce paragraphe dans sa langue ? </vt:lpstr>
      <vt:lpstr>Qui veut lire la question et y répondre ? </vt:lpstr>
      <vt:lpstr>Les animaux disparaissent à cause de la chasse illégale.</vt:lpstr>
      <vt:lpstr>Prenez vos cahiers. Vous allez écrire un paragraphe en vous posant les questions suivantes.  Je vais circuler entre les rangs pour vous aider. </vt:lpstr>
      <vt:lpstr>Qui veut lire son paragraphe ?</vt:lpstr>
      <vt:lpstr>Maintenant, c’est l’activité des questions en rafales. Je vais désigner des élèves au hasard pour répondre. Tenez-vous prêts. </vt:lpstr>
      <vt:lpstr>Comment ça va ? </vt:lpstr>
      <vt:lpstr>Qu’est-ce que vous avez fait la semaine dernière ?</vt:lpstr>
      <vt:lpstr>Que faisaient les créateurs de vidéos ?</vt:lpstr>
      <vt:lpstr>Que faisaient les acteurs ?</vt:lpstr>
      <vt:lpstr>Qui conduit un avion ?</vt:lpstr>
      <vt:lpstr>Qui répare les voitures en panne ?</vt:lpstr>
      <vt:lpstr>As-tu déjà voyagé en train ?</vt:lpstr>
      <vt:lpstr>Où travaille le médecin ? </vt:lpstr>
      <vt:lpstr>Que fait le médecin pour les patients ?</vt:lpstr>
      <vt:lpstr>Quel métier souhaiterais-tu faire ? Pourquoi ? </vt:lpstr>
      <vt:lpstr>Qu’est-ce que nous pouvons faire grâce à l’IA ?</vt:lpstr>
      <vt:lpstr>Est-ce que l’IA peut remplacer les enseignants ? Pourquoi ?</vt:lpstr>
      <vt:lpstr>Pourquoi les animaux disparaissent-ils  ?</vt:lpstr>
      <vt:lpstr>Qu’est-ce qu’il faut faire pour protéger les animaux ?</vt:lpstr>
      <vt:lpstr>Plan de la séance 6</vt:lpstr>
      <vt:lpstr>Nous avons déjà vu le premier épisode de l’histoire « La mission verte ». Qui veut nous rappeler ce qu’on a vu dans cet épisode ? </vt:lpstr>
      <vt:lpstr>On va  regarder  le premier épisode une nouvelle fois. Après, on verra le deuxième épisode. Soyez attentifs.</vt:lpstr>
      <vt:lpstr>Lecture de la vidéo.</vt:lpstr>
      <vt:lpstr>Maintenant, nous allons découvrir un nouvel épisode de l’histoire « La mission verte ».  Est-ce que vous êtes prêts ? Ecoutez bien. </vt:lpstr>
      <vt:lpstr>Lecture de la vidéo.</vt:lpstr>
      <vt:lpstr>Nous allons écouter l’histoire une deuxième fois. Soyez attentifs.</vt:lpstr>
      <vt:lpstr>Lecture de la vidéo.</vt:lpstr>
      <vt:lpstr>Qui rencontre Yassine dans la réserve naturelle ?</vt:lpstr>
      <vt:lpstr>Dans la réserve naturelle, Yassine rencontre un garde forestier.</vt:lpstr>
      <vt:lpstr>Pourquoi l’homme est-il inquiet ?  </vt:lpstr>
      <vt:lpstr>Il est inquiet car ces dernières années, certaines espèces ont disparu.</vt:lpstr>
      <vt:lpstr>Qu’est-ce qui menace la forêt ? </vt:lpstr>
      <vt:lpstr>La  chasse illégale et la déforestation menacent la forêt.</vt:lpstr>
      <vt:lpstr>Qu’est-ce qu’il faut faire pour protéger les animaux ? </vt:lpstr>
      <vt:lpstr>Il faut protéger les forêts et sensibiliser les habitants.</vt:lpstr>
      <vt:lpstr>Que faut-il faire d’autre pour protéger les animaux ? </vt:lpstr>
      <vt:lpstr>Il faut combattre la chasse illégale.</vt:lpstr>
      <vt:lpstr>On va retrouver nos amis la semaine prochaine pour un nouvel épisode. </vt:lpstr>
      <vt:lpstr>À  la maison, écrivez trois phrases que vous avez retenues de cette histoire. 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29</cp:revision>
  <cp:lastPrinted>2025-08-13T10:11:39Z</cp:lastPrinted>
  <dcterms:created xsi:type="dcterms:W3CDTF">2025-08-01T12:31:49Z</dcterms:created>
  <dcterms:modified xsi:type="dcterms:W3CDTF">2026-03-31T12:00:19Z</dcterms:modified>
</cp:coreProperties>
</file>