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697" r:id="rId5"/>
    <p:sldMasterId id="2147483808" r:id="rId6"/>
    <p:sldMasterId id="2147483818" r:id="rId7"/>
    <p:sldMasterId id="2147483826" r:id="rId8"/>
    <p:sldMasterId id="2147483831" r:id="rId9"/>
    <p:sldMasterId id="2147483843" r:id="rId10"/>
    <p:sldMasterId id="2147483857" r:id="rId11"/>
  </p:sldMasterIdLst>
  <p:notesMasterIdLst>
    <p:notesMasterId r:id="rId39"/>
  </p:notesMasterIdLst>
  <p:sldIdLst>
    <p:sldId id="257" r:id="rId12"/>
    <p:sldId id="1029" r:id="rId13"/>
    <p:sldId id="951" r:id="rId14"/>
    <p:sldId id="1366" r:id="rId15"/>
    <p:sldId id="1351" r:id="rId16"/>
    <p:sldId id="1352" r:id="rId17"/>
    <p:sldId id="1353" r:id="rId18"/>
    <p:sldId id="1276" r:id="rId19"/>
    <p:sldId id="1354" r:id="rId20"/>
    <p:sldId id="1355" r:id="rId21"/>
    <p:sldId id="1356" r:id="rId22"/>
    <p:sldId id="1357" r:id="rId23"/>
    <p:sldId id="1358" r:id="rId24"/>
    <p:sldId id="1359" r:id="rId25"/>
    <p:sldId id="1360" r:id="rId26"/>
    <p:sldId id="1281" r:id="rId27"/>
    <p:sldId id="1282" r:id="rId28"/>
    <p:sldId id="1283" r:id="rId29"/>
    <p:sldId id="1321" r:id="rId30"/>
    <p:sldId id="1361" r:id="rId31"/>
    <p:sldId id="1287" r:id="rId32"/>
    <p:sldId id="1292" r:id="rId33"/>
    <p:sldId id="1293" r:id="rId34"/>
    <p:sldId id="1364" r:id="rId35"/>
    <p:sldId id="1365" r:id="rId36"/>
    <p:sldId id="1280" r:id="rId37"/>
    <p:sldId id="689" r:id="rId38"/>
  </p:sldIdLst>
  <p:sldSz cx="9144000" cy="6858000" type="screen4x3"/>
  <p:notesSz cx="6735763" cy="9866313"/>
  <p:embeddedFontLst>
    <p:embeddedFont>
      <p:font typeface="Dosis" pitchFamily="2" charset="0"/>
      <p:regular r:id="rId40"/>
      <p:bold r:id="rId41"/>
    </p:embeddedFont>
    <p:embeddedFont>
      <p:font typeface="Dosis ExtraBold" pitchFamily="2" charset="0"/>
      <p:bold r:id="rId42"/>
    </p:embeddedFont>
    <p:embeddedFont>
      <p:font typeface="Dosis Medium" pitchFamily="2" charset="0"/>
      <p:regular r:id="rId43"/>
    </p:embeddedFont>
    <p:embeddedFont>
      <p:font typeface="Dosis SemiBold" pitchFamily="2" charset="0"/>
      <p:bold r:id="rId44"/>
    </p:embeddedFont>
    <p:embeddedFont>
      <p:font typeface="Mistral" panose="03090702030407020403" pitchFamily="66" charset="0"/>
      <p:regular r:id="rId4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FABAB"/>
    <a:srgbClr val="E7E6E6"/>
    <a:srgbClr val="EAF8FE"/>
    <a:srgbClr val="9EE0F4"/>
    <a:srgbClr val="004981"/>
    <a:srgbClr val="2196B1"/>
    <a:srgbClr val="2AB6D7"/>
    <a:srgbClr val="424D7B"/>
    <a:srgbClr val="A1A6BC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9EED33-1FED-4260-9302-CF5729965E01}" v="3" dt="2026-04-16T11:20:01.5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font" Target="fonts/font3.fntdata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font" Target="fonts/font4.fntdata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7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85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25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22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461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0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76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68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48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84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77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99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489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046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681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940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882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55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5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8277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png"/><Relationship Id="rId7" Type="http://schemas.openxmlformats.org/officeDocument/2006/relationships/image" Target="../media/image35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6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png"/><Relationship Id="rId9" Type="http://schemas.openxmlformats.org/officeDocument/2006/relationships/image" Target="../media/image37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31.png"/><Relationship Id="rId7" Type="http://schemas.openxmlformats.org/officeDocument/2006/relationships/image" Target="../media/image45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0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32.png"/><Relationship Id="rId9" Type="http://schemas.openxmlformats.org/officeDocument/2006/relationships/image" Target="../media/image47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2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4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2.mp4"/><Relationship Id="rId7" Type="http://schemas.openxmlformats.org/officeDocument/2006/relationships/image" Target="../media/image5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2.png"/><Relationship Id="rId5" Type="http://schemas.openxmlformats.org/officeDocument/2006/relationships/slideLayout" Target="../slideLayouts/slideLayout9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00F326A-2E7C-61FA-D091-1C3895DB2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9" b="353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 descr="Une image contenant texte, Appareils électroniques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7444AFE8-D1E2-DFDE-4D8D-BBF90C37D3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703" y="2286739"/>
            <a:ext cx="1734285" cy="2660154"/>
          </a:xfrm>
          <a:prstGeom prst="rect">
            <a:avLst/>
          </a:prstGeom>
        </p:spPr>
      </p:pic>
      <p:pic>
        <p:nvPicPr>
          <p:cNvPr id="15" name="Image 14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D2611351-112D-0ED4-F9BF-4E28A99D02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575" y="2286739"/>
            <a:ext cx="1734285" cy="2660154"/>
          </a:xfrm>
          <a:prstGeom prst="rect">
            <a:avLst/>
          </a:prstGeom>
        </p:spPr>
      </p:pic>
      <p:pic>
        <p:nvPicPr>
          <p:cNvPr id="17" name="Image 16" descr="Une image contenant texte, capture d’écran, Brochure, Publication&#10;&#10;Le contenu généré par l’IA peut être incorrect.">
            <a:extLst>
              <a:ext uri="{FF2B5EF4-FFF2-40B4-BE49-F238E27FC236}">
                <a16:creationId xmlns:a16="http://schemas.microsoft.com/office/drawing/2014/main" id="{1524DC9B-F698-DD84-AA83-B939E11473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313" y="2286739"/>
            <a:ext cx="1734285" cy="2660154"/>
          </a:xfrm>
          <a:prstGeom prst="rect">
            <a:avLst/>
          </a:prstGeom>
        </p:spPr>
      </p:pic>
      <p:pic>
        <p:nvPicPr>
          <p:cNvPr id="19" name="Image 18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80783CE-EC5C-1C1F-E00C-83B8867086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77" y="2286739"/>
            <a:ext cx="1734285" cy="2660154"/>
          </a:xfrm>
          <a:prstGeom prst="rect">
            <a:avLst/>
          </a:prstGeom>
        </p:spPr>
      </p:pic>
      <p:pic>
        <p:nvPicPr>
          <p:cNvPr id="21" name="Image 20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15897AF-48A0-3877-9F8B-03B45A6995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2" y="2286739"/>
            <a:ext cx="1734285" cy="266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3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2046396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1819270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66870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41670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89751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963320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2239507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512151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86951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839143" y="367176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5055143" y="341976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5019143" y="386247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3146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407163" y="210656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689267" y="186390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590944" y="227631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540C6F-BD47-6B02-029D-FE9CD04D31E5}"/>
              </a:ext>
            </a:extLst>
          </p:cNvPr>
          <p:cNvSpPr/>
          <p:nvPr/>
        </p:nvSpPr>
        <p:spPr>
          <a:xfrm>
            <a:off x="473267" y="512151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E43CC626-ADCD-EC70-EA48-5ED2B592E546}"/>
              </a:ext>
            </a:extLst>
          </p:cNvPr>
          <p:cNvSpPr/>
          <p:nvPr/>
        </p:nvSpPr>
        <p:spPr>
          <a:xfrm>
            <a:off x="689267" y="486951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9E26940-18FC-9424-23F3-4670FFB42606}"/>
              </a:ext>
            </a:extLst>
          </p:cNvPr>
          <p:cNvSpPr txBox="1">
            <a:spLocks/>
          </p:cNvSpPr>
          <p:nvPr/>
        </p:nvSpPr>
        <p:spPr>
          <a:xfrm>
            <a:off x="653267" y="532080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>
              <a:defRPr/>
            </a:pPr>
            <a:r>
              <a:rPr lang="fr-FR" sz="1600" dirty="0"/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108,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E8E4B1-BAB4-7746-3094-BC9977CFF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603" y="1477609"/>
            <a:ext cx="3264946" cy="500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Organiser - Tricher – La chasse illégale – Combattre – Les énergies fossiles.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77CD860-D156-27E6-3BCA-CBE7498EE0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1801383"/>
            <a:ext cx="1598294" cy="174854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909558-1099-A054-5277-13D76662DC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384" y="4174814"/>
            <a:ext cx="1678170" cy="18359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EE3643-3EA0-6F68-1D0B-B02A9469C9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179" y="1699153"/>
            <a:ext cx="1625050" cy="17778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1FA627-EF67-6EE1-F525-724DAD5AFE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461" y="1801383"/>
            <a:ext cx="1625050" cy="169425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A32C85-4316-D460-528C-696A972B7A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843" y="4279773"/>
            <a:ext cx="1486290" cy="1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897" y="777795"/>
            <a:ext cx="7060834" cy="612000"/>
          </a:xfrm>
        </p:spPr>
        <p:txBody>
          <a:bodyPr>
            <a:noAutofit/>
          </a:bodyPr>
          <a:lstStyle/>
          <a:p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 L’IA ne peut pas remplacer les enseignants car elle ne ressent pas les émotions. – Les usines produisent du CO2.– Le réchauffement climatique menace les animaux. – La station Noor produit de l’électricité. – Il faut protéger les animaux contre la déforestation.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EEB07B9-D766-0D4F-F3CF-678E06C783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779" y="2187892"/>
            <a:ext cx="2165888" cy="158400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EBB627-438E-D07F-7485-8C4A62F039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3528" y="2135503"/>
            <a:ext cx="2254490" cy="17401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7090233-2A1B-7F65-0FCF-6D09BEB9F0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6880" y="2130741"/>
            <a:ext cx="2268341" cy="174487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32634B8-48CF-9476-2745-124FC31193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7534" y="4137659"/>
            <a:ext cx="2514265" cy="205246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EE7DA2E-22F6-6B91-3498-31036AC66D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74588" y="4137659"/>
            <a:ext cx="2513934" cy="196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et les mettre dans des phrases.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mets-le dans une phrase.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979A5B8-061F-05DE-2395-9268574A6B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63" y="4296912"/>
            <a:ext cx="1568856" cy="171633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AE0A8F-4184-5225-6635-785479840A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385" y="1807563"/>
            <a:ext cx="1454352" cy="15910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85B8DC-4710-342B-1C73-D15465273C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319" y="1774723"/>
            <a:ext cx="1484370" cy="162391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7902BA-A59F-8811-13C6-DD709C53C5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15" y="1818859"/>
            <a:ext cx="1484370" cy="162391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0733A9-2A77-C2A0-A24E-1DAB8CF71F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185" y="4336551"/>
            <a:ext cx="1649582" cy="176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5 phrases.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28A32CE6-5D87-6F2B-533A-45BA88F7697D}"/>
              </a:ext>
            </a:extLst>
          </p:cNvPr>
          <p:cNvSpPr txBox="1">
            <a:spLocks/>
          </p:cNvSpPr>
          <p:nvPr/>
        </p:nvSpPr>
        <p:spPr>
          <a:xfrm>
            <a:off x="994690" y="1904653"/>
            <a:ext cx="7633854" cy="3843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l’IA ne peut pas remplacer les enseignants ?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animaux disparaissent-ils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les animaux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la station Noor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produisent les éoliennes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le réchauffement climatique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la pollution ?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l’environnement et des technologies.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 ce que l’on peut faire grâce à l’intelligence artificielle, des forêts et des réserves naturelles , de l’impact des énergies renouvelables et du réchauffement climatique.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824" y="276678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A239AB-8549-07FA-8FC3-93FEA9567274}"/>
              </a:ext>
            </a:extLst>
          </p:cNvPr>
          <p:cNvSpPr txBox="1"/>
          <p:nvPr/>
        </p:nvSpPr>
        <p:spPr>
          <a:xfrm>
            <a:off x="2848960" y="2822261"/>
            <a:ext cx="54491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l’Intelligence Artificielle, des réserves naturelles, des énergies renouvelables et du réchauffement climatique.</a:t>
            </a:r>
          </a:p>
        </p:txBody>
      </p:sp>
    </p:spTree>
    <p:extLst>
      <p:ext uri="{BB962C8B-B14F-4D97-AF65-F5344CB8AC3E}">
        <p14:creationId xmlns:p14="http://schemas.microsoft.com/office/powerpoint/2010/main" val="324765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55281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DF21D-28AB-899B-7C7F-A7219380DE28}"/>
              </a:ext>
            </a:extLst>
          </p:cNvPr>
          <p:cNvSpPr txBox="1"/>
          <p:nvPr/>
        </p:nvSpPr>
        <p:spPr>
          <a:xfrm>
            <a:off x="3479819" y="2792958"/>
            <a:ext cx="19431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</a:t>
            </a: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s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inges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8B0CDF-A5A3-D042-F761-98EDB13C284C}"/>
              </a:ext>
            </a:extLst>
          </p:cNvPr>
          <p:cNvSpPr txBox="1"/>
          <p:nvPr/>
        </p:nvSpPr>
        <p:spPr>
          <a:xfrm>
            <a:off x="5887878" y="3756657"/>
            <a:ext cx="2307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</a:t>
            </a: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é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oliennes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8F14B9-2C3E-2138-90FE-687086DCACED}"/>
              </a:ext>
            </a:extLst>
          </p:cNvPr>
          <p:cNvSpPr txBox="1"/>
          <p:nvPr/>
        </p:nvSpPr>
        <p:spPr>
          <a:xfrm>
            <a:off x="6533916" y="4820910"/>
            <a:ext cx="17109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vent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C9A640-F49B-B132-0E3D-F326D5060A26}"/>
              </a:ext>
            </a:extLst>
          </p:cNvPr>
          <p:cNvSpPr txBox="1"/>
          <p:nvPr/>
        </p:nvSpPr>
        <p:spPr>
          <a:xfrm>
            <a:off x="3870960" y="4861411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soleil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D02AE5-5D1C-C984-AECA-46D437B75093}"/>
              </a:ext>
            </a:extLst>
          </p:cNvPr>
          <p:cNvSpPr txBox="1"/>
          <p:nvPr/>
        </p:nvSpPr>
        <p:spPr>
          <a:xfrm>
            <a:off x="1073227" y="4835709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L’air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93D257-8CEC-6D64-F94A-178746A8F1B7}"/>
              </a:ext>
            </a:extLst>
          </p:cNvPr>
          <p:cNvSpPr txBox="1"/>
          <p:nvPr/>
        </p:nvSpPr>
        <p:spPr>
          <a:xfrm>
            <a:off x="1124395" y="3701404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Barrages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12F22-54BB-86F7-BE09-8A252AD6A3D9}"/>
              </a:ext>
            </a:extLst>
          </p:cNvPr>
          <p:cNvSpPr txBox="1"/>
          <p:nvPr/>
        </p:nvSpPr>
        <p:spPr>
          <a:xfrm>
            <a:off x="3621373" y="3502741"/>
            <a:ext cx="1882142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Lutter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903584-0621-BFD8-8A51-4F9393620A3F}"/>
              </a:ext>
            </a:extLst>
          </p:cNvPr>
          <p:cNvSpPr txBox="1"/>
          <p:nvPr/>
        </p:nvSpPr>
        <p:spPr>
          <a:xfrm>
            <a:off x="5887878" y="2792958"/>
            <a:ext cx="2107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les </a:t>
            </a: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g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azelles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59F32B-C580-C737-1DD5-1E99A80C98C1}"/>
              </a:ext>
            </a:extLst>
          </p:cNvPr>
          <p:cNvSpPr txBox="1"/>
          <p:nvPr/>
        </p:nvSpPr>
        <p:spPr>
          <a:xfrm>
            <a:off x="1071760" y="2792958"/>
            <a:ext cx="19431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Des réserves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347597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créer des réserves naturelles.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éoliennes produisent l’électricité.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C9B62F4-9C03-EBC8-7594-269B558D3869}"/>
              </a:ext>
            </a:extLst>
          </p:cNvPr>
          <p:cNvSpPr txBox="1"/>
          <p:nvPr/>
        </p:nvSpPr>
        <p:spPr>
          <a:xfrm>
            <a:off x="1221223" y="2170674"/>
            <a:ext cx="6701554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L’intelligence artificielle nous aide à agir  pour sauver la planète. Elle étudie les comportements des animaux et </a:t>
            </a:r>
            <a:r>
              <a:rPr lang="fr-FR" sz="2400" b="1" dirty="0">
                <a:solidFill>
                  <a:srgbClr val="44546A"/>
                </a:solidFill>
                <a:latin typeface="Dosis SemiBold" pitchFamily="2" charset="0"/>
              </a:rPr>
              <a:t>aide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 les gardes forestiers à </a:t>
            </a:r>
            <a:r>
              <a:rPr lang="fr-FR" sz="2400" b="1" dirty="0">
                <a:solidFill>
                  <a:srgbClr val="44546A"/>
                </a:solidFill>
                <a:latin typeface="Dosis SemiBold" pitchFamily="2" charset="0"/>
              </a:rPr>
              <a:t>protéger 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es réserves naturelles.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509" y="5212423"/>
            <a:ext cx="2501312" cy="117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8721</TotalTime>
  <Words>1010</Words>
  <Application>Microsoft Office PowerPoint</Application>
  <PresentationFormat>Affichage à l'écran (4:3)</PresentationFormat>
  <Paragraphs>120</Paragraphs>
  <Slides>27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27</vt:i4>
      </vt:variant>
    </vt:vector>
  </HeadingPairs>
  <TitlesOfParts>
    <vt:vector size="48" baseType="lpstr">
      <vt:lpstr>Dosis ExtraBold</vt:lpstr>
      <vt:lpstr>Aptos Display</vt:lpstr>
      <vt:lpstr>Dosis Medium</vt:lpstr>
      <vt:lpstr>Mistral</vt:lpstr>
      <vt:lpstr>Aptos</vt:lpstr>
      <vt:lpstr>Wingdings</vt:lpstr>
      <vt:lpstr>Calibri</vt:lpstr>
      <vt:lpstr>Arial</vt:lpstr>
      <vt:lpstr>Dosis</vt:lpstr>
      <vt:lpstr>Dosis SemiBold</vt:lpstr>
      <vt:lpstr>2_Conception personnalisée</vt:lpstr>
      <vt:lpstr>00_Env-Enseignant</vt:lpstr>
      <vt:lpstr>Révision</vt:lpstr>
      <vt:lpstr>lecture offerte</vt:lpstr>
      <vt:lpstr>Vocab_01- Présentation</vt:lpstr>
      <vt:lpstr>3_Lecture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Organiser - Tricher – La chasse illégale – Combattre – Les énergies fossiles. </vt:lpstr>
      <vt:lpstr>Présentation PowerPoint</vt:lpstr>
      <vt:lpstr>Regarde les images. Je vais te dire des phrases  et tu vas me montrer les images qui correspondent :  L’IA ne peut pas remplacer les enseignants car elle ne ressent pas les émotions. – Les usines produisent du CO2.– Le réchauffement climatique menace les animaux. – La station Noor produit de l’électricité. – Il faut protéger les animaux contre la déforestation.</vt:lpstr>
      <vt:lpstr>Présentation PowerPoint</vt:lpstr>
      <vt:lpstr>Mets ton doigt sur chaque image, dis-moi le mot en français et mets-le dans une phrase.</vt:lpstr>
      <vt:lpstr>Présentation PowerPoint</vt:lpstr>
      <vt:lpstr>Je vais te poser des questions et tu dois répondre correctement. L’enseignant choisit 5 phrases.</vt:lpstr>
      <vt:lpstr>Présentation PowerPoint</vt:lpstr>
      <vt:lpstr>Parle de ce que l’on peut faire grâce à l’intelligence artificielle, des forêts et des réserves naturelles , de l’impact des énergies renouvelables et du réchauffement climatique.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46</cp:revision>
  <cp:lastPrinted>2025-08-13T10:11:39Z</cp:lastPrinted>
  <dcterms:created xsi:type="dcterms:W3CDTF">2025-08-01T12:31:49Z</dcterms:created>
  <dcterms:modified xsi:type="dcterms:W3CDTF">2026-04-23T19:12:18Z</dcterms:modified>
</cp:coreProperties>
</file>