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73"/>
  </p:notesMasterIdLst>
  <p:sldIdLst>
    <p:sldId id="257" r:id="rId12"/>
    <p:sldId id="1029" r:id="rId13"/>
    <p:sldId id="951" r:id="rId14"/>
    <p:sldId id="1364" r:id="rId15"/>
    <p:sldId id="1351" r:id="rId16"/>
    <p:sldId id="1000" r:id="rId17"/>
    <p:sldId id="1146" r:id="rId18"/>
    <p:sldId id="1147" r:id="rId19"/>
    <p:sldId id="1309" r:id="rId20"/>
    <p:sldId id="1116" r:id="rId21"/>
    <p:sldId id="1200" r:id="rId22"/>
    <p:sldId id="1250" r:id="rId23"/>
    <p:sldId id="1310" r:id="rId24"/>
    <p:sldId id="1311" r:id="rId25"/>
    <p:sldId id="1312" r:id="rId26"/>
    <p:sldId id="1313" r:id="rId27"/>
    <p:sldId id="1314" r:id="rId28"/>
    <p:sldId id="1315" r:id="rId29"/>
    <p:sldId id="1348" r:id="rId30"/>
    <p:sldId id="1317" r:id="rId31"/>
    <p:sldId id="1316" r:id="rId32"/>
    <p:sldId id="1318" r:id="rId33"/>
    <p:sldId id="1349" r:id="rId34"/>
    <p:sldId id="1350" r:id="rId35"/>
    <p:sldId id="1322" r:id="rId36"/>
    <p:sldId id="1323" r:id="rId37"/>
    <p:sldId id="1324" r:id="rId38"/>
    <p:sldId id="1325" r:id="rId39"/>
    <p:sldId id="1326" r:id="rId40"/>
    <p:sldId id="1327" r:id="rId41"/>
    <p:sldId id="1328" r:id="rId42"/>
    <p:sldId id="1329" r:id="rId43"/>
    <p:sldId id="1330" r:id="rId44"/>
    <p:sldId id="1008" r:id="rId45"/>
    <p:sldId id="964" r:id="rId46"/>
    <p:sldId id="1266" r:id="rId47"/>
    <p:sldId id="1331" r:id="rId48"/>
    <p:sldId id="1267" r:id="rId49"/>
    <p:sldId id="1010" r:id="rId50"/>
    <p:sldId id="1352" r:id="rId51"/>
    <p:sldId id="1353" r:id="rId52"/>
    <p:sldId id="1276" r:id="rId53"/>
    <p:sldId id="1354" r:id="rId54"/>
    <p:sldId id="1355" r:id="rId55"/>
    <p:sldId id="1356" r:id="rId56"/>
    <p:sldId id="1357" r:id="rId57"/>
    <p:sldId id="1358" r:id="rId58"/>
    <p:sldId id="1359" r:id="rId59"/>
    <p:sldId id="1360" r:id="rId60"/>
    <p:sldId id="1281" r:id="rId61"/>
    <p:sldId id="1282" r:id="rId62"/>
    <p:sldId id="1283" r:id="rId63"/>
    <p:sldId id="1321" r:id="rId64"/>
    <p:sldId id="1361" r:id="rId65"/>
    <p:sldId id="1287" r:id="rId66"/>
    <p:sldId id="1292" r:id="rId67"/>
    <p:sldId id="1293" r:id="rId68"/>
    <p:sldId id="1362" r:id="rId69"/>
    <p:sldId id="1363" r:id="rId70"/>
    <p:sldId id="1280" r:id="rId71"/>
    <p:sldId id="689" r:id="rId72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bold r:id="rId78"/>
    </p:embeddedFont>
    <p:embeddedFont>
      <p:font typeface="Mistral" panose="03090702030407020403" pitchFamily="66" charset="0"/>
      <p:regular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981"/>
    <a:srgbClr val="2196B1"/>
    <a:srgbClr val="9EE0F4"/>
    <a:srgbClr val="EAF8FE"/>
    <a:srgbClr val="2AB6D7"/>
    <a:srgbClr val="424D7B"/>
    <a:srgbClr val="A1A6BC"/>
    <a:srgbClr val="4B5377"/>
    <a:srgbClr val="DEEBF7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2B9514-5600-4F31-8FF6-2DCE42976CB9}" v="6" dt="2026-04-17T16:12:12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3.fntdata"/><Relationship Id="rId84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theme" Target="theme/theme1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font" Target="fonts/font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viewProps" Target="viewProps.xml"/><Relationship Id="rId86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addSld delSld modSld delMainMaster">
      <pc:chgData name="Salima  Ben Najem" userId="5d5d9c33-4a8f-4fad-a74b-e23ae769dead" providerId="ADAL" clId="{9BC4A8D2-6BD3-4F6E-9B89-9E8D97E5DD9E}" dt="2026-04-17T16:12:12.278" v="29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6:05:10.927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6:05:10.927" v="2" actId="26606"/>
          <ac:spMkLst>
            <pc:docMk/>
            <pc:sldMk cId="56895326" sldId="257"/>
            <ac:spMk id="8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6:05:10.927" v="2" actId="26606"/>
          <ac:spMkLst>
            <pc:docMk/>
            <pc:sldMk cId="56895326" sldId="257"/>
            <ac:spMk id="13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6:04:56.722" v="0" actId="478"/>
          <ac:picMkLst>
            <pc:docMk/>
            <pc:sldMk cId="56895326" sldId="257"/>
            <ac:picMk id="2" creationId="{E5F3CDF8-49D1-E673-33E2-688B0829DB7F}"/>
          </ac:picMkLst>
        </pc:picChg>
        <pc:picChg chg="add mod">
          <ac:chgData name="Salima  Ben Najem" userId="5d5d9c33-4a8f-4fad-a74b-e23ae769dead" providerId="ADAL" clId="{9BC4A8D2-6BD3-4F6E-9B89-9E8D97E5DD9E}" dt="2026-04-17T16:05:10.927" v="2" actId="26606"/>
          <ac:picMkLst>
            <pc:docMk/>
            <pc:sldMk cId="56895326" sldId="257"/>
            <ac:picMk id="4" creationId="{CA1514F3-B7DA-3DFF-EFB7-5C67CDB2E6F8}"/>
          </ac:picMkLst>
        </pc:picChg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502274348" sldId="689"/>
        </pc:sldMkLst>
      </pc:sldChg>
      <pc:sldChg chg="addSp delSp modSp add del mod">
        <pc:chgData name="Salima  Ben Najem" userId="5d5d9c33-4a8f-4fad-a74b-e23ae769dead" providerId="ADAL" clId="{9BC4A8D2-6BD3-4F6E-9B89-9E8D97E5DD9E}" dt="2026-04-17T16:10:22.259" v="16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6:10:22.259" v="16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4-17T16:09:54.991" v="10" actId="478"/>
          <ac:picMkLst>
            <pc:docMk/>
            <pc:sldMk cId="3471369106" sldId="1010"/>
            <ac:picMk id="3" creationId="{9266BB3A-E574-99BD-0690-1230E4B853D9}"/>
          </ac:picMkLst>
        </pc:picChg>
        <pc:picChg chg="add mod ord">
          <ac:chgData name="Salima  Ben Najem" userId="5d5d9c33-4a8f-4fad-a74b-e23ae769dead" providerId="ADAL" clId="{9BC4A8D2-6BD3-4F6E-9B89-9E8D97E5DD9E}" dt="2026-04-17T16:10:10.253" v="14" actId="167"/>
          <ac:picMkLst>
            <pc:docMk/>
            <pc:sldMk cId="3471369106" sldId="1010"/>
            <ac:picMk id="5" creationId="{C0BF0329-19BF-261E-4BDC-FEED15049CB1}"/>
          </ac:picMkLst>
        </pc:picChg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05080775" sldId="1116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069209605" sldId="1200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961145160" sldId="1250"/>
        </pc:sldMkLst>
      </pc:sldChg>
      <pc:sldChg chg="add del">
        <pc:chgData name="Salima  Ben Najem" userId="5d5d9c33-4a8f-4fad-a74b-e23ae769dead" providerId="ADAL" clId="{9BC4A8D2-6BD3-4F6E-9B89-9E8D97E5DD9E}" dt="2026-04-17T16:09:06.781" v="8"/>
        <pc:sldMkLst>
          <pc:docMk/>
          <pc:sldMk cId="1926576313" sldId="1266"/>
        </pc:sldMkLst>
      </pc:sldChg>
      <pc:sldChg chg="add del">
        <pc:chgData name="Salima  Ben Najem" userId="5d5d9c33-4a8f-4fad-a74b-e23ae769dead" providerId="ADAL" clId="{9BC4A8D2-6BD3-4F6E-9B89-9E8D97E5DD9E}" dt="2026-04-17T16:09:06.781" v="8"/>
        <pc:sldMkLst>
          <pc:docMk/>
          <pc:sldMk cId="2702984493" sldId="1267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249993675" sldId="1281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68315985" sldId="1282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568285701" sldId="1283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915003365" sldId="1292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3195323805" sldId="1293"/>
        </pc:sldMkLst>
      </pc:sldChg>
      <pc:sldChg chg="del">
        <pc:chgData name="Salima  Ben Najem" userId="5d5d9c33-4a8f-4fad-a74b-e23ae769dead" providerId="ADAL" clId="{9BC4A8D2-6BD3-4F6E-9B89-9E8D97E5DD9E}" dt="2026-04-17T16:12:07.374" v="28" actId="47"/>
        <pc:sldMkLst>
          <pc:docMk/>
          <pc:sldMk cId="2140684320" sldId="1298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797467951" sldId="130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155978598" sldId="1310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665881048" sldId="1311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185847521" sldId="1312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93189373" sldId="1313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15653033" sldId="1314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81181811" sldId="131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247191031" sldId="1316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550321859" sldId="1317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82893733" sldId="131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764529727" sldId="131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754983651" sldId="1320"/>
        </pc:sldMkLst>
      </pc:sldChg>
      <pc:sldChg chg="del">
        <pc:chgData name="Salima  Ben Najem" userId="5d5d9c33-4a8f-4fad-a74b-e23ae769dead" providerId="ADAL" clId="{9BC4A8D2-6BD3-4F6E-9B89-9E8D97E5DD9E}" dt="2026-04-17T16:12:07.374" v="28" actId="47"/>
        <pc:sldMkLst>
          <pc:docMk/>
          <pc:sldMk cId="471219090" sldId="1321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391415" sldId="1322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241311341" sldId="1323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508954503" sldId="1324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09095593" sldId="132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437749442" sldId="1326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984827911" sldId="1327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217772335" sldId="132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89635015" sldId="132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18599593" sldId="1330"/>
        </pc:sldMkLst>
      </pc:sldChg>
      <pc:sldChg chg="modSp add del mod">
        <pc:chgData name="Salima  Ben Najem" userId="5d5d9c33-4a8f-4fad-a74b-e23ae769dead" providerId="ADAL" clId="{9BC4A8D2-6BD3-4F6E-9B89-9E8D97E5DD9E}" dt="2026-04-17T16:09:22.452" v="9" actId="1076"/>
        <pc:sldMkLst>
          <pc:docMk/>
          <pc:sldMk cId="3539333331" sldId="1331"/>
        </pc:sldMkLst>
        <pc:spChg chg="mod">
          <ac:chgData name="Salima  Ben Najem" userId="5d5d9c33-4a8f-4fad-a74b-e23ae769dead" providerId="ADAL" clId="{9BC4A8D2-6BD3-4F6E-9B89-9E8D97E5DD9E}" dt="2026-04-17T16:09:22.452" v="9" actId="1076"/>
          <ac:spMkLst>
            <pc:docMk/>
            <pc:sldMk cId="3539333331" sldId="1331"/>
            <ac:spMk id="2" creationId="{2D2C2133-66A3-720F-F54C-889AA3F4B6E1}"/>
          </ac:spMkLst>
        </pc:spChg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851116946" sldId="1334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783445367" sldId="1335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32988994" sldId="1336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60026162" sldId="1337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374859127" sldId="1338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407580054" sldId="1339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472883991" sldId="1340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265478522" sldId="1341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662343112" sldId="1342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45160358" sldId="1343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046702094" sldId="1344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626094448" sldId="1345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568276680" sldId="1346"/>
        </pc:sldMkLst>
      </pc:sldChg>
      <pc:sldChg chg="addSp delSp modSp mod">
        <pc:chgData name="Salima  Ben Najem" userId="5d5d9c33-4a8f-4fad-a74b-e23ae769dead" providerId="ADAL" clId="{9BC4A8D2-6BD3-4F6E-9B89-9E8D97E5DD9E}" dt="2026-04-17T16:05:44.710" v="4"/>
        <pc:sldMkLst>
          <pc:docMk/>
          <pc:sldMk cId="1576712323" sldId="1347"/>
        </pc:sldMkLst>
        <pc:grpChg chg="del">
          <ac:chgData name="Salima  Ben Najem" userId="5d5d9c33-4a8f-4fad-a74b-e23ae769dead" providerId="ADAL" clId="{9BC4A8D2-6BD3-4F6E-9B89-9E8D97E5DD9E}" dt="2026-04-17T16:05:17.898" v="3" actId="478"/>
          <ac:grpSpMkLst>
            <pc:docMk/>
            <pc:sldMk cId="1576712323" sldId="1347"/>
            <ac:grpSpMk id="7" creationId="{845A3D1D-DF2E-E612-563D-BC696054327F}"/>
          </ac:grpSpMkLst>
        </pc:grpChg>
        <pc:grpChg chg="add mod">
          <ac:chgData name="Salima  Ben Najem" userId="5d5d9c33-4a8f-4fad-a74b-e23ae769dead" providerId="ADAL" clId="{9BC4A8D2-6BD3-4F6E-9B89-9E8D97E5DD9E}" dt="2026-04-17T16:05:44.710" v="4"/>
          <ac:grpSpMkLst>
            <pc:docMk/>
            <pc:sldMk cId="1576712323" sldId="1347"/>
            <ac:grpSpMk id="8" creationId="{D56F5F80-9C6F-2228-E250-FCB5D83E6203}"/>
          </ac:grpSpMkLst>
        </pc:grp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9" creationId="{92F9A2F2-4DBD-8CD0-B162-7C98A593E9C7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0" creationId="{FCB60752-B091-B9DC-F6AC-4E889255A95B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1" creationId="{E3E7A98E-FD78-5EF6-A50D-51FD73B5B63F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2" creationId="{AACA539C-DE18-D339-9BF8-C37F8DB2C6E8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3" creationId="{D5502451-CD18-EC2F-CB17-D0AD1BF25128}"/>
          </ac:picMkLst>
        </pc:picChg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335596735" sldId="134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82521430" sldId="134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211106104" sldId="1350"/>
        </pc:sldMkLst>
      </pc:sldChg>
      <pc:sldChg chg="modSp mod">
        <pc:chgData name="Salima  Ben Najem" userId="5d5d9c33-4a8f-4fad-a74b-e23ae769dead" providerId="ADAL" clId="{9BC4A8D2-6BD3-4F6E-9B89-9E8D97E5DD9E}" dt="2026-04-17T16:10:26.654" v="18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4-17T16:10:26.654" v="18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6:10:46.787" v="27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4-17T16:10:46.787" v="27" actId="20577"/>
          <ac:spMkLst>
            <pc:docMk/>
            <pc:sldMk cId="2857745691" sldId="1354"/>
            <ac:spMk id="8" creationId="{1EA76800-631C-6C10-E08D-77468C90B8F3}"/>
          </ac:spMkLst>
        </pc:spChg>
        <pc:picChg chg="add mod">
          <ac:chgData name="Salima  Ben Najem" userId="5d5d9c33-4a8f-4fad-a74b-e23ae769dead" providerId="ADAL" clId="{9BC4A8D2-6BD3-4F6E-9B89-9E8D97E5DD9E}" dt="2026-04-17T16:10:43.096" v="22" actId="14100"/>
          <ac:picMkLst>
            <pc:docMk/>
            <pc:sldMk cId="2857745691" sldId="1354"/>
            <ac:picMk id="6" creationId="{006FBEA8-6387-1CF2-9689-E2A7B4860F67}"/>
          </ac:picMkLst>
        </pc:picChg>
        <pc:picChg chg="del">
          <ac:chgData name="Salima  Ben Najem" userId="5d5d9c33-4a8f-4fad-a74b-e23ae769dead" providerId="ADAL" clId="{9BC4A8D2-6BD3-4F6E-9B89-9E8D97E5DD9E}" dt="2026-04-17T16:10:36.199" v="19" actId="478"/>
          <ac:picMkLst>
            <pc:docMk/>
            <pc:sldMk cId="2857745691" sldId="1354"/>
            <ac:picMk id="7" creationId="{F8787E31-D6DE-E8F5-DBC9-044DD7276D21}"/>
          </ac:picMkLst>
        </pc:picChg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448685570" sldId="1358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3957738049" sldId="1359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63224702" sldId="1360"/>
        </pc:sldMkLst>
      </pc:sldChg>
      <pc:sldChg chg="add">
        <pc:chgData name="Salima  Ben Najem" userId="5d5d9c33-4a8f-4fad-a74b-e23ae769dead" providerId="ADAL" clId="{9BC4A8D2-6BD3-4F6E-9B89-9E8D97E5DD9E}" dt="2026-04-17T16:12:12.278" v="29"/>
        <pc:sldMkLst>
          <pc:docMk/>
          <pc:sldMk cId="155981778" sldId="1361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4060715213" sldId="1362"/>
        </pc:sldMkLst>
      </pc:sldChg>
      <pc:sldChg chg="add">
        <pc:chgData name="Salima  Ben Najem" userId="5d5d9c33-4a8f-4fad-a74b-e23ae769dead" providerId="ADAL" clId="{9BC4A8D2-6BD3-4F6E-9B89-9E8D97E5DD9E}" dt="2026-04-17T16:12:12.278" v="29"/>
        <pc:sldMkLst>
          <pc:docMk/>
          <pc:sldMk cId="3761180768" sldId="1363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898488711" sldId="1364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898275580" sldId="136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77695853" sldId="136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626212631" sldId="136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60566442" sldId="1367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272935698" sldId="1368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47797183" sldId="1369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792052107" sldId="1370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92570986" sldId="1371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1816843576" sldId="1372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2419753007" sldId="1373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69525802" sldId="1374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2794849332" sldId="1375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856763647" sldId="137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1024517602" sldId="1377"/>
        </pc:sldMkLst>
      </pc:sldChg>
      <pc:sldMasterChg chg="del delSldLayout">
        <pc:chgData name="Salima  Ben Najem" userId="5d5d9c33-4a8f-4fad-a74b-e23ae769dead" providerId="ADAL" clId="{9BC4A8D2-6BD3-4F6E-9B89-9E8D97E5DD9E}" dt="2026-04-17T16:12:07.374" v="28" actId="47"/>
        <pc:sldMasterMkLst>
          <pc:docMk/>
          <pc:sldMasterMk cId="196620480" sldId="2147483857"/>
        </pc:sldMasterMkLst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501675320" sldId="2147483858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747984017" sldId="2147483859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920277616" sldId="2147483860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502861154" sldId="21474838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8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07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9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594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2.png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33.png"/><Relationship Id="rId9" Type="http://schemas.openxmlformats.org/officeDocument/2006/relationships/image" Target="../media/image50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5" Type="http://schemas.openxmlformats.org/officeDocument/2006/relationships/image" Target="../media/image51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2.png"/><Relationship Id="rId7" Type="http://schemas.openxmlformats.org/officeDocument/2006/relationships/image" Target="../media/image5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33.png"/><Relationship Id="rId9" Type="http://schemas.openxmlformats.org/officeDocument/2006/relationships/image" Target="../media/image56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2F4E69-6CBB-C035-545C-380697F6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" b="347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7444AFE8-D1E2-DFDE-4D8D-BBF90C37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03" y="2286739"/>
            <a:ext cx="1734285" cy="2660154"/>
          </a:xfrm>
          <a:prstGeom prst="rect">
            <a:avLst/>
          </a:prstGeom>
        </p:spPr>
      </p:pic>
      <p:pic>
        <p:nvPicPr>
          <p:cNvPr id="15" name="Image 1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2611351-112D-0ED4-F9BF-4E28A99D0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5" y="2286739"/>
            <a:ext cx="1734285" cy="2660154"/>
          </a:xfrm>
          <a:prstGeom prst="rect">
            <a:avLst/>
          </a:prstGeom>
        </p:spPr>
      </p:pic>
      <p:pic>
        <p:nvPicPr>
          <p:cNvPr id="17" name="Image 16" descr="Une image contenant texte, capture d’écran, Brochure, Publication&#10;&#10;Le contenu généré par l’IA peut être incorrect.">
            <a:extLst>
              <a:ext uri="{FF2B5EF4-FFF2-40B4-BE49-F238E27FC236}">
                <a16:creationId xmlns:a16="http://schemas.microsoft.com/office/drawing/2014/main" id="{1524DC9B-F698-DD84-AA83-B939E114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13" y="2286739"/>
            <a:ext cx="1734285" cy="2660154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0783CE-EC5C-1C1F-E00C-83B886708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" y="2286739"/>
            <a:ext cx="1734285" cy="2660154"/>
          </a:xfrm>
          <a:prstGeom prst="rect">
            <a:avLst/>
          </a:prstGeom>
        </p:spPr>
      </p:pic>
      <p:pic>
        <p:nvPicPr>
          <p:cNvPr id="21" name="Image 20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5897AF-48A0-3877-9F8B-03B45A699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286739"/>
            <a:ext cx="1734285" cy="26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84082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73208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7719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8186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2986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7106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590944" y="16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3267" y="49028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689267" y="46508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653267" y="51021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utiliser l’IA pour apprendre une leçon.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A8166F-6366-8D07-672E-C4E8DF380A64}"/>
              </a:ext>
            </a:extLst>
          </p:cNvPr>
          <p:cNvSpPr txBox="1"/>
          <p:nvPr/>
        </p:nvSpPr>
        <p:spPr>
          <a:xfrm>
            <a:off x="495186" y="3527144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utiliser l’IA pour apprendre une leçon.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A3B4F5-4A97-B6E6-8C55-D78DD258D36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46F5E5-7EE1-2511-A958-D11F25F09CF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14388B-3489-E78E-0214-DEAA292BE141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beaucoup de déchets.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CA4BEA-F283-6369-94EC-8588A01A2A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FF5DAA-50F7-22E0-E97D-B1F35F82887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0B7B17-C6A9-432A-DE3D-16559FA85822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produisez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beaucoup de déchets.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9F010B5-3AD9-3B18-7457-F23498B4022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BFB03F-CC1F-3FC1-7C55-DD45D869553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453" y="777795"/>
            <a:ext cx="7116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et reliez les phrases avec le bon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95186" y="3429000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L’IA corrige mes phrases.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fais beaucoup de fautes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554AEA-57FB-1D97-9A6A-E50A7A7D38B0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1B24718-AEAA-BC85-88D6-546C4370A80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89BDA5-A50D-8E57-7A46-0474A1C37838}"/>
              </a:ext>
            </a:extLst>
          </p:cNvPr>
          <p:cNvSpPr txBox="1"/>
          <p:nvPr/>
        </p:nvSpPr>
        <p:spPr>
          <a:xfrm>
            <a:off x="495186" y="3429000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L’IA corrige mes phrases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je fais beaucoup de fautes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0E8D9-466F-F7FC-2E22-320D9063DF1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02B4D8-6C9A-2B5B-6C46-16C7842FF22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25827" y="3427683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important.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humains le polluent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56EE43-B811-0EA9-6D20-226150291279}"/>
              </a:ext>
            </a:extLst>
          </p:cNvPr>
          <p:cNvSpPr/>
          <p:nvPr/>
        </p:nvSpPr>
        <p:spPr>
          <a:xfrm>
            <a:off x="205905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752AEF8-2BAA-8720-73B0-BDC39C6D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453" y="777795"/>
            <a:ext cx="7116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et reliez les phrases avec le bon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Écrivez la bonne réponse sur vos ardoises.</a:t>
            </a:r>
          </a:p>
        </p:txBody>
      </p:sp>
    </p:spTree>
    <p:extLst>
      <p:ext uri="{BB962C8B-B14F-4D97-AF65-F5344CB8AC3E}">
        <p14:creationId xmlns:p14="http://schemas.microsoft.com/office/powerpoint/2010/main" val="33355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FE09B-0A89-72BD-6154-51FA19245866}"/>
              </a:ext>
            </a:extLst>
          </p:cNvPr>
          <p:cNvSpPr txBox="1"/>
          <p:nvPr/>
        </p:nvSpPr>
        <p:spPr>
          <a:xfrm>
            <a:off x="425827" y="3427683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important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humains le polluent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AEAC62-0A65-C892-18B4-6A469EC7ED27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1F3DE0-49F2-DD4A-FA81-09895F4AAC25}"/>
              </a:ext>
            </a:extLst>
          </p:cNvPr>
          <p:cNvSpPr/>
          <p:nvPr/>
        </p:nvSpPr>
        <p:spPr>
          <a:xfrm>
            <a:off x="205905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1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en silence et reliez les phrases avec le bon mot. Écrivez la bonne réponse sur vos ardoises.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6FB63E-F13C-A129-C6DC-4A5E6D6CF094}"/>
              </a:ext>
            </a:extLst>
          </p:cNvPr>
          <p:cNvSpPr txBox="1"/>
          <p:nvPr/>
        </p:nvSpPr>
        <p:spPr>
          <a:xfrm>
            <a:off x="425827" y="3201562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animaux vivent dans la forêt.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forêt est grande.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8C9DFE-D3DC-3B47-BE37-71783ECD20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8345D3-69FC-383A-ECBB-A43B69A41CE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qui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5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8053A7-E97A-2793-F336-1A5663A8A5C1}"/>
              </a:ext>
            </a:extLst>
          </p:cNvPr>
          <p:cNvSpPr txBox="1"/>
          <p:nvPr/>
        </p:nvSpPr>
        <p:spPr>
          <a:xfrm>
            <a:off x="425827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forêt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vivent les animaux est grande.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B0BE60F-A121-DBD5-C97C-51BAB3DAC4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E138AA3-CC54-5149-0D89-33D50DAB5F3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qui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25827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soleil brille,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fait très froid.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Donc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F45203-46ED-5856-53C0-138FF8F482B2}"/>
              </a:ext>
            </a:extLst>
          </p:cNvPr>
          <p:cNvSpPr txBox="1"/>
          <p:nvPr/>
        </p:nvSpPr>
        <p:spPr>
          <a:xfrm>
            <a:off x="425827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soleil brille,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fait très froid.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4462169-0ADC-3F6A-3117-6631C13444A0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CA6B05-2095-61C5-A790-77555A7A548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Donc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1261238" y="3599947"/>
            <a:ext cx="742821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pleut beaucoup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prends mon manteau.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conséquent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686179-9A3C-4B8F-9072-8378158B68CC}"/>
              </a:ext>
            </a:extLst>
          </p:cNvPr>
          <p:cNvSpPr txBox="1"/>
          <p:nvPr/>
        </p:nvSpPr>
        <p:spPr>
          <a:xfrm>
            <a:off x="975360" y="3610964"/>
            <a:ext cx="74142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pleut beaucoup,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par conséquent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prends mon manteau.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7FA1C3-EF84-09EB-744D-9C4A1F80DD57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FD1573-209E-C125-A635-E522196D5D9B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conséquent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495186" y="3429000"/>
            <a:ext cx="81536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 utilise beaucoup d’énergies fossiles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pollué.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’est pourquoi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EBDD83-97BC-8994-6CA4-09831E9BD59E}"/>
              </a:ext>
            </a:extLst>
          </p:cNvPr>
          <p:cNvSpPr txBox="1"/>
          <p:nvPr/>
        </p:nvSpPr>
        <p:spPr>
          <a:xfrm>
            <a:off x="-765672" y="3335357"/>
            <a:ext cx="10505156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 utilise beaucoup d’énergies fossiles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c’est pourquoi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pollué.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20B280-EF34-AC39-ADA3-430BD9D9339B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C’est pourquoi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960FA6-EE61-13C8-B5DE-9F8A3EA9A318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200839" y="2262819"/>
            <a:ext cx="7728791" cy="280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je peux faire grâce à l’IA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peut remplacer les humains ?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faut-il faire pour protéger les animaux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forêts disparaissent-elles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qu’il faut faire pour lutter contre le réchauffement climatique ?</a:t>
            </a: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BF0329-19BF-261E-4BDC-FEED15049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95" y="1863994"/>
            <a:ext cx="3072026" cy="47120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vous allez faire les activités 2 et 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95975" y="3552941"/>
            <a:ext cx="2809533" cy="254906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ppt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Datashow)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109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faire l’activité 1 et l’activité 2.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FBEA8-6387-1CF2-9689-E2A7B4860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529" y="1588108"/>
            <a:ext cx="3119634" cy="47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application scolaire – La pollution – Les énergies fossiles – Sensibiliser – L’électricité.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B60BCE-F033-AA88-3997-4FD35633D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69" y="1743083"/>
            <a:ext cx="1585739" cy="17348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CB6755-7861-4ABC-C2A2-0C2286EE2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648" y="4163296"/>
            <a:ext cx="1539954" cy="16847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B4161D-B3D6-E936-DBC1-EBEE21E59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FC3B5A-A71A-4816-ED94-B1F787DB03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34" y="4197424"/>
            <a:ext cx="1583173" cy="16505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78DCAF-E51C-90FA-4A0D-CA7AAFFDBF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25" y="1737066"/>
            <a:ext cx="1610894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27016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Il faut créer des réserves naturelles pour la protection des animaux.-  Les gens doivent trier les déchets. – Il faut utiliser des énergies propres. – Le garde forestier protège la forêt. – La centrale solaire produit de l’électricité.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2D58B-13C8-F76F-0FE1-13FACD20E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3601" y="1624017"/>
            <a:ext cx="6860066" cy="457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5D5337-5057-0F6D-1E78-7DA6CD35E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39240"/>
            <a:ext cx="1798903" cy="19680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82BD20-9BEE-84A4-A9B3-DF35DBEA0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64" y="1908431"/>
            <a:ext cx="1735657" cy="18988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9E4495-6A3A-DCA4-0286-8361966E8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07" y="1908431"/>
            <a:ext cx="1735658" cy="18988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972780-25B2-ADB4-BAC7-2384DB4C97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557" y="4278493"/>
            <a:ext cx="1642754" cy="17971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5F199E-4175-2320-10E8-93D954215F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44" y="4278493"/>
            <a:ext cx="1537656" cy="168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E299C6-EFFF-AAD4-AF2F-10940EA2BAAD}"/>
              </a:ext>
            </a:extLst>
          </p:cNvPr>
          <p:cNvSpPr txBox="1"/>
          <p:nvPr/>
        </p:nvSpPr>
        <p:spPr>
          <a:xfrm>
            <a:off x="727113" y="2840569"/>
            <a:ext cx="7505241" cy="2115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b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forêt      </a:t>
            </a: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réchauffement   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éolienne         chaud           </a:t>
            </a:r>
            <a:r>
              <a:rPr lang="fr-FR" sz="32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pann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ix         dixième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lutter contre la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déforestation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pétrole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pollue l’air.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282728" y="2426635"/>
            <a:ext cx="6578543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réchauffement climatique menace notre planète.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Les énergies fossiles polluent l’air pourtant les gens continuent à utiliser le pétrole.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21" y="5170349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8633</TotalTime>
  <Words>1631</Words>
  <Application>Microsoft Office PowerPoint</Application>
  <PresentationFormat>Affichage à l'écran (4:3)</PresentationFormat>
  <Paragraphs>216</Paragraphs>
  <Slides>61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61</vt:i4>
      </vt:variant>
    </vt:vector>
  </HeadingPairs>
  <TitlesOfParts>
    <vt:vector size="82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en silence et reliez les phrases avec le bon mot. Écrivez la bonne réponse sur vos ardoises.</vt:lpstr>
      <vt:lpstr>Levez vos ardoises. </vt:lpstr>
      <vt:lpstr>Corrigez. Qui veut expliquer la réponse ?</vt:lpstr>
      <vt:lpstr>Lisez en silence et reliez les phrases avec le bon mot. Écrivez la bonne réponse sur vos ardoises.</vt:lpstr>
      <vt:lpstr>Levez vos ardoises. </vt:lpstr>
      <vt:lpstr>Corrigez. Qui veut expliquer la réponse ? </vt:lpstr>
      <vt:lpstr>Lisez en silence et reliez les phrases avec le bon mot. Écrivez la bonne réponse sur vos ardoises.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vous allez faire les activités 2 et  3.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Une application scolaire – La pollution – Les énergies fossiles – Sensibiliser – L’électricité.</vt:lpstr>
      <vt:lpstr>Présentation PowerPoint</vt:lpstr>
      <vt:lpstr>Regarde les images. Je vais te dire des phrases  et tu vas me montrer les images qui correspondent : Il faut créer des réserves naturelles pour la protection des animaux.-  Les gens doivent trier les déchets. – Il faut utiliser des énergies propres. – Le garde forestier protège la forêt. – La centrale solaire produit de l’électricité.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2026-04-22T19:14:50Z</dcterms:modified>
</cp:coreProperties>
</file>