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0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697" r:id="rId7"/>
    <p:sldMasterId id="2147483720" r:id="rId8"/>
    <p:sldMasterId id="2147483729" r:id="rId9"/>
    <p:sldMasterId id="2147483818" r:id="rId10"/>
    <p:sldMasterId id="2147483826" r:id="rId11"/>
    <p:sldMasterId id="2147483831" r:id="rId12"/>
    <p:sldMasterId id="2147483843" r:id="rId13"/>
    <p:sldMasterId id="2147483857" r:id="rId14"/>
  </p:sldMasterIdLst>
  <p:notesMasterIdLst>
    <p:notesMasterId r:id="rId81"/>
  </p:notesMasterIdLst>
  <p:sldIdLst>
    <p:sldId id="257" r:id="rId15"/>
    <p:sldId id="1029" r:id="rId16"/>
    <p:sldId id="951" r:id="rId17"/>
    <p:sldId id="1331" r:id="rId18"/>
    <p:sldId id="1311" r:id="rId19"/>
    <p:sldId id="1000" r:id="rId20"/>
    <p:sldId id="1146" r:id="rId21"/>
    <p:sldId id="1147" r:id="rId22"/>
    <p:sldId id="1116" r:id="rId23"/>
    <p:sldId id="1310" r:id="rId24"/>
    <p:sldId id="1250" r:id="rId25"/>
    <p:sldId id="1251" r:id="rId26"/>
    <p:sldId id="1117" r:id="rId27"/>
    <p:sldId id="1229" r:id="rId28"/>
    <p:sldId id="1256" r:id="rId29"/>
    <p:sldId id="1257" r:id="rId30"/>
    <p:sldId id="1262" r:id="rId31"/>
    <p:sldId id="1263" r:id="rId32"/>
    <p:sldId id="1264" r:id="rId33"/>
    <p:sldId id="1265" r:id="rId34"/>
    <p:sldId id="1327" r:id="rId35"/>
    <p:sldId id="1328" r:id="rId36"/>
    <p:sldId id="1329" r:id="rId37"/>
    <p:sldId id="1330" r:id="rId38"/>
    <p:sldId id="1008" r:id="rId39"/>
    <p:sldId id="964" r:id="rId40"/>
    <p:sldId id="1266" r:id="rId41"/>
    <p:sldId id="1267" r:id="rId42"/>
    <p:sldId id="1284" r:id="rId43"/>
    <p:sldId id="1242" r:id="rId44"/>
    <p:sldId id="1285" r:id="rId45"/>
    <p:sldId id="1290" r:id="rId46"/>
    <p:sldId id="1291" r:id="rId47"/>
    <p:sldId id="1270" r:id="rId48"/>
    <p:sldId id="1271" r:id="rId49"/>
    <p:sldId id="1300" r:id="rId50"/>
    <p:sldId id="1275" r:id="rId51"/>
    <p:sldId id="1303" r:id="rId52"/>
    <p:sldId id="1304" r:id="rId53"/>
    <p:sldId id="1305" r:id="rId54"/>
    <p:sldId id="1306" r:id="rId55"/>
    <p:sldId id="1307" r:id="rId56"/>
    <p:sldId id="1308" r:id="rId57"/>
    <p:sldId id="1010" r:id="rId58"/>
    <p:sldId id="1312" r:id="rId59"/>
    <p:sldId id="1313" r:id="rId60"/>
    <p:sldId id="1276" r:id="rId61"/>
    <p:sldId id="1314" r:id="rId62"/>
    <p:sldId id="1315" r:id="rId63"/>
    <p:sldId id="1316" r:id="rId64"/>
    <p:sldId id="1317" r:id="rId65"/>
    <p:sldId id="1318" r:id="rId66"/>
    <p:sldId id="1319" r:id="rId67"/>
    <p:sldId id="1320" r:id="rId68"/>
    <p:sldId id="1281" r:id="rId69"/>
    <p:sldId id="1282" r:id="rId70"/>
    <p:sldId id="1283" r:id="rId71"/>
    <p:sldId id="1321" r:id="rId72"/>
    <p:sldId id="1322" r:id="rId73"/>
    <p:sldId id="1287" r:id="rId74"/>
    <p:sldId id="1292" r:id="rId75"/>
    <p:sldId id="1293" r:id="rId76"/>
    <p:sldId id="1324" r:id="rId77"/>
    <p:sldId id="1325" r:id="rId78"/>
    <p:sldId id="1280" r:id="rId79"/>
    <p:sldId id="689" r:id="rId80"/>
  </p:sldIdLst>
  <p:sldSz cx="9144000" cy="6858000" type="screen4x3"/>
  <p:notesSz cx="6735763" cy="9866313"/>
  <p:embeddedFontLs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bold r:id="rId86"/>
    </p:embeddedFont>
    <p:embeddedFont>
      <p:font typeface="Mistral" panose="03090702030407020403" pitchFamily="66" charset="0"/>
      <p:regular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E84234"/>
    <a:srgbClr val="A1A6BC"/>
    <a:srgbClr val="4B5377"/>
    <a:srgbClr val="DEEBF7"/>
    <a:srgbClr val="565F88"/>
    <a:srgbClr val="2AB6D7"/>
    <a:srgbClr val="55B7DE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473B4A-A91D-4682-A2AD-FCA15D8D652D}" v="40" dt="2026-04-17T15:58:46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76" Type="http://schemas.openxmlformats.org/officeDocument/2006/relationships/slide" Target="slides/slide62.xml"/><Relationship Id="rId84" Type="http://schemas.openxmlformats.org/officeDocument/2006/relationships/font" Target="fonts/font3.fntdata"/><Relationship Id="rId89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7.xml"/><Relationship Id="rId9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87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7.xml"/><Relationship Id="rId82" Type="http://schemas.openxmlformats.org/officeDocument/2006/relationships/font" Target="fonts/font1.fntdata"/><Relationship Id="rId90" Type="http://schemas.openxmlformats.org/officeDocument/2006/relationships/theme" Target="theme/theme1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font" Target="fonts/font4.fntdata"/><Relationship Id="rId93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 delMainMaster">
      <pc:chgData name="Salima  Ben Najem" userId="5d5d9c33-4a8f-4fad-a74b-e23ae769dead" providerId="ADAL" clId="{9BC4A8D2-6BD3-4F6E-9B89-9E8D97E5DD9E}" dt="2026-04-17T15:58:46.673" v="328"/>
      <pc:docMkLst>
        <pc:docMk/>
      </pc:docMkLst>
      <pc:sldChg chg="addSp delSp modSp mod">
        <pc:chgData name="Salima  Ben Najem" userId="5d5d9c33-4a8f-4fad-a74b-e23ae769dead" providerId="ADAL" clId="{9BC4A8D2-6BD3-4F6E-9B89-9E8D97E5DD9E}" dt="2026-04-17T15:15:39.762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4-17T15:15:39.762" v="2" actId="26606"/>
          <ac:spMkLst>
            <pc:docMk/>
            <pc:sldMk cId="56895326" sldId="257"/>
            <ac:spMk id="19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5:15:39.762" v="2" actId="26606"/>
          <ac:spMkLst>
            <pc:docMk/>
            <pc:sldMk cId="56895326" sldId="257"/>
            <ac:spMk id="24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5:15:27.019" v="0" actId="478"/>
          <ac:picMkLst>
            <pc:docMk/>
            <pc:sldMk cId="56895326" sldId="257"/>
            <ac:picMk id="2" creationId="{1871FB08-69CC-487F-1F92-3E9884B5CEB3}"/>
          </ac:picMkLst>
        </pc:picChg>
        <pc:picChg chg="add mod">
          <ac:chgData name="Salima  Ben Najem" userId="5d5d9c33-4a8f-4fad-a74b-e23ae769dead" providerId="ADAL" clId="{9BC4A8D2-6BD3-4F6E-9B89-9E8D97E5DD9E}" dt="2026-04-17T15:15:39.762" v="2" actId="26606"/>
          <ac:picMkLst>
            <pc:docMk/>
            <pc:sldMk cId="56895326" sldId="257"/>
            <ac:picMk id="4" creationId="{36B17C14-CBAB-EE73-D8F4-01422D728CBB}"/>
          </ac:picMkLst>
        </pc:pic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1502274348" sldId="689"/>
        </pc:sldMkLst>
      </pc:sldChg>
      <pc:sldChg chg="addSp delSp modSp add del mod">
        <pc:chgData name="Salima  Ben Najem" userId="5d5d9c33-4a8f-4fad-a74b-e23ae769dead" providerId="ADAL" clId="{9BC4A8D2-6BD3-4F6E-9B89-9E8D97E5DD9E}" dt="2026-04-17T15:55:56.697" v="310" actId="20577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4-17T15:55:56.697" v="310" actId="20577"/>
          <ac:spMkLst>
            <pc:docMk/>
            <pc:sldMk cId="3471369106" sldId="1010"/>
            <ac:spMk id="4" creationId="{467D0624-BFBC-12EC-0D36-530D6014925F}"/>
          </ac:spMkLst>
        </pc:spChg>
        <pc:spChg chg="mod">
          <ac:chgData name="Salima  Ben Najem" userId="5d5d9c33-4a8f-4fad-a74b-e23ae769dead" providerId="ADAL" clId="{9BC4A8D2-6BD3-4F6E-9B89-9E8D97E5DD9E}" dt="2026-04-17T15:55:15.488" v="308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4-17T15:42:46.397" v="271" actId="478"/>
          <ac:picMkLst>
            <pc:docMk/>
            <pc:sldMk cId="3471369106" sldId="1010"/>
            <ac:picMk id="3" creationId="{05B1E887-1724-1BD0-B6E1-AA1CEEEE7975}"/>
          </ac:picMkLst>
        </pc:picChg>
        <pc:picChg chg="add mod ord">
          <ac:chgData name="Salima  Ben Najem" userId="5d5d9c33-4a8f-4fad-a74b-e23ae769dead" providerId="ADAL" clId="{9BC4A8D2-6BD3-4F6E-9B89-9E8D97E5DD9E}" dt="2026-04-17T15:55:06.656" v="306" actId="167"/>
          <ac:picMkLst>
            <pc:docMk/>
            <pc:sldMk cId="3471369106" sldId="1010"/>
            <ac:picMk id="5" creationId="{7AF65D22-EDBA-9422-BDBA-908F322A7873}"/>
          </ac:picMkLst>
        </pc:picChg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1505080775" sldId="1116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1061458876" sldId="1117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2654889875" sldId="1229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288054121" sldId="1230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819424932" sldId="1231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2582616462" sldId="1232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622783905" sldId="1233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3697590360" sldId="1234"/>
        </pc:sldMkLst>
      </pc:sldChg>
      <pc:sldChg chg="addSp delSp modSp mod">
        <pc:chgData name="Salima  Ben Najem" userId="5d5d9c33-4a8f-4fad-a74b-e23ae769dead" providerId="ADAL" clId="{9BC4A8D2-6BD3-4F6E-9B89-9E8D97E5DD9E}" dt="2026-04-17T15:21:34.185" v="22" actId="1076"/>
        <pc:sldMkLst>
          <pc:docMk/>
          <pc:sldMk cId="3031634654" sldId="1242"/>
        </pc:sldMkLst>
        <pc:spChg chg="mod">
          <ac:chgData name="Salima  Ben Najem" userId="5d5d9c33-4a8f-4fad-a74b-e23ae769dead" providerId="ADAL" clId="{9BC4A8D2-6BD3-4F6E-9B89-9E8D97E5DD9E}" dt="2026-04-17T15:21:34.185" v="22" actId="1076"/>
          <ac:spMkLst>
            <pc:docMk/>
            <pc:sldMk cId="3031634654" sldId="1242"/>
            <ac:spMk id="4" creationId="{AFA0335E-3901-E8FF-DC89-4455D546ADFE}"/>
          </ac:spMkLst>
        </pc:spChg>
        <pc:spChg chg="add mod">
          <ac:chgData name="Salima  Ben Najem" userId="5d5d9c33-4a8f-4fad-a74b-e23ae769dead" providerId="ADAL" clId="{9BC4A8D2-6BD3-4F6E-9B89-9E8D97E5DD9E}" dt="2026-04-17T15:21:23.766" v="20" actId="1076"/>
          <ac:spMkLst>
            <pc:docMk/>
            <pc:sldMk cId="3031634654" sldId="1242"/>
            <ac:spMk id="5" creationId="{4AB38A94-6DF6-FED5-D425-A41B64BB4CD2}"/>
          </ac:spMkLst>
        </pc:spChg>
        <pc:spChg chg="del">
          <ac:chgData name="Salima  Ben Najem" userId="5d5d9c33-4a8f-4fad-a74b-e23ae769dead" providerId="ADAL" clId="{9BC4A8D2-6BD3-4F6E-9B89-9E8D97E5DD9E}" dt="2026-04-17T15:21:17.319" v="18" actId="478"/>
          <ac:spMkLst>
            <pc:docMk/>
            <pc:sldMk cId="3031634654" sldId="1242"/>
            <ac:spMk id="10" creationId="{02EDFECC-63DE-D05C-3171-9A219C3D3A92}"/>
          </ac:spMkLst>
        </pc:spChg>
        <pc:picChg chg="del">
          <ac:chgData name="Salima  Ben Najem" userId="5d5d9c33-4a8f-4fad-a74b-e23ae769dead" providerId="ADAL" clId="{9BC4A8D2-6BD3-4F6E-9B89-9E8D97E5DD9E}" dt="2026-04-17T15:20:46.905" v="14" actId="478"/>
          <ac:picMkLst>
            <pc:docMk/>
            <pc:sldMk cId="3031634654" sldId="1242"/>
            <ac:picMk id="2" creationId="{28EF9B88-86BD-D6B1-9AFD-8FE5988EA3D1}"/>
          </ac:picMkLst>
        </pc:picChg>
        <pc:picChg chg="add mod">
          <ac:chgData name="Salima  Ben Najem" userId="5d5d9c33-4a8f-4fad-a74b-e23ae769dead" providerId="ADAL" clId="{9BC4A8D2-6BD3-4F6E-9B89-9E8D97E5DD9E}" dt="2026-04-17T15:20:54.264" v="17" actId="1076"/>
          <ac:picMkLst>
            <pc:docMk/>
            <pc:sldMk cId="3031634654" sldId="1242"/>
            <ac:picMk id="3" creationId="{3896D36C-990A-9267-6C5F-5AF1452BA6BB}"/>
          </ac:picMkLst>
        </pc:picChg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1961145160" sldId="1250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3242117665" sldId="1251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284298108" sldId="1256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464962701" sldId="1257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4103523457" sldId="1258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105593887" sldId="1259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1758731001" sldId="1260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2806049568" sldId="1261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690852836" sldId="1262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862250108" sldId="1263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604826598" sldId="1264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523889512" sldId="1265"/>
        </pc:sldMkLst>
      </pc:sldChg>
      <pc:sldChg chg="addSp delSp modSp mod">
        <pc:chgData name="Salima  Ben Najem" userId="5d5d9c33-4a8f-4fad-a74b-e23ae769dead" providerId="ADAL" clId="{9BC4A8D2-6BD3-4F6E-9B89-9E8D97E5DD9E}" dt="2026-04-17T15:20:36.590" v="11" actId="1076"/>
        <pc:sldMkLst>
          <pc:docMk/>
          <pc:sldMk cId="1926576313" sldId="1266"/>
        </pc:sldMkLst>
        <pc:picChg chg="del">
          <ac:chgData name="Salima  Ben Najem" userId="5d5d9c33-4a8f-4fad-a74b-e23ae769dead" providerId="ADAL" clId="{9BC4A8D2-6BD3-4F6E-9B89-9E8D97E5DD9E}" dt="2026-04-17T15:20:10.216" v="7" actId="478"/>
          <ac:picMkLst>
            <pc:docMk/>
            <pc:sldMk cId="1926576313" sldId="1266"/>
            <ac:picMk id="2" creationId="{D8DAFC84-8107-0937-17FF-4657A270E656}"/>
          </ac:picMkLst>
        </pc:picChg>
        <pc:picChg chg="add mod">
          <ac:chgData name="Salima  Ben Najem" userId="5d5d9c33-4a8f-4fad-a74b-e23ae769dead" providerId="ADAL" clId="{9BC4A8D2-6BD3-4F6E-9B89-9E8D97E5DD9E}" dt="2026-04-17T15:20:36.590" v="11" actId="1076"/>
          <ac:picMkLst>
            <pc:docMk/>
            <pc:sldMk cId="1926576313" sldId="1266"/>
            <ac:picMk id="5" creationId="{04152373-5801-999A-55B1-CC07740B68E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0:41.860" v="13"/>
        <pc:sldMkLst>
          <pc:docMk/>
          <pc:sldMk cId="2702984493" sldId="1267"/>
        </pc:sldMkLst>
        <pc:picChg chg="del">
          <ac:chgData name="Salima  Ben Najem" userId="5d5d9c33-4a8f-4fad-a74b-e23ae769dead" providerId="ADAL" clId="{9BC4A8D2-6BD3-4F6E-9B89-9E8D97E5DD9E}" dt="2026-04-17T15:20:41.397" v="12" actId="478"/>
          <ac:picMkLst>
            <pc:docMk/>
            <pc:sldMk cId="2702984493" sldId="1267"/>
            <ac:picMk id="2" creationId="{01D8A43A-E391-E85B-B794-B597122F5B4F}"/>
          </ac:picMkLst>
        </pc:picChg>
        <pc:picChg chg="add mod">
          <ac:chgData name="Salima  Ben Najem" userId="5d5d9c33-4a8f-4fad-a74b-e23ae769dead" providerId="ADAL" clId="{9BC4A8D2-6BD3-4F6E-9B89-9E8D97E5DD9E}" dt="2026-04-17T15:20:41.860" v="13"/>
          <ac:picMkLst>
            <pc:docMk/>
            <pc:sldMk cId="2702984493" sldId="1267"/>
            <ac:picMk id="3" creationId="{9FE0DB78-77A2-FA22-8928-8567E8BE04BA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4-17T15:41:52.931" v="262"/>
        <pc:sldMkLst>
          <pc:docMk/>
          <pc:sldMk cId="3588026632" sldId="1271"/>
        </pc:sldMkLst>
        <pc:picChg chg="del">
          <ac:chgData name="Salima  Ben Najem" userId="5d5d9c33-4a8f-4fad-a74b-e23ae769dead" providerId="ADAL" clId="{9BC4A8D2-6BD3-4F6E-9B89-9E8D97E5DD9E}" dt="2026-04-17T15:41:52.382" v="261" actId="478"/>
          <ac:picMkLst>
            <pc:docMk/>
            <pc:sldMk cId="3588026632" sldId="1271"/>
            <ac:picMk id="6" creationId="{8572C9D4-5F68-0852-1CD7-76AA80200AD8}"/>
          </ac:picMkLst>
        </pc:picChg>
        <pc:picChg chg="del">
          <ac:chgData name="Salima  Ben Najem" userId="5d5d9c33-4a8f-4fad-a74b-e23ae769dead" providerId="ADAL" clId="{9BC4A8D2-6BD3-4F6E-9B89-9E8D97E5DD9E}" dt="2026-04-17T15:40:08.487" v="257" actId="478"/>
          <ac:picMkLst>
            <pc:docMk/>
            <pc:sldMk cId="3588026632" sldId="1271"/>
            <ac:picMk id="6" creationId="{AD0AF373-2EE7-0A3F-85B1-6DC098677F3A}"/>
          </ac:picMkLst>
        </pc:picChg>
        <pc:picChg chg="add mod">
          <ac:chgData name="Salima  Ben Najem" userId="5d5d9c33-4a8f-4fad-a74b-e23ae769dead" providerId="ADAL" clId="{9BC4A8D2-6BD3-4F6E-9B89-9E8D97E5DD9E}" dt="2026-04-17T15:40:09.110" v="258"/>
          <ac:picMkLst>
            <pc:docMk/>
            <pc:sldMk cId="3588026632" sldId="1271"/>
            <ac:picMk id="7" creationId="{60B7BD12-3AFE-CFB7-983B-6AD6B6D71C00}"/>
          </ac:picMkLst>
        </pc:picChg>
        <pc:picChg chg="add mod">
          <ac:chgData name="Salima  Ben Najem" userId="5d5d9c33-4a8f-4fad-a74b-e23ae769dead" providerId="ADAL" clId="{9BC4A8D2-6BD3-4F6E-9B89-9E8D97E5DD9E}" dt="2026-04-17T15:41:52.931" v="262"/>
          <ac:picMkLst>
            <pc:docMk/>
            <pc:sldMk cId="3588026632" sldId="1271"/>
            <ac:picMk id="7" creationId="{6AD91CA2-C121-ECC8-9894-A16DCC2977F7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1947960179" sldId="1275"/>
        </pc:sldMkLst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2336582546" sldId="1277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2178083403" sldId="1280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2249993675" sldId="1281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68315985" sldId="1282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68315985" sldId="1282"/>
            <ac:spMk id="16" creationId="{5AE8B19C-F9BD-C41B-5519-216C3062AD85}"/>
          </ac:spMkLst>
        </pc:sp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568285701" sldId="1283"/>
        </pc:sldMkLst>
      </pc:sldChg>
      <pc:sldChg chg="addSp delSp modSp mod">
        <pc:chgData name="Salima  Ben Najem" userId="5d5d9c33-4a8f-4fad-a74b-e23ae769dead" providerId="ADAL" clId="{9BC4A8D2-6BD3-4F6E-9B89-9E8D97E5DD9E}" dt="2026-04-17T15:22:40.174" v="34" actId="14100"/>
        <pc:sldMkLst>
          <pc:docMk/>
          <pc:sldMk cId="995070307" sldId="1285"/>
        </pc:sldMkLst>
        <pc:spChg chg="add del mod">
          <ac:chgData name="Salima  Ben Najem" userId="5d5d9c33-4a8f-4fad-a74b-e23ae769dead" providerId="ADAL" clId="{9BC4A8D2-6BD3-4F6E-9B89-9E8D97E5DD9E}" dt="2026-04-17T15:21:49.626" v="25" actId="478"/>
          <ac:spMkLst>
            <pc:docMk/>
            <pc:sldMk cId="995070307" sldId="1285"/>
            <ac:spMk id="2" creationId="{0944F973-BC0B-8505-0F2F-EC022B576C0F}"/>
          </ac:spMkLst>
        </pc:spChg>
        <pc:spChg chg="mod">
          <ac:chgData name="Salima  Ben Najem" userId="5d5d9c33-4a8f-4fad-a74b-e23ae769dead" providerId="ADAL" clId="{9BC4A8D2-6BD3-4F6E-9B89-9E8D97E5DD9E}" dt="2026-04-17T15:21:54.373" v="26" actId="1076"/>
          <ac:spMkLst>
            <pc:docMk/>
            <pc:sldMk cId="995070307" sldId="1285"/>
            <ac:spMk id="4" creationId="{C4001874-25D3-3EAC-AA11-22328568663A}"/>
          </ac:spMkLst>
        </pc:spChg>
        <pc:spChg chg="del">
          <ac:chgData name="Salima  Ben Najem" userId="5d5d9c33-4a8f-4fad-a74b-e23ae769dead" providerId="ADAL" clId="{9BC4A8D2-6BD3-4F6E-9B89-9E8D97E5DD9E}" dt="2026-04-17T15:21:43.243" v="23" actId="478"/>
          <ac:spMkLst>
            <pc:docMk/>
            <pc:sldMk cId="995070307" sldId="1285"/>
            <ac:spMk id="5" creationId="{E1D79D9F-CEF4-F643-F0FF-DFE3029A0631}"/>
          </ac:spMkLst>
        </pc:spChg>
        <pc:spChg chg="add mod">
          <ac:chgData name="Salima  Ben Najem" userId="5d5d9c33-4a8f-4fad-a74b-e23ae769dead" providerId="ADAL" clId="{9BC4A8D2-6BD3-4F6E-9B89-9E8D97E5DD9E}" dt="2026-04-17T15:21:46.241" v="24"/>
          <ac:spMkLst>
            <pc:docMk/>
            <pc:sldMk cId="995070307" sldId="1285"/>
            <ac:spMk id="7" creationId="{351EBDBD-A4EB-2945-51ED-C1262DBFA118}"/>
          </ac:spMkLst>
        </pc:spChg>
        <pc:spChg chg="add mod">
          <ac:chgData name="Salima  Ben Najem" userId="5d5d9c33-4a8f-4fad-a74b-e23ae769dead" providerId="ADAL" clId="{9BC4A8D2-6BD3-4F6E-9B89-9E8D97E5DD9E}" dt="2026-04-17T15:22:28.368" v="31" actId="14100"/>
          <ac:spMkLst>
            <pc:docMk/>
            <pc:sldMk cId="995070307" sldId="1285"/>
            <ac:spMk id="8" creationId="{F9379935-78A4-9B7C-807E-DD7B9E1F3AEA}"/>
          </ac:spMkLst>
        </pc:spChg>
        <pc:spChg chg="add mod">
          <ac:chgData name="Salima  Ben Najem" userId="5d5d9c33-4a8f-4fad-a74b-e23ae769dead" providerId="ADAL" clId="{9BC4A8D2-6BD3-4F6E-9B89-9E8D97E5DD9E}" dt="2026-04-17T15:22:40.174" v="34" actId="14100"/>
          <ac:spMkLst>
            <pc:docMk/>
            <pc:sldMk cId="995070307" sldId="1285"/>
            <ac:spMk id="9" creationId="{AF053BF4-5E5A-4FF1-7CD2-6121363EAEAE}"/>
          </ac:spMkLst>
        </pc:spChg>
        <pc:picChg chg="del">
          <ac:chgData name="Salima  Ben Najem" userId="5d5d9c33-4a8f-4fad-a74b-e23ae769dead" providerId="ADAL" clId="{9BC4A8D2-6BD3-4F6E-9B89-9E8D97E5DD9E}" dt="2026-04-17T15:21:43.243" v="23" actId="478"/>
          <ac:picMkLst>
            <pc:docMk/>
            <pc:sldMk cId="995070307" sldId="1285"/>
            <ac:picMk id="3" creationId="{17DC433A-B873-A810-D941-C6B2855BAC0D}"/>
          </ac:picMkLst>
        </pc:picChg>
        <pc:picChg chg="add mod">
          <ac:chgData name="Salima  Ben Najem" userId="5d5d9c33-4a8f-4fad-a74b-e23ae769dead" providerId="ADAL" clId="{9BC4A8D2-6BD3-4F6E-9B89-9E8D97E5DD9E}" dt="2026-04-17T15:21:46.241" v="24"/>
          <ac:picMkLst>
            <pc:docMk/>
            <pc:sldMk cId="995070307" sldId="1285"/>
            <ac:picMk id="6" creationId="{B6E376E7-20BD-479C-732E-5963ECA17DF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3:13.780" v="40" actId="1076"/>
        <pc:sldMkLst>
          <pc:docMk/>
          <pc:sldMk cId="2667998738" sldId="1286"/>
        </pc:sldMkLst>
        <pc:spChg chg="mod">
          <ac:chgData name="Salima  Ben Najem" userId="5d5d9c33-4a8f-4fad-a74b-e23ae769dead" providerId="ADAL" clId="{9BC4A8D2-6BD3-4F6E-9B89-9E8D97E5DD9E}" dt="2026-04-17T15:23:13.780" v="40" actId="1076"/>
          <ac:spMkLst>
            <pc:docMk/>
            <pc:sldMk cId="2667998738" sldId="1286"/>
            <ac:spMk id="4" creationId="{F712297E-785F-5D17-E7C8-8486B85DAB56}"/>
          </ac:spMkLst>
        </pc:spChg>
        <pc:spChg chg="add mod">
          <ac:chgData name="Salima  Ben Najem" userId="5d5d9c33-4a8f-4fad-a74b-e23ae769dead" providerId="ADAL" clId="{9BC4A8D2-6BD3-4F6E-9B89-9E8D97E5DD9E}" dt="2026-04-17T15:23:09.034" v="39" actId="1076"/>
          <ac:spMkLst>
            <pc:docMk/>
            <pc:sldMk cId="2667998738" sldId="1286"/>
            <ac:spMk id="5" creationId="{93F85BEF-F2D9-5168-71CF-0FAC51AA8999}"/>
          </ac:spMkLst>
        </pc:spChg>
        <pc:spChg chg="del">
          <ac:chgData name="Salima  Ben Najem" userId="5d5d9c33-4a8f-4fad-a74b-e23ae769dead" providerId="ADAL" clId="{9BC4A8D2-6BD3-4F6E-9B89-9E8D97E5DD9E}" dt="2026-04-17T15:23:04.976" v="37" actId="478"/>
          <ac:spMkLst>
            <pc:docMk/>
            <pc:sldMk cId="2667998738" sldId="1286"/>
            <ac:spMk id="7" creationId="{A2A4DD84-1FF6-456C-F593-5DB1F4876B91}"/>
          </ac:spMkLst>
        </pc:spChg>
        <pc:picChg chg="add mod">
          <ac:chgData name="Salima  Ben Najem" userId="5d5d9c33-4a8f-4fad-a74b-e23ae769dead" providerId="ADAL" clId="{9BC4A8D2-6BD3-4F6E-9B89-9E8D97E5DD9E}" dt="2026-04-17T15:22:49.839" v="36"/>
          <ac:picMkLst>
            <pc:docMk/>
            <pc:sldMk cId="2667998738" sldId="1286"/>
            <ac:picMk id="2" creationId="{BEADB88F-E98D-D25C-0B8E-15BC4A16E4E5}"/>
          </ac:picMkLst>
        </pc:picChg>
        <pc:picChg chg="del">
          <ac:chgData name="Salima  Ben Najem" userId="5d5d9c33-4a8f-4fad-a74b-e23ae769dead" providerId="ADAL" clId="{9BC4A8D2-6BD3-4F6E-9B89-9E8D97E5DD9E}" dt="2026-04-17T15:22:49.252" v="35" actId="478"/>
          <ac:picMkLst>
            <pc:docMk/>
            <pc:sldMk cId="2667998738" sldId="1286"/>
            <ac:picMk id="3" creationId="{85B001B9-6DD7-76AE-061F-B9381564D2F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4:15.692" v="49" actId="14100"/>
        <pc:sldMkLst>
          <pc:docMk/>
          <pc:sldMk cId="1105794716" sldId="1287"/>
        </pc:sldMkLst>
        <pc:spChg chg="add del mod">
          <ac:chgData name="Salima  Ben Najem" userId="5d5d9c33-4a8f-4fad-a74b-e23ae769dead" providerId="ADAL" clId="{9BC4A8D2-6BD3-4F6E-9B89-9E8D97E5DD9E}" dt="2026-04-17T15:23:36.868" v="43" actId="478"/>
          <ac:spMkLst>
            <pc:docMk/>
            <pc:sldMk cId="1105794716" sldId="1287"/>
            <ac:spMk id="2" creationId="{586DF23D-6CAC-7F68-5BCD-7DF9E9E1E3E5}"/>
          </ac:spMkLst>
        </pc:spChg>
        <pc:spChg chg="mod">
          <ac:chgData name="Salima  Ben Najem" userId="5d5d9c33-4a8f-4fad-a74b-e23ae769dead" providerId="ADAL" clId="{9BC4A8D2-6BD3-4F6E-9B89-9E8D97E5DD9E}" dt="2026-04-17T15:23:44.288" v="44" actId="1076"/>
          <ac:spMkLst>
            <pc:docMk/>
            <pc:sldMk cId="1105794716" sldId="1287"/>
            <ac:spMk id="4" creationId="{4F2A97C5-BF6C-2421-8857-B2086D28D574}"/>
          </ac:spMkLst>
        </pc:spChg>
        <pc:spChg chg="del">
          <ac:chgData name="Salima  Ben Najem" userId="5d5d9c33-4a8f-4fad-a74b-e23ae769dead" providerId="ADAL" clId="{9BC4A8D2-6BD3-4F6E-9B89-9E8D97E5DD9E}" dt="2026-04-17T15:23:29.720" v="41" actId="478"/>
          <ac:spMkLst>
            <pc:docMk/>
            <pc:sldMk cId="1105794716" sldId="1287"/>
            <ac:spMk id="5" creationId="{0AA6A61D-A91C-DDCB-8E28-E0C93DE93BA9}"/>
          </ac:spMkLst>
        </pc:spChg>
        <pc:spChg chg="add mod">
          <ac:chgData name="Salima  Ben Najem" userId="5d5d9c33-4a8f-4fad-a74b-e23ae769dead" providerId="ADAL" clId="{9BC4A8D2-6BD3-4F6E-9B89-9E8D97E5DD9E}" dt="2026-04-17T15:23:30.798" v="42"/>
          <ac:spMkLst>
            <pc:docMk/>
            <pc:sldMk cId="1105794716" sldId="1287"/>
            <ac:spMk id="7" creationId="{DBAACA66-E135-8626-F27F-0C40631B7C88}"/>
          </ac:spMkLst>
        </pc:spChg>
        <pc:spChg chg="add mod">
          <ac:chgData name="Salima  Ben Najem" userId="5d5d9c33-4a8f-4fad-a74b-e23ae769dead" providerId="ADAL" clId="{9BC4A8D2-6BD3-4F6E-9B89-9E8D97E5DD9E}" dt="2026-04-17T15:24:15.692" v="49" actId="14100"/>
          <ac:spMkLst>
            <pc:docMk/>
            <pc:sldMk cId="1105794716" sldId="1287"/>
            <ac:spMk id="8" creationId="{C9F4E3D6-0E1B-B377-B79D-5BCC25632755}"/>
          </ac:spMkLst>
        </pc:spChg>
        <pc:picChg chg="del">
          <ac:chgData name="Salima  Ben Najem" userId="5d5d9c33-4a8f-4fad-a74b-e23ae769dead" providerId="ADAL" clId="{9BC4A8D2-6BD3-4F6E-9B89-9E8D97E5DD9E}" dt="2026-04-17T15:23:29.720" v="41" actId="478"/>
          <ac:picMkLst>
            <pc:docMk/>
            <pc:sldMk cId="1105794716" sldId="1287"/>
            <ac:picMk id="3" creationId="{32C79A38-AA46-D494-4E0F-6BE37BB053D3}"/>
          </ac:picMkLst>
        </pc:picChg>
        <pc:picChg chg="add mod">
          <ac:chgData name="Salima  Ben Najem" userId="5d5d9c33-4a8f-4fad-a74b-e23ae769dead" providerId="ADAL" clId="{9BC4A8D2-6BD3-4F6E-9B89-9E8D97E5DD9E}" dt="2026-04-17T15:24:06.824" v="47" actId="1076"/>
          <ac:picMkLst>
            <pc:docMk/>
            <pc:sldMk cId="1105794716" sldId="1287"/>
            <ac:picMk id="6" creationId="{09DFE626-2F1A-1DD6-3EE7-BAA3CA93FED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5:20.220" v="59" actId="1076"/>
        <pc:sldMkLst>
          <pc:docMk/>
          <pc:sldMk cId="2969983883" sldId="1290"/>
        </pc:sldMkLst>
        <pc:spChg chg="add del mod">
          <ac:chgData name="Salima  Ben Najem" userId="5d5d9c33-4a8f-4fad-a74b-e23ae769dead" providerId="ADAL" clId="{9BC4A8D2-6BD3-4F6E-9B89-9E8D97E5DD9E}" dt="2026-04-17T15:25:16.051" v="58" actId="478"/>
          <ac:spMkLst>
            <pc:docMk/>
            <pc:sldMk cId="2969983883" sldId="1290"/>
            <ac:spMk id="5" creationId="{8B5DB27F-96ED-FB13-C9DE-387DDC886CDE}"/>
          </ac:spMkLst>
        </pc:spChg>
        <pc:spChg chg="add mod">
          <ac:chgData name="Salima  Ben Najem" userId="5d5d9c33-4a8f-4fad-a74b-e23ae769dead" providerId="ADAL" clId="{9BC4A8D2-6BD3-4F6E-9B89-9E8D97E5DD9E}" dt="2026-04-17T15:25:20.220" v="59" actId="1076"/>
          <ac:spMkLst>
            <pc:docMk/>
            <pc:sldMk cId="2969983883" sldId="1290"/>
            <ac:spMk id="6" creationId="{8572402F-8F0C-1C07-BC59-6D40B3A50D71}"/>
          </ac:spMkLst>
        </pc:spChg>
        <pc:spChg chg="del">
          <ac:chgData name="Salima  Ben Najem" userId="5d5d9c33-4a8f-4fad-a74b-e23ae769dead" providerId="ADAL" clId="{9BC4A8D2-6BD3-4F6E-9B89-9E8D97E5DD9E}" dt="2026-04-17T15:25:10.371" v="56" actId="478"/>
          <ac:spMkLst>
            <pc:docMk/>
            <pc:sldMk cId="2969983883" sldId="1290"/>
            <ac:spMk id="7" creationId="{D7E40304-AA19-F706-BA7F-576A2EBA335F}"/>
          </ac:spMkLst>
        </pc:spChg>
        <pc:picChg chg="add mod">
          <ac:chgData name="Salima  Ben Najem" userId="5d5d9c33-4a8f-4fad-a74b-e23ae769dead" providerId="ADAL" clId="{9BC4A8D2-6BD3-4F6E-9B89-9E8D97E5DD9E}" dt="2026-04-17T15:24:25.856" v="51"/>
          <ac:picMkLst>
            <pc:docMk/>
            <pc:sldMk cId="2969983883" sldId="1290"/>
            <ac:picMk id="2" creationId="{3801F5F6-E4A8-3621-CF21-B410C058F8E8}"/>
          </ac:picMkLst>
        </pc:picChg>
        <pc:picChg chg="del">
          <ac:chgData name="Salima  Ben Najem" userId="5d5d9c33-4a8f-4fad-a74b-e23ae769dead" providerId="ADAL" clId="{9BC4A8D2-6BD3-4F6E-9B89-9E8D97E5DD9E}" dt="2026-04-17T15:24:24.786" v="50" actId="478"/>
          <ac:picMkLst>
            <pc:docMk/>
            <pc:sldMk cId="2969983883" sldId="1290"/>
            <ac:picMk id="3" creationId="{E5AD6B14-DAA3-D023-6EF0-FCB545ED9F4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6:16.513" v="65" actId="14100"/>
        <pc:sldMkLst>
          <pc:docMk/>
          <pc:sldMk cId="1735958626" sldId="1291"/>
        </pc:sldMkLst>
        <pc:spChg chg="add del mod">
          <ac:chgData name="Salima  Ben Najem" userId="5d5d9c33-4a8f-4fad-a74b-e23ae769dead" providerId="ADAL" clId="{9BC4A8D2-6BD3-4F6E-9B89-9E8D97E5DD9E}" dt="2026-04-17T15:25:53.454" v="62" actId="478"/>
          <ac:spMkLst>
            <pc:docMk/>
            <pc:sldMk cId="1735958626" sldId="1291"/>
            <ac:spMk id="4" creationId="{2540497B-EBE6-8A3E-E24D-8D8708966E38}"/>
          </ac:spMkLst>
        </pc:spChg>
        <pc:spChg chg="del">
          <ac:chgData name="Salima  Ben Najem" userId="5d5d9c33-4a8f-4fad-a74b-e23ae769dead" providerId="ADAL" clId="{9BC4A8D2-6BD3-4F6E-9B89-9E8D97E5DD9E}" dt="2026-04-17T15:25:47.001" v="60" actId="478"/>
          <ac:spMkLst>
            <pc:docMk/>
            <pc:sldMk cId="1735958626" sldId="1291"/>
            <ac:spMk id="5" creationId="{0AC487A3-3199-8718-CE6D-0629A4B2F822}"/>
          </ac:spMkLst>
        </pc:spChg>
        <pc:spChg chg="add mod">
          <ac:chgData name="Salima  Ben Najem" userId="5d5d9c33-4a8f-4fad-a74b-e23ae769dead" providerId="ADAL" clId="{9BC4A8D2-6BD3-4F6E-9B89-9E8D97E5DD9E}" dt="2026-04-17T15:25:47.548" v="61"/>
          <ac:spMkLst>
            <pc:docMk/>
            <pc:sldMk cId="1735958626" sldId="1291"/>
            <ac:spMk id="7" creationId="{789865A8-6A36-C05A-8FEE-D7E4B5CCE200}"/>
          </ac:spMkLst>
        </pc:spChg>
        <pc:spChg chg="add mod">
          <ac:chgData name="Salima  Ben Najem" userId="5d5d9c33-4a8f-4fad-a74b-e23ae769dead" providerId="ADAL" clId="{9BC4A8D2-6BD3-4F6E-9B89-9E8D97E5DD9E}" dt="2026-04-17T15:26:16.513" v="65" actId="14100"/>
          <ac:spMkLst>
            <pc:docMk/>
            <pc:sldMk cId="1735958626" sldId="1291"/>
            <ac:spMk id="8" creationId="{4BDF2D58-1A20-6961-E29F-301E421C02E4}"/>
          </ac:spMkLst>
        </pc:spChg>
        <pc:picChg chg="add mod">
          <ac:chgData name="Salima  Ben Najem" userId="5d5d9c33-4a8f-4fad-a74b-e23ae769dead" providerId="ADAL" clId="{9BC4A8D2-6BD3-4F6E-9B89-9E8D97E5DD9E}" dt="2026-04-17T15:24:30.935" v="53"/>
          <ac:picMkLst>
            <pc:docMk/>
            <pc:sldMk cId="1735958626" sldId="1291"/>
            <ac:picMk id="3" creationId="{BB58C732-37A8-4540-F15F-12CA68477418}"/>
          </ac:picMkLst>
        </pc:picChg>
        <pc:picChg chg="del">
          <ac:chgData name="Salima  Ben Najem" userId="5d5d9c33-4a8f-4fad-a74b-e23ae769dead" providerId="ADAL" clId="{9BC4A8D2-6BD3-4F6E-9B89-9E8D97E5DD9E}" dt="2026-04-17T15:24:30.312" v="52" actId="478"/>
          <ac:picMkLst>
            <pc:docMk/>
            <pc:sldMk cId="1735958626" sldId="1291"/>
            <ac:picMk id="6" creationId="{45AF5CE5-CE14-AF6C-FB9F-8F2C2344CC78}"/>
          </ac:picMkLst>
        </pc:pic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1915003365" sldId="1292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3195323805" sldId="1293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5:27:29.978" v="69"/>
        <pc:sldMkLst>
          <pc:docMk/>
          <pc:sldMk cId="252215241" sldId="1294"/>
        </pc:sldMkLst>
        <pc:spChg chg="del">
          <ac:chgData name="Salima  Ben Najem" userId="5d5d9c33-4a8f-4fad-a74b-e23ae769dead" providerId="ADAL" clId="{9BC4A8D2-6BD3-4F6E-9B89-9E8D97E5DD9E}" dt="2026-04-17T15:26:50.105" v="66" actId="478"/>
          <ac:spMkLst>
            <pc:docMk/>
            <pc:sldMk cId="252215241" sldId="1294"/>
            <ac:spMk id="2" creationId="{0966B29B-CD3A-3718-CEC6-9CB24F00F6AD}"/>
          </ac:spMkLst>
        </pc:spChg>
        <pc:spChg chg="add mod">
          <ac:chgData name="Salima  Ben Najem" userId="5d5d9c33-4a8f-4fad-a74b-e23ae769dead" providerId="ADAL" clId="{9BC4A8D2-6BD3-4F6E-9B89-9E8D97E5DD9E}" dt="2026-04-17T15:26:50.709" v="67"/>
          <ac:spMkLst>
            <pc:docMk/>
            <pc:sldMk cId="252215241" sldId="1294"/>
            <ac:spMk id="5" creationId="{D08B618E-DAB5-93E0-0750-1677BC94E40C}"/>
          </ac:spMkLst>
        </pc:spChg>
        <pc:spChg chg="add mod">
          <ac:chgData name="Salima  Ben Najem" userId="5d5d9c33-4a8f-4fad-a74b-e23ae769dead" providerId="ADAL" clId="{9BC4A8D2-6BD3-4F6E-9B89-9E8D97E5DD9E}" dt="2026-04-17T15:27:29.978" v="69"/>
          <ac:spMkLst>
            <pc:docMk/>
            <pc:sldMk cId="252215241" sldId="1294"/>
            <ac:spMk id="6" creationId="{A36734DF-07D1-063D-D49C-786E333EA1BC}"/>
          </ac:spMkLst>
        </pc:spChg>
        <pc:spChg chg="del">
          <ac:chgData name="Salima  Ben Najem" userId="5d5d9c33-4a8f-4fad-a74b-e23ae769dead" providerId="ADAL" clId="{9BC4A8D2-6BD3-4F6E-9B89-9E8D97E5DD9E}" dt="2026-04-17T15:27:28.384" v="68" actId="478"/>
          <ac:spMkLst>
            <pc:docMk/>
            <pc:sldMk cId="252215241" sldId="1294"/>
            <ac:spMk id="26" creationId="{1EE9C67B-F50A-12D5-85E0-6A07DE2B5099}"/>
          </ac:spMkLst>
        </pc:spChg>
        <pc:picChg chg="add mod">
          <ac:chgData name="Salima  Ben Najem" userId="5d5d9c33-4a8f-4fad-a74b-e23ae769dead" providerId="ADAL" clId="{9BC4A8D2-6BD3-4F6E-9B89-9E8D97E5DD9E}" dt="2026-04-17T15:24:35.798" v="55"/>
          <ac:picMkLst>
            <pc:docMk/>
            <pc:sldMk cId="252215241" sldId="1294"/>
            <ac:picMk id="3" creationId="{38FD4ED8-9028-9C7D-EE3B-7F109F557C24}"/>
          </ac:picMkLst>
        </pc:picChg>
        <pc:picChg chg="del">
          <ac:chgData name="Salima  Ben Najem" userId="5d5d9c33-4a8f-4fad-a74b-e23ae769dead" providerId="ADAL" clId="{9BC4A8D2-6BD3-4F6E-9B89-9E8D97E5DD9E}" dt="2026-04-17T15:24:35.089" v="54" actId="478"/>
          <ac:picMkLst>
            <pc:docMk/>
            <pc:sldMk cId="252215241" sldId="1294"/>
            <ac:picMk id="4" creationId="{67D51066-4344-1A47-D7F4-5AA7F77EF35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8:40.183" v="145" actId="20577"/>
        <pc:sldMkLst>
          <pc:docMk/>
          <pc:sldMk cId="1221204592" sldId="1295"/>
        </pc:sldMkLst>
        <pc:spChg chg="mod">
          <ac:chgData name="Salima  Ben Najem" userId="5d5d9c33-4a8f-4fad-a74b-e23ae769dead" providerId="ADAL" clId="{9BC4A8D2-6BD3-4F6E-9B89-9E8D97E5DD9E}" dt="2026-04-17T15:28:29.454" v="112" actId="14100"/>
          <ac:spMkLst>
            <pc:docMk/>
            <pc:sldMk cId="1221204592" sldId="1295"/>
            <ac:spMk id="2" creationId="{5F405FC2-9285-4CA6-6699-6F71AF93509E}"/>
          </ac:spMkLst>
        </pc:spChg>
        <pc:spChg chg="mod">
          <ac:chgData name="Salima  Ben Najem" userId="5d5d9c33-4a8f-4fad-a74b-e23ae769dead" providerId="ADAL" clId="{9BC4A8D2-6BD3-4F6E-9B89-9E8D97E5DD9E}" dt="2026-04-17T15:28:40.183" v="145" actId="20577"/>
          <ac:spMkLst>
            <pc:docMk/>
            <pc:sldMk cId="1221204592" sldId="1295"/>
            <ac:spMk id="26" creationId="{688195BC-08B1-2950-4CF5-5D19B6DFC568}"/>
          </ac:spMkLst>
        </pc:spChg>
        <pc:picChg chg="del">
          <ac:chgData name="Salima  Ben Najem" userId="5d5d9c33-4a8f-4fad-a74b-e23ae769dead" providerId="ADAL" clId="{9BC4A8D2-6BD3-4F6E-9B89-9E8D97E5DD9E}" dt="2026-04-17T15:27:38.558" v="70" actId="478"/>
          <ac:picMkLst>
            <pc:docMk/>
            <pc:sldMk cId="1221204592" sldId="1295"/>
            <ac:picMk id="3" creationId="{9BEB37F9-B025-008E-98BF-1307F184F0B6}"/>
          </ac:picMkLst>
        </pc:picChg>
        <pc:picChg chg="add mod">
          <ac:chgData name="Salima  Ben Najem" userId="5d5d9c33-4a8f-4fad-a74b-e23ae769dead" providerId="ADAL" clId="{9BC4A8D2-6BD3-4F6E-9B89-9E8D97E5DD9E}" dt="2026-04-17T15:27:42.904" v="71"/>
          <ac:picMkLst>
            <pc:docMk/>
            <pc:sldMk cId="1221204592" sldId="1295"/>
            <ac:picMk id="4" creationId="{88A52B32-D335-3D2E-33F6-07A1764C010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37:41.565" v="225"/>
        <pc:sldMkLst>
          <pc:docMk/>
          <pc:sldMk cId="816463351" sldId="1296"/>
        </pc:sldMkLst>
        <pc:spChg chg="add mod">
          <ac:chgData name="Salima  Ben Najem" userId="5d5d9c33-4a8f-4fad-a74b-e23ae769dead" providerId="ADAL" clId="{9BC4A8D2-6BD3-4F6E-9B89-9E8D97E5DD9E}" dt="2026-04-17T15:37:41.565" v="225"/>
          <ac:spMkLst>
            <pc:docMk/>
            <pc:sldMk cId="816463351" sldId="1296"/>
            <ac:spMk id="4" creationId="{F7703C79-B6C6-6710-1F60-6682101C4917}"/>
          </ac:spMkLst>
        </pc:spChg>
        <pc:spChg chg="del">
          <ac:chgData name="Salima  Ben Najem" userId="5d5d9c33-4a8f-4fad-a74b-e23ae769dead" providerId="ADAL" clId="{9BC4A8D2-6BD3-4F6E-9B89-9E8D97E5DD9E}" dt="2026-04-17T15:29:23.996" v="148" actId="478"/>
          <ac:spMkLst>
            <pc:docMk/>
            <pc:sldMk cId="816463351" sldId="1296"/>
            <ac:spMk id="5" creationId="{9B0A43FF-5ED0-4EF7-5A6B-023DFA12F7EC}"/>
          </ac:spMkLst>
        </pc:spChg>
        <pc:spChg chg="del">
          <ac:chgData name="Salima  Ben Najem" userId="5d5d9c33-4a8f-4fad-a74b-e23ae769dead" providerId="ADAL" clId="{9BC4A8D2-6BD3-4F6E-9B89-9E8D97E5DD9E}" dt="2026-04-17T15:29:39.106" v="151" actId="478"/>
          <ac:spMkLst>
            <pc:docMk/>
            <pc:sldMk cId="816463351" sldId="1296"/>
            <ac:spMk id="6" creationId="{628B8264-5986-76EE-0F6D-9816E449A5D5}"/>
          </ac:spMkLst>
        </pc:spChg>
        <pc:spChg chg="add mod">
          <ac:chgData name="Salima  Ben Najem" userId="5d5d9c33-4a8f-4fad-a74b-e23ae769dead" providerId="ADAL" clId="{9BC4A8D2-6BD3-4F6E-9B89-9E8D97E5DD9E}" dt="2026-04-17T15:29:47.582" v="152" actId="1076"/>
          <ac:spMkLst>
            <pc:docMk/>
            <pc:sldMk cId="816463351" sldId="1296"/>
            <ac:spMk id="7" creationId="{E661DCC3-A712-BF9E-C243-651CE81945C5}"/>
          </ac:spMkLst>
        </pc:spChg>
        <pc:picChg chg="del">
          <ac:chgData name="Salima  Ben Najem" userId="5d5d9c33-4a8f-4fad-a74b-e23ae769dead" providerId="ADAL" clId="{9BC4A8D2-6BD3-4F6E-9B89-9E8D97E5DD9E}" dt="2026-04-17T15:28:50.296" v="146" actId="478"/>
          <ac:picMkLst>
            <pc:docMk/>
            <pc:sldMk cId="816463351" sldId="1296"/>
            <ac:picMk id="2" creationId="{5E951FC9-15BC-E44E-2AB3-8C2A730F03E9}"/>
          </ac:picMkLst>
        </pc:picChg>
        <pc:picChg chg="add mod">
          <ac:chgData name="Salima  Ben Najem" userId="5d5d9c33-4a8f-4fad-a74b-e23ae769dead" providerId="ADAL" clId="{9BC4A8D2-6BD3-4F6E-9B89-9E8D97E5DD9E}" dt="2026-04-17T15:28:51.376" v="147"/>
          <ac:picMkLst>
            <pc:docMk/>
            <pc:sldMk cId="816463351" sldId="1296"/>
            <ac:picMk id="3" creationId="{B788FBA1-36D8-2FF4-21E3-1672B7C4AD9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35:01.861" v="157"/>
        <pc:sldMkLst>
          <pc:docMk/>
          <pc:sldMk cId="1998207349" sldId="1297"/>
        </pc:sldMkLst>
        <pc:spChg chg="del">
          <ac:chgData name="Salima  Ben Najem" userId="5d5d9c33-4a8f-4fad-a74b-e23ae769dead" providerId="ADAL" clId="{9BC4A8D2-6BD3-4F6E-9B89-9E8D97E5DD9E}" dt="2026-04-17T15:35:00.690" v="156" actId="478"/>
          <ac:spMkLst>
            <pc:docMk/>
            <pc:sldMk cId="1998207349" sldId="1297"/>
            <ac:spMk id="2" creationId="{26573296-7251-206E-6350-7CC3BA23F6C9}"/>
          </ac:spMkLst>
        </pc:spChg>
        <pc:spChg chg="add mod">
          <ac:chgData name="Salima  Ben Najem" userId="5d5d9c33-4a8f-4fad-a74b-e23ae769dead" providerId="ADAL" clId="{9BC4A8D2-6BD3-4F6E-9B89-9E8D97E5DD9E}" dt="2026-04-17T15:35:01.861" v="157"/>
          <ac:spMkLst>
            <pc:docMk/>
            <pc:sldMk cId="1998207349" sldId="1297"/>
            <ac:spMk id="5" creationId="{A4EC2997-20D5-7777-8777-1ED2A77C3C48}"/>
          </ac:spMkLst>
        </pc:spChg>
        <pc:spChg chg="add mod">
          <ac:chgData name="Salima  Ben Najem" userId="5d5d9c33-4a8f-4fad-a74b-e23ae769dead" providerId="ADAL" clId="{9BC4A8D2-6BD3-4F6E-9B89-9E8D97E5DD9E}" dt="2026-04-17T15:35:01.861" v="157"/>
          <ac:spMkLst>
            <pc:docMk/>
            <pc:sldMk cId="1998207349" sldId="1297"/>
            <ac:spMk id="6" creationId="{B6855D1C-442B-E7AC-0D82-802169F829E4}"/>
          </ac:spMkLst>
        </pc:spChg>
        <pc:spChg chg="del">
          <ac:chgData name="Salima  Ben Najem" userId="5d5d9c33-4a8f-4fad-a74b-e23ae769dead" providerId="ADAL" clId="{9BC4A8D2-6BD3-4F6E-9B89-9E8D97E5DD9E}" dt="2026-04-17T15:35:00.690" v="156" actId="478"/>
          <ac:spMkLst>
            <pc:docMk/>
            <pc:sldMk cId="1998207349" sldId="1297"/>
            <ac:spMk id="26" creationId="{4D7EC7C1-5CC6-C074-2BBC-2F4156573A0C}"/>
          </ac:spMkLst>
        </pc:spChg>
        <pc:picChg chg="del">
          <ac:chgData name="Salima  Ben Najem" userId="5d5d9c33-4a8f-4fad-a74b-e23ae769dead" providerId="ADAL" clId="{9BC4A8D2-6BD3-4F6E-9B89-9E8D97E5DD9E}" dt="2026-04-17T15:30:06.214" v="154" actId="478"/>
          <ac:picMkLst>
            <pc:docMk/>
            <pc:sldMk cId="1998207349" sldId="1297"/>
            <ac:picMk id="3" creationId="{BCCA29E8-AE67-04BA-7AED-9947337E1141}"/>
          </ac:picMkLst>
        </pc:picChg>
        <pc:picChg chg="add mod">
          <ac:chgData name="Salima  Ben Najem" userId="5d5d9c33-4a8f-4fad-a74b-e23ae769dead" providerId="ADAL" clId="{9BC4A8D2-6BD3-4F6E-9B89-9E8D97E5DD9E}" dt="2026-04-17T15:30:06.879" v="155"/>
          <ac:picMkLst>
            <pc:docMk/>
            <pc:sldMk cId="1998207349" sldId="1297"/>
            <ac:picMk id="4" creationId="{AF0403A5-DD58-5A51-1B0F-76A96D24F398}"/>
          </ac:picMkLst>
        </pc:picChg>
      </pc:sldChg>
      <pc:sldChg chg="del">
        <pc:chgData name="Salima  Ben Najem" userId="5d5d9c33-4a8f-4fad-a74b-e23ae769dead" providerId="ADAL" clId="{9BC4A8D2-6BD3-4F6E-9B89-9E8D97E5DD9E}" dt="2026-04-17T15:58:35.693" v="320" actId="47"/>
        <pc:sldMkLst>
          <pc:docMk/>
          <pc:sldMk cId="2140684320" sldId="1298"/>
        </pc:sldMkLst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199895494" sldId="1300"/>
        </pc:sldMkLst>
      </pc:sldChg>
      <pc:sldChg chg="addSp delSp modSp add del mod">
        <pc:chgData name="Salima  Ben Najem" userId="5d5d9c33-4a8f-4fad-a74b-e23ae769dead" providerId="ADAL" clId="{9BC4A8D2-6BD3-4F6E-9B89-9E8D97E5DD9E}" dt="2026-04-17T15:42:06.208" v="265" actId="1076"/>
        <pc:sldMkLst>
          <pc:docMk/>
          <pc:sldMk cId="2848439398" sldId="1301"/>
        </pc:sldMkLst>
        <pc:spChg chg="mod">
          <ac:chgData name="Salima  Ben Najem" userId="5d5d9c33-4a8f-4fad-a74b-e23ae769dead" providerId="ADAL" clId="{9BC4A8D2-6BD3-4F6E-9B89-9E8D97E5DD9E}" dt="2026-04-17T15:42:06.208" v="265" actId="1076"/>
          <ac:spMkLst>
            <pc:docMk/>
            <pc:sldMk cId="2848439398" sldId="1301"/>
            <ac:spMk id="9" creationId="{9F1BFABB-D7D9-AC54-7C1E-748EF5368F7C}"/>
          </ac:spMkLst>
        </pc:spChg>
        <pc:picChg chg="del">
          <ac:chgData name="Salima  Ben Najem" userId="5d5d9c33-4a8f-4fad-a74b-e23ae769dead" providerId="ADAL" clId="{9BC4A8D2-6BD3-4F6E-9B89-9E8D97E5DD9E}" dt="2026-04-17T15:42:00.886" v="263" actId="478"/>
          <ac:picMkLst>
            <pc:docMk/>
            <pc:sldMk cId="2848439398" sldId="1301"/>
            <ac:picMk id="6" creationId="{11B3FCF2-197C-0EE2-282B-99A979FB66ED}"/>
          </ac:picMkLst>
        </pc:picChg>
        <pc:picChg chg="del">
          <ac:chgData name="Salima  Ben Najem" userId="5d5d9c33-4a8f-4fad-a74b-e23ae769dead" providerId="ADAL" clId="{9BC4A8D2-6BD3-4F6E-9B89-9E8D97E5DD9E}" dt="2026-04-17T15:39:58.775" v="256" actId="478"/>
          <ac:picMkLst>
            <pc:docMk/>
            <pc:sldMk cId="2848439398" sldId="1301"/>
            <ac:picMk id="7" creationId="{424FFDC8-CF70-F975-DB1A-554E3CA09BB6}"/>
          </ac:picMkLst>
        </pc:picChg>
        <pc:picChg chg="add mod">
          <ac:chgData name="Salima  Ben Najem" userId="5d5d9c33-4a8f-4fad-a74b-e23ae769dead" providerId="ADAL" clId="{9BC4A8D2-6BD3-4F6E-9B89-9E8D97E5DD9E}" dt="2026-04-17T15:42:01.601" v="264"/>
          <ac:picMkLst>
            <pc:docMk/>
            <pc:sldMk cId="2848439398" sldId="1301"/>
            <ac:picMk id="7" creationId="{BCDB7598-6D87-673A-9BDF-A2CC6BD49871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4044996295" sldId="1302"/>
        </pc:sldMkLst>
      </pc:sldChg>
      <pc:sldChg chg="addSp delSp modSp add del mod">
        <pc:chgData name="Salima  Ben Najem" userId="5d5d9c33-4a8f-4fad-a74b-e23ae769dead" providerId="ADAL" clId="{9BC4A8D2-6BD3-4F6E-9B89-9E8D97E5DD9E}" dt="2026-04-17T15:42:16.905" v="267"/>
        <pc:sldMkLst>
          <pc:docMk/>
          <pc:sldMk cId="2654964681" sldId="1303"/>
        </pc:sldMkLst>
        <pc:picChg chg="del">
          <ac:chgData name="Salima  Ben Najem" userId="5d5d9c33-4a8f-4fad-a74b-e23ae769dead" providerId="ADAL" clId="{9BC4A8D2-6BD3-4F6E-9B89-9E8D97E5DD9E}" dt="2026-04-17T15:42:15.909" v="266" actId="478"/>
          <ac:picMkLst>
            <pc:docMk/>
            <pc:sldMk cId="2654964681" sldId="1303"/>
            <ac:picMk id="6" creationId="{E04C3317-4981-3D1C-8ACC-3B7A809869D5}"/>
          </ac:picMkLst>
        </pc:picChg>
        <pc:picChg chg="add mod">
          <ac:chgData name="Salima  Ben Najem" userId="5d5d9c33-4a8f-4fad-a74b-e23ae769dead" providerId="ADAL" clId="{9BC4A8D2-6BD3-4F6E-9B89-9E8D97E5DD9E}" dt="2026-04-17T15:42:16.905" v="267"/>
          <ac:picMkLst>
            <pc:docMk/>
            <pc:sldMk cId="2654964681" sldId="1303"/>
            <ac:picMk id="8" creationId="{99A2B95A-DC28-4893-86A9-9FD1FB5E66B5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231513395" sldId="1304"/>
        </pc:sldMkLst>
      </pc:sldChg>
      <pc:sldChg chg="modSp add del mod">
        <pc:chgData name="Salima  Ben Najem" userId="5d5d9c33-4a8f-4fad-a74b-e23ae769dead" providerId="ADAL" clId="{9BC4A8D2-6BD3-4F6E-9B89-9E8D97E5DD9E}" dt="2026-04-17T15:51:52.142" v="302" actId="20577"/>
        <pc:sldMkLst>
          <pc:docMk/>
          <pc:sldMk cId="2670260514" sldId="1305"/>
        </pc:sldMkLst>
        <pc:spChg chg="mod">
          <ac:chgData name="Salima  Ben Najem" userId="5d5d9c33-4a8f-4fad-a74b-e23ae769dead" providerId="ADAL" clId="{9BC4A8D2-6BD3-4F6E-9B89-9E8D97E5DD9E}" dt="2026-04-17T15:51:52.142" v="302" actId="20577"/>
          <ac:spMkLst>
            <pc:docMk/>
            <pc:sldMk cId="2670260514" sldId="1305"/>
            <ac:spMk id="2" creationId="{B2DB91D1-71D0-DF44-C69B-9B92E929B444}"/>
          </ac:spMkLst>
        </pc:spChg>
      </pc:sldChg>
      <pc:sldChg chg="addSp delSp modSp add del mod">
        <pc:chgData name="Salima  Ben Najem" userId="5d5d9c33-4a8f-4fad-a74b-e23ae769dead" providerId="ADAL" clId="{9BC4A8D2-6BD3-4F6E-9B89-9E8D97E5DD9E}" dt="2026-04-17T15:42:36.420" v="270" actId="1076"/>
        <pc:sldMkLst>
          <pc:docMk/>
          <pc:sldMk cId="730325571" sldId="1306"/>
        </pc:sldMkLst>
        <pc:spChg chg="mod">
          <ac:chgData name="Salima  Ben Najem" userId="5d5d9c33-4a8f-4fad-a74b-e23ae769dead" providerId="ADAL" clId="{9BC4A8D2-6BD3-4F6E-9B89-9E8D97E5DD9E}" dt="2026-04-17T15:42:36.420" v="270" actId="1076"/>
          <ac:spMkLst>
            <pc:docMk/>
            <pc:sldMk cId="730325571" sldId="1306"/>
            <ac:spMk id="10" creationId="{16920D50-17A6-943F-C495-F83CC78CE9B9}"/>
          </ac:spMkLst>
        </pc:spChg>
        <pc:picChg chg="add mod">
          <ac:chgData name="Salima  Ben Najem" userId="5d5d9c33-4a8f-4fad-a74b-e23ae769dead" providerId="ADAL" clId="{9BC4A8D2-6BD3-4F6E-9B89-9E8D97E5DD9E}" dt="2026-04-17T15:42:25.340" v="269"/>
          <ac:picMkLst>
            <pc:docMk/>
            <pc:sldMk cId="730325571" sldId="1306"/>
            <ac:picMk id="6" creationId="{033C160A-18A9-74F3-532D-2D34FB8E8FAE}"/>
          </ac:picMkLst>
        </pc:picChg>
        <pc:picChg chg="del">
          <ac:chgData name="Salima  Ben Najem" userId="5d5d9c33-4a8f-4fad-a74b-e23ae769dead" providerId="ADAL" clId="{9BC4A8D2-6BD3-4F6E-9B89-9E8D97E5DD9E}" dt="2026-04-17T15:42:24.771" v="268" actId="478"/>
          <ac:picMkLst>
            <pc:docMk/>
            <pc:sldMk cId="730325571" sldId="1306"/>
            <ac:picMk id="7" creationId="{3AEA14A6-5FA5-0EC8-8C81-4407BBD1C59F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2425254151" sldId="1307"/>
        </pc:sldMkLst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3231539605" sldId="1308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754592724" sldId="1310"/>
        </pc:sldMkLst>
      </pc:sldChg>
      <pc:sldChg chg="modSp mod">
        <pc:chgData name="Salima  Ben Najem" userId="5d5d9c33-4a8f-4fad-a74b-e23ae769dead" providerId="ADAL" clId="{9BC4A8D2-6BD3-4F6E-9B89-9E8D97E5DD9E}" dt="2026-04-17T15:56:40.065" v="312" actId="20577"/>
        <pc:sldMkLst>
          <pc:docMk/>
          <pc:sldMk cId="230841888" sldId="1312"/>
        </pc:sldMkLst>
        <pc:spChg chg="mod">
          <ac:chgData name="Salima  Ben Najem" userId="5d5d9c33-4a8f-4fad-a74b-e23ae769dead" providerId="ADAL" clId="{9BC4A8D2-6BD3-4F6E-9B89-9E8D97E5DD9E}" dt="2026-04-17T15:56:40.065" v="312" actId="20577"/>
          <ac:spMkLst>
            <pc:docMk/>
            <pc:sldMk cId="230841888" sldId="131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5:57:46.527" v="319" actId="1076"/>
        <pc:sldMkLst>
          <pc:docMk/>
          <pc:sldMk cId="2857745691" sldId="1314"/>
        </pc:sldMkLst>
        <pc:spChg chg="mod">
          <ac:chgData name="Salima  Ben Najem" userId="5d5d9c33-4a8f-4fad-a74b-e23ae769dead" providerId="ADAL" clId="{9BC4A8D2-6BD3-4F6E-9B89-9E8D97E5DD9E}" dt="2026-04-17T15:57:41.878" v="318" actId="6549"/>
          <ac:spMkLst>
            <pc:docMk/>
            <pc:sldMk cId="2857745691" sldId="131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4-17T15:57:34.348" v="313" actId="478"/>
          <ac:picMkLst>
            <pc:docMk/>
            <pc:sldMk cId="2857745691" sldId="1314"/>
            <ac:picMk id="6" creationId="{31713246-6B30-C5A3-7582-8B1D5715B704}"/>
          </ac:picMkLst>
        </pc:picChg>
        <pc:picChg chg="add mod">
          <ac:chgData name="Salima  Ben Najem" userId="5d5d9c33-4a8f-4fad-a74b-e23ae769dead" providerId="ADAL" clId="{9BC4A8D2-6BD3-4F6E-9B89-9E8D97E5DD9E}" dt="2026-04-17T15:57:46.527" v="319" actId="1076"/>
          <ac:picMkLst>
            <pc:docMk/>
            <pc:sldMk cId="2857745691" sldId="1314"/>
            <ac:picMk id="7" creationId="{F28C74C4-40EC-C0A0-145D-FBE59CAA103E}"/>
          </ac:picMkLst>
        </pc:pic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2448685570" sldId="1318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3957738049" sldId="1319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163224702" sldId="1320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155981778" sldId="1321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155981778" sldId="1321"/>
            <ac:spMk id="19" creationId="{9F166FCF-DD94-85AD-98E1-52C417BBBBCF}"/>
          </ac:spMkLst>
        </pc:sp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4060715213" sldId="1322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3761180768" sldId="1323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2898488711" sldId="1324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2898488711" sldId="1324"/>
            <ac:spMk id="16" creationId="{11E4803D-CED5-618B-E548-53922AFDC10F}"/>
          </ac:spMkLst>
        </pc:sp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898275580" sldId="1325"/>
        </pc:sldMkLst>
      </pc:sldChg>
      <pc:sldChg chg="addSp delSp modSp mod">
        <pc:chgData name="Salima  Ben Najem" userId="5d5d9c33-4a8f-4fad-a74b-e23ae769dead" providerId="ADAL" clId="{9BC4A8D2-6BD3-4F6E-9B89-9E8D97E5DD9E}" dt="2026-04-17T15:15:59.992" v="4"/>
        <pc:sldMkLst>
          <pc:docMk/>
          <pc:sldMk cId="1891511833" sldId="1326"/>
        </pc:sldMkLst>
        <pc:grpChg chg="del">
          <ac:chgData name="Salima  Ben Najem" userId="5d5d9c33-4a8f-4fad-a74b-e23ae769dead" providerId="ADAL" clId="{9BC4A8D2-6BD3-4F6E-9B89-9E8D97E5DD9E}" dt="2026-04-17T15:15:45.282" v="3" actId="478"/>
          <ac:grpSpMkLst>
            <pc:docMk/>
            <pc:sldMk cId="1891511833" sldId="1326"/>
            <ac:grpSpMk id="7" creationId="{B88EA6DC-618C-627F-BD7B-D8C8173BAC57}"/>
          </ac:grpSpMkLst>
        </pc:grpChg>
        <pc:grpChg chg="add mod">
          <ac:chgData name="Salima  Ben Najem" userId="5d5d9c33-4a8f-4fad-a74b-e23ae769dead" providerId="ADAL" clId="{9BC4A8D2-6BD3-4F6E-9B89-9E8D97E5DD9E}" dt="2026-04-17T15:15:59.992" v="4"/>
          <ac:grpSpMkLst>
            <pc:docMk/>
            <pc:sldMk cId="1891511833" sldId="1326"/>
            <ac:grpSpMk id="8" creationId="{550171B1-A77E-A1CA-3C5B-7D3405D9FF77}"/>
          </ac:grpSpMkLst>
        </pc:grp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9" creationId="{C4DF556B-63BE-ED6D-D946-7D631845274A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0" creationId="{EF5E6D1B-0EF7-9131-EEB2-8D5E78C5890B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1" creationId="{66E5AD3C-08F0-DCD5-2A7B-8A684C357005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2" creationId="{5617B7C3-502B-8F8E-3ACD-2BE1417699AE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3" creationId="{8AF03994-8D59-1A81-E96D-16BA5A6AB6DD}"/>
          </ac:picMkLst>
        </pc:picChg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1140335968" sldId="1327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1684838881" sldId="1328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2863224769" sldId="1329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2284790887" sldId="1330"/>
        </pc:sldMkLst>
      </pc:sldChg>
      <pc:sldChg chg="addSp delSp modSp add mod">
        <pc:chgData name="Salima  Ben Najem" userId="5d5d9c33-4a8f-4fad-a74b-e23ae769dead" providerId="ADAL" clId="{9BC4A8D2-6BD3-4F6E-9B89-9E8D97E5DD9E}" dt="2026-04-17T15:37:18.503" v="222" actId="20577"/>
        <pc:sldMkLst>
          <pc:docMk/>
          <pc:sldMk cId="457236765" sldId="1331"/>
        </pc:sldMkLst>
        <pc:spChg chg="del">
          <ac:chgData name="Salima  Ben Najem" userId="5d5d9c33-4a8f-4fad-a74b-e23ae769dead" providerId="ADAL" clId="{9BC4A8D2-6BD3-4F6E-9B89-9E8D97E5DD9E}" dt="2026-04-17T15:37:05.401" v="193" actId="478"/>
          <ac:spMkLst>
            <pc:docMk/>
            <pc:sldMk cId="457236765" sldId="1331"/>
            <ac:spMk id="2" creationId="{5AC8284D-DF03-688D-36E5-6FB4C6C908F9}"/>
          </ac:spMkLst>
        </pc:spChg>
        <pc:spChg chg="add mod">
          <ac:chgData name="Salima  Ben Najem" userId="5d5d9c33-4a8f-4fad-a74b-e23ae769dead" providerId="ADAL" clId="{9BC4A8D2-6BD3-4F6E-9B89-9E8D97E5DD9E}" dt="2026-04-17T15:36:58.927" v="192"/>
          <ac:spMkLst>
            <pc:docMk/>
            <pc:sldMk cId="457236765" sldId="1331"/>
            <ac:spMk id="3" creationId="{2A99BCDA-1FBC-E43E-F955-C37D19367612}"/>
          </ac:spMkLst>
        </pc:spChg>
        <pc:spChg chg="mod">
          <ac:chgData name="Salima  Ben Najem" userId="5d5d9c33-4a8f-4fad-a74b-e23ae769dead" providerId="ADAL" clId="{9BC4A8D2-6BD3-4F6E-9B89-9E8D97E5DD9E}" dt="2026-04-17T15:37:18.503" v="222" actId="20577"/>
          <ac:spMkLst>
            <pc:docMk/>
            <pc:sldMk cId="457236765" sldId="1331"/>
            <ac:spMk id="26" creationId="{8080A600-616C-C3E7-1531-BA154DFBB242}"/>
          </ac:spMkLst>
        </pc:spChg>
      </pc:sldChg>
      <pc:sldChg chg="modSp add mod">
        <pc:chgData name="Salima  Ben Najem" userId="5d5d9c33-4a8f-4fad-a74b-e23ae769dead" providerId="ADAL" clId="{9BC4A8D2-6BD3-4F6E-9B89-9E8D97E5DD9E}" dt="2026-04-17T15:38:59.335" v="255" actId="20577"/>
        <pc:sldMkLst>
          <pc:docMk/>
          <pc:sldMk cId="831034860" sldId="1332"/>
        </pc:sldMkLst>
        <pc:spChg chg="mod">
          <ac:chgData name="Salima  Ben Najem" userId="5d5d9c33-4a8f-4fad-a74b-e23ae769dead" providerId="ADAL" clId="{9BC4A8D2-6BD3-4F6E-9B89-9E8D97E5DD9E}" dt="2026-04-17T15:38:59.335" v="255" actId="20577"/>
          <ac:spMkLst>
            <pc:docMk/>
            <pc:sldMk cId="831034860" sldId="1332"/>
            <ac:spMk id="3" creationId="{A0E0AF70-DCAE-831A-2DEE-AE55EE7F54CD}"/>
          </ac:spMkLst>
        </pc:spChg>
      </pc:sldChg>
      <pc:sldMasterChg chg="del delSldLayout">
        <pc:chgData name="Salima  Ben Najem" userId="5d5d9c33-4a8f-4fad-a74b-e23ae769dead" providerId="ADAL" clId="{9BC4A8D2-6BD3-4F6E-9B89-9E8D97E5DD9E}" dt="2026-04-17T15:58:35.693" v="320" actId="47"/>
        <pc:sldMasterMkLst>
          <pc:docMk/>
          <pc:sldMasterMk cId="3107109525" sldId="2147483857"/>
        </pc:sldMasterMkLst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4170685106" sldId="2147483858"/>
          </pc:sldLayoutMkLst>
        </pc:sldLayoutChg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1572718292" sldId="2147483859"/>
          </pc:sldLayoutMkLst>
        </pc:sldLayoutChg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4247665448" sldId="2147483860"/>
          </pc:sldLayoutMkLst>
        </pc:sldLayoutChg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1101259812" sldId="21474838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49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96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3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5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8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5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3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2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2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56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07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61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4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3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34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30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49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5.xml"/><Relationship Id="rId14" Type="http://schemas.openxmlformats.org/officeDocument/2006/relationships/image" Target="../media/image1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6.xml"/><Relationship Id="rId14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74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89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3.png"/><Relationship Id="rId7" Type="http://schemas.openxmlformats.org/officeDocument/2006/relationships/image" Target="../media/image51.jp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6.xml"/><Relationship Id="rId6" Type="http://schemas.openxmlformats.org/officeDocument/2006/relationships/image" Target="../media/image50.jpg"/><Relationship Id="rId5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53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3.png"/><Relationship Id="rId7" Type="http://schemas.openxmlformats.org/officeDocument/2006/relationships/image" Target="../media/image56.jp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8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34.png"/><Relationship Id="rId9" Type="http://schemas.openxmlformats.org/officeDocument/2006/relationships/image" Target="../media/image53.jp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3.png"/><Relationship Id="rId7" Type="http://schemas.openxmlformats.org/officeDocument/2006/relationships/image" Target="../media/image60.jp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10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34.png"/><Relationship Id="rId9" Type="http://schemas.openxmlformats.org/officeDocument/2006/relationships/image" Target="../media/image62.jp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12.xml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14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96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A1ECB54-29A9-5FA0-1F91-E545F8505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" b="33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 descr="Une image contenant texte, Appareils électroniques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7444AFE8-D1E2-DFDE-4D8D-BBF90C37D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703" y="2286739"/>
            <a:ext cx="1734285" cy="2660154"/>
          </a:xfrm>
          <a:prstGeom prst="rect">
            <a:avLst/>
          </a:prstGeom>
        </p:spPr>
      </p:pic>
      <p:pic>
        <p:nvPicPr>
          <p:cNvPr id="15" name="Image 14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2611351-112D-0ED4-F9BF-4E28A99D0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75" y="2286739"/>
            <a:ext cx="1734285" cy="2660154"/>
          </a:xfrm>
          <a:prstGeom prst="rect">
            <a:avLst/>
          </a:prstGeom>
        </p:spPr>
      </p:pic>
      <p:pic>
        <p:nvPicPr>
          <p:cNvPr id="17" name="Image 16" descr="Une image contenant texte, capture d’écran, Brochure, Publication&#10;&#10;Le contenu généré par l’IA peut être incorrect.">
            <a:extLst>
              <a:ext uri="{FF2B5EF4-FFF2-40B4-BE49-F238E27FC236}">
                <a16:creationId xmlns:a16="http://schemas.microsoft.com/office/drawing/2014/main" id="{1524DC9B-F698-DD84-AA83-B939E1147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13" y="2286739"/>
            <a:ext cx="1734285" cy="2660154"/>
          </a:xfrm>
          <a:prstGeom prst="rect">
            <a:avLst/>
          </a:prstGeom>
        </p:spPr>
      </p:pic>
      <p:pic>
        <p:nvPicPr>
          <p:cNvPr id="19" name="Image 1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80783CE-EC5C-1C1F-E00C-83B886708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7" y="2286739"/>
            <a:ext cx="1734285" cy="2660154"/>
          </a:xfrm>
          <a:prstGeom prst="rect">
            <a:avLst/>
          </a:prstGeom>
        </p:spPr>
      </p:pic>
      <p:pic>
        <p:nvPicPr>
          <p:cNvPr id="21" name="Image 20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5897AF-48A0-3877-9F8B-03B45A699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2" y="2286739"/>
            <a:ext cx="1734285" cy="266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710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8190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6356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3836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86446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6420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5088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836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26338" y="36356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942338" y="33836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906338" y="386446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28157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68824C-E2D2-43AE-938E-11EBF2540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67" y="4838292"/>
            <a:ext cx="3828620" cy="1365622"/>
          </a:xfrm>
          <a:prstGeom prst="rect">
            <a:avLst/>
          </a:prstGeom>
        </p:spPr>
      </p:pic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E088B371-1A77-9955-EB49-89154BA5E08A}"/>
              </a:ext>
            </a:extLst>
          </p:cNvPr>
          <p:cNvSpPr/>
          <p:nvPr/>
        </p:nvSpPr>
        <p:spPr>
          <a:xfrm>
            <a:off x="677577" y="483646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A862D6-95E2-D454-2C0C-4A2684154338}"/>
              </a:ext>
            </a:extLst>
          </p:cNvPr>
          <p:cNvSpPr txBox="1"/>
          <p:nvPr/>
        </p:nvSpPr>
        <p:spPr>
          <a:xfrm>
            <a:off x="830950" y="5417877"/>
            <a:ext cx="257176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2073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590944" y="179838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2432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lvl="0">
              <a:defRPr/>
            </a:pPr>
            <a:r>
              <a:rPr lang="fr-FR" sz="1600" dirty="0"/>
              <a:t>Évaluation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4E8CB7-C2EF-0D95-901C-E5467F2588C5}"/>
              </a:ext>
            </a:extLst>
          </p:cNvPr>
          <p:cNvSpPr txBox="1"/>
          <p:nvPr/>
        </p:nvSpPr>
        <p:spPr>
          <a:xfrm>
            <a:off x="425828" y="2301762"/>
            <a:ext cx="8274828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maroc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hum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         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                b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E943B5-C2D2-C1F1-C4F8-136877BDD5EB}"/>
              </a:ext>
            </a:extLst>
          </p:cNvPr>
          <p:cNvSpPr txBox="1"/>
          <p:nvPr/>
        </p:nvSpPr>
        <p:spPr>
          <a:xfrm>
            <a:off x="571902" y="4158854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         de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3C3AD1-FFF5-4449-90B9-93F308CABAC3}"/>
              </a:ext>
            </a:extLst>
          </p:cNvPr>
          <p:cNvSpPr txBox="1"/>
          <p:nvPr/>
        </p:nvSpPr>
        <p:spPr>
          <a:xfrm>
            <a:off x="425828" y="2301762"/>
            <a:ext cx="8274828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maroc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hum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         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                b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CE511A-7E17-B56E-9739-27B5400BDCEB}"/>
              </a:ext>
            </a:extLst>
          </p:cNvPr>
          <p:cNvSpPr txBox="1"/>
          <p:nvPr/>
        </p:nvSpPr>
        <p:spPr>
          <a:xfrm>
            <a:off x="571902" y="4158854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         de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8C9C5B-3080-D1F8-0429-3F51A31E6D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545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C70629-E96F-81D4-B45C-FE244C6A8249}"/>
              </a:ext>
            </a:extLst>
          </p:cNvPr>
          <p:cNvSpPr txBox="1"/>
          <p:nvPr/>
        </p:nvSpPr>
        <p:spPr>
          <a:xfrm>
            <a:off x="425828" y="2301762"/>
            <a:ext cx="82748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340837-4B61-088D-4E78-5B512889E536}"/>
              </a:ext>
            </a:extLst>
          </p:cNvPr>
          <p:cNvSpPr txBox="1"/>
          <p:nvPr/>
        </p:nvSpPr>
        <p:spPr>
          <a:xfrm>
            <a:off x="699426" y="4699181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  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359BA3-5849-05F4-1CAD-F58770691B9B}"/>
              </a:ext>
            </a:extLst>
          </p:cNvPr>
          <p:cNvSpPr txBox="1"/>
          <p:nvPr/>
        </p:nvSpPr>
        <p:spPr>
          <a:xfrm>
            <a:off x="425828" y="3440462"/>
            <a:ext cx="807464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           réch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     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0B7CF2-AB27-6D83-E7B8-A1C973AF0B73}"/>
              </a:ext>
            </a:extLst>
          </p:cNvPr>
          <p:cNvSpPr txBox="1"/>
          <p:nvPr/>
        </p:nvSpPr>
        <p:spPr>
          <a:xfrm>
            <a:off x="425828" y="2301762"/>
            <a:ext cx="82748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A37541-A9CD-EEAF-5E97-3D246D4D949C}"/>
              </a:ext>
            </a:extLst>
          </p:cNvPr>
          <p:cNvSpPr txBox="1"/>
          <p:nvPr/>
        </p:nvSpPr>
        <p:spPr>
          <a:xfrm>
            <a:off x="699426" y="4699181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  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7E3805-5EEB-6654-9A74-B56A244D4B0E}"/>
              </a:ext>
            </a:extLst>
          </p:cNvPr>
          <p:cNvSpPr txBox="1"/>
          <p:nvPr/>
        </p:nvSpPr>
        <p:spPr>
          <a:xfrm>
            <a:off x="425828" y="3440462"/>
            <a:ext cx="807464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           réch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     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450412" y="2075258"/>
            <a:ext cx="8243176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maîtresse nous a parlé du réch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climatique.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produisent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l’électricité grâce au vent.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arrêter de gaspiller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protéger la planète.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participé au d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salon sur l’envir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nnement.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ACD01A-4A49-6B66-DD88-5AB76DD57FDE}"/>
              </a:ext>
            </a:extLst>
          </p:cNvPr>
          <p:cNvSpPr txBox="1"/>
          <p:nvPr/>
        </p:nvSpPr>
        <p:spPr>
          <a:xfrm>
            <a:off x="450412" y="2146868"/>
            <a:ext cx="8243176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maîtresse nous a parlé du réch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climatique.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produisent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au vent.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arrêter de gaspiller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protéger la planète.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participé au d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salon sur l’envir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nnement.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2BBB-10FC-25F3-151E-B25A2306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410005F-3638-237A-5B9B-D42B96E5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3584F-146B-074D-E2A9-361EDBDB908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A22BB5-D05B-53E7-2347-5211B08A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04369-46DE-87AE-376D-76C2908DB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B2DD13D-739D-F0E6-9F6D-7285AAB8A615}"/>
              </a:ext>
            </a:extLst>
          </p:cNvPr>
          <p:cNvSpPr txBox="1"/>
          <p:nvPr/>
        </p:nvSpPr>
        <p:spPr>
          <a:xfrm>
            <a:off x="596055" y="2205080"/>
            <a:ext cx="87907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garde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restier protège la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contre la chasse illégale.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préserver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sauver la planète.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 ont une grande station 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laire.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 lutter contre la 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llution.</a:t>
            </a:r>
          </a:p>
        </p:txBody>
      </p:sp>
    </p:spTree>
    <p:extLst>
      <p:ext uri="{BB962C8B-B14F-4D97-AF65-F5344CB8AC3E}">
        <p14:creationId xmlns:p14="http://schemas.microsoft.com/office/powerpoint/2010/main" val="32842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BC81-0202-738A-2C62-893AC8A1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D975053-E32F-1008-1119-30020A46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CA844-9784-AAE7-6C3D-DBEACC08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BEFA1F-E118-B00F-F63F-4944444EF370}"/>
              </a:ext>
            </a:extLst>
          </p:cNvPr>
          <p:cNvSpPr txBox="1"/>
          <p:nvPr/>
        </p:nvSpPr>
        <p:spPr>
          <a:xfrm>
            <a:off x="596054" y="2309463"/>
            <a:ext cx="87907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garde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restier protège la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contre la chasse illégale.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préserver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sauver la planète.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 ont une grande station 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laire.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 lutter contre la pollution.</a:t>
            </a:r>
          </a:p>
        </p:txBody>
      </p:sp>
    </p:spTree>
    <p:extLst>
      <p:ext uri="{BB962C8B-B14F-4D97-AF65-F5344CB8AC3E}">
        <p14:creationId xmlns:p14="http://schemas.microsoft.com/office/powerpoint/2010/main" val="34649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2D9B-6F2B-347F-8F93-5DD3BD8E4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29C1C0F9-0217-838C-5A68-39A2097168D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888A348-B413-716D-ACF0-90ED0783E52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9F24347-5C3A-8B07-990A-AB64F42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2DFE76-AB43-0F83-EF6F-7C1691A78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841D07B-29F8-F443-6B91-FDA0EF51D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128" y="2986455"/>
            <a:ext cx="1978122" cy="216408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28C4DA-CDB4-8E9F-E9BB-68E0B3BC2033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un enseignant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85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2DA66-781A-C22F-1B63-3D8373E2F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C6868EB-3442-858F-D376-EB26C2B2DA8C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6F45F1-9A01-C986-8B10-40C3C001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BBC198-3D94-D0E3-8D9A-3E640A36D304}"/>
              </a:ext>
            </a:extLst>
          </p:cNvPr>
          <p:cNvSpPr txBox="1"/>
          <p:nvPr/>
        </p:nvSpPr>
        <p:spPr>
          <a:xfrm>
            <a:off x="360550" y="2983208"/>
            <a:ext cx="6466970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un enseignant.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les parents.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ne peut pas remplacer un enseignant car elle ne peut pas ressentir les émotions des élèves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tout le monde.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8AF978-DC2E-9202-1241-6E2C03BF0261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un enseignant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8BC7E7-A008-C649-DA09-17299DC4F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94" y="3162077"/>
            <a:ext cx="1978122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E528-AD16-C7DF-7AA5-4F832338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6241B7BB-B8AD-4B55-A342-16AD07DD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D334E2-0BA5-12FA-B816-179EDAD21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596CDD-4E34-A631-1BAE-30223D17128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5BCB6F-DB34-C2F3-38A0-6E0323AB1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73EDF-8804-B4BA-13FD-632C2B842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482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E6304-2277-9D55-2972-0AAC596F6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D278D44-1A6C-86C5-FBA7-A8182B94865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021A09E-7CA9-046D-5AFF-2362B9A93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F00867-D3DD-0928-F8E7-352A9CEC88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4E7112B4-3D4B-6B23-ECE1-952C38CBF5B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L’IA ne peut pas remplacer un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enseignant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car elle ne peut pas ressentir les émotions des élèves. »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4CE922-3B28-079C-2434-2D18B50F9014}"/>
              </a:ext>
            </a:extLst>
          </p:cNvPr>
          <p:cNvSpPr txBox="1"/>
          <p:nvPr/>
        </p:nvSpPr>
        <p:spPr>
          <a:xfrm>
            <a:off x="360550" y="2983208"/>
            <a:ext cx="6466970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un enseignant.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les parents.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ne peut pas remplacer un </a:t>
            </a:r>
            <a:r>
              <a:rPr lang="fr-FR" sz="2000" dirty="0">
                <a:solidFill>
                  <a:srgbClr val="C00000"/>
                </a:solidFill>
                <a:latin typeface="Dosis Medium" pitchFamily="2" charset="0"/>
              </a:rPr>
              <a:t>enseignant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car elle ne peut pas ressentir les émotions des élèves.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tout le monde.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8821726-80AD-58A8-8EC6-E64123CBEEDA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un enseignant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5A7CD37-FEEB-6723-8453-9D1A19EA2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94" y="3162077"/>
            <a:ext cx="1978122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8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82F2-3330-DC96-AB0D-7406758DC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F9F9E6F9-0262-07C3-0B76-0B2619DF4B7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21469F7-2D81-30B2-60B4-FFAB47AB9AD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BD9BFBC-BD9D-E0B0-8C71-BD04FC0A0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395F9F-9777-D8D3-96D0-E325672A8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993EE05-7C27-B423-AB5D-D391D30F5834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une centrale solaire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828C92-53A3-D841-0F9B-3D00B428F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47" y="2917115"/>
            <a:ext cx="2167414" cy="23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3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D5E4D-9F08-9BD0-867E-53EF16861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C144693-345A-9568-A577-A400E84B6E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9730FE-8873-2EC3-4991-E96729564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FCEF73-87A6-C39C-307F-F2CA2F884C7D}"/>
              </a:ext>
            </a:extLst>
          </p:cNvPr>
          <p:cNvSpPr txBox="1"/>
          <p:nvPr/>
        </p:nvSpPr>
        <p:spPr>
          <a:xfrm>
            <a:off x="360550" y="2983208"/>
            <a:ext cx="646697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charbon.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verre.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des énergies fossiles.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 l’électricité.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7A48A01-E0AB-9EAC-C1E1-1F9ACA336EA3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une centrale solaire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93A647-5D61-E66B-35C5-B18C9F59D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416" y="2983208"/>
            <a:ext cx="2167414" cy="23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8C2A3-8768-D35F-152B-2FBF705F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CD04C723-7FF7-4238-703A-1FA128728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C827D3-3052-C7E8-E298-16D56B654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873C13A-FD3A-FA44-B466-A9360C3D127E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F979C82-5264-6959-7FA1-F2132CFF8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58F527-3D5A-11A8-3668-23BBE62F7E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322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98C2B-B454-3EB8-85DA-922A9F257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9BAED20-3847-EBE0-C8A5-77E72022A1E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A010D2-D8F6-AAD0-7F38-808BB2B90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9B3605-44AB-E72B-3859-64E05658E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F2BA3073-B56B-4229-1FC7-914381B442D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Une centrale solaire produit de l’électricité. »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F65220-F95E-F7CC-1FCF-22DBC78A1739}"/>
              </a:ext>
            </a:extLst>
          </p:cNvPr>
          <p:cNvSpPr txBox="1"/>
          <p:nvPr/>
        </p:nvSpPr>
        <p:spPr>
          <a:xfrm>
            <a:off x="360550" y="2983208"/>
            <a:ext cx="646697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charbon.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verre.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des énergies fossiles.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 l’électricité.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3C21FAB-80E2-9BD9-2307-7713628D1BB1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une centrale solaire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764E56-58EE-5FBF-F621-D2FF7183A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877237"/>
            <a:ext cx="2167414" cy="23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9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04A594-F6CE-A286-DF82-D20E8B068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152373-5801-999A-55B1-CC07740B6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31" y="1937265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E0DB78-77A2-FA22-8928-8567E8BE0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31" y="1937265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 science et la technologie n’aident pas les humains et la nature.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4116223" y="193050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96D36C-990A-9267-6C5F-5AF1452BA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61" y="2478879"/>
            <a:ext cx="7389738" cy="392251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B38A94-6DF6-FED5-D425-A41B64BB4CD2}"/>
              </a:ext>
            </a:extLst>
          </p:cNvPr>
          <p:cNvSpPr txBox="1"/>
          <p:nvPr/>
        </p:nvSpPr>
        <p:spPr>
          <a:xfrm>
            <a:off x="1315113" y="1537650"/>
            <a:ext cx="7089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La  science et la technologie n’aident pas les humains et la nature.</a:t>
            </a:r>
          </a:p>
        </p:txBody>
      </p:sp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faux. La  science et la technologie aident beaucoup les humains mais aussi la nature.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01874-25D3-3EAC-AA11-22328568663A}"/>
              </a:ext>
            </a:extLst>
          </p:cNvPr>
          <p:cNvSpPr txBox="1"/>
          <p:nvPr/>
        </p:nvSpPr>
        <p:spPr>
          <a:xfrm>
            <a:off x="3911550" y="193050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6E376E7-20BD-479C-732E-5963ECA17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61" y="2478879"/>
            <a:ext cx="7389738" cy="39225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1EBDBD-A4EB-2945-51ED-C1262DBFA118}"/>
              </a:ext>
            </a:extLst>
          </p:cNvPr>
          <p:cNvSpPr txBox="1"/>
          <p:nvPr/>
        </p:nvSpPr>
        <p:spPr>
          <a:xfrm>
            <a:off x="1315113" y="1537650"/>
            <a:ext cx="7089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La  science et la technologie n’aident pas les humains et la nature.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379935-78A4-9B7C-807E-DD7B9E1F3AEA}"/>
              </a:ext>
            </a:extLst>
          </p:cNvPr>
          <p:cNvSpPr/>
          <p:nvPr/>
        </p:nvSpPr>
        <p:spPr>
          <a:xfrm>
            <a:off x="2234738" y="2523822"/>
            <a:ext cx="5606242" cy="3152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053BF4-5E5A-4FF1-7CD2-6121363EAEAE}"/>
              </a:ext>
            </a:extLst>
          </p:cNvPr>
          <p:cNvSpPr/>
          <p:nvPr/>
        </p:nvSpPr>
        <p:spPr>
          <a:xfrm>
            <a:off x="1243976" y="2792622"/>
            <a:ext cx="660444" cy="3152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9738-ECAE-8C53-5285-87085D66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B4A0455B-7680-CFA2-8C7F-D135BDD72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28FE322-D90D-D8CD-B1FB-3A83FFB40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E23DD0-F220-72CE-51E3-91BE47260B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0CBE1B72-CDB9-80A8-96B5-47C7C6B822C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Les gardes encouragent la chasse illégale. Écrivez vrai ou faux sur vos ardoises. Cherchez 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A27815-61F6-14D8-8970-3DA390E23EDE}"/>
              </a:ext>
            </a:extLst>
          </p:cNvPr>
          <p:cNvSpPr txBox="1"/>
          <p:nvPr/>
        </p:nvSpPr>
        <p:spPr>
          <a:xfrm>
            <a:off x="6491458" y="1684607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01F5F6-E4A8-3621-CF21-B410C058F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72402F-8F0C-1C07-BC59-6D40B3A50D71}"/>
              </a:ext>
            </a:extLst>
          </p:cNvPr>
          <p:cNvSpPr txBox="1"/>
          <p:nvPr/>
        </p:nvSpPr>
        <p:spPr>
          <a:xfrm>
            <a:off x="2242317" y="1811565"/>
            <a:ext cx="4061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Les gardes encouragent la chasse illégale. 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0515-9796-B187-76B8-209D7195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0DA6A11E-3F0E-E771-1172-16A8800DC96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8DFEB5-2085-87AC-F723-A6989E2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3B82-241C-6521-4172-66CE5ED851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B98183E2-6556-DB00-9654-05A39D5BDB4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faux. Les gardes empêchent la chasse illégale.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28AA81-0732-F656-5D94-67CBAA9F32BF}"/>
              </a:ext>
            </a:extLst>
          </p:cNvPr>
          <p:cNvSpPr txBox="1"/>
          <p:nvPr/>
        </p:nvSpPr>
        <p:spPr>
          <a:xfrm>
            <a:off x="6050783" y="1658755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84234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Faux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58C732-37A8-4540-F15F-12CA68477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89865A8-6A36-C05A-8FEE-D7E4B5CCE200}"/>
              </a:ext>
            </a:extLst>
          </p:cNvPr>
          <p:cNvSpPr txBox="1"/>
          <p:nvPr/>
        </p:nvSpPr>
        <p:spPr>
          <a:xfrm>
            <a:off x="2242317" y="1811565"/>
            <a:ext cx="4061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Les gardes encouragent la chasse illégale. </a:t>
            </a:r>
            <a:endParaRPr lang="fr-FR" b="1" dirty="0">
              <a:latin typeface="Dosis SemiBold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DF2D58-1A20-6961-E29F-301E421C02E4}"/>
              </a:ext>
            </a:extLst>
          </p:cNvPr>
          <p:cNvSpPr/>
          <p:nvPr/>
        </p:nvSpPr>
        <p:spPr>
          <a:xfrm>
            <a:off x="1313870" y="4791526"/>
            <a:ext cx="6671889" cy="3152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31A4D-39D1-82C0-EC42-65F91AD5292F}"/>
              </a:ext>
            </a:extLst>
          </p:cNvPr>
          <p:cNvSpPr txBox="1"/>
          <p:nvPr/>
        </p:nvSpPr>
        <p:spPr>
          <a:xfrm>
            <a:off x="2611237" y="1624017"/>
            <a:ext cx="392152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développe le Maroc ?    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D91CA2-C121-ECC8-9894-A16DCC297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261920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69B617-AA47-6A2A-E398-9E32E37FAD82}"/>
              </a:ext>
            </a:extLst>
          </p:cNvPr>
          <p:cNvSpPr txBox="1"/>
          <p:nvPr/>
        </p:nvSpPr>
        <p:spPr>
          <a:xfrm>
            <a:off x="2611237" y="1624017"/>
            <a:ext cx="392152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développe le Maroc ?      </a:t>
            </a: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678873" y="3032028"/>
            <a:ext cx="824691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E84234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Maroc développe les énergies renouvelables.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E84234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Que développe le Maroc ? Je cherche un verbe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le texte. La réponse  est :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Maroc développe les énergies renouvelables. 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EABEF7-C7DA-D789-8609-A40D9BE2484D}"/>
              </a:ext>
            </a:extLst>
          </p:cNvPr>
          <p:cNvSpPr txBox="1"/>
          <p:nvPr/>
        </p:nvSpPr>
        <p:spPr>
          <a:xfrm>
            <a:off x="2611237" y="1624017"/>
            <a:ext cx="392152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développe le Maroc ?      </a:t>
            </a: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B9D9-82A4-EE61-6A21-1C834390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2BB3A1E-0951-553E-7294-B4F1FC0E9BD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C6F351-4CCD-44BE-34BF-414DBAD50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D00D1B-6B35-A538-7CE7-070E7141A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83969BB-A5C6-9583-4736-F9602653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0F9DAF-B61B-B699-85B1-4EA937B83065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est protégé au Maroc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A2B95A-DC28-4893-86A9-9FD1FB5E6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428F-07D9-ED9B-9DEC-BA302D4D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92499A86-FCC7-2D90-2C74-1F541717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CF9367-FC91-9673-C8FB-3836FA00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130DB5-C1AA-9347-AF37-CBFC8B5A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06F605F-B451-7E2A-6CE9-BF7FBB9A455C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est protégé au Maroc ? </a:t>
            </a:r>
          </a:p>
        </p:txBody>
      </p:sp>
    </p:spTree>
    <p:extLst>
      <p:ext uri="{BB962C8B-B14F-4D97-AF65-F5344CB8AC3E}">
        <p14:creationId xmlns:p14="http://schemas.microsoft.com/office/powerpoint/2010/main" val="231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32C6-A05D-8F4D-F629-6636E6E5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87BFE73B-4A48-FFCC-9BD8-7CF8F35F9E81}"/>
              </a:ext>
            </a:extLst>
          </p:cNvPr>
          <p:cNvSpPr txBox="1">
            <a:spLocks/>
          </p:cNvSpPr>
          <p:nvPr/>
        </p:nvSpPr>
        <p:spPr>
          <a:xfrm>
            <a:off x="1612315" y="805816"/>
            <a:ext cx="70138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Qu’est-ce qui est protégé au Maroc ?  Je cherche le nom de lieux dans le texte. La réponse est : Au Maroc, on protège la nature et les espèces rares grâce aux réserves.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CF8F8-E5C8-A068-4FD2-CC362CCF46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8011C9-840B-C209-C678-94CF2353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05C94-B493-6CC7-353F-F4AB86291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DB91D1-71D0-DF44-C69B-9B92E929B444}"/>
              </a:ext>
            </a:extLst>
          </p:cNvPr>
          <p:cNvSpPr txBox="1"/>
          <p:nvPr/>
        </p:nvSpPr>
        <p:spPr>
          <a:xfrm>
            <a:off x="881225" y="3429000"/>
            <a:ext cx="738154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Maroc, on protège la nature et les espèces rares grâce aux réserves.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2DB7A3-733D-ACE6-F3ED-36E571A0D22B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est protégé au Maroc ? </a:t>
            </a:r>
          </a:p>
        </p:txBody>
      </p:sp>
    </p:spTree>
    <p:extLst>
      <p:ext uri="{BB962C8B-B14F-4D97-AF65-F5344CB8AC3E}">
        <p14:creationId xmlns:p14="http://schemas.microsoft.com/office/powerpoint/2010/main" val="26702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73EB1-8736-9DE8-0E57-35AC0C4A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A684E37-2BE2-697C-9418-0C301120FB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B1C4CD-882C-CD25-BF07-424A547E3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0C5EB0-EC69-C157-2C7A-9784EBA01D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CAD76B0-0C90-E41A-CFF4-BBB85F4D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6920D50-17A6-943F-C495-F83CC78CE9B9}"/>
              </a:ext>
            </a:extLst>
          </p:cNvPr>
          <p:cNvSpPr txBox="1"/>
          <p:nvPr/>
        </p:nvSpPr>
        <p:spPr>
          <a:xfrm>
            <a:off x="960591" y="1575316"/>
            <a:ext cx="75714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produit de l’électricité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3C160A-18A9-74F3-532D-2D34FB8E8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2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C4BBB-7A95-7FFA-BD80-6C304C07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BE068A8-A39D-EC3D-F40A-9D577B708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4A33C-F6FC-D66E-DAD9-64B446552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9ECAD2-4451-55B3-6642-9484139CDB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E5FDC0-BD94-DE1F-3706-F987B1960E0D}"/>
              </a:ext>
            </a:extLst>
          </p:cNvPr>
          <p:cNvSpPr txBox="1"/>
          <p:nvPr/>
        </p:nvSpPr>
        <p:spPr>
          <a:xfrm>
            <a:off x="960591" y="1814121"/>
            <a:ext cx="75714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produit de l’électricité ?</a:t>
            </a:r>
          </a:p>
        </p:txBody>
      </p:sp>
    </p:spTree>
    <p:extLst>
      <p:ext uri="{BB962C8B-B14F-4D97-AF65-F5344CB8AC3E}">
        <p14:creationId xmlns:p14="http://schemas.microsoft.com/office/powerpoint/2010/main" val="242525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27A81-B0B3-B61B-2AAF-DF80FE68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6CC44F7-527D-01F9-B74F-19BEF235A2A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qu’est-ce qui produit ? Je cherche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des sources d’énergie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La réponse est : Le soleil, le vent et l’eau produisent de l’électricité.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6503232-91B6-9931-0DEA-39B25A4D50A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587B166-34BB-8133-9651-CBB760A0C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E712C2-D388-ED80-F990-2F4F91A3F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E3A0E2B-0BFB-0245-A190-8F0EBBE292B7}"/>
              </a:ext>
            </a:extLst>
          </p:cNvPr>
          <p:cNvSpPr txBox="1"/>
          <p:nvPr/>
        </p:nvSpPr>
        <p:spPr>
          <a:xfrm>
            <a:off x="1574465" y="3429000"/>
            <a:ext cx="634366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soleil, le vent et l’eau produisent de l’électricité.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857B63-ED94-A219-5B41-95A17D2FC1B5}"/>
              </a:ext>
            </a:extLst>
          </p:cNvPr>
          <p:cNvSpPr txBox="1"/>
          <p:nvPr/>
        </p:nvSpPr>
        <p:spPr>
          <a:xfrm>
            <a:off x="960591" y="1814121"/>
            <a:ext cx="75714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produit de l’électricité ?</a:t>
            </a:r>
          </a:p>
        </p:txBody>
      </p:sp>
    </p:spTree>
    <p:extLst>
      <p:ext uri="{BB962C8B-B14F-4D97-AF65-F5344CB8AC3E}">
        <p14:creationId xmlns:p14="http://schemas.microsoft.com/office/powerpoint/2010/main" val="323153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AF65D22-EDBA-9422-BDBA-908F322A7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846" y="1769882"/>
            <a:ext cx="3317195" cy="508811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71999" y="5432612"/>
            <a:ext cx="2751907" cy="95742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ppt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Datashow)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8C74C4-40EC-C0A0-145D-FBE59CAA1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516" y="1096802"/>
            <a:ext cx="3317195" cy="508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19855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L’intelligence artificielle – Les énergies renouvelables – Le réchauffement climatique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application scolaire – En sécurité.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0E3058-8164-3753-B3BC-7332B2F9A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897" y="1924558"/>
            <a:ext cx="1533463" cy="16776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F99C49-1D3B-4F5C-4F69-0CA9ABAF2E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41" y="1924558"/>
            <a:ext cx="1585739" cy="17348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6979FD-299A-D979-ED34-E6C50F26B0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120" y="1854714"/>
            <a:ext cx="1649581" cy="1804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F2BAB0-1C2F-56C3-3228-957CF33001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15" y="3943136"/>
            <a:ext cx="1662726" cy="181903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C4861F-F1E7-6B0F-42A4-75448DD92B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332" y="3943135"/>
            <a:ext cx="1662727" cy="181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L’être humain ne peut pas être remplacé par l’IA – Il faut protéger les espèces en danger – Les éoliennes produisent de l’électricité – Il faut recycler les déchets – Nous devons lutter contre le réchauffement climatique.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C6CC5B-3C47-E77B-C2DC-FF90A3E53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28" y="1965007"/>
            <a:ext cx="1634911" cy="1788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B2421C-DF83-335C-E6A1-B82B18094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1965007"/>
            <a:ext cx="1678170" cy="18359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41B4C-4CA2-A17D-EADE-7D6769ECF1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73" y="1965008"/>
            <a:ext cx="1634910" cy="17886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1D3A00-0B77-4E0F-2618-1AD5F85E6A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72" y="4152747"/>
            <a:ext cx="1751722" cy="19501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9E5953-331F-5B32-6211-BF05313B7B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63" y="4150705"/>
            <a:ext cx="1678169" cy="183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135568-0558-6920-E392-751145627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510" y="1986773"/>
            <a:ext cx="1678171" cy="18359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FAC32B-84BD-528D-9A08-9408986A00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05" y="1986773"/>
            <a:ext cx="1678170" cy="18359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77BB2C-A5FE-FFFF-0CD0-9978173DB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899" y="2025518"/>
            <a:ext cx="1642754" cy="17971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C92C51-DBAD-2C85-BD50-C190CA30E9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19" y="4124112"/>
            <a:ext cx="1723777" cy="17971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B39EC9-D8D1-63E9-341E-8209D6FF5B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733" y="4124873"/>
            <a:ext cx="1642059" cy="179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E299C6-EFFF-AAD4-AF2F-10940EA2BAAD}"/>
              </a:ext>
            </a:extLst>
          </p:cNvPr>
          <p:cNvSpPr txBox="1"/>
          <p:nvPr/>
        </p:nvSpPr>
        <p:spPr>
          <a:xfrm>
            <a:off x="911646" y="2840569"/>
            <a:ext cx="7320708" cy="2131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marocain       forêt      éolienne         chaud                beau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dix       réchauffement        sixième</a:t>
            </a:r>
            <a:endParaRPr lang="fr-FR" sz="14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719181"/>
            <a:ext cx="8629125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lutter contre la pollution.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charbon pollue l’environnement.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1338734" y="2279854"/>
            <a:ext cx="657854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Aujourd’hui, la technologie aide les humains. L’intelligence artificielle est utilisée dans les </a:t>
            </a:r>
            <a:r>
              <a:rPr lang="fr-FR" sz="2400" dirty="0">
                <a:solidFill>
                  <a:srgbClr val="44546A"/>
                </a:solidFill>
                <a:latin typeface="Dosis SemiBold" pitchFamily="2" charset="0"/>
              </a:rPr>
              <a:t>applications scolaires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: elle corrige des exercices et </a:t>
            </a:r>
            <a:r>
              <a:rPr lang="fr-FR" sz="2400" dirty="0">
                <a:solidFill>
                  <a:srgbClr val="44546A"/>
                </a:solidFill>
                <a:latin typeface="Dosis SemiBold" pitchFamily="2" charset="0"/>
              </a:rPr>
              <a:t>explique </a:t>
            </a:r>
            <a:r>
              <a:rPr lang="fr-FR" sz="2400">
                <a:solidFill>
                  <a:srgbClr val="44546A"/>
                </a:solidFill>
                <a:latin typeface="Dosis SemiBold" pitchFamily="2" charset="0"/>
              </a:rPr>
              <a:t>les leçons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121" y="5170349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Props1.xml><?xml version="1.0" encoding="utf-8"?>
<ds:datastoreItem xmlns:ds="http://schemas.openxmlformats.org/officeDocument/2006/customXml" ds:itemID="{585CEAA0-D1C8-4DC2-851D-999B99AC91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240E0F-DF93-4C36-BC45-2DAFA8BBE7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C3CB95-93A6-4E83-BB17-CE3BB4E6557B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8db30b5-515f-47c2-aaaa-9e753899d7f9"/>
    <ds:schemaRef ds:uri="7276290a-b6fc-4cea-887e-88482890cd96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8743</TotalTime>
  <Words>2160</Words>
  <Application>Microsoft Office PowerPoint</Application>
  <PresentationFormat>Affichage à l'écran (4:3)</PresentationFormat>
  <Paragraphs>234</Paragraphs>
  <Slides>66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66</vt:i4>
      </vt:variant>
    </vt:vector>
  </HeadingPairs>
  <TitlesOfParts>
    <vt:vector size="88" baseType="lpstr">
      <vt:lpstr>Calibri</vt:lpstr>
      <vt:lpstr>Aptos Display</vt:lpstr>
      <vt:lpstr>Dosis ExtraBold</vt:lpstr>
      <vt:lpstr>Mistral</vt:lpstr>
      <vt:lpstr>Aptos</vt:lpstr>
      <vt:lpstr>Dosis Medium</vt:lpstr>
      <vt:lpstr>Dosis SemiBold</vt:lpstr>
      <vt:lpstr>Dosis</vt:lpstr>
      <vt:lpstr>Dosis </vt:lpstr>
      <vt:lpstr>Wingdings</vt:lpstr>
      <vt:lpstr>Arial</vt:lpstr>
      <vt:lpstr>2_Conception personnalisée</vt:lpstr>
      <vt:lpstr>00_Env-Enseignant</vt:lpstr>
      <vt:lpstr>Révision</vt:lpstr>
      <vt:lpstr>Vocab_01- Présentation</vt:lpstr>
      <vt:lpstr>Vocab_03- Appropriation</vt:lpstr>
      <vt:lpstr>Vocab_04- Entrainement livret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Lisez ces phrases silencieusement. </vt:lpstr>
      <vt:lpstr>Qui veut lire à voix haute ?</vt:lpstr>
      <vt:lpstr>Présentation PowerPoint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Maintenant, nous allons faire de la lecture.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question est : Que développe le Maroc ? Je cherche un verbe dans le texte. La réponse  est : « Le Maroc développe les énergies renouvelables. »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4.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L’intelligence artificielle – Les énergies renouvelables – Le réchauffement climatique  Une application scolaire – En sécurité.</vt:lpstr>
      <vt:lpstr>Présentation PowerPoint</vt:lpstr>
      <vt:lpstr>Regarde les images. Je vais te dire des phrases  et tu vas me montrer les images qui correspondent : L’être humain ne peut pas être remplacé par l’IA – Il faut protéger les espèces en danger – Les éoliennes produisent de l’électricité – Il faut recycler les déchets – Nous devons lutter contre le réchauffement climatique. 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46</cp:revision>
  <cp:lastPrinted>2025-08-13T10:11:39Z</cp:lastPrinted>
  <dcterms:created xsi:type="dcterms:W3CDTF">2025-08-01T12:31:49Z</dcterms:created>
  <dcterms:modified xsi:type="dcterms:W3CDTF">2026-04-21T19:48:43Z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