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6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7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8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9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10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11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73" r:id="rId4"/>
    <p:sldMasterId id="2147483697" r:id="rId5"/>
    <p:sldMasterId id="2147483711" r:id="rId6"/>
    <p:sldMasterId id="2147483818" r:id="rId7"/>
    <p:sldMasterId id="2147483826" r:id="rId8"/>
    <p:sldMasterId id="2147483844" r:id="rId9"/>
    <p:sldMasterId id="2147483856" r:id="rId10"/>
    <p:sldMasterId id="2147483870" r:id="rId11"/>
    <p:sldMasterId id="2147483875" r:id="rId12"/>
  </p:sldMasterIdLst>
  <p:notesMasterIdLst>
    <p:notesMasterId r:id="rId75"/>
  </p:notesMasterIdLst>
  <p:sldIdLst>
    <p:sldId id="1289" r:id="rId13"/>
    <p:sldId id="1029" r:id="rId14"/>
    <p:sldId id="951" r:id="rId15"/>
    <p:sldId id="1290" r:id="rId16"/>
    <p:sldId id="1333" r:id="rId17"/>
    <p:sldId id="1000" r:id="rId18"/>
    <p:sldId id="1146" r:id="rId19"/>
    <p:sldId id="1147" r:id="rId20"/>
    <p:sldId id="1264" r:id="rId21"/>
    <p:sldId id="1230" r:id="rId22"/>
    <p:sldId id="1263" r:id="rId23"/>
    <p:sldId id="1229" r:id="rId24"/>
    <p:sldId id="1265" r:id="rId25"/>
    <p:sldId id="1266" r:id="rId26"/>
    <p:sldId id="1267" r:id="rId27"/>
    <p:sldId id="1234" r:id="rId28"/>
    <p:sldId id="1268" r:id="rId29"/>
    <p:sldId id="1236" r:id="rId30"/>
    <p:sldId id="1269" r:id="rId31"/>
    <p:sldId id="1238" r:id="rId32"/>
    <p:sldId id="1270" r:id="rId33"/>
    <p:sldId id="1256" r:id="rId34"/>
    <p:sldId id="1271" r:id="rId35"/>
    <p:sldId id="1257" r:id="rId36"/>
    <p:sldId id="1159" r:id="rId37"/>
    <p:sldId id="1239" r:id="rId38"/>
    <p:sldId id="1241" r:id="rId39"/>
    <p:sldId id="1242" r:id="rId40"/>
    <p:sldId id="1124" r:id="rId41"/>
    <p:sldId id="1243" r:id="rId42"/>
    <p:sldId id="1244" r:id="rId43"/>
    <p:sldId id="1245" r:id="rId44"/>
    <p:sldId id="1006" r:id="rId45"/>
    <p:sldId id="1209" r:id="rId46"/>
    <p:sldId id="1246" r:id="rId47"/>
    <p:sldId id="1217" r:id="rId48"/>
    <p:sldId id="1247" r:id="rId49"/>
    <p:sldId id="1211" r:id="rId50"/>
    <p:sldId id="1248" r:id="rId51"/>
    <p:sldId id="1213" r:id="rId52"/>
    <p:sldId id="1251" r:id="rId53"/>
    <p:sldId id="1221" r:id="rId54"/>
    <p:sldId id="1252" r:id="rId55"/>
    <p:sldId id="1219" r:id="rId56"/>
    <p:sldId id="1253" r:id="rId57"/>
    <p:sldId id="1223" r:id="rId58"/>
    <p:sldId id="1254" r:id="rId59"/>
    <p:sldId id="1008" r:id="rId60"/>
    <p:sldId id="964" r:id="rId61"/>
    <p:sldId id="1009" r:id="rId62"/>
    <p:sldId id="1010" r:id="rId63"/>
    <p:sldId id="1272" r:id="rId64"/>
    <p:sldId id="1273" r:id="rId65"/>
    <p:sldId id="1274" r:id="rId66"/>
    <p:sldId id="1275" r:id="rId67"/>
    <p:sldId id="1288" r:id="rId68"/>
    <p:sldId id="1291" r:id="rId69"/>
    <p:sldId id="1292" r:id="rId70"/>
    <p:sldId id="1231" r:id="rId71"/>
    <p:sldId id="1281" r:id="rId72"/>
    <p:sldId id="1282" r:id="rId73"/>
    <p:sldId id="1297" r:id="rId74"/>
  </p:sldIdLst>
  <p:sldSz cx="9144000" cy="6858000" type="screen4x3"/>
  <p:notesSz cx="6735763" cy="9866313"/>
  <p:embeddedFontLst>
    <p:embeddedFont>
      <p:font typeface="Dosis" pitchFamily="2" charset="0"/>
      <p:regular r:id="rId76"/>
      <p:bold r:id="rId77"/>
    </p:embeddedFont>
    <p:embeddedFont>
      <p:font typeface="Dosis ExtraBold" pitchFamily="2" charset="0"/>
      <p:bold r:id="rId78"/>
    </p:embeddedFont>
    <p:embeddedFont>
      <p:font typeface="Dosis Medium" pitchFamily="2" charset="0"/>
      <p:regular r:id="rId79"/>
    </p:embeddedFont>
    <p:embeddedFont>
      <p:font typeface="Dosis SemiBold" pitchFamily="2" charset="0"/>
      <p:bold r:id="rId80"/>
    </p:embeddedFont>
    <p:embeddedFont>
      <p:font typeface="Mistral" panose="03090702030407020403" pitchFamily="66" charset="0"/>
      <p:regular r:id="rId8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65F88"/>
    <a:srgbClr val="4B5377"/>
    <a:srgbClr val="424D7B"/>
    <a:srgbClr val="2196B1"/>
    <a:srgbClr val="2AB6D7"/>
    <a:srgbClr val="55B7DE"/>
    <a:srgbClr val="A1A6BC"/>
    <a:srgbClr val="F26553"/>
    <a:srgbClr val="E8423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AD0453-ABF2-469D-8976-899E609154EE}" v="5" dt="2026-04-17T14:27:26.4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1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63" Type="http://schemas.openxmlformats.org/officeDocument/2006/relationships/slide" Target="slides/slide51.xml"/><Relationship Id="rId68" Type="http://schemas.openxmlformats.org/officeDocument/2006/relationships/slide" Target="slides/slide56.xml"/><Relationship Id="rId76" Type="http://schemas.openxmlformats.org/officeDocument/2006/relationships/font" Target="fonts/font1.fntdata"/><Relationship Id="rId8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slide" Target="slides/slide46.xml"/><Relationship Id="rId66" Type="http://schemas.openxmlformats.org/officeDocument/2006/relationships/slide" Target="slides/slide54.xml"/><Relationship Id="rId74" Type="http://schemas.openxmlformats.org/officeDocument/2006/relationships/slide" Target="slides/slide62.xml"/><Relationship Id="rId79" Type="http://schemas.openxmlformats.org/officeDocument/2006/relationships/font" Target="fonts/font4.fntdata"/><Relationship Id="rId87" Type="http://schemas.microsoft.com/office/2015/10/relationships/revisionInfo" Target="revisionInfo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9.xml"/><Relationship Id="rId82" Type="http://schemas.openxmlformats.org/officeDocument/2006/relationships/presProps" Target="presProps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slide" Target="slides/slide44.xml"/><Relationship Id="rId64" Type="http://schemas.openxmlformats.org/officeDocument/2006/relationships/slide" Target="slides/slide52.xml"/><Relationship Id="rId69" Type="http://schemas.openxmlformats.org/officeDocument/2006/relationships/slide" Target="slides/slide57.xml"/><Relationship Id="rId77" Type="http://schemas.openxmlformats.org/officeDocument/2006/relationships/font" Target="fonts/font2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72" Type="http://schemas.openxmlformats.org/officeDocument/2006/relationships/slide" Target="slides/slide60.xml"/><Relationship Id="rId80" Type="http://schemas.openxmlformats.org/officeDocument/2006/relationships/font" Target="fonts/font5.fntdata"/><Relationship Id="rId85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slide" Target="slides/slide47.xml"/><Relationship Id="rId67" Type="http://schemas.openxmlformats.org/officeDocument/2006/relationships/slide" Target="slides/slide55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slide" Target="slides/slide50.xml"/><Relationship Id="rId70" Type="http://schemas.openxmlformats.org/officeDocument/2006/relationships/slide" Target="slides/slide58.xml"/><Relationship Id="rId75" Type="http://schemas.openxmlformats.org/officeDocument/2006/relationships/notesMaster" Target="notesMasters/notesMaster1.xml"/><Relationship Id="rId83" Type="http://schemas.openxmlformats.org/officeDocument/2006/relationships/viewProps" Target="viewProps.xml"/><Relationship Id="rId88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slide" Target="slides/slide45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slide" Target="slides/slide48.xml"/><Relationship Id="rId65" Type="http://schemas.openxmlformats.org/officeDocument/2006/relationships/slide" Target="slides/slide53.xml"/><Relationship Id="rId73" Type="http://schemas.openxmlformats.org/officeDocument/2006/relationships/slide" Target="slides/slide61.xml"/><Relationship Id="rId78" Type="http://schemas.openxmlformats.org/officeDocument/2006/relationships/font" Target="fonts/font3.fntdata"/><Relationship Id="rId81" Type="http://schemas.openxmlformats.org/officeDocument/2006/relationships/font" Target="fonts/font6.fntdata"/><Relationship Id="rId86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9BC4A8D2-6BD3-4F6E-9B89-9E8D97E5DD9E}"/>
    <pc:docChg chg="custSel addSld delSld modSld delMainMaster modMainMaster">
      <pc:chgData name="Salima  Ben Najem" userId="5d5d9c33-4a8f-4fad-a74b-e23ae769dead" providerId="ADAL" clId="{9BC4A8D2-6BD3-4F6E-9B89-9E8D97E5DD9E}" dt="2026-04-17T14:27:47.242" v="29" actId="1076"/>
      <pc:docMkLst>
        <pc:docMk/>
      </pc:docMkLst>
      <pc:sldChg chg="del">
        <pc:chgData name="Salima  Ben Najem" userId="5d5d9c33-4a8f-4fad-a74b-e23ae769dead" providerId="ADAL" clId="{9BC4A8D2-6BD3-4F6E-9B89-9E8D97E5DD9E}" dt="2026-04-17T14:24:14.157" v="9" actId="47"/>
        <pc:sldMkLst>
          <pc:docMk/>
          <pc:sldMk cId="2073244074" sldId="681"/>
        </pc:sldMkLst>
      </pc:sldChg>
      <pc:sldChg chg="del">
        <pc:chgData name="Salima  Ben Najem" userId="5d5d9c33-4a8f-4fad-a74b-e23ae769dead" providerId="ADAL" clId="{9BC4A8D2-6BD3-4F6E-9B89-9E8D97E5DD9E}" dt="2026-04-17T14:24:14.157" v="9" actId="47"/>
        <pc:sldMkLst>
          <pc:docMk/>
          <pc:sldMk cId="1502274348" sldId="689"/>
        </pc:sldMkLst>
      </pc:sldChg>
      <pc:sldChg chg="del">
        <pc:chgData name="Salima  Ben Najem" userId="5d5d9c33-4a8f-4fad-a74b-e23ae769dead" providerId="ADAL" clId="{9BC4A8D2-6BD3-4F6E-9B89-9E8D97E5DD9E}" dt="2026-04-17T14:24:14.157" v="9" actId="47"/>
        <pc:sldMkLst>
          <pc:docMk/>
          <pc:sldMk cId="4282494359" sldId="866"/>
        </pc:sldMkLst>
      </pc:sldChg>
      <pc:sldChg chg="del">
        <pc:chgData name="Salima  Ben Najem" userId="5d5d9c33-4a8f-4fad-a74b-e23ae769dead" providerId="ADAL" clId="{9BC4A8D2-6BD3-4F6E-9B89-9E8D97E5DD9E}" dt="2026-04-17T14:24:14.157" v="9" actId="47"/>
        <pc:sldMkLst>
          <pc:docMk/>
          <pc:sldMk cId="3417006895" sldId="878"/>
        </pc:sldMkLst>
      </pc:sldChg>
      <pc:sldChg chg="addSp delSp modSp add del mod">
        <pc:chgData name="Salima  Ben Najem" userId="5d5d9c33-4a8f-4fad-a74b-e23ae769dead" providerId="ADAL" clId="{9BC4A8D2-6BD3-4F6E-9B89-9E8D97E5DD9E}" dt="2026-04-17T14:26:32.596" v="19" actId="14100"/>
        <pc:sldMkLst>
          <pc:docMk/>
          <pc:sldMk cId="2676537396" sldId="964"/>
        </pc:sldMkLst>
        <pc:spChg chg="mod">
          <ac:chgData name="Salima  Ben Najem" userId="5d5d9c33-4a8f-4fad-a74b-e23ae769dead" providerId="ADAL" clId="{9BC4A8D2-6BD3-4F6E-9B89-9E8D97E5DD9E}" dt="2026-04-17T14:26:32.596" v="19" actId="14100"/>
          <ac:spMkLst>
            <pc:docMk/>
            <pc:sldMk cId="2676537396" sldId="964"/>
            <ac:spMk id="7" creationId="{E0076F6D-3158-2FDD-D437-0EBA03D37DD8}"/>
          </ac:spMkLst>
        </pc:spChg>
        <pc:picChg chg="del">
          <ac:chgData name="Salima  Ben Najem" userId="5d5d9c33-4a8f-4fad-a74b-e23ae769dead" providerId="ADAL" clId="{9BC4A8D2-6BD3-4F6E-9B89-9E8D97E5DD9E}" dt="2026-04-17T14:25:28.181" v="11" actId="478"/>
          <ac:picMkLst>
            <pc:docMk/>
            <pc:sldMk cId="2676537396" sldId="964"/>
            <ac:picMk id="2" creationId="{46F2EB38-E62F-F481-C2AF-61E8B405EDEF}"/>
          </ac:picMkLst>
        </pc:picChg>
        <pc:picChg chg="add mod">
          <ac:chgData name="Salima  Ben Najem" userId="5d5d9c33-4a8f-4fad-a74b-e23ae769dead" providerId="ADAL" clId="{9BC4A8D2-6BD3-4F6E-9B89-9E8D97E5DD9E}" dt="2026-04-17T14:26:07.763" v="13" actId="1076"/>
          <ac:picMkLst>
            <pc:docMk/>
            <pc:sldMk cId="2676537396" sldId="964"/>
            <ac:picMk id="3" creationId="{A809DE27-FF92-793C-4C1A-11C0F6172D36}"/>
          </ac:picMkLst>
        </pc:picChg>
        <pc:picChg chg="add mod ord">
          <ac:chgData name="Salima  Ben Najem" userId="5d5d9c33-4a8f-4fad-a74b-e23ae769dead" providerId="ADAL" clId="{9BC4A8D2-6BD3-4F6E-9B89-9E8D97E5DD9E}" dt="2026-04-17T14:26:21.859" v="17" actId="167"/>
          <ac:picMkLst>
            <pc:docMk/>
            <pc:sldMk cId="2676537396" sldId="964"/>
            <ac:picMk id="4" creationId="{9D8B8386-7425-E265-998F-75B6DBC59BEC}"/>
          </ac:picMkLst>
        </pc:picChg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4117691748" sldId="1006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1228419278" sldId="1008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2208714992" sldId="1009"/>
        </pc:sldMkLst>
      </pc:sldChg>
      <pc:sldChg chg="addSp delSp modSp add del mod">
        <pc:chgData name="Salima  Ben Najem" userId="5d5d9c33-4a8f-4fad-a74b-e23ae769dead" providerId="ADAL" clId="{9BC4A8D2-6BD3-4F6E-9B89-9E8D97E5DD9E}" dt="2026-04-17T14:26:56.517" v="24" actId="14100"/>
        <pc:sldMkLst>
          <pc:docMk/>
          <pc:sldMk cId="3471369106" sldId="1010"/>
        </pc:sldMkLst>
        <pc:spChg chg="mod">
          <ac:chgData name="Salima  Ben Najem" userId="5d5d9c33-4a8f-4fad-a74b-e23ae769dead" providerId="ADAL" clId="{9BC4A8D2-6BD3-4F6E-9B89-9E8D97E5DD9E}" dt="2026-04-17T14:26:56.517" v="24" actId="14100"/>
          <ac:spMkLst>
            <pc:docMk/>
            <pc:sldMk cId="3471369106" sldId="1010"/>
            <ac:spMk id="3" creationId="{5193093F-C6DF-90FC-9FCD-D60B6A4C938C}"/>
          </ac:spMkLst>
        </pc:spChg>
        <pc:picChg chg="del">
          <ac:chgData name="Salima  Ben Najem" userId="5d5d9c33-4a8f-4fad-a74b-e23ae769dead" providerId="ADAL" clId="{9BC4A8D2-6BD3-4F6E-9B89-9E8D97E5DD9E}" dt="2026-04-17T14:26:43.236" v="20" actId="478"/>
          <ac:picMkLst>
            <pc:docMk/>
            <pc:sldMk cId="3471369106" sldId="1010"/>
            <ac:picMk id="2" creationId="{2265E34A-768D-776D-C473-F1B88DBE26EB}"/>
          </ac:picMkLst>
        </pc:picChg>
        <pc:picChg chg="add mod ord">
          <ac:chgData name="Salima  Ben Najem" userId="5d5d9c33-4a8f-4fad-a74b-e23ae769dead" providerId="ADAL" clId="{9BC4A8D2-6BD3-4F6E-9B89-9E8D97E5DD9E}" dt="2026-04-17T14:26:50.863" v="23" actId="167"/>
          <ac:picMkLst>
            <pc:docMk/>
            <pc:sldMk cId="3471369106" sldId="1010"/>
            <ac:picMk id="5" creationId="{E611DD63-9EDF-5894-6EF3-B4CE7E711D04}"/>
          </ac:picMkLst>
        </pc:picChg>
      </pc:sldChg>
      <pc:sldChg chg="del">
        <pc:chgData name="Salima  Ben Najem" userId="5d5d9c33-4a8f-4fad-a74b-e23ae769dead" providerId="ADAL" clId="{9BC4A8D2-6BD3-4F6E-9B89-9E8D97E5DD9E}" dt="2026-04-17T14:24:14.157" v="9" actId="47"/>
        <pc:sldMkLst>
          <pc:docMk/>
          <pc:sldMk cId="4042482753" sldId="1073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2176810524" sldId="1124"/>
        </pc:sldMkLst>
      </pc:sldChg>
      <pc:sldChg chg="mod modClrScheme chgLayout">
        <pc:chgData name="Salima  Ben Najem" userId="5d5d9c33-4a8f-4fad-a74b-e23ae769dead" providerId="ADAL" clId="{9BC4A8D2-6BD3-4F6E-9B89-9E8D97E5DD9E}" dt="2026-04-17T14:22:23.415" v="4"/>
        <pc:sldMkLst>
          <pc:docMk/>
          <pc:sldMk cId="3945252634" sldId="1146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2126992960" sldId="1159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621462727" sldId="1209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993004377" sldId="1211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510540683" sldId="1213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4234287532" sldId="1217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3115283465" sldId="1219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520983791" sldId="1221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2448223500" sldId="1223"/>
        </pc:sldMkLst>
      </pc:sldChg>
      <pc:sldChg chg="add">
        <pc:chgData name="Salima  Ben Najem" userId="5d5d9c33-4a8f-4fad-a74b-e23ae769dead" providerId="ADAL" clId="{9BC4A8D2-6BD3-4F6E-9B89-9E8D97E5DD9E}" dt="2026-04-17T14:25:10.428" v="10"/>
        <pc:sldMkLst>
          <pc:docMk/>
          <pc:sldMk cId="96201143" sldId="1229"/>
        </pc:sldMkLst>
      </pc:sldChg>
      <pc:sldChg chg="del">
        <pc:chgData name="Salima  Ben Najem" userId="5d5d9c33-4a8f-4fad-a74b-e23ae769dead" providerId="ADAL" clId="{9BC4A8D2-6BD3-4F6E-9B89-9E8D97E5DD9E}" dt="2026-04-17T14:24:14.157" v="9" actId="47"/>
        <pc:sldMkLst>
          <pc:docMk/>
          <pc:sldMk cId="3943873184" sldId="1229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701313875" sldId="1230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2448685570" sldId="1231"/>
        </pc:sldMkLst>
      </pc:sldChg>
      <pc:sldChg chg="del">
        <pc:chgData name="Salima  Ben Najem" userId="5d5d9c33-4a8f-4fad-a74b-e23ae769dead" providerId="ADAL" clId="{9BC4A8D2-6BD3-4F6E-9B89-9E8D97E5DD9E}" dt="2026-04-17T14:24:14.157" v="9" actId="47"/>
        <pc:sldMkLst>
          <pc:docMk/>
          <pc:sldMk cId="1207660718" sldId="1232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3966587177" sldId="1234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1023585618" sldId="1236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3080064223" sldId="1238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1490597913" sldId="1239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54841996" sldId="1241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361477136" sldId="1242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2496016796" sldId="1243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637718366" sldId="1244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2710685506" sldId="1245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3950582538" sldId="1246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3567476597" sldId="1247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1780889039" sldId="1248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2943867562" sldId="1251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4133160579" sldId="1252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4246878404" sldId="1253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1562494454" sldId="1254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4120024981" sldId="1256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2807743073" sldId="1257"/>
        </pc:sldMkLst>
      </pc:sldChg>
      <pc:sldChg chg="del">
        <pc:chgData name="Salima  Ben Najem" userId="5d5d9c33-4a8f-4fad-a74b-e23ae769dead" providerId="ADAL" clId="{9BC4A8D2-6BD3-4F6E-9B89-9E8D97E5DD9E}" dt="2026-04-17T14:24:14.157" v="9" actId="47"/>
        <pc:sldMkLst>
          <pc:docMk/>
          <pc:sldMk cId="3572318755" sldId="1259"/>
        </pc:sldMkLst>
      </pc:sldChg>
      <pc:sldChg chg="del">
        <pc:chgData name="Salima  Ben Najem" userId="5d5d9c33-4a8f-4fad-a74b-e23ae769dead" providerId="ADAL" clId="{9BC4A8D2-6BD3-4F6E-9B89-9E8D97E5DD9E}" dt="2026-04-17T14:24:14.157" v="9" actId="47"/>
        <pc:sldMkLst>
          <pc:docMk/>
          <pc:sldMk cId="2088416678" sldId="1260"/>
        </pc:sldMkLst>
      </pc:sldChg>
      <pc:sldChg chg="del">
        <pc:chgData name="Salima  Ben Najem" userId="5d5d9c33-4a8f-4fad-a74b-e23ae769dead" providerId="ADAL" clId="{9BC4A8D2-6BD3-4F6E-9B89-9E8D97E5DD9E}" dt="2026-04-17T14:24:14.157" v="9" actId="47"/>
        <pc:sldMkLst>
          <pc:docMk/>
          <pc:sldMk cId="1563351640" sldId="1261"/>
        </pc:sldMkLst>
      </pc:sldChg>
      <pc:sldChg chg="del">
        <pc:chgData name="Salima  Ben Najem" userId="5d5d9c33-4a8f-4fad-a74b-e23ae769dead" providerId="ADAL" clId="{9BC4A8D2-6BD3-4F6E-9B89-9E8D97E5DD9E}" dt="2026-04-17T14:24:14.157" v="9" actId="47"/>
        <pc:sldMkLst>
          <pc:docMk/>
          <pc:sldMk cId="749604261" sldId="1262"/>
        </pc:sldMkLst>
      </pc:sldChg>
      <pc:sldChg chg="del">
        <pc:chgData name="Salima  Ben Najem" userId="5d5d9c33-4a8f-4fad-a74b-e23ae769dead" providerId="ADAL" clId="{9BC4A8D2-6BD3-4F6E-9B89-9E8D97E5DD9E}" dt="2026-04-17T14:24:14.157" v="9" actId="47"/>
        <pc:sldMkLst>
          <pc:docMk/>
          <pc:sldMk cId="230841888" sldId="1263"/>
        </pc:sldMkLst>
      </pc:sldChg>
      <pc:sldChg chg="add">
        <pc:chgData name="Salima  Ben Najem" userId="5d5d9c33-4a8f-4fad-a74b-e23ae769dead" providerId="ADAL" clId="{9BC4A8D2-6BD3-4F6E-9B89-9E8D97E5DD9E}" dt="2026-04-17T14:25:10.428" v="10"/>
        <pc:sldMkLst>
          <pc:docMk/>
          <pc:sldMk cId="540830707" sldId="1263"/>
        </pc:sldMkLst>
      </pc:sldChg>
      <pc:sldChg chg="del">
        <pc:chgData name="Salima  Ben Najem" userId="5d5d9c33-4a8f-4fad-a74b-e23ae769dead" providerId="ADAL" clId="{9BC4A8D2-6BD3-4F6E-9B89-9E8D97E5DD9E}" dt="2026-04-17T14:24:14.157" v="9" actId="47"/>
        <pc:sldMkLst>
          <pc:docMk/>
          <pc:sldMk cId="1081674142" sldId="1264"/>
        </pc:sldMkLst>
      </pc:sldChg>
      <pc:sldChg chg="add">
        <pc:chgData name="Salima  Ben Najem" userId="5d5d9c33-4a8f-4fad-a74b-e23ae769dead" providerId="ADAL" clId="{9BC4A8D2-6BD3-4F6E-9B89-9E8D97E5DD9E}" dt="2026-04-17T14:25:10.428" v="10"/>
        <pc:sldMkLst>
          <pc:docMk/>
          <pc:sldMk cId="4238181443" sldId="1264"/>
        </pc:sldMkLst>
      </pc:sldChg>
      <pc:sldChg chg="del">
        <pc:chgData name="Salima  Ben Najem" userId="5d5d9c33-4a8f-4fad-a74b-e23ae769dead" providerId="ADAL" clId="{9BC4A8D2-6BD3-4F6E-9B89-9E8D97E5DD9E}" dt="2026-04-17T14:24:14.157" v="9" actId="47"/>
        <pc:sldMkLst>
          <pc:docMk/>
          <pc:sldMk cId="1165063957" sldId="1265"/>
        </pc:sldMkLst>
      </pc:sldChg>
      <pc:sldChg chg="add">
        <pc:chgData name="Salima  Ben Najem" userId="5d5d9c33-4a8f-4fad-a74b-e23ae769dead" providerId="ADAL" clId="{9BC4A8D2-6BD3-4F6E-9B89-9E8D97E5DD9E}" dt="2026-04-17T14:25:10.428" v="10"/>
        <pc:sldMkLst>
          <pc:docMk/>
          <pc:sldMk cId="1659938725" sldId="1265"/>
        </pc:sldMkLst>
      </pc:sldChg>
      <pc:sldChg chg="add">
        <pc:chgData name="Salima  Ben Najem" userId="5d5d9c33-4a8f-4fad-a74b-e23ae769dead" providerId="ADAL" clId="{9BC4A8D2-6BD3-4F6E-9B89-9E8D97E5DD9E}" dt="2026-04-17T14:25:10.428" v="10"/>
        <pc:sldMkLst>
          <pc:docMk/>
          <pc:sldMk cId="921674559" sldId="1266"/>
        </pc:sldMkLst>
      </pc:sldChg>
      <pc:sldChg chg="del">
        <pc:chgData name="Salima  Ben Najem" userId="5d5d9c33-4a8f-4fad-a74b-e23ae769dead" providerId="ADAL" clId="{9BC4A8D2-6BD3-4F6E-9B89-9E8D97E5DD9E}" dt="2026-04-17T14:24:14.157" v="9" actId="47"/>
        <pc:sldMkLst>
          <pc:docMk/>
          <pc:sldMk cId="2857745691" sldId="1266"/>
        </pc:sldMkLst>
      </pc:sldChg>
      <pc:sldChg chg="add">
        <pc:chgData name="Salima  Ben Najem" userId="5d5d9c33-4a8f-4fad-a74b-e23ae769dead" providerId="ADAL" clId="{9BC4A8D2-6BD3-4F6E-9B89-9E8D97E5DD9E}" dt="2026-04-17T14:25:10.428" v="10"/>
        <pc:sldMkLst>
          <pc:docMk/>
          <pc:sldMk cId="1868131258" sldId="1267"/>
        </pc:sldMkLst>
      </pc:sldChg>
      <pc:sldChg chg="del">
        <pc:chgData name="Salima  Ben Najem" userId="5d5d9c33-4a8f-4fad-a74b-e23ae769dead" providerId="ADAL" clId="{9BC4A8D2-6BD3-4F6E-9B89-9E8D97E5DD9E}" dt="2026-04-17T14:24:14.157" v="9" actId="47"/>
        <pc:sldMkLst>
          <pc:docMk/>
          <pc:sldMk cId="2886228837" sldId="1267"/>
        </pc:sldMkLst>
      </pc:sldChg>
      <pc:sldChg chg="del">
        <pc:chgData name="Salima  Ben Najem" userId="5d5d9c33-4a8f-4fad-a74b-e23ae769dead" providerId="ADAL" clId="{9BC4A8D2-6BD3-4F6E-9B89-9E8D97E5DD9E}" dt="2026-04-17T14:24:14.157" v="9" actId="47"/>
        <pc:sldMkLst>
          <pc:docMk/>
          <pc:sldMk cId="1446148879" sldId="1268"/>
        </pc:sldMkLst>
      </pc:sldChg>
      <pc:sldChg chg="add">
        <pc:chgData name="Salima  Ben Najem" userId="5d5d9c33-4a8f-4fad-a74b-e23ae769dead" providerId="ADAL" clId="{9BC4A8D2-6BD3-4F6E-9B89-9E8D97E5DD9E}" dt="2026-04-17T14:25:10.428" v="10"/>
        <pc:sldMkLst>
          <pc:docMk/>
          <pc:sldMk cId="3035872127" sldId="1268"/>
        </pc:sldMkLst>
      </pc:sldChg>
      <pc:sldChg chg="add">
        <pc:chgData name="Salima  Ben Najem" userId="5d5d9c33-4a8f-4fad-a74b-e23ae769dead" providerId="ADAL" clId="{9BC4A8D2-6BD3-4F6E-9B89-9E8D97E5DD9E}" dt="2026-04-17T14:25:10.428" v="10"/>
        <pc:sldMkLst>
          <pc:docMk/>
          <pc:sldMk cId="3344539419" sldId="1269"/>
        </pc:sldMkLst>
      </pc:sldChg>
      <pc:sldChg chg="del">
        <pc:chgData name="Salima  Ben Najem" userId="5d5d9c33-4a8f-4fad-a74b-e23ae769dead" providerId="ADAL" clId="{9BC4A8D2-6BD3-4F6E-9B89-9E8D97E5DD9E}" dt="2026-04-17T14:24:14.157" v="9" actId="47"/>
        <pc:sldMkLst>
          <pc:docMk/>
          <pc:sldMk cId="3957738049" sldId="1269"/>
        </pc:sldMkLst>
      </pc:sldChg>
      <pc:sldChg chg="del">
        <pc:chgData name="Salima  Ben Najem" userId="5d5d9c33-4a8f-4fad-a74b-e23ae769dead" providerId="ADAL" clId="{9BC4A8D2-6BD3-4F6E-9B89-9E8D97E5DD9E}" dt="2026-04-17T14:24:14.157" v="9" actId="47"/>
        <pc:sldMkLst>
          <pc:docMk/>
          <pc:sldMk cId="163224702" sldId="1270"/>
        </pc:sldMkLst>
      </pc:sldChg>
      <pc:sldChg chg="add">
        <pc:chgData name="Salima  Ben Najem" userId="5d5d9c33-4a8f-4fad-a74b-e23ae769dead" providerId="ADAL" clId="{9BC4A8D2-6BD3-4F6E-9B89-9E8D97E5DD9E}" dt="2026-04-17T14:25:10.428" v="10"/>
        <pc:sldMkLst>
          <pc:docMk/>
          <pc:sldMk cId="2797683650" sldId="1270"/>
        </pc:sldMkLst>
      </pc:sldChg>
      <pc:sldChg chg="add">
        <pc:chgData name="Salima  Ben Najem" userId="5d5d9c33-4a8f-4fad-a74b-e23ae769dead" providerId="ADAL" clId="{9BC4A8D2-6BD3-4F6E-9B89-9E8D97E5DD9E}" dt="2026-04-17T14:25:10.428" v="10"/>
        <pc:sldMkLst>
          <pc:docMk/>
          <pc:sldMk cId="294830179" sldId="1271"/>
        </pc:sldMkLst>
      </pc:sldChg>
      <pc:sldChg chg="add">
        <pc:chgData name="Salima  Ben Najem" userId="5d5d9c33-4a8f-4fad-a74b-e23ae769dead" providerId="ADAL" clId="{9BC4A8D2-6BD3-4F6E-9B89-9E8D97E5DD9E}" dt="2026-04-17T14:25:10.428" v="10"/>
        <pc:sldMkLst>
          <pc:docMk/>
          <pc:sldMk cId="230841888" sldId="1272"/>
        </pc:sldMkLst>
      </pc:sldChg>
      <pc:sldChg chg="add">
        <pc:chgData name="Salima  Ben Najem" userId="5d5d9c33-4a8f-4fad-a74b-e23ae769dead" providerId="ADAL" clId="{9BC4A8D2-6BD3-4F6E-9B89-9E8D97E5DD9E}" dt="2026-04-17T14:25:10.428" v="10"/>
        <pc:sldMkLst>
          <pc:docMk/>
          <pc:sldMk cId="1081674142" sldId="1273"/>
        </pc:sldMkLst>
      </pc:sldChg>
      <pc:sldChg chg="add">
        <pc:chgData name="Salima  Ben Najem" userId="5d5d9c33-4a8f-4fad-a74b-e23ae769dead" providerId="ADAL" clId="{9BC4A8D2-6BD3-4F6E-9B89-9E8D97E5DD9E}" dt="2026-04-17T14:25:10.428" v="10"/>
        <pc:sldMkLst>
          <pc:docMk/>
          <pc:sldMk cId="1165063957" sldId="1274"/>
        </pc:sldMkLst>
      </pc:sldChg>
      <pc:sldChg chg="del">
        <pc:chgData name="Salima  Ben Najem" userId="5d5d9c33-4a8f-4fad-a74b-e23ae769dead" providerId="ADAL" clId="{9BC4A8D2-6BD3-4F6E-9B89-9E8D97E5DD9E}" dt="2026-04-17T14:24:14.157" v="9" actId="47"/>
        <pc:sldMkLst>
          <pc:docMk/>
          <pc:sldMk cId="1915003365" sldId="1274"/>
        </pc:sldMkLst>
      </pc:sldChg>
      <pc:sldChg chg="addSp delSp modSp add mod">
        <pc:chgData name="Salima  Ben Najem" userId="5d5d9c33-4a8f-4fad-a74b-e23ae769dead" providerId="ADAL" clId="{9BC4A8D2-6BD3-4F6E-9B89-9E8D97E5DD9E}" dt="2026-04-17T14:27:47.242" v="29" actId="1076"/>
        <pc:sldMkLst>
          <pc:docMk/>
          <pc:sldMk cId="2857745691" sldId="1275"/>
        </pc:sldMkLst>
        <pc:picChg chg="del">
          <ac:chgData name="Salima  Ben Najem" userId="5d5d9c33-4a8f-4fad-a74b-e23ae769dead" providerId="ADAL" clId="{9BC4A8D2-6BD3-4F6E-9B89-9E8D97E5DD9E}" dt="2026-04-17T14:27:24.011" v="25" actId="478"/>
          <ac:picMkLst>
            <pc:docMk/>
            <pc:sldMk cId="2857745691" sldId="1275"/>
            <ac:picMk id="6" creationId="{1F2B9C2B-BDDA-8157-9710-B0A318568B63}"/>
          </ac:picMkLst>
        </pc:picChg>
        <pc:picChg chg="add mod">
          <ac:chgData name="Salima  Ben Najem" userId="5d5d9c33-4a8f-4fad-a74b-e23ae769dead" providerId="ADAL" clId="{9BC4A8D2-6BD3-4F6E-9B89-9E8D97E5DD9E}" dt="2026-04-17T14:27:47.242" v="29" actId="1076"/>
          <ac:picMkLst>
            <pc:docMk/>
            <pc:sldMk cId="2857745691" sldId="1275"/>
            <ac:picMk id="7" creationId="{25E98EB2-1B24-B1B0-FB42-384180BA8D1B}"/>
          </ac:picMkLst>
        </pc:picChg>
      </pc:sldChg>
      <pc:sldChg chg="del">
        <pc:chgData name="Salima  Ben Najem" userId="5d5d9c33-4a8f-4fad-a74b-e23ae769dead" providerId="ADAL" clId="{9BC4A8D2-6BD3-4F6E-9B89-9E8D97E5DD9E}" dt="2026-04-17T14:24:14.157" v="9" actId="47"/>
        <pc:sldMkLst>
          <pc:docMk/>
          <pc:sldMk cId="3195323805" sldId="1275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2898488711" sldId="1276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898275580" sldId="1277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2178083403" sldId="1280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2249993675" sldId="1281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68315985" sldId="1282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568285701" sldId="1283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155981778" sldId="1284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4060715213" sldId="1285"/>
        </pc:sldMkLst>
      </pc:sldChg>
      <pc:sldChg chg="add">
        <pc:chgData name="Salima  Ben Najem" userId="5d5d9c33-4a8f-4fad-a74b-e23ae769dead" providerId="ADAL" clId="{9BC4A8D2-6BD3-4F6E-9B89-9E8D97E5DD9E}" dt="2026-04-17T14:25:10.428" v="10"/>
        <pc:sldMkLst>
          <pc:docMk/>
          <pc:sldMk cId="3761180768" sldId="1287"/>
        </pc:sldMkLst>
      </pc:sldChg>
      <pc:sldChg chg="add del">
        <pc:chgData name="Salima  Ben Najem" userId="5d5d9c33-4a8f-4fad-a74b-e23ae769dead" providerId="ADAL" clId="{9BC4A8D2-6BD3-4F6E-9B89-9E8D97E5DD9E}" dt="2026-04-17T14:25:10.428" v="10"/>
        <pc:sldMkLst>
          <pc:docMk/>
          <pc:sldMk cId="4190073008" sldId="1288"/>
        </pc:sldMkLst>
      </pc:sldChg>
      <pc:sldChg chg="addSp delSp modSp mod">
        <pc:chgData name="Salima  Ben Najem" userId="5d5d9c33-4a8f-4fad-a74b-e23ae769dead" providerId="ADAL" clId="{9BC4A8D2-6BD3-4F6E-9B89-9E8D97E5DD9E}" dt="2026-04-17T14:22:30.080" v="6" actId="26606"/>
        <pc:sldMkLst>
          <pc:docMk/>
          <pc:sldMk cId="2788947975" sldId="1289"/>
        </pc:sldMkLst>
        <pc:spChg chg="del">
          <ac:chgData name="Salima  Ben Najem" userId="5d5d9c33-4a8f-4fad-a74b-e23ae769dead" providerId="ADAL" clId="{9BC4A8D2-6BD3-4F6E-9B89-9E8D97E5DD9E}" dt="2026-04-17T14:22:30.080" v="6" actId="26606"/>
          <ac:spMkLst>
            <pc:docMk/>
            <pc:sldMk cId="2788947975" sldId="1289"/>
            <ac:spMk id="14" creationId="{42A4FC2C-047E-45A5-965D-8E1E3BF09BC6}"/>
          </ac:spMkLst>
        </pc:spChg>
        <pc:spChg chg="add">
          <ac:chgData name="Salima  Ben Najem" userId="5d5d9c33-4a8f-4fad-a74b-e23ae769dead" providerId="ADAL" clId="{9BC4A8D2-6BD3-4F6E-9B89-9E8D97E5DD9E}" dt="2026-04-17T14:22:30.080" v="6" actId="26606"/>
          <ac:spMkLst>
            <pc:docMk/>
            <pc:sldMk cId="2788947975" sldId="1289"/>
            <ac:spMk id="19" creationId="{42A4FC2C-047E-45A5-965D-8E1E3BF09BC6}"/>
          </ac:spMkLst>
        </pc:spChg>
        <pc:picChg chg="del">
          <ac:chgData name="Salima  Ben Najem" userId="5d5d9c33-4a8f-4fad-a74b-e23ae769dead" providerId="ADAL" clId="{9BC4A8D2-6BD3-4F6E-9B89-9E8D97E5DD9E}" dt="2026-04-17T14:22:14.174" v="0" actId="478"/>
          <ac:picMkLst>
            <pc:docMk/>
            <pc:sldMk cId="2788947975" sldId="1289"/>
            <ac:picMk id="3" creationId="{5C8F6B29-64CF-0E36-050B-EFCD8E88C61C}"/>
          </ac:picMkLst>
        </pc:picChg>
        <pc:picChg chg="add mod">
          <ac:chgData name="Salima  Ben Najem" userId="5d5d9c33-4a8f-4fad-a74b-e23ae769dead" providerId="ADAL" clId="{9BC4A8D2-6BD3-4F6E-9B89-9E8D97E5DD9E}" dt="2026-04-17T14:22:30.080" v="6" actId="26606"/>
          <ac:picMkLst>
            <pc:docMk/>
            <pc:sldMk cId="2788947975" sldId="1289"/>
            <ac:picMk id="4" creationId="{F1BE109D-378A-867B-5656-40CA47FCB9C3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4-17T14:22:55.967" v="8"/>
        <pc:sldMkLst>
          <pc:docMk/>
          <pc:sldMk cId="257205390" sldId="1290"/>
        </pc:sldMkLst>
        <pc:grpChg chg="add mod">
          <ac:chgData name="Salima  Ben Najem" userId="5d5d9c33-4a8f-4fad-a74b-e23ae769dead" providerId="ADAL" clId="{9BC4A8D2-6BD3-4F6E-9B89-9E8D97E5DD9E}" dt="2026-04-17T14:22:55.967" v="8"/>
          <ac:grpSpMkLst>
            <pc:docMk/>
            <pc:sldMk cId="257205390" sldId="1290"/>
            <ac:grpSpMk id="7" creationId="{43FF1EA8-BE16-3B8B-E967-F0E3393CDC73}"/>
          </ac:grpSpMkLst>
        </pc:grpChg>
        <pc:grpChg chg="del">
          <ac:chgData name="Salima  Ben Najem" userId="5d5d9c33-4a8f-4fad-a74b-e23ae769dead" providerId="ADAL" clId="{9BC4A8D2-6BD3-4F6E-9B89-9E8D97E5DD9E}" dt="2026-04-17T14:22:38.287" v="7" actId="478"/>
          <ac:grpSpMkLst>
            <pc:docMk/>
            <pc:sldMk cId="257205390" sldId="1290"/>
            <ac:grpSpMk id="23" creationId="{BF611094-1EA1-C10A-2EC1-C8696C40418A}"/>
          </ac:grpSpMkLst>
        </pc:grpChg>
        <pc:picChg chg="mod">
          <ac:chgData name="Salima  Ben Najem" userId="5d5d9c33-4a8f-4fad-a74b-e23ae769dead" providerId="ADAL" clId="{9BC4A8D2-6BD3-4F6E-9B89-9E8D97E5DD9E}" dt="2026-04-17T14:22:55.967" v="8"/>
          <ac:picMkLst>
            <pc:docMk/>
            <pc:sldMk cId="257205390" sldId="1290"/>
            <ac:picMk id="8" creationId="{85D95268-EFA3-E12A-39CD-B45A02318CCA}"/>
          </ac:picMkLst>
        </pc:picChg>
        <pc:picChg chg="mod">
          <ac:chgData name="Salima  Ben Najem" userId="5d5d9c33-4a8f-4fad-a74b-e23ae769dead" providerId="ADAL" clId="{9BC4A8D2-6BD3-4F6E-9B89-9E8D97E5DD9E}" dt="2026-04-17T14:22:55.967" v="8"/>
          <ac:picMkLst>
            <pc:docMk/>
            <pc:sldMk cId="257205390" sldId="1290"/>
            <ac:picMk id="9" creationId="{BE3F2DE1-388D-9F64-5605-BCE05521E7E8}"/>
          </ac:picMkLst>
        </pc:picChg>
        <pc:picChg chg="mod">
          <ac:chgData name="Salima  Ben Najem" userId="5d5d9c33-4a8f-4fad-a74b-e23ae769dead" providerId="ADAL" clId="{9BC4A8D2-6BD3-4F6E-9B89-9E8D97E5DD9E}" dt="2026-04-17T14:22:55.967" v="8"/>
          <ac:picMkLst>
            <pc:docMk/>
            <pc:sldMk cId="257205390" sldId="1290"/>
            <ac:picMk id="10" creationId="{2390C6AE-0B04-C81E-EB9A-56E6EED61C74}"/>
          </ac:picMkLst>
        </pc:picChg>
        <pc:picChg chg="mod">
          <ac:chgData name="Salima  Ben Najem" userId="5d5d9c33-4a8f-4fad-a74b-e23ae769dead" providerId="ADAL" clId="{9BC4A8D2-6BD3-4F6E-9B89-9E8D97E5DD9E}" dt="2026-04-17T14:22:55.967" v="8"/>
          <ac:picMkLst>
            <pc:docMk/>
            <pc:sldMk cId="257205390" sldId="1290"/>
            <ac:picMk id="11" creationId="{B9E80A28-5ABA-BBA0-7834-32811D6B4CE7}"/>
          </ac:picMkLst>
        </pc:picChg>
        <pc:picChg chg="mod">
          <ac:chgData name="Salima  Ben Najem" userId="5d5d9c33-4a8f-4fad-a74b-e23ae769dead" providerId="ADAL" clId="{9BC4A8D2-6BD3-4F6E-9B89-9E8D97E5DD9E}" dt="2026-04-17T14:22:55.967" v="8"/>
          <ac:picMkLst>
            <pc:docMk/>
            <pc:sldMk cId="257205390" sldId="1290"/>
            <ac:picMk id="12" creationId="{7147B12B-421F-1BE1-7AD6-AE6533180305}"/>
          </ac:picMkLst>
        </pc:picChg>
      </pc:sldChg>
      <pc:sldChg chg="del">
        <pc:chgData name="Salima  Ben Najem" userId="5d5d9c33-4a8f-4fad-a74b-e23ae769dead" providerId="ADAL" clId="{9BC4A8D2-6BD3-4F6E-9B89-9E8D97E5DD9E}" dt="2026-04-17T14:24:14.157" v="9" actId="47"/>
        <pc:sldMkLst>
          <pc:docMk/>
          <pc:sldMk cId="88520709" sldId="1291"/>
        </pc:sldMkLst>
      </pc:sldChg>
      <pc:sldChg chg="add">
        <pc:chgData name="Salima  Ben Najem" userId="5d5d9c33-4a8f-4fad-a74b-e23ae769dead" providerId="ADAL" clId="{9BC4A8D2-6BD3-4F6E-9B89-9E8D97E5DD9E}" dt="2026-04-17T14:25:10.428" v="10"/>
        <pc:sldMkLst>
          <pc:docMk/>
          <pc:sldMk cId="2886228837" sldId="1291"/>
        </pc:sldMkLst>
      </pc:sldChg>
      <pc:sldChg chg="add">
        <pc:chgData name="Salima  Ben Najem" userId="5d5d9c33-4a8f-4fad-a74b-e23ae769dead" providerId="ADAL" clId="{9BC4A8D2-6BD3-4F6E-9B89-9E8D97E5DD9E}" dt="2026-04-17T14:25:10.428" v="10"/>
        <pc:sldMkLst>
          <pc:docMk/>
          <pc:sldMk cId="1446148879" sldId="1292"/>
        </pc:sldMkLst>
      </pc:sldChg>
      <pc:sldChg chg="add">
        <pc:chgData name="Salima  Ben Najem" userId="5d5d9c33-4a8f-4fad-a74b-e23ae769dead" providerId="ADAL" clId="{9BC4A8D2-6BD3-4F6E-9B89-9E8D97E5DD9E}" dt="2026-04-17T14:25:10.428" v="10"/>
        <pc:sldMkLst>
          <pc:docMk/>
          <pc:sldMk cId="3957738049" sldId="1293"/>
        </pc:sldMkLst>
      </pc:sldChg>
      <pc:sldChg chg="add">
        <pc:chgData name="Salima  Ben Najem" userId="5d5d9c33-4a8f-4fad-a74b-e23ae769dead" providerId="ADAL" clId="{9BC4A8D2-6BD3-4F6E-9B89-9E8D97E5DD9E}" dt="2026-04-17T14:25:10.428" v="10"/>
        <pc:sldMkLst>
          <pc:docMk/>
          <pc:sldMk cId="163224702" sldId="1294"/>
        </pc:sldMkLst>
      </pc:sldChg>
      <pc:sldChg chg="add">
        <pc:chgData name="Salima  Ben Najem" userId="5d5d9c33-4a8f-4fad-a74b-e23ae769dead" providerId="ADAL" clId="{9BC4A8D2-6BD3-4F6E-9B89-9E8D97E5DD9E}" dt="2026-04-17T14:25:10.428" v="10"/>
        <pc:sldMkLst>
          <pc:docMk/>
          <pc:sldMk cId="1915003365" sldId="1295"/>
        </pc:sldMkLst>
      </pc:sldChg>
      <pc:sldChg chg="add">
        <pc:chgData name="Salima  Ben Najem" userId="5d5d9c33-4a8f-4fad-a74b-e23ae769dead" providerId="ADAL" clId="{9BC4A8D2-6BD3-4F6E-9B89-9E8D97E5DD9E}" dt="2026-04-17T14:25:10.428" v="10"/>
        <pc:sldMkLst>
          <pc:docMk/>
          <pc:sldMk cId="3195323805" sldId="1296"/>
        </pc:sldMkLst>
      </pc:sldChg>
      <pc:sldChg chg="add">
        <pc:chgData name="Salima  Ben Najem" userId="5d5d9c33-4a8f-4fad-a74b-e23ae769dead" providerId="ADAL" clId="{9BC4A8D2-6BD3-4F6E-9B89-9E8D97E5DD9E}" dt="2026-04-17T14:25:10.428" v="10"/>
        <pc:sldMkLst>
          <pc:docMk/>
          <pc:sldMk cId="3711414213" sldId="1297"/>
        </pc:sldMkLst>
      </pc:sldChg>
      <pc:sldMasterChg chg="del delSldLayout">
        <pc:chgData name="Salima  Ben Najem" userId="5d5d9c33-4a8f-4fad-a74b-e23ae769dead" providerId="ADAL" clId="{9BC4A8D2-6BD3-4F6E-9B89-9E8D97E5DD9E}" dt="2026-04-17T14:22:23.236" v="1"/>
        <pc:sldMasterMkLst>
          <pc:docMk/>
          <pc:sldMasterMk cId="423412598" sldId="2147483693"/>
        </pc:sldMasterMkLst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423412598" sldId="2147483693"/>
            <pc:sldLayoutMk cId="681895941" sldId="2147483694"/>
          </pc:sldLayoutMkLst>
        </pc:sldLayoutChg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423412598" sldId="2147483693"/>
            <pc:sldLayoutMk cId="1791695590" sldId="2147483695"/>
          </pc:sldLayoutMkLst>
        </pc:sldLayoutChg>
      </pc:sldMasterChg>
      <pc:sldMasterChg chg="del delSldLayout">
        <pc:chgData name="Salima  Ben Najem" userId="5d5d9c33-4a8f-4fad-a74b-e23ae769dead" providerId="ADAL" clId="{9BC4A8D2-6BD3-4F6E-9B89-9E8D97E5DD9E}" dt="2026-04-17T14:22:23.236" v="1"/>
        <pc:sldMasterMkLst>
          <pc:docMk/>
          <pc:sldMasterMk cId="3817117479" sldId="2147483720"/>
        </pc:sldMasterMkLst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3817117479" sldId="2147483720"/>
            <pc:sldLayoutMk cId="1059753355" sldId="2147483721"/>
          </pc:sldLayoutMkLst>
        </pc:sldLayoutChg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3817117479" sldId="2147483720"/>
            <pc:sldLayoutMk cId="773570482" sldId="2147483722"/>
          </pc:sldLayoutMkLst>
        </pc:sldLayoutChg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3817117479" sldId="2147483720"/>
            <pc:sldLayoutMk cId="1905271910" sldId="2147483723"/>
          </pc:sldLayoutMkLst>
        </pc:sldLayoutChg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3817117479" sldId="2147483720"/>
            <pc:sldLayoutMk cId="1821143839" sldId="2147483724"/>
          </pc:sldLayoutMkLst>
        </pc:sldLayoutChg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3817117479" sldId="2147483720"/>
            <pc:sldLayoutMk cId="2829934206" sldId="2147483725"/>
          </pc:sldLayoutMkLst>
        </pc:sldLayoutChg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3817117479" sldId="2147483720"/>
            <pc:sldLayoutMk cId="3811652909" sldId="2147483726"/>
          </pc:sldLayoutMkLst>
        </pc:sldLayoutChg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3817117479" sldId="2147483720"/>
            <pc:sldLayoutMk cId="57456699" sldId="2147483727"/>
          </pc:sldLayoutMkLst>
        </pc:sldLayoutChg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3817117479" sldId="2147483720"/>
            <pc:sldLayoutMk cId="2914163683" sldId="2147483728"/>
          </pc:sldLayoutMkLst>
        </pc:sldLayoutChg>
      </pc:sldMasterChg>
      <pc:sldMasterChg chg="del delSldLayout">
        <pc:chgData name="Salima  Ben Najem" userId="5d5d9c33-4a8f-4fad-a74b-e23ae769dead" providerId="ADAL" clId="{9BC4A8D2-6BD3-4F6E-9B89-9E8D97E5DD9E}" dt="2026-04-17T14:22:23.236" v="1"/>
        <pc:sldMasterMkLst>
          <pc:docMk/>
          <pc:sldMasterMk cId="2682847695" sldId="2147483729"/>
        </pc:sldMasterMkLst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2682847695" sldId="2147483729"/>
            <pc:sldLayoutMk cId="1546374438" sldId="2147483730"/>
          </pc:sldLayoutMkLst>
        </pc:sldLayoutChg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2682847695" sldId="2147483729"/>
            <pc:sldLayoutMk cId="3223241228" sldId="2147483731"/>
          </pc:sldLayoutMkLst>
        </pc:sldLayoutChg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2682847695" sldId="2147483729"/>
            <pc:sldLayoutMk cId="739340531" sldId="2147483732"/>
          </pc:sldLayoutMkLst>
        </pc:sldLayoutChg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2682847695" sldId="2147483729"/>
            <pc:sldLayoutMk cId="1560300862" sldId="2147483733"/>
          </pc:sldLayoutMkLst>
        </pc:sldLayoutChg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2682847695" sldId="2147483729"/>
            <pc:sldLayoutMk cId="534593330" sldId="2147483734"/>
          </pc:sldLayoutMkLst>
        </pc:sldLayoutChg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2682847695" sldId="2147483729"/>
            <pc:sldLayoutMk cId="1198963126" sldId="2147483735"/>
          </pc:sldLayoutMkLst>
        </pc:sldLayoutChg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2682847695" sldId="2147483729"/>
            <pc:sldLayoutMk cId="431973097" sldId="2147483736"/>
          </pc:sldLayoutMkLst>
        </pc:sldLayoutChg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2682847695" sldId="2147483729"/>
            <pc:sldLayoutMk cId="2607011102" sldId="2147483737"/>
          </pc:sldLayoutMkLst>
        </pc:sldLayoutChg>
      </pc:sldMasterChg>
      <pc:sldMasterChg chg="modSldLayout sldLayoutOrd">
        <pc:chgData name="Salima  Ben Najem" userId="5d5d9c33-4a8f-4fad-a74b-e23ae769dead" providerId="ADAL" clId="{9BC4A8D2-6BD3-4F6E-9B89-9E8D97E5DD9E}" dt="2026-04-17T14:22:23.299" v="2"/>
        <pc:sldMasterMkLst>
          <pc:docMk/>
          <pc:sldMasterMk cId="1632036033" sldId="2147483746"/>
        </pc:sldMasterMkLst>
        <pc:sldLayoutChg chg="modSp mod ord">
          <pc:chgData name="Salima  Ben Najem" userId="5d5d9c33-4a8f-4fad-a74b-e23ae769dead" providerId="ADAL" clId="{9BC4A8D2-6BD3-4F6E-9B89-9E8D97E5DD9E}" dt="2026-04-17T14:22:23.299" v="2"/>
          <pc:sldLayoutMkLst>
            <pc:docMk/>
            <pc:sldMasterMk cId="1632036033" sldId="2147483746"/>
            <pc:sldLayoutMk cId="3048434847" sldId="2147483799"/>
          </pc:sldLayoutMkLst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3048434847" sldId="2147483799"/>
              <ac:spMk id="3" creationId="{E9371ADD-26AE-A577-29B9-449852C9B6D3}"/>
            </ac:spMkLst>
          </pc:spChg>
        </pc:sldLayoutChg>
        <pc:sldLayoutChg chg="modSp mod ord">
          <pc:chgData name="Salima  Ben Najem" userId="5d5d9c33-4a8f-4fad-a74b-e23ae769dead" providerId="ADAL" clId="{9BC4A8D2-6BD3-4F6E-9B89-9E8D97E5DD9E}" dt="2026-04-17T14:22:23.299" v="2"/>
          <pc:sldLayoutMkLst>
            <pc:docMk/>
            <pc:sldMasterMk cId="1632036033" sldId="2147483746"/>
            <pc:sldLayoutMk cId="3487071671" sldId="2147483800"/>
          </pc:sldLayoutMkLst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3487071671" sldId="2147483800"/>
              <ac:spMk id="2" creationId="{E0F2A5A2-07B7-D4DA-50E5-C4F55CED749B}"/>
            </ac:spMkLst>
          </pc:spChg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3487071671" sldId="2147483800"/>
              <ac:spMk id="26" creationId="{5309429C-1039-2C54-E46D-AB6F245EAE64}"/>
            </ac:spMkLst>
          </pc:spChg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3487071671" sldId="2147483800"/>
              <ac:spMk id="27" creationId="{804D03EF-3A2B-E15D-3E5B-9B72509A83C0}"/>
            </ac:spMkLst>
          </pc:spChg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3487071671" sldId="2147483800"/>
              <ac:spMk id="28" creationId="{37C3B835-3703-D664-EDC0-55915565194A}"/>
            </ac:spMkLst>
          </pc:spChg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3487071671" sldId="2147483800"/>
              <ac:spMk id="29" creationId="{17275B2B-E189-AEF4-7C55-C06676186A1E}"/>
            </ac:spMkLst>
          </pc:spChg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3487071671" sldId="2147483800"/>
              <ac:spMk id="30" creationId="{35F22259-A426-1C6B-4A60-50940908B166}"/>
            </ac:spMkLst>
          </pc:spChg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3487071671" sldId="2147483800"/>
              <ac:spMk id="31" creationId="{B9583407-B6F3-0B8E-9991-D458D8A7CB23}"/>
            </ac:spMkLst>
          </pc:spChg>
        </pc:sldLayoutChg>
        <pc:sldLayoutChg chg="modSp mod ord">
          <pc:chgData name="Salima  Ben Najem" userId="5d5d9c33-4a8f-4fad-a74b-e23ae769dead" providerId="ADAL" clId="{9BC4A8D2-6BD3-4F6E-9B89-9E8D97E5DD9E}" dt="2026-04-17T14:22:23.299" v="2"/>
          <pc:sldLayoutMkLst>
            <pc:docMk/>
            <pc:sldMasterMk cId="1632036033" sldId="2147483746"/>
            <pc:sldLayoutMk cId="7732725" sldId="2147483801"/>
          </pc:sldLayoutMkLst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7732725" sldId="2147483801"/>
              <ac:spMk id="2" creationId="{5FF45224-BA7F-8144-8607-A09DDE3704BD}"/>
            </ac:spMkLst>
          </pc:spChg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7732725" sldId="2147483801"/>
              <ac:spMk id="6" creationId="{E9368326-A537-80A0-9302-1EE9F91FF39D}"/>
            </ac:spMkLst>
          </pc:spChg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7732725" sldId="2147483801"/>
              <ac:spMk id="9" creationId="{3A2F45E5-0D2B-B4F1-5CD0-221F08218910}"/>
            </ac:spMkLst>
          </pc:spChg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7732725" sldId="2147483801"/>
              <ac:spMk id="19" creationId="{FE19DBD7-3323-C0FE-A7C0-054D4D6947A5}"/>
            </ac:spMkLst>
          </pc:spChg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7732725" sldId="2147483801"/>
              <ac:spMk id="22" creationId="{578E4694-7E2B-3E51-F604-26B60BCB0CD8}"/>
            </ac:spMkLst>
          </pc:spChg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7732725" sldId="2147483801"/>
              <ac:spMk id="25" creationId="{DD324492-66B3-DE4C-8000-A60CFAE496A1}"/>
            </ac:spMkLst>
          </pc:spChg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7732725" sldId="2147483801"/>
              <ac:spMk id="28" creationId="{36806FA2-43DA-8964-E325-6EA041586687}"/>
            </ac:spMkLst>
          </pc:spChg>
        </pc:sldLayoutChg>
        <pc:sldLayoutChg chg="modSp mod ord">
          <pc:chgData name="Salima  Ben Najem" userId="5d5d9c33-4a8f-4fad-a74b-e23ae769dead" providerId="ADAL" clId="{9BC4A8D2-6BD3-4F6E-9B89-9E8D97E5DD9E}" dt="2026-04-17T14:22:23.299" v="2"/>
          <pc:sldLayoutMkLst>
            <pc:docMk/>
            <pc:sldMasterMk cId="1632036033" sldId="2147483746"/>
            <pc:sldLayoutMk cId="2956381447" sldId="2147483802"/>
          </pc:sldLayoutMkLst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2956381447" sldId="2147483802"/>
              <ac:spMk id="3" creationId="{B32E692A-F1C0-31C0-AE0A-FCA61C63A9EF}"/>
            </ac:spMkLst>
          </pc:spChg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2956381447" sldId="2147483802"/>
              <ac:spMk id="6" creationId="{FA15E7D4-4E24-20DC-DC31-FB1FD66404E2}"/>
            </ac:spMkLst>
          </pc:spChg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2956381447" sldId="2147483802"/>
              <ac:spMk id="7" creationId="{AB5B6BF7-7F16-3864-93ED-878A7E81FCF6}"/>
            </ac:spMkLst>
          </pc:spChg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2956381447" sldId="2147483802"/>
              <ac:spMk id="8" creationId="{72C83DB3-4158-81C2-DF0C-02358E6383D2}"/>
            </ac:spMkLst>
          </pc:spChg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2956381447" sldId="2147483802"/>
              <ac:spMk id="10" creationId="{7ED25096-1652-CF94-A635-43A9EF75D40F}"/>
            </ac:spMkLst>
          </pc:spChg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2956381447" sldId="2147483802"/>
              <ac:spMk id="11" creationId="{87C29410-194A-A0FC-02AA-D45ED9C6D91B}"/>
            </ac:spMkLst>
          </pc:spChg>
        </pc:sldLayoutChg>
        <pc:sldLayoutChg chg="modSp mod ord">
          <pc:chgData name="Salima  Ben Najem" userId="5d5d9c33-4a8f-4fad-a74b-e23ae769dead" providerId="ADAL" clId="{9BC4A8D2-6BD3-4F6E-9B89-9E8D97E5DD9E}" dt="2026-04-17T14:22:23.299" v="2"/>
          <pc:sldLayoutMkLst>
            <pc:docMk/>
            <pc:sldMasterMk cId="1632036033" sldId="2147483746"/>
            <pc:sldLayoutMk cId="2997449703" sldId="2147483803"/>
          </pc:sldLayoutMkLst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2997449703" sldId="2147483803"/>
              <ac:spMk id="3" creationId="{B32E692A-F1C0-31C0-AE0A-FCA61C63A9EF}"/>
            </ac:spMkLst>
          </pc:spChg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2997449703" sldId="2147483803"/>
              <ac:spMk id="6" creationId="{FA15E7D4-4E24-20DC-DC31-FB1FD66404E2}"/>
            </ac:spMkLst>
          </pc:spChg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2997449703" sldId="2147483803"/>
              <ac:spMk id="7" creationId="{AB5B6BF7-7F16-3864-93ED-878A7E81FCF6}"/>
            </ac:spMkLst>
          </pc:spChg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2997449703" sldId="2147483803"/>
              <ac:spMk id="8" creationId="{72C83DB3-4158-81C2-DF0C-02358E6383D2}"/>
            </ac:spMkLst>
          </pc:spChg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2997449703" sldId="2147483803"/>
              <ac:spMk id="10" creationId="{7ED25096-1652-CF94-A635-43A9EF75D40F}"/>
            </ac:spMkLst>
          </pc:spChg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2997449703" sldId="2147483803"/>
              <ac:spMk id="11" creationId="{87C29410-194A-A0FC-02AA-D45ED9C6D91B}"/>
            </ac:spMkLst>
          </pc:spChg>
        </pc:sldLayoutChg>
        <pc:sldLayoutChg chg="modSp mod ord">
          <pc:chgData name="Salima  Ben Najem" userId="5d5d9c33-4a8f-4fad-a74b-e23ae769dead" providerId="ADAL" clId="{9BC4A8D2-6BD3-4F6E-9B89-9E8D97E5DD9E}" dt="2026-04-17T14:22:23.299" v="2"/>
          <pc:sldLayoutMkLst>
            <pc:docMk/>
            <pc:sldMasterMk cId="1632036033" sldId="2147483746"/>
            <pc:sldLayoutMk cId="3178483980" sldId="2147483804"/>
          </pc:sldLayoutMkLst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3178483980" sldId="2147483804"/>
              <ac:spMk id="3" creationId="{B32E692A-F1C0-31C0-AE0A-FCA61C63A9EF}"/>
            </ac:spMkLst>
          </pc:spChg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3178483980" sldId="2147483804"/>
              <ac:spMk id="7" creationId="{AB5B6BF7-7F16-3864-93ED-878A7E81FCF6}"/>
            </ac:spMkLst>
          </pc:spChg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3178483980" sldId="2147483804"/>
              <ac:spMk id="8" creationId="{72C83DB3-4158-81C2-DF0C-02358E6383D2}"/>
            </ac:spMkLst>
          </pc:spChg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3178483980" sldId="2147483804"/>
              <ac:spMk id="10" creationId="{7ED25096-1652-CF94-A635-43A9EF75D40F}"/>
            </ac:spMkLst>
          </pc:spChg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3178483980" sldId="2147483804"/>
              <ac:spMk id="12" creationId="{01B804A5-6AAB-7FA2-7E6D-C43CE6A9B264}"/>
            </ac:spMkLst>
          </pc:spChg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3178483980" sldId="2147483804"/>
              <ac:spMk id="14" creationId="{1B168C30-0497-899C-FCA3-02A763CF9BD9}"/>
            </ac:spMkLst>
          </pc:spChg>
        </pc:sldLayoutChg>
        <pc:sldLayoutChg chg="modSp mod ord">
          <pc:chgData name="Salima  Ben Najem" userId="5d5d9c33-4a8f-4fad-a74b-e23ae769dead" providerId="ADAL" clId="{9BC4A8D2-6BD3-4F6E-9B89-9E8D97E5DD9E}" dt="2026-04-17T14:22:23.299" v="2"/>
          <pc:sldLayoutMkLst>
            <pc:docMk/>
            <pc:sldMasterMk cId="1632036033" sldId="2147483746"/>
            <pc:sldLayoutMk cId="1923179603" sldId="2147483805"/>
          </pc:sldLayoutMkLst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1923179603" sldId="2147483805"/>
              <ac:spMk id="3" creationId="{B32E692A-F1C0-31C0-AE0A-FCA61C63A9EF}"/>
            </ac:spMkLst>
          </pc:spChg>
        </pc:sldLayoutChg>
        <pc:sldLayoutChg chg="modSp mod ord">
          <pc:chgData name="Salima  Ben Najem" userId="5d5d9c33-4a8f-4fad-a74b-e23ae769dead" providerId="ADAL" clId="{9BC4A8D2-6BD3-4F6E-9B89-9E8D97E5DD9E}" dt="2026-04-17T14:22:23.299" v="2"/>
          <pc:sldLayoutMkLst>
            <pc:docMk/>
            <pc:sldMasterMk cId="1632036033" sldId="2147483746"/>
            <pc:sldLayoutMk cId="1572692199" sldId="2147483806"/>
          </pc:sldLayoutMkLst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1572692199" sldId="2147483806"/>
              <ac:spMk id="3" creationId="{A8D3F979-AB26-D012-8CCC-CD2D3A494D30}"/>
            </ac:spMkLst>
          </pc:spChg>
        </pc:sldLayoutChg>
        <pc:sldLayoutChg chg="modSp mod ord">
          <pc:chgData name="Salima  Ben Najem" userId="5d5d9c33-4a8f-4fad-a74b-e23ae769dead" providerId="ADAL" clId="{9BC4A8D2-6BD3-4F6E-9B89-9E8D97E5DD9E}" dt="2026-04-17T14:22:23.299" v="2"/>
          <pc:sldLayoutMkLst>
            <pc:docMk/>
            <pc:sldMasterMk cId="1632036033" sldId="2147483746"/>
            <pc:sldLayoutMk cId="4130723770" sldId="2147483807"/>
          </pc:sldLayoutMkLst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4130723770" sldId="2147483807"/>
              <ac:spMk id="2" creationId="{6E8A1991-394D-89AA-508B-12EC0C01860A}"/>
            </ac:spMkLst>
          </pc:spChg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4130723770" sldId="2147483807"/>
              <ac:spMk id="4" creationId="{7A344F50-A074-9EB5-2DAC-9BBA2096933C}"/>
            </ac:spMkLst>
          </pc:spChg>
          <pc:spChg chg="mod">
            <ac:chgData name="Salima  Ben Najem" userId="5d5d9c33-4a8f-4fad-a74b-e23ae769dead" providerId="ADAL" clId="{9BC4A8D2-6BD3-4F6E-9B89-9E8D97E5DD9E}" dt="2026-04-17T14:22:23.299" v="2"/>
            <ac:spMkLst>
              <pc:docMk/>
              <pc:sldMasterMk cId="1632036033" sldId="2147483746"/>
              <pc:sldLayoutMk cId="4130723770" sldId="2147483807"/>
              <ac:spMk id="5" creationId="{2F159B12-62B7-22A2-9765-7264C5423C19}"/>
            </ac:spMkLst>
          </pc:spChg>
        </pc:sldLayoutChg>
      </pc:sldMasterChg>
      <pc:sldMasterChg chg="del delSldLayout">
        <pc:chgData name="Salima  Ben Najem" userId="5d5d9c33-4a8f-4fad-a74b-e23ae769dead" providerId="ADAL" clId="{9BC4A8D2-6BD3-4F6E-9B89-9E8D97E5DD9E}" dt="2026-04-17T14:22:23.236" v="1"/>
        <pc:sldMasterMkLst>
          <pc:docMk/>
          <pc:sldMasterMk cId="1653220688" sldId="2147483766"/>
        </pc:sldMasterMkLst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1653220688" sldId="2147483766"/>
            <pc:sldLayoutMk cId="2194965361" sldId="2147483767"/>
          </pc:sldLayoutMkLst>
        </pc:sldLayoutChg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1653220688" sldId="2147483766"/>
            <pc:sldLayoutMk cId="3317982172" sldId="2147483768"/>
          </pc:sldLayoutMkLst>
        </pc:sldLayoutChg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1653220688" sldId="2147483766"/>
            <pc:sldLayoutMk cId="3299270491" sldId="2147483769"/>
          </pc:sldLayoutMkLst>
        </pc:sldLayoutChg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1653220688" sldId="2147483766"/>
            <pc:sldLayoutMk cId="1038360424" sldId="2147483770"/>
          </pc:sldLayoutMkLst>
        </pc:sldLayoutChg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1653220688" sldId="2147483766"/>
            <pc:sldLayoutMk cId="1044410648" sldId="2147483771"/>
          </pc:sldLayoutMkLst>
        </pc:sldLayoutChg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1653220688" sldId="2147483766"/>
            <pc:sldLayoutMk cId="2991666809" sldId="2147483772"/>
          </pc:sldLayoutMkLst>
        </pc:sldLayoutChg>
      </pc:sldMasterChg>
      <pc:sldMasterChg chg="del sldLayoutOrd">
        <pc:chgData name="Salima  Ben Najem" userId="5d5d9c33-4a8f-4fad-a74b-e23ae769dead" providerId="ADAL" clId="{9BC4A8D2-6BD3-4F6E-9B89-9E8D97E5DD9E}" dt="2026-04-17T14:22:23.352" v="3"/>
        <pc:sldMasterMkLst>
          <pc:docMk/>
          <pc:sldMasterMk cId="2643272285" sldId="2147483798"/>
        </pc:sldMasterMkLst>
      </pc:sldMasterChg>
      <pc:sldMasterChg chg="del delSldLayout">
        <pc:chgData name="Salima  Ben Najem" userId="5d5d9c33-4a8f-4fad-a74b-e23ae769dead" providerId="ADAL" clId="{9BC4A8D2-6BD3-4F6E-9B89-9E8D97E5DD9E}" dt="2026-04-17T14:22:23.236" v="1"/>
        <pc:sldMasterMkLst>
          <pc:docMk/>
          <pc:sldMasterMk cId="2281050128" sldId="2147483808"/>
        </pc:sldMasterMkLst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2281050128" sldId="2147483808"/>
            <pc:sldLayoutMk cId="358038391" sldId="2147483809"/>
          </pc:sldLayoutMkLst>
        </pc:sldLayoutChg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2281050128" sldId="2147483808"/>
            <pc:sldLayoutMk cId="4150171644" sldId="2147483810"/>
          </pc:sldLayoutMkLst>
        </pc:sldLayoutChg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2281050128" sldId="2147483808"/>
            <pc:sldLayoutMk cId="1482634939" sldId="2147483811"/>
          </pc:sldLayoutMkLst>
        </pc:sldLayoutChg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2281050128" sldId="2147483808"/>
            <pc:sldLayoutMk cId="656305844" sldId="2147483812"/>
          </pc:sldLayoutMkLst>
        </pc:sldLayoutChg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2281050128" sldId="2147483808"/>
            <pc:sldLayoutMk cId="1956831305" sldId="2147483813"/>
          </pc:sldLayoutMkLst>
        </pc:sldLayoutChg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2281050128" sldId="2147483808"/>
            <pc:sldLayoutMk cId="2217821862" sldId="2147483814"/>
          </pc:sldLayoutMkLst>
        </pc:sldLayoutChg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2281050128" sldId="2147483808"/>
            <pc:sldLayoutMk cId="1685375407" sldId="2147483815"/>
          </pc:sldLayoutMkLst>
        </pc:sldLayoutChg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2281050128" sldId="2147483808"/>
            <pc:sldLayoutMk cId="1400365559" sldId="2147483816"/>
          </pc:sldLayoutMkLst>
        </pc:sldLayoutChg>
        <pc:sldLayoutChg chg="del">
          <pc:chgData name="Salima  Ben Najem" userId="5d5d9c33-4a8f-4fad-a74b-e23ae769dead" providerId="ADAL" clId="{9BC4A8D2-6BD3-4F6E-9B89-9E8D97E5DD9E}" dt="2026-04-17T14:22:23.236" v="1"/>
          <pc:sldLayoutMkLst>
            <pc:docMk/>
            <pc:sldMasterMk cId="2281050128" sldId="2147483808"/>
            <pc:sldLayoutMk cId="4152240574" sldId="2147483817"/>
          </pc:sldLayoutMkLst>
        </pc:sldLayoutChg>
      </pc:sldMasterChg>
      <pc:sldMasterChg chg="del delSldLayout">
        <pc:chgData name="Salima  Ben Najem" userId="5d5d9c33-4a8f-4fad-a74b-e23ae769dead" providerId="ADAL" clId="{9BC4A8D2-6BD3-4F6E-9B89-9E8D97E5DD9E}" dt="2026-04-17T14:24:14.157" v="9" actId="47"/>
        <pc:sldMasterMkLst>
          <pc:docMk/>
          <pc:sldMasterMk cId="2396672086" sldId="2147483831"/>
        </pc:sldMasterMkLst>
        <pc:sldLayoutChg chg="del">
          <pc:chgData name="Salima  Ben Najem" userId="5d5d9c33-4a8f-4fad-a74b-e23ae769dead" providerId="ADAL" clId="{9BC4A8D2-6BD3-4F6E-9B89-9E8D97E5DD9E}" dt="2026-04-17T14:24:14.157" v="9" actId="47"/>
          <pc:sldLayoutMkLst>
            <pc:docMk/>
            <pc:sldMasterMk cId="2396672086" sldId="2147483831"/>
            <pc:sldLayoutMk cId="1029249643" sldId="2147483832"/>
          </pc:sldLayoutMkLst>
        </pc:sldLayoutChg>
        <pc:sldLayoutChg chg="del">
          <pc:chgData name="Salima  Ben Najem" userId="5d5d9c33-4a8f-4fad-a74b-e23ae769dead" providerId="ADAL" clId="{9BC4A8D2-6BD3-4F6E-9B89-9E8D97E5DD9E}" dt="2026-04-17T14:24:14.157" v="9" actId="47"/>
          <pc:sldLayoutMkLst>
            <pc:docMk/>
            <pc:sldMasterMk cId="2396672086" sldId="2147483831"/>
            <pc:sldLayoutMk cId="4120579608" sldId="2147483833"/>
          </pc:sldLayoutMkLst>
        </pc:sldLayoutChg>
        <pc:sldLayoutChg chg="del">
          <pc:chgData name="Salima  Ben Najem" userId="5d5d9c33-4a8f-4fad-a74b-e23ae769dead" providerId="ADAL" clId="{9BC4A8D2-6BD3-4F6E-9B89-9E8D97E5DD9E}" dt="2026-04-17T14:24:14.157" v="9" actId="47"/>
          <pc:sldLayoutMkLst>
            <pc:docMk/>
            <pc:sldMasterMk cId="2396672086" sldId="2147483831"/>
            <pc:sldLayoutMk cId="710597535" sldId="2147483834"/>
          </pc:sldLayoutMkLst>
        </pc:sldLayoutChg>
        <pc:sldLayoutChg chg="del">
          <pc:chgData name="Salima  Ben Najem" userId="5d5d9c33-4a8f-4fad-a74b-e23ae769dead" providerId="ADAL" clId="{9BC4A8D2-6BD3-4F6E-9B89-9E8D97E5DD9E}" dt="2026-04-17T14:24:14.157" v="9" actId="47"/>
          <pc:sldLayoutMkLst>
            <pc:docMk/>
            <pc:sldMasterMk cId="2396672086" sldId="2147483831"/>
            <pc:sldLayoutMk cId="1822824802" sldId="2147483835"/>
          </pc:sldLayoutMkLst>
        </pc:sldLayoutChg>
        <pc:sldLayoutChg chg="del">
          <pc:chgData name="Salima  Ben Najem" userId="5d5d9c33-4a8f-4fad-a74b-e23ae769dead" providerId="ADAL" clId="{9BC4A8D2-6BD3-4F6E-9B89-9E8D97E5DD9E}" dt="2026-04-17T14:24:14.157" v="9" actId="47"/>
          <pc:sldLayoutMkLst>
            <pc:docMk/>
            <pc:sldMasterMk cId="2396672086" sldId="2147483831"/>
            <pc:sldLayoutMk cId="711519094" sldId="2147483836"/>
          </pc:sldLayoutMkLst>
        </pc:sldLayoutChg>
        <pc:sldLayoutChg chg="del">
          <pc:chgData name="Salima  Ben Najem" userId="5d5d9c33-4a8f-4fad-a74b-e23ae769dead" providerId="ADAL" clId="{9BC4A8D2-6BD3-4F6E-9B89-9E8D97E5DD9E}" dt="2026-04-17T14:24:14.157" v="9" actId="47"/>
          <pc:sldLayoutMkLst>
            <pc:docMk/>
            <pc:sldMasterMk cId="2396672086" sldId="2147483831"/>
            <pc:sldLayoutMk cId="550809527" sldId="2147483837"/>
          </pc:sldLayoutMkLst>
        </pc:sldLayoutChg>
        <pc:sldLayoutChg chg="del">
          <pc:chgData name="Salima  Ben Najem" userId="5d5d9c33-4a8f-4fad-a74b-e23ae769dead" providerId="ADAL" clId="{9BC4A8D2-6BD3-4F6E-9B89-9E8D97E5DD9E}" dt="2026-04-17T14:24:14.157" v="9" actId="47"/>
          <pc:sldLayoutMkLst>
            <pc:docMk/>
            <pc:sldMasterMk cId="2396672086" sldId="2147483831"/>
            <pc:sldLayoutMk cId="3603295687" sldId="2147483838"/>
          </pc:sldLayoutMkLst>
        </pc:sldLayoutChg>
        <pc:sldLayoutChg chg="del">
          <pc:chgData name="Salima  Ben Najem" userId="5d5d9c33-4a8f-4fad-a74b-e23ae769dead" providerId="ADAL" clId="{9BC4A8D2-6BD3-4F6E-9B89-9E8D97E5DD9E}" dt="2026-04-17T14:24:14.157" v="9" actId="47"/>
          <pc:sldLayoutMkLst>
            <pc:docMk/>
            <pc:sldMasterMk cId="2396672086" sldId="2147483831"/>
            <pc:sldLayoutMk cId="2997944174" sldId="2147483839"/>
          </pc:sldLayoutMkLst>
        </pc:sldLayoutChg>
        <pc:sldLayoutChg chg="del">
          <pc:chgData name="Salima  Ben Najem" userId="5d5d9c33-4a8f-4fad-a74b-e23ae769dead" providerId="ADAL" clId="{9BC4A8D2-6BD3-4F6E-9B89-9E8D97E5DD9E}" dt="2026-04-17T14:24:14.157" v="9" actId="47"/>
          <pc:sldLayoutMkLst>
            <pc:docMk/>
            <pc:sldMasterMk cId="2396672086" sldId="2147483831"/>
            <pc:sldLayoutMk cId="4282291454" sldId="2147483840"/>
          </pc:sldLayoutMkLst>
        </pc:sldLayoutChg>
        <pc:sldLayoutChg chg="del">
          <pc:chgData name="Salima  Ben Najem" userId="5d5d9c33-4a8f-4fad-a74b-e23ae769dead" providerId="ADAL" clId="{9BC4A8D2-6BD3-4F6E-9B89-9E8D97E5DD9E}" dt="2026-04-17T14:24:14.157" v="9" actId="47"/>
          <pc:sldLayoutMkLst>
            <pc:docMk/>
            <pc:sldMasterMk cId="2396672086" sldId="2147483831"/>
            <pc:sldLayoutMk cId="2386155927" sldId="2147483841"/>
          </pc:sldLayoutMkLst>
        </pc:sldLayoutChg>
        <pc:sldLayoutChg chg="del">
          <pc:chgData name="Salima  Ben Najem" userId="5d5d9c33-4a8f-4fad-a74b-e23ae769dead" providerId="ADAL" clId="{9BC4A8D2-6BD3-4F6E-9B89-9E8D97E5DD9E}" dt="2026-04-17T14:24:14.157" v="9" actId="47"/>
          <pc:sldLayoutMkLst>
            <pc:docMk/>
            <pc:sldMasterMk cId="2396672086" sldId="2147483831"/>
            <pc:sldLayoutMk cId="2477986753" sldId="2147483842"/>
          </pc:sldLayoutMkLst>
        </pc:sldLayoutChg>
        <pc:sldLayoutChg chg="del">
          <pc:chgData name="Salima  Ben Najem" userId="5d5d9c33-4a8f-4fad-a74b-e23ae769dead" providerId="ADAL" clId="{9BC4A8D2-6BD3-4F6E-9B89-9E8D97E5DD9E}" dt="2026-04-17T14:24:14.157" v="9" actId="47"/>
          <pc:sldLayoutMkLst>
            <pc:docMk/>
            <pc:sldMasterMk cId="2396672086" sldId="2147483831"/>
            <pc:sldLayoutMk cId="2320022075" sldId="2147483843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19/04/2026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087207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19/04/2026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6554006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19/04/2026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702647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19/04/2026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0765675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19/04/2026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6553340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19/04/2026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94630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19/04/2026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6378738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19/04/2026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4663220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19/04/2026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346557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19/04/2026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623612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19/04/2026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63344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93350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3447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8272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408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8744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36712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3750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063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61826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294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6834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787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1795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7244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5826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06056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98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8494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01167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1321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0948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5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4807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12849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0331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4544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75578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2607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74779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image" Target="../media/image12.png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3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37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9.jp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38.xml"/><Relationship Id="rId9" Type="http://schemas.openxmlformats.org/officeDocument/2006/relationships/image" Target="../media/image12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13.jpg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16.pn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15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13.jpg"/><Relationship Id="rId4" Type="http://schemas.openxmlformats.org/officeDocument/2006/relationships/slideLayout" Target="../slideLayouts/slideLayout52.xml"/><Relationship Id="rId9" Type="http://schemas.openxmlformats.org/officeDocument/2006/relationships/theme" Target="../theme/theme6.xml"/><Relationship Id="rId14" Type="http://schemas.openxmlformats.org/officeDocument/2006/relationships/image" Target="../media/image17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5" Type="http://schemas.openxmlformats.org/officeDocument/2006/relationships/slideLayout" Target="../slideLayouts/slideLayout61.xml"/><Relationship Id="rId4" Type="http://schemas.openxmlformats.org/officeDocument/2006/relationships/slideLayout" Target="../slideLayouts/slideLayout60.xml"/><Relationship Id="rId9" Type="http://schemas.openxmlformats.org/officeDocument/2006/relationships/image" Target="../media/image4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66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9.jpg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67.xml"/><Relationship Id="rId9" Type="http://schemas.openxmlformats.org/officeDocument/2006/relationships/image" Target="../media/image12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4.xml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image" Target="../media/image9.jpg"/><Relationship Id="rId5" Type="http://schemas.openxmlformats.org/officeDocument/2006/relationships/theme" Target="../theme/theme11.xml"/><Relationship Id="rId4" Type="http://schemas.openxmlformats.org/officeDocument/2006/relationships/slideLayout" Target="../slideLayouts/slideLayout95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17" Type="http://schemas.openxmlformats.org/officeDocument/2006/relationships/image" Target="../media/image12.png"/><Relationship Id="rId2" Type="http://schemas.openxmlformats.org/officeDocument/2006/relationships/slideLayout" Target="../slideLayouts/slideLayout97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image" Target="../media/image9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799" r:id="rId10"/>
    <p:sldLayoutId id="2147483800" r:id="rId11"/>
    <p:sldLayoutId id="2147483801" r:id="rId12"/>
    <p:sldLayoutId id="2147483802" r:id="rId13"/>
    <p:sldLayoutId id="2147483803" r:id="rId14"/>
    <p:sldLayoutId id="2147483804" r:id="rId15"/>
    <p:sldLayoutId id="2147483805" r:id="rId16"/>
    <p:sldLayoutId id="2147483806" r:id="rId17"/>
    <p:sldLayoutId id="2147483807" r:id="rId1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69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1984985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A01640-1FE6-A6F2-6998-E26FE31BDE6B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99B5D88-2250-8E46-8309-D0265065448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93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43578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9944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23879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48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3733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CEE12D-72ED-4E3A-B665-360E72C739E1}" type="datetimeFigureOut">
              <a:rPr lang="fr-MA" smtClean="0"/>
              <a:pPr/>
              <a:t>19/04/2026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5854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6222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8" r:id="rId12"/>
    <p:sldLayoutId id="2147483869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6752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191962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  <p:sldLayoutId id="2147483887" r:id="rId12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0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media" Target="../media/media2.mp4"/><Relationship Id="rId7" Type="http://schemas.openxmlformats.org/officeDocument/2006/relationships/image" Target="../media/image3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5" Type="http://schemas.openxmlformats.org/officeDocument/2006/relationships/slideLayout" Target="../slideLayouts/slideLayout22.xml"/><Relationship Id="rId4" Type="http://schemas.openxmlformats.org/officeDocument/2006/relationships/video" Target="../media/media2.mp4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g"/><Relationship Id="rId3" Type="http://schemas.openxmlformats.org/officeDocument/2006/relationships/image" Target="../media/image37.jpg"/><Relationship Id="rId7" Type="http://schemas.openxmlformats.org/officeDocument/2006/relationships/image" Target="../media/image41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0.jpg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g"/><Relationship Id="rId3" Type="http://schemas.openxmlformats.org/officeDocument/2006/relationships/image" Target="../media/image37.jpg"/><Relationship Id="rId7" Type="http://schemas.openxmlformats.org/officeDocument/2006/relationships/image" Target="../media/image41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40.jpg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g"/><Relationship Id="rId3" Type="http://schemas.openxmlformats.org/officeDocument/2006/relationships/image" Target="../media/image37.jpg"/><Relationship Id="rId7" Type="http://schemas.openxmlformats.org/officeDocument/2006/relationships/image" Target="../media/image46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g"/><Relationship Id="rId3" Type="http://schemas.openxmlformats.org/officeDocument/2006/relationships/image" Target="../media/image37.jpg"/><Relationship Id="rId7" Type="http://schemas.openxmlformats.org/officeDocument/2006/relationships/image" Target="../media/image46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g"/><Relationship Id="rId3" Type="http://schemas.openxmlformats.org/officeDocument/2006/relationships/image" Target="../media/image48.jpg"/><Relationship Id="rId7" Type="http://schemas.openxmlformats.org/officeDocument/2006/relationships/image" Target="../media/image52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51.jpg"/><Relationship Id="rId5" Type="http://schemas.openxmlformats.org/officeDocument/2006/relationships/image" Target="../media/image50.jpg"/><Relationship Id="rId4" Type="http://schemas.openxmlformats.org/officeDocument/2006/relationships/image" Target="../media/image49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g"/><Relationship Id="rId3" Type="http://schemas.openxmlformats.org/officeDocument/2006/relationships/image" Target="../media/image48.jpg"/><Relationship Id="rId7" Type="http://schemas.openxmlformats.org/officeDocument/2006/relationships/image" Target="../media/image52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51.jpg"/><Relationship Id="rId5" Type="http://schemas.openxmlformats.org/officeDocument/2006/relationships/image" Target="../media/image50.jpg"/><Relationship Id="rId4" Type="http://schemas.openxmlformats.org/officeDocument/2006/relationships/image" Target="../media/image49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g"/><Relationship Id="rId3" Type="http://schemas.openxmlformats.org/officeDocument/2006/relationships/image" Target="../media/image54.jpg"/><Relationship Id="rId7" Type="http://schemas.openxmlformats.org/officeDocument/2006/relationships/image" Target="../media/image58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57.jpg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g"/><Relationship Id="rId3" Type="http://schemas.openxmlformats.org/officeDocument/2006/relationships/image" Target="../media/image54.jpg"/><Relationship Id="rId7" Type="http://schemas.openxmlformats.org/officeDocument/2006/relationships/image" Target="../media/image58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57.jpg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g"/><Relationship Id="rId3" Type="http://schemas.openxmlformats.org/officeDocument/2006/relationships/image" Target="../media/image60.jpg"/><Relationship Id="rId7" Type="http://schemas.openxmlformats.org/officeDocument/2006/relationships/image" Target="../media/image64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63.jpg"/><Relationship Id="rId5" Type="http://schemas.openxmlformats.org/officeDocument/2006/relationships/image" Target="../media/image62.jpg"/><Relationship Id="rId4" Type="http://schemas.openxmlformats.org/officeDocument/2006/relationships/image" Target="../media/image61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g"/><Relationship Id="rId3" Type="http://schemas.openxmlformats.org/officeDocument/2006/relationships/image" Target="../media/image60.jpg"/><Relationship Id="rId7" Type="http://schemas.openxmlformats.org/officeDocument/2006/relationships/image" Target="../media/image64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63.jpg"/><Relationship Id="rId5" Type="http://schemas.openxmlformats.org/officeDocument/2006/relationships/image" Target="../media/image62.jpg"/><Relationship Id="rId4" Type="http://schemas.openxmlformats.org/officeDocument/2006/relationships/image" Target="../media/image61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g"/><Relationship Id="rId3" Type="http://schemas.openxmlformats.org/officeDocument/2006/relationships/image" Target="../media/image66.jpg"/><Relationship Id="rId7" Type="http://schemas.openxmlformats.org/officeDocument/2006/relationships/image" Target="../media/image70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69.jpg"/><Relationship Id="rId5" Type="http://schemas.openxmlformats.org/officeDocument/2006/relationships/image" Target="../media/image68.jpg"/><Relationship Id="rId4" Type="http://schemas.openxmlformats.org/officeDocument/2006/relationships/image" Target="../media/image67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g"/><Relationship Id="rId3" Type="http://schemas.openxmlformats.org/officeDocument/2006/relationships/image" Target="../media/image66.jpg"/><Relationship Id="rId7" Type="http://schemas.openxmlformats.org/officeDocument/2006/relationships/image" Target="../media/image70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69.jpg"/><Relationship Id="rId5" Type="http://schemas.openxmlformats.org/officeDocument/2006/relationships/image" Target="../media/image68.jpg"/><Relationship Id="rId4" Type="http://schemas.openxmlformats.org/officeDocument/2006/relationships/image" Target="../media/image67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g"/><Relationship Id="rId3" Type="http://schemas.openxmlformats.org/officeDocument/2006/relationships/image" Target="../media/image72.jpg"/><Relationship Id="rId7" Type="http://schemas.openxmlformats.org/officeDocument/2006/relationships/image" Target="../media/image76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75.jpg"/><Relationship Id="rId5" Type="http://schemas.openxmlformats.org/officeDocument/2006/relationships/image" Target="../media/image74.jpg"/><Relationship Id="rId4" Type="http://schemas.openxmlformats.org/officeDocument/2006/relationships/image" Target="../media/image73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g"/><Relationship Id="rId3" Type="http://schemas.openxmlformats.org/officeDocument/2006/relationships/image" Target="../media/image72.jpg"/><Relationship Id="rId7" Type="http://schemas.openxmlformats.org/officeDocument/2006/relationships/image" Target="../media/image76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75.jpg"/><Relationship Id="rId5" Type="http://schemas.openxmlformats.org/officeDocument/2006/relationships/image" Target="../media/image74.jpg"/><Relationship Id="rId4" Type="http://schemas.openxmlformats.org/officeDocument/2006/relationships/image" Target="../media/image73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jpg"/><Relationship Id="rId3" Type="http://schemas.openxmlformats.org/officeDocument/2006/relationships/image" Target="../media/image78.jpg"/><Relationship Id="rId7" Type="http://schemas.openxmlformats.org/officeDocument/2006/relationships/image" Target="../media/image82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81.jpg"/><Relationship Id="rId5" Type="http://schemas.openxmlformats.org/officeDocument/2006/relationships/image" Target="../media/image80.jpg"/><Relationship Id="rId4" Type="http://schemas.openxmlformats.org/officeDocument/2006/relationships/image" Target="../media/image79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jpg"/><Relationship Id="rId3" Type="http://schemas.openxmlformats.org/officeDocument/2006/relationships/image" Target="../media/image78.jpg"/><Relationship Id="rId7" Type="http://schemas.openxmlformats.org/officeDocument/2006/relationships/image" Target="../media/image82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81.jpg"/><Relationship Id="rId5" Type="http://schemas.openxmlformats.org/officeDocument/2006/relationships/image" Target="../media/image80.jpg"/><Relationship Id="rId4" Type="http://schemas.openxmlformats.org/officeDocument/2006/relationships/image" Target="../media/image79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1.xml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g"/><Relationship Id="rId3" Type="http://schemas.openxmlformats.org/officeDocument/2006/relationships/image" Target="../media/image38.jpg"/><Relationship Id="rId7" Type="http://schemas.openxmlformats.org/officeDocument/2006/relationships/image" Target="../media/image64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59.jpg"/><Relationship Id="rId5" Type="http://schemas.openxmlformats.org/officeDocument/2006/relationships/image" Target="../media/image49.jpg"/><Relationship Id="rId4" Type="http://schemas.openxmlformats.org/officeDocument/2006/relationships/image" Target="../media/image37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66.jpg"/><Relationship Id="rId5" Type="http://schemas.openxmlformats.org/officeDocument/2006/relationships/image" Target="../media/image64.jpg"/><Relationship Id="rId4" Type="http://schemas.openxmlformats.org/officeDocument/2006/relationships/image" Target="../media/image59.jp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g"/><Relationship Id="rId3" Type="http://schemas.openxmlformats.org/officeDocument/2006/relationships/image" Target="../media/image38.jpg"/><Relationship Id="rId7" Type="http://schemas.openxmlformats.org/officeDocument/2006/relationships/image" Target="../media/image64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59.jpg"/><Relationship Id="rId5" Type="http://schemas.openxmlformats.org/officeDocument/2006/relationships/image" Target="../media/image49.jpg"/><Relationship Id="rId4" Type="http://schemas.openxmlformats.org/officeDocument/2006/relationships/image" Target="../media/image37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33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g"/><Relationship Id="rId3" Type="http://schemas.openxmlformats.org/officeDocument/2006/relationships/image" Target="../media/image37.jpg"/><Relationship Id="rId7" Type="http://schemas.openxmlformats.org/officeDocument/2006/relationships/image" Target="../media/image75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54.jpg"/><Relationship Id="rId5" Type="http://schemas.openxmlformats.org/officeDocument/2006/relationships/image" Target="../media/image51.jpg"/><Relationship Id="rId4" Type="http://schemas.openxmlformats.org/officeDocument/2006/relationships/image" Target="../media/image43.jp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g"/><Relationship Id="rId3" Type="http://schemas.openxmlformats.org/officeDocument/2006/relationships/image" Target="../media/image37.jpg"/><Relationship Id="rId7" Type="http://schemas.openxmlformats.org/officeDocument/2006/relationships/image" Target="../media/image75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54.jpg"/><Relationship Id="rId5" Type="http://schemas.openxmlformats.org/officeDocument/2006/relationships/image" Target="../media/image51.jpg"/><Relationship Id="rId4" Type="http://schemas.openxmlformats.org/officeDocument/2006/relationships/image" Target="../media/image43.jp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g"/><Relationship Id="rId3" Type="http://schemas.openxmlformats.org/officeDocument/2006/relationships/image" Target="../media/image37.jpg"/><Relationship Id="rId7" Type="http://schemas.openxmlformats.org/officeDocument/2006/relationships/image" Target="../media/image75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54.jpg"/><Relationship Id="rId5" Type="http://schemas.openxmlformats.org/officeDocument/2006/relationships/image" Target="../media/image51.jpg"/><Relationship Id="rId4" Type="http://schemas.openxmlformats.org/officeDocument/2006/relationships/image" Target="../media/image43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1.xml"/><Relationship Id="rId5" Type="http://schemas.openxmlformats.org/officeDocument/2006/relationships/image" Target="../media/image34.png"/><Relationship Id="rId4" Type="http://schemas.openxmlformats.org/officeDocument/2006/relationships/image" Target="../media/image8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76.jpg"/><Relationship Id="rId4" Type="http://schemas.openxmlformats.org/officeDocument/2006/relationships/image" Target="../media/image77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76.jpg"/><Relationship Id="rId4" Type="http://schemas.openxmlformats.org/officeDocument/2006/relationships/image" Target="../media/image77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41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41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59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59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58.jpg"/><Relationship Id="rId4" Type="http://schemas.openxmlformats.org/officeDocument/2006/relationships/image" Target="../media/image56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58.jpg"/><Relationship Id="rId4" Type="http://schemas.openxmlformats.org/officeDocument/2006/relationships/image" Target="../media/image56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70.jpg"/><Relationship Id="rId4" Type="http://schemas.openxmlformats.org/officeDocument/2006/relationships/image" Target="../media/image64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70.jpg"/><Relationship Id="rId4" Type="http://schemas.openxmlformats.org/officeDocument/2006/relationships/image" Target="../media/image64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71.jpg"/><Relationship Id="rId4" Type="http://schemas.openxmlformats.org/officeDocument/2006/relationships/image" Target="../media/image69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71.jpg"/><Relationship Id="rId4" Type="http://schemas.openxmlformats.org/officeDocument/2006/relationships/image" Target="../media/image69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72.jpg"/><Relationship Id="rId4" Type="http://schemas.openxmlformats.org/officeDocument/2006/relationships/image" Target="../media/image82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72.jpg"/><Relationship Id="rId4" Type="http://schemas.openxmlformats.org/officeDocument/2006/relationships/image" Target="../media/image82.jpg"/></Relationships>
</file>

<file path=ppt/slides/_rels/slide4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62.xml"/><Relationship Id="rId6" Type="http://schemas.openxmlformats.org/officeDocument/2006/relationships/image" Target="../media/image34.png"/><Relationship Id="rId5" Type="http://schemas.openxmlformats.org/officeDocument/2006/relationships/image" Target="../media/image31.png"/><Relationship Id="rId4" Type="http://schemas.openxmlformats.org/officeDocument/2006/relationships/image" Target="../media/image8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6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6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91.png"/><Relationship Id="rId5" Type="http://schemas.openxmlformats.org/officeDocument/2006/relationships/image" Target="../media/image35.png"/><Relationship Id="rId4" Type="http://schemas.openxmlformats.org/officeDocument/2006/relationships/image" Target="../media/image89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92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g"/><Relationship Id="rId3" Type="http://schemas.openxmlformats.org/officeDocument/2006/relationships/image" Target="../media/image94.png"/><Relationship Id="rId7" Type="http://schemas.openxmlformats.org/officeDocument/2006/relationships/image" Target="../media/image66.jpg"/><Relationship Id="rId2" Type="http://schemas.openxmlformats.org/officeDocument/2006/relationships/slideLayout" Target="../slideLayouts/slideLayout90.xml"/><Relationship Id="rId1" Type="http://schemas.openxmlformats.org/officeDocument/2006/relationships/tags" Target="../tags/tag7.xml"/><Relationship Id="rId6" Type="http://schemas.openxmlformats.org/officeDocument/2006/relationships/image" Target="../media/image74.jpg"/><Relationship Id="rId5" Type="http://schemas.openxmlformats.org/officeDocument/2006/relationships/image" Target="../media/image83.jpg"/><Relationship Id="rId4" Type="http://schemas.openxmlformats.org/officeDocument/2006/relationships/image" Target="../media/image95.png"/><Relationship Id="rId9" Type="http://schemas.openxmlformats.org/officeDocument/2006/relationships/image" Target="../media/image50.jp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g"/><Relationship Id="rId3" Type="http://schemas.openxmlformats.org/officeDocument/2006/relationships/image" Target="../media/image94.png"/><Relationship Id="rId7" Type="http://schemas.openxmlformats.org/officeDocument/2006/relationships/image" Target="../media/image76.jpg"/><Relationship Id="rId2" Type="http://schemas.openxmlformats.org/officeDocument/2006/relationships/slideLayout" Target="../slideLayouts/slideLayout90.xml"/><Relationship Id="rId1" Type="http://schemas.openxmlformats.org/officeDocument/2006/relationships/tags" Target="../tags/tag9.xml"/><Relationship Id="rId6" Type="http://schemas.openxmlformats.org/officeDocument/2006/relationships/image" Target="../media/image67.jpg"/><Relationship Id="rId5" Type="http://schemas.openxmlformats.org/officeDocument/2006/relationships/image" Target="../media/image63.jpg"/><Relationship Id="rId4" Type="http://schemas.openxmlformats.org/officeDocument/2006/relationships/image" Target="../media/image95.png"/><Relationship Id="rId9" Type="http://schemas.openxmlformats.org/officeDocument/2006/relationships/image" Target="../media/image72.jp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microsoft.com/office/2007/relationships/media" Target="../media/media2.mp4"/><Relationship Id="rId7" Type="http://schemas.openxmlformats.org/officeDocument/2006/relationships/image" Target="../media/image3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6.png"/><Relationship Id="rId5" Type="http://schemas.openxmlformats.org/officeDocument/2006/relationships/slideLayout" Target="../slideLayouts/slideLayout92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589688E-E92F-3EEF-90C6-A1464D96FE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5" b="3202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947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571" y="1280637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4A102EB-E371-0B3E-BA97-A3276E7EC0A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0C6BF0C-0CC0-3327-BEB0-CF583B98B48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0E69ECA-F4E6-7D1E-6B82-458AE2E4B0B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188D8EA-339E-700C-3A2F-8ED9EFF01D2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 descr="Une image contenant texte, Appareils électroniques, capture d’écran, menu&#10;&#10;Le contenu généré par l’IA peut être incorrect.">
            <a:extLst>
              <a:ext uri="{FF2B5EF4-FFF2-40B4-BE49-F238E27FC236}">
                <a16:creationId xmlns:a16="http://schemas.microsoft.com/office/drawing/2014/main" id="{7444AFE8-D1E2-DFDE-4D8D-BBF90C37D3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703" y="2286739"/>
            <a:ext cx="1734285" cy="2660154"/>
          </a:xfrm>
          <a:prstGeom prst="rect">
            <a:avLst/>
          </a:prstGeom>
        </p:spPr>
      </p:pic>
      <p:pic>
        <p:nvPicPr>
          <p:cNvPr id="15" name="Image 14" descr="Une image contenant texte, Appareils électroniques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D2611351-112D-0ED4-F9BF-4E28A99D02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3575" y="2286739"/>
            <a:ext cx="1734285" cy="2660154"/>
          </a:xfrm>
          <a:prstGeom prst="rect">
            <a:avLst/>
          </a:prstGeom>
        </p:spPr>
      </p:pic>
      <p:pic>
        <p:nvPicPr>
          <p:cNvPr id="17" name="Image 16" descr="Une image contenant texte, capture d’écran, Brochure, Publication&#10;&#10;Le contenu généré par l’IA peut être incorrect.">
            <a:extLst>
              <a:ext uri="{FF2B5EF4-FFF2-40B4-BE49-F238E27FC236}">
                <a16:creationId xmlns:a16="http://schemas.microsoft.com/office/drawing/2014/main" id="{1524DC9B-F698-DD84-AA83-B939E11473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313" y="2286739"/>
            <a:ext cx="1734285" cy="2660154"/>
          </a:xfrm>
          <a:prstGeom prst="rect">
            <a:avLst/>
          </a:prstGeom>
        </p:spPr>
      </p:pic>
      <p:pic>
        <p:nvPicPr>
          <p:cNvPr id="19" name="Image 18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80783CE-EC5C-1C1F-E00C-83B8867086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77" y="2286739"/>
            <a:ext cx="1734285" cy="2660154"/>
          </a:xfrm>
          <a:prstGeom prst="rect">
            <a:avLst/>
          </a:prstGeom>
        </p:spPr>
      </p:pic>
      <p:pic>
        <p:nvPicPr>
          <p:cNvPr id="21" name="Image 20" descr="Une image contenant texte, Appareils électroniques, ordinateur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15897AF-48A0-3877-9F8B-03B45A6995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2" y="2286739"/>
            <a:ext cx="1734285" cy="2660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05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26338" y="2015502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42338" y="176350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49794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24594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7267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73267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689267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653267" y="5150044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46" y="1742864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4973533" y="22086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783456" y="174103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900035" y="2310935"/>
            <a:ext cx="3831420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613533" y="3462514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4829533" y="3210514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4793533" y="369132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</p:spTree>
    <p:extLst>
      <p:ext uri="{BB962C8B-B14F-4D97-AF65-F5344CB8AC3E}">
        <p14:creationId xmlns:p14="http://schemas.microsoft.com/office/powerpoint/2010/main" val="3791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Faire des phrases avec des mots de vocabulaire.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D82192C4-E114-9B07-692A-020A71C5F89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Travail sur livret</a:t>
            </a:r>
          </a:p>
        </p:txBody>
      </p:sp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38B40634-5B97-0FD8-D4DA-72F287BC6C2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27716" y="2160000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520000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Rappel des mots de vocabulaire</a:t>
            </a:r>
            <a:r>
              <a:rPr lang="fr-MA" dirty="0">
                <a:solidFill>
                  <a:srgbClr val="565F88"/>
                </a:solidFill>
              </a:rPr>
              <a:t>.</a:t>
            </a:r>
          </a:p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Jeux de vocabulaire.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6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B880D0F-CBE6-3E45-D5F6-514E76B3C60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Reconnaitre et produire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mots de vocabulaire.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Faire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phrases avec des mots de vocabulaire.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réviser les mots de vocabulaire des semaines précédentes. Soyez attentifs.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89FCF55-9719-DF6B-6021-AEA6272427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D1B1FFA-6A2B-E336-E058-64D378D5C3F1}"/>
              </a:ext>
            </a:extLst>
          </p:cNvPr>
          <p:cNvSpPr txBox="1"/>
          <p:nvPr/>
        </p:nvSpPr>
        <p:spPr>
          <a:xfrm>
            <a:off x="2286000" y="324433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0" dirty="0">
                <a:effectLst/>
              </a:rPr>
              <a:t> 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L’intelligence artificielle – Une technologie – Facilement – Organiser – Rapidement – Tricher.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00048" y="3469192"/>
            <a:ext cx="1951475" cy="516681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L’intelligence artificielle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350929" y="5894667"/>
            <a:ext cx="1875555" cy="255293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Organiser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557374" y="5845320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Tricher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380512" y="3489904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3468209" y="3380660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technologie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4004BD41-12D6-4762-D130-917D1CE14110}"/>
              </a:ext>
            </a:extLst>
          </p:cNvPr>
          <p:cNvSpPr txBox="1">
            <a:spLocks/>
          </p:cNvSpPr>
          <p:nvPr/>
        </p:nvSpPr>
        <p:spPr>
          <a:xfrm>
            <a:off x="3920943" y="5802122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Rapidement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Espace réservé du texte 14">
            <a:extLst>
              <a:ext uri="{FF2B5EF4-FFF2-40B4-BE49-F238E27FC236}">
                <a16:creationId xmlns:a16="http://schemas.microsoft.com/office/drawing/2014/main" id="{40C2B6E8-8F8F-2457-187C-193BF21FD153}"/>
              </a:ext>
            </a:extLst>
          </p:cNvPr>
          <p:cNvSpPr txBox="1">
            <a:spLocks/>
          </p:cNvSpPr>
          <p:nvPr/>
        </p:nvSpPr>
        <p:spPr>
          <a:xfrm>
            <a:off x="6352777" y="3395905"/>
            <a:ext cx="2192738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Facilement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F8CB42-B10F-50A5-36B1-7C9CA57BE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386" y="1791401"/>
            <a:ext cx="1450356" cy="15867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E2EC8D9-A9D3-98F6-535D-82EB831C3A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347" y="1831593"/>
            <a:ext cx="1430878" cy="156539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B45EFFD-9A6B-DF3F-6F70-6CB6CDE6D2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997" y="1822438"/>
            <a:ext cx="1354432" cy="148175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5697ABD-0BC1-BAEC-9D42-459AE0AD99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791" y="4227576"/>
            <a:ext cx="1430879" cy="156539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1D4ED59-892B-A81F-71D1-B405B7DE15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7682" y="4187385"/>
            <a:ext cx="1430878" cy="156539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D76D410-4B0F-99B7-E66C-4CE3BC515A9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001" y="4166955"/>
            <a:ext cx="1486290" cy="162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181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48" y="734230"/>
            <a:ext cx="729436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3E9506F-FA35-2E47-5C3C-F6AF57D27B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386" y="1791401"/>
            <a:ext cx="1450356" cy="15867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8399AC5-F348-036D-3BE2-70BB96F48D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098" y="1791401"/>
            <a:ext cx="1430878" cy="156539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07E7212-0D6B-A551-9DCC-D9F7C65ECC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015" y="1831593"/>
            <a:ext cx="1354432" cy="148175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AC9D18D-B7ED-E743-44DA-5C6185DA6C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836" y="4187384"/>
            <a:ext cx="1430879" cy="156539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979A256-78DE-AEA7-9EA6-474FC71D6B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7682" y="4187385"/>
            <a:ext cx="1430878" cy="156539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6C07C7E-6312-F7C1-5417-8A7AE400DA5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5019" y="4176110"/>
            <a:ext cx="1486290" cy="162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313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Une application scolaire – Un être humain – Les émotions – Les besoins – Remplacer - Ressentir.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9125257-7A7E-757A-FC9D-E4F977A53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11208" y="3382018"/>
            <a:ext cx="2146185" cy="549901"/>
          </a:xfrm>
        </p:spPr>
        <p:txBody>
          <a:bodyPr/>
          <a:lstStyle/>
          <a:p>
            <a:r>
              <a:rPr lang="fr-FR" dirty="0">
                <a:solidFill>
                  <a:srgbClr val="CF3D67"/>
                </a:solidFill>
                <a:latin typeface="Dosis SemiBold" pitchFamily="2" charset="0"/>
              </a:rPr>
              <a:t>Une</a:t>
            </a:r>
            <a:r>
              <a:rPr lang="fr-FR" dirty="0">
                <a:latin typeface="Dosis SemiBold" pitchFamily="2" charset="0"/>
              </a:rPr>
              <a:t> application scolaire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F7445B-E0AE-AB57-13DE-096D3ADD11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729005" y="5900837"/>
            <a:ext cx="1449540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 Ressentir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3097DC5-3BAF-9AB1-7C40-F67BA21DD1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495714" y="3382019"/>
            <a:ext cx="2682494" cy="360000"/>
          </a:xfrm>
        </p:spPr>
        <p:txBody>
          <a:bodyPr/>
          <a:lstStyle/>
          <a:p>
            <a:r>
              <a:rPr lang="fr-FR" dirty="0">
                <a:solidFill>
                  <a:srgbClr val="00B0F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être humain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1660101-1143-DEB3-44D2-F444E2D07F3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382094" y="5968857"/>
            <a:ext cx="2025024" cy="29198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Les besoins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69592405-0326-D08D-1188-0AF4B64FF745}"/>
              </a:ext>
            </a:extLst>
          </p:cNvPr>
          <p:cNvSpPr txBox="1">
            <a:spLocks/>
          </p:cNvSpPr>
          <p:nvPr/>
        </p:nvSpPr>
        <p:spPr>
          <a:xfrm>
            <a:off x="4137057" y="5934847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Remplacer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9FF76B79-BFFB-FB5A-73E5-89E5F41A766A}"/>
              </a:ext>
            </a:extLst>
          </p:cNvPr>
          <p:cNvSpPr txBox="1">
            <a:spLocks/>
          </p:cNvSpPr>
          <p:nvPr/>
        </p:nvSpPr>
        <p:spPr>
          <a:xfrm>
            <a:off x="6387409" y="3383151"/>
            <a:ext cx="199459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émotions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BE61C93-798A-2E4E-D1A6-10272B5E01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012" y="1647208"/>
            <a:ext cx="1585739" cy="173481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84EB323-7C2D-FFC3-F737-382144AE4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709" y="4218161"/>
            <a:ext cx="1546696" cy="169209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D4FA627-C1F4-C876-6790-65FDD0B440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461" y="4218161"/>
            <a:ext cx="1486290" cy="162601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A981E1C-838D-B4FD-8861-A79528092C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668" y="4182157"/>
            <a:ext cx="1430877" cy="156538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5F65C5E-175E-8FB7-ACD5-E65DEB08D1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057" y="1675761"/>
            <a:ext cx="1522841" cy="166599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32B441B-D4BD-69B8-76D4-E5D48D0ACD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687" y="1675762"/>
            <a:ext cx="1522841" cy="166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830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D35D78A-34F7-1F94-9591-F58805E615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012" y="1647208"/>
            <a:ext cx="1585739" cy="173481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D6270BA-C807-26DD-104A-8150368AED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709" y="4218161"/>
            <a:ext cx="1546696" cy="169209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FB7FD1F-BC51-8CB6-7A79-7915F46AFB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461" y="4218161"/>
            <a:ext cx="1486290" cy="162601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02CDC94-B27C-0AB4-8A3A-EB6B73740F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668" y="4182157"/>
            <a:ext cx="1430877" cy="156538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FA2B556-C55D-F31B-12A8-1CFE62CC98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057" y="1675761"/>
            <a:ext cx="1522841" cy="166599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4F8765A-BDDB-6428-0CF1-D05F0B3AC0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687" y="1675762"/>
            <a:ext cx="1522841" cy="166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01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Disparaître – Protéger – En sécurité – Une réserve naturelle – La chasse illégale – La pollution.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84596" y="3444341"/>
            <a:ext cx="1951475" cy="516681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Disparaître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161308" y="5935882"/>
            <a:ext cx="1875555" cy="609514"/>
          </a:xfrm>
        </p:spPr>
        <p:txBody>
          <a:bodyPr/>
          <a:lstStyle/>
          <a:p>
            <a:r>
              <a:rPr lang="fr-FR" dirty="0">
                <a:solidFill>
                  <a:srgbClr val="CF3D67"/>
                </a:solidFill>
                <a:latin typeface="Dosis SemiBold" pitchFamily="2" charset="0"/>
              </a:rPr>
              <a:t>Une</a:t>
            </a:r>
            <a:r>
              <a:rPr lang="fr-FR" dirty="0">
                <a:latin typeface="Dosis SemiBold" pitchFamily="2" charset="0"/>
              </a:rPr>
              <a:t> réserve naturelle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415181" y="6056155"/>
            <a:ext cx="1800000" cy="279477"/>
          </a:xfrm>
        </p:spPr>
        <p:txBody>
          <a:bodyPr/>
          <a:lstStyle/>
          <a:p>
            <a:r>
              <a:rPr lang="fr-MA" dirty="0">
                <a:solidFill>
                  <a:srgbClr val="CF3D67"/>
                </a:solidFill>
                <a:latin typeface="Dosis SemiBold" pitchFamily="2" charset="0"/>
              </a:rPr>
              <a:t>La</a:t>
            </a:r>
            <a:r>
              <a:rPr lang="fr-MA" dirty="0">
                <a:latin typeface="Dosis SemiBold" pitchFamily="2" charset="0"/>
              </a:rPr>
              <a:t> pollution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3366411" y="3462976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Protéger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4004BD41-12D6-4762-D130-917D1CE14110}"/>
              </a:ext>
            </a:extLst>
          </p:cNvPr>
          <p:cNvSpPr txBox="1">
            <a:spLocks/>
          </p:cNvSpPr>
          <p:nvPr/>
        </p:nvSpPr>
        <p:spPr>
          <a:xfrm>
            <a:off x="3575938" y="6064009"/>
            <a:ext cx="2301328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chasse illégale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Espace réservé du texte 14">
            <a:extLst>
              <a:ext uri="{FF2B5EF4-FFF2-40B4-BE49-F238E27FC236}">
                <a16:creationId xmlns:a16="http://schemas.microsoft.com/office/drawing/2014/main" id="{40C2B6E8-8F8F-2457-187C-193BF21FD153}"/>
              </a:ext>
            </a:extLst>
          </p:cNvPr>
          <p:cNvSpPr txBox="1">
            <a:spLocks/>
          </p:cNvSpPr>
          <p:nvPr/>
        </p:nvSpPr>
        <p:spPr>
          <a:xfrm>
            <a:off x="6159404" y="3499059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En sécurité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044A77C-A357-BD1D-3AE0-4F2A1A3A14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591" y="4166594"/>
            <a:ext cx="1678170" cy="183593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B27639D-55F0-9962-95DD-79DC1D7F8F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541" y="1688542"/>
            <a:ext cx="1649583" cy="180465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99EEC42-FA15-F9BF-978A-3B8355C0C1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181" y="4154190"/>
            <a:ext cx="1678169" cy="183592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CF95881-63B7-3D83-4FF0-8DB12D2E64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541" y="4048617"/>
            <a:ext cx="1746030" cy="1910168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6B02EEC-70EE-F64D-0435-5DC847CFF3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8285" y="1543528"/>
            <a:ext cx="1798903" cy="1968012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054A432-8E2D-0846-8F5C-BA6E1E14409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949" y="1663130"/>
            <a:ext cx="1649581" cy="1804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938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28AF2C-29E4-43CA-D725-C1B06CBB5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2594E7-02A2-17B1-4B2D-3CE1625EC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947DE37-B1BB-1787-152D-71DA15084E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CDDBD1D-5CAD-06B1-56E7-D133910CD6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591" y="4166594"/>
            <a:ext cx="1678170" cy="183593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AC27E7F-4C10-4852-64FE-8F4C5003F2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541" y="1688542"/>
            <a:ext cx="1649583" cy="180465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D753D16-7503-4438-6607-E3C411E22A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181" y="4154190"/>
            <a:ext cx="1678169" cy="183592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79DA8BE-03A1-E4E5-4535-2948B077E5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541" y="4048617"/>
            <a:ext cx="1746030" cy="191016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693A6C9-0A1A-C2B6-9E14-657BF123B18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8285" y="1543528"/>
            <a:ext cx="1798903" cy="196801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F02B2B6-EF27-091F-D409-592321BC26F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949" y="1663130"/>
            <a:ext cx="1649581" cy="1804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674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Un incendie – Sensibiliser – Combattre – Un garde forestier – Les espèces en danger – La déforestation.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9125257-7A7E-757A-FC9D-E4F977A53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11208" y="3382018"/>
            <a:ext cx="2146185" cy="549901"/>
          </a:xfrm>
        </p:spPr>
        <p:txBody>
          <a:bodyPr/>
          <a:lstStyle/>
          <a:p>
            <a:r>
              <a:rPr lang="fr-FR" dirty="0">
                <a:solidFill>
                  <a:srgbClr val="00B0F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incendie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F7445B-E0AE-AB57-13DE-096D3ADD11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239725" y="5755180"/>
            <a:ext cx="2353786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 </a:t>
            </a:r>
            <a:r>
              <a:rPr lang="fr-FR" dirty="0">
                <a:solidFill>
                  <a:srgbClr val="CF3D67"/>
                </a:solidFill>
                <a:latin typeface="Dosis SemiBold" pitchFamily="2" charset="0"/>
              </a:rPr>
              <a:t>La</a:t>
            </a:r>
            <a:r>
              <a:rPr lang="fr-FR" dirty="0">
                <a:latin typeface="Dosis SemiBold" pitchFamily="2" charset="0"/>
              </a:rPr>
              <a:t> déforestation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3097DC5-3BAF-9AB1-7C40-F67BA21DD1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57231" y="3476968"/>
            <a:ext cx="2682494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Sensibiliser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1660101-1143-DEB3-44D2-F444E2D07F3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058993" y="5705818"/>
            <a:ext cx="2450614" cy="549900"/>
          </a:xfrm>
        </p:spPr>
        <p:txBody>
          <a:bodyPr/>
          <a:lstStyle/>
          <a:p>
            <a:r>
              <a:rPr lang="fr-FR" dirty="0">
                <a:solidFill>
                  <a:srgbClr val="00B0F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garde forestier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69592405-0326-D08D-1188-0AF4B64FF745}"/>
              </a:ext>
            </a:extLst>
          </p:cNvPr>
          <p:cNvSpPr txBox="1">
            <a:spLocks/>
          </p:cNvSpPr>
          <p:nvPr/>
        </p:nvSpPr>
        <p:spPr>
          <a:xfrm>
            <a:off x="3998477" y="5755180"/>
            <a:ext cx="1800000" cy="61476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espèces en danger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9FF76B79-BFFB-FB5A-73E5-89E5F41A766A}"/>
              </a:ext>
            </a:extLst>
          </p:cNvPr>
          <p:cNvSpPr txBox="1">
            <a:spLocks/>
          </p:cNvSpPr>
          <p:nvPr/>
        </p:nvSpPr>
        <p:spPr>
          <a:xfrm>
            <a:off x="6387408" y="3476968"/>
            <a:ext cx="199459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Combattre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5BEDF3C-56EC-F08B-0E64-CC786AB03F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923" y="1702210"/>
            <a:ext cx="1642754" cy="179718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92748DB-3C8C-AE75-C74B-DBD007C37B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628" y="3977365"/>
            <a:ext cx="1625049" cy="177781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96B3205-E6EB-DD67-2660-72E19E2A9D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94" y="3977366"/>
            <a:ext cx="1625048" cy="177781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E2A73CE-A7CC-2F2C-4997-531A4F32E1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179" y="1699153"/>
            <a:ext cx="1625050" cy="1777816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E871F0E-DAAE-5738-C8B8-0FC78789A8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4215" y="1737066"/>
            <a:ext cx="1649582" cy="176233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2D49A5B-0AD2-30FD-841F-0ACE449FC54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921" y="3931919"/>
            <a:ext cx="1678170" cy="1835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131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48" y="734230"/>
            <a:ext cx="729436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824D0FA-04E2-11C0-B2DB-CB94C23D27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923" y="1702210"/>
            <a:ext cx="1642754" cy="17971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F9AB250-1244-8677-EB8C-90F94E8C39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628" y="3977365"/>
            <a:ext cx="1625049" cy="177781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0B0C246-7A96-49D1-5162-80A972B323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94" y="3977366"/>
            <a:ext cx="1625048" cy="177781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1E898EA-71A4-996C-9911-E2EAA864F8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179" y="1699153"/>
            <a:ext cx="1625050" cy="177781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DB421E4-7422-A011-B0CB-9FF2E75857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4215" y="1737066"/>
            <a:ext cx="1649582" cy="176233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A915F55-5160-BD69-D530-15E50762D9E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921" y="3931919"/>
            <a:ext cx="1678170" cy="1835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587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Les énergies renouvelables – Les énergies fossiles – Le charbon – Economiser – L’environnement – La centrale solaire.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84596" y="3444341"/>
            <a:ext cx="1951475" cy="516681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Les énergies renouvelables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143000" y="5797244"/>
            <a:ext cx="1875555" cy="609514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Economiser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54266" y="5822524"/>
            <a:ext cx="1800000" cy="784016"/>
          </a:xfrm>
        </p:spPr>
        <p:txBody>
          <a:bodyPr/>
          <a:lstStyle/>
          <a:p>
            <a:r>
              <a:rPr lang="fr-MA" dirty="0">
                <a:solidFill>
                  <a:srgbClr val="CF3D67"/>
                </a:solidFill>
                <a:latin typeface="Dosis SemiBold" pitchFamily="2" charset="0"/>
              </a:rPr>
              <a:t>La</a:t>
            </a:r>
            <a:r>
              <a:rPr lang="fr-MA" dirty="0">
                <a:latin typeface="Dosis SemiBold" pitchFamily="2" charset="0"/>
              </a:rPr>
              <a:t> centrale solaire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3366411" y="3462976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énergies fossiles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4004BD41-12D6-4762-D130-917D1CE14110}"/>
              </a:ext>
            </a:extLst>
          </p:cNvPr>
          <p:cNvSpPr txBox="1">
            <a:spLocks/>
          </p:cNvSpPr>
          <p:nvPr/>
        </p:nvSpPr>
        <p:spPr>
          <a:xfrm>
            <a:off x="3627736" y="5922001"/>
            <a:ext cx="2301328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L’environnement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Espace réservé du texte 14">
            <a:extLst>
              <a:ext uri="{FF2B5EF4-FFF2-40B4-BE49-F238E27FC236}">
                <a16:creationId xmlns:a16="http://schemas.microsoft.com/office/drawing/2014/main" id="{40C2B6E8-8F8F-2457-187C-193BF21FD153}"/>
              </a:ext>
            </a:extLst>
          </p:cNvPr>
          <p:cNvSpPr txBox="1">
            <a:spLocks/>
          </p:cNvSpPr>
          <p:nvPr/>
        </p:nvSpPr>
        <p:spPr>
          <a:xfrm>
            <a:off x="6159404" y="3499059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charbon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D749EFB-DAE5-89FC-95EB-FCF339FED3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909" y="4382231"/>
            <a:ext cx="1364826" cy="144029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00046EA-3259-E14D-845B-318963FC34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561" y="1775912"/>
            <a:ext cx="1454352" cy="151628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DD1A9CC-8816-8335-6404-BA58705027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729" y="1760262"/>
            <a:ext cx="1400297" cy="153193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1230656-6A04-499B-C177-6D8773C7E3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5747" y="1812976"/>
            <a:ext cx="1413121" cy="154596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45B336C-B57E-1720-6C81-447937E10B0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787" y="4376036"/>
            <a:ext cx="1413122" cy="154596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2C639CE-4BA6-BB0A-ECA3-622E143A441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561" y="4376036"/>
            <a:ext cx="1454352" cy="159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872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3EF8A78-E307-A3CD-4E39-B7BA394879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909" y="4382231"/>
            <a:ext cx="1364826" cy="144029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D7D7E1B-7756-64D2-6C60-6ED133A20C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106" y="1775912"/>
            <a:ext cx="1454352" cy="151628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3350DC8-6572-CD2B-2EE7-CF22037CED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729" y="1760262"/>
            <a:ext cx="1400297" cy="153193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4341EFC-AEE7-88B6-985A-5C7B23076F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5747" y="1812976"/>
            <a:ext cx="1413121" cy="154596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FB5F34B-CFAB-516F-1379-CA470DDEA5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787" y="4376036"/>
            <a:ext cx="1413122" cy="154596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A5A8EFE-12D4-A115-351C-F80B2CF847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561" y="4382047"/>
            <a:ext cx="1454352" cy="159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585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L’électricité – Les éoliennes – Produire – Le Co2 – Propre – L’air.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9125257-7A7E-757A-FC9D-E4F977A53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11208" y="3382018"/>
            <a:ext cx="2146185" cy="549901"/>
          </a:xfrm>
        </p:spPr>
        <p:txBody>
          <a:bodyPr/>
          <a:lstStyle/>
          <a:p>
            <a:r>
              <a:rPr lang="fr-FR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L’électricité</a:t>
            </a:r>
            <a:endParaRPr lang="fr-MA" dirty="0">
              <a:solidFill>
                <a:schemeClr val="accent1">
                  <a:lumMod val="75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F7445B-E0AE-AB57-13DE-096D3ADD11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207811" y="5653218"/>
            <a:ext cx="2353786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 L’air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3097DC5-3BAF-9AB1-7C40-F67BA21DD1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57231" y="3476968"/>
            <a:ext cx="2682494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Les éoliennes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1660101-1143-DEB3-44D2-F444E2D07F3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98033" y="5558268"/>
            <a:ext cx="2450614" cy="549900"/>
          </a:xfrm>
        </p:spPr>
        <p:txBody>
          <a:bodyPr/>
          <a:lstStyle/>
          <a:p>
            <a:r>
              <a:rPr lang="fr-FR" dirty="0">
                <a:solidFill>
                  <a:srgbClr val="00B0F0"/>
                </a:solidFill>
                <a:latin typeface="Dosis SemiBold" pitchFamily="2" charset="0"/>
              </a:rPr>
              <a:t>Le</a:t>
            </a:r>
            <a:r>
              <a:rPr lang="fr-FR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 Co2</a:t>
            </a:r>
            <a:endParaRPr lang="fr-MA" dirty="0">
              <a:solidFill>
                <a:schemeClr val="accent1">
                  <a:lumMod val="75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69592405-0326-D08D-1188-0AF4B64FF745}"/>
              </a:ext>
            </a:extLst>
          </p:cNvPr>
          <p:cNvSpPr txBox="1">
            <a:spLocks/>
          </p:cNvSpPr>
          <p:nvPr/>
        </p:nvSpPr>
        <p:spPr>
          <a:xfrm>
            <a:off x="3998478" y="5525836"/>
            <a:ext cx="1800000" cy="61476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Propre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9FF76B79-BFFB-FB5A-73E5-89E5F41A766A}"/>
              </a:ext>
            </a:extLst>
          </p:cNvPr>
          <p:cNvSpPr txBox="1">
            <a:spLocks/>
          </p:cNvSpPr>
          <p:nvPr/>
        </p:nvSpPr>
        <p:spPr>
          <a:xfrm>
            <a:off x="6387408" y="3476968"/>
            <a:ext cx="199459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Produire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89D4279-0EE1-D1F8-6C03-97F78BB2E5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267" y="4104696"/>
            <a:ext cx="1456209" cy="154596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389B5AA-CD59-76C5-2A45-F097AE93B2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286" y="4097183"/>
            <a:ext cx="1413122" cy="154596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19A3875-C79F-9711-0FD8-86011F3509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441" y="1807563"/>
            <a:ext cx="1413122" cy="154596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DC53A80-9E52-BBE4-9361-6FD14CE514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267" y="1773308"/>
            <a:ext cx="1454352" cy="159107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D29B697-A155-ED0A-D8DF-BC4D26E82C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498" y="4104695"/>
            <a:ext cx="1413122" cy="154596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A6252AE-E22F-582F-F577-984C071E6AE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385" y="1807563"/>
            <a:ext cx="1454352" cy="159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539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9FB2AA4-84FA-02CA-6266-73CD6875D6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267" y="4104696"/>
            <a:ext cx="1456209" cy="154596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D5DF54B-A5A2-8BA3-1037-45C4F4B895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286" y="4097183"/>
            <a:ext cx="1413122" cy="154596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F07803C-BB3E-C4BC-D518-EB649E0B1B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441" y="1807563"/>
            <a:ext cx="1413122" cy="154596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E726ADC-BE32-7364-2205-A384CBB51A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267" y="1773308"/>
            <a:ext cx="1454352" cy="159107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84E1765-6BA0-FBCA-097E-2739A28E39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498" y="4104695"/>
            <a:ext cx="1413122" cy="154596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6FAE6FD-0175-B593-F8AD-FB06B61B1D1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385" y="1807563"/>
            <a:ext cx="1454352" cy="159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06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Les transports en commun – Le réchauffement climatique – Les comportements – Trier – Lutter - Recycler.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74833" y="3313578"/>
            <a:ext cx="2244531" cy="613118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Les transports </a:t>
            </a:r>
          </a:p>
          <a:p>
            <a:r>
              <a:rPr lang="fr-MA" dirty="0">
                <a:latin typeface="Dosis SemiBold" pitchFamily="2" charset="0"/>
              </a:rPr>
              <a:t>en commun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143000" y="5828240"/>
            <a:ext cx="1875555" cy="609514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Trier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54266" y="5872497"/>
            <a:ext cx="1800000" cy="459477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Recycler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3366411" y="3257079"/>
            <a:ext cx="2562653" cy="676039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réchauffement climatique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4004BD41-12D6-4762-D130-917D1CE14110}"/>
              </a:ext>
            </a:extLst>
          </p:cNvPr>
          <p:cNvSpPr txBox="1">
            <a:spLocks/>
          </p:cNvSpPr>
          <p:nvPr/>
        </p:nvSpPr>
        <p:spPr>
          <a:xfrm>
            <a:off x="3627736" y="5952997"/>
            <a:ext cx="2301328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Lutter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Espace réservé du texte 14">
            <a:extLst>
              <a:ext uri="{FF2B5EF4-FFF2-40B4-BE49-F238E27FC236}">
                <a16:creationId xmlns:a16="http://schemas.microsoft.com/office/drawing/2014/main" id="{40C2B6E8-8F8F-2457-187C-193BF21FD153}"/>
              </a:ext>
            </a:extLst>
          </p:cNvPr>
          <p:cNvSpPr txBox="1">
            <a:spLocks/>
          </p:cNvSpPr>
          <p:nvPr/>
        </p:nvSpPr>
        <p:spPr>
          <a:xfrm>
            <a:off x="6159403" y="3261360"/>
            <a:ext cx="2334095" cy="676039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comportements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BCDACDC-B324-7023-6B8E-D6233E7256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8444" y="4320032"/>
            <a:ext cx="1442151" cy="157772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8825B78-195C-9C51-55AD-7D245E4FBB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281" y="4366219"/>
            <a:ext cx="1468273" cy="160630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2117A20-121C-2EB0-C5A4-407C9DF15C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667" y="1632246"/>
            <a:ext cx="1468273" cy="160630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842D83E-1771-91BD-95D0-8A4265A586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081" y="1622441"/>
            <a:ext cx="1484370" cy="16239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EE7C695-99FB-28C2-C9C1-C9DB18FA17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552" y="1644139"/>
            <a:ext cx="1484370" cy="162391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57EEF89-047E-9955-E62A-3B537B28C5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0592" y="4320032"/>
            <a:ext cx="1510492" cy="165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683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07BF607-30C1-59E2-6DFB-AFF97F1120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8444" y="4320032"/>
            <a:ext cx="1442151" cy="157772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F9436BB-82C8-68E3-767F-9F564DC811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281" y="4366219"/>
            <a:ext cx="1468273" cy="160630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0DE6105-1BE6-65CD-02BB-6FCB05A707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667" y="1632246"/>
            <a:ext cx="1468273" cy="16063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45D54DE-9A56-7CB7-A71D-F18B47F461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081" y="1622441"/>
            <a:ext cx="1484370" cy="162391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50D8313-985A-85A0-03DE-B48256061B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552" y="1644139"/>
            <a:ext cx="1484370" cy="162391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80F1649-4645-F1A1-DCF9-C1EC829E02C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0592" y="4320032"/>
            <a:ext cx="1510492" cy="165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024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Le carburant – Gaspiller – Les déchets – La température – Menacer – Propre.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9125257-7A7E-757A-FC9D-E4F977A53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11208" y="3382018"/>
            <a:ext cx="2146185" cy="549901"/>
          </a:xfrm>
        </p:spPr>
        <p:txBody>
          <a:bodyPr/>
          <a:lstStyle/>
          <a:p>
            <a:r>
              <a:rPr lang="fr-FR" dirty="0">
                <a:solidFill>
                  <a:srgbClr val="00B0F0"/>
                </a:solidFill>
                <a:latin typeface="Dosis SemiBold" pitchFamily="2" charset="0"/>
              </a:rPr>
              <a:t>Le</a:t>
            </a:r>
            <a:r>
              <a:rPr lang="fr-FR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 carburant</a:t>
            </a:r>
            <a:endParaRPr lang="fr-MA" dirty="0">
              <a:solidFill>
                <a:schemeClr val="accent1">
                  <a:lumMod val="75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F7445B-E0AE-AB57-13DE-096D3ADD11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207811" y="5947686"/>
            <a:ext cx="2353786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 Propre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3097DC5-3BAF-9AB1-7C40-F67BA21DD1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57231" y="3476968"/>
            <a:ext cx="2682494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Gaspiller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1660101-1143-DEB3-44D2-F444E2D07F3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98033" y="5852736"/>
            <a:ext cx="2450614" cy="549900"/>
          </a:xfrm>
        </p:spPr>
        <p:txBody>
          <a:bodyPr/>
          <a:lstStyle/>
          <a:p>
            <a:r>
              <a:rPr lang="fr-FR" dirty="0">
                <a:solidFill>
                  <a:srgbClr val="CF3D67"/>
                </a:solidFill>
                <a:latin typeface="Dosis SemiBold" pitchFamily="2" charset="0"/>
              </a:rPr>
              <a:t>La</a:t>
            </a:r>
            <a:r>
              <a:rPr lang="fr-FR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 température</a:t>
            </a:r>
            <a:endParaRPr lang="fr-MA" dirty="0">
              <a:solidFill>
                <a:schemeClr val="accent1">
                  <a:lumMod val="75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69592405-0326-D08D-1188-0AF4B64FF745}"/>
              </a:ext>
            </a:extLst>
          </p:cNvPr>
          <p:cNvSpPr txBox="1">
            <a:spLocks/>
          </p:cNvSpPr>
          <p:nvPr/>
        </p:nvSpPr>
        <p:spPr>
          <a:xfrm>
            <a:off x="3998478" y="5820304"/>
            <a:ext cx="1800000" cy="61476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Menacer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9FF76B79-BFFB-FB5A-73E5-89E5F41A766A}"/>
              </a:ext>
            </a:extLst>
          </p:cNvPr>
          <p:cNvSpPr txBox="1">
            <a:spLocks/>
          </p:cNvSpPr>
          <p:nvPr/>
        </p:nvSpPr>
        <p:spPr>
          <a:xfrm>
            <a:off x="6387408" y="3476968"/>
            <a:ext cx="199459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déchets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F820C85-655F-1D1D-725E-F4F05CCCBE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503" y="4193972"/>
            <a:ext cx="1517949" cy="166064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E169B93-CAF0-6C1B-1888-F5D3596193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113" y="4193972"/>
            <a:ext cx="1484372" cy="162391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ED2A07D-C9CB-0CCA-ABB1-B7CCAE4DB4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115" y="1818859"/>
            <a:ext cx="1484370" cy="162391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2DAF6CA-C7D3-BCA5-2482-B760536A0E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352" y="1818859"/>
            <a:ext cx="1517949" cy="168987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9C8A14D-5D8A-727E-D50B-F3EF7BFADC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7642" y="4193972"/>
            <a:ext cx="1494123" cy="163458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0F79626-B4E6-7DBE-FFB0-DEFA619FDF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0070" y="1818859"/>
            <a:ext cx="1544661" cy="1689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3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15D57D7-13AE-A43C-9FE7-CAFF63DEDC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503" y="4193972"/>
            <a:ext cx="1517949" cy="166064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4D8C3E6-7DF2-AD3B-1864-AE3BB725C6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113" y="4193972"/>
            <a:ext cx="1484372" cy="162391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0CECC1F-FD32-3F6A-B089-3AFC3BABA0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115" y="1818859"/>
            <a:ext cx="1484370" cy="162391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A285255-AFD1-DDF5-10D4-9C3E351C3D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352" y="1818859"/>
            <a:ext cx="1517949" cy="168987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5FE88F6-676B-66B6-6DE6-20A2317ECE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7642" y="4193972"/>
            <a:ext cx="1494123" cy="163458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C9625B8-FA27-51A0-031A-4D36669F644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0070" y="1818859"/>
            <a:ext cx="1544661" cy="1689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743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B5AE425-0DF4-180C-8EFE-313F0CBC41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deux images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EE7733AD-0705-E421-D7D6-CEBAD7CDDF4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93799" y="3429000"/>
            <a:ext cx="1951475" cy="516681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L’intelligence artificielle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C9621E-814A-058D-79F9-0F935DD8E5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098" y="1791401"/>
            <a:ext cx="1430878" cy="1565391"/>
          </a:xfrm>
          <a:prstGeom prst="rect">
            <a:avLst/>
          </a:prstGeom>
        </p:spPr>
      </p:pic>
      <p:sp>
        <p:nvSpPr>
          <p:cNvPr id="6" name="Espace réservé du texte 6">
            <a:extLst>
              <a:ext uri="{FF2B5EF4-FFF2-40B4-BE49-F238E27FC236}">
                <a16:creationId xmlns:a16="http://schemas.microsoft.com/office/drawing/2014/main" id="{0CCA15BF-D128-4FC9-015B-B3A27963925D}"/>
              </a:ext>
            </a:extLst>
          </p:cNvPr>
          <p:cNvSpPr txBox="1">
            <a:spLocks/>
          </p:cNvSpPr>
          <p:nvPr/>
        </p:nvSpPr>
        <p:spPr>
          <a:xfrm>
            <a:off x="1299089" y="6006682"/>
            <a:ext cx="2146185" cy="549901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application scolaire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AB77AF3-4D73-1228-0AD3-CAD619586F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499" y="4271872"/>
            <a:ext cx="1585739" cy="1734810"/>
          </a:xfrm>
          <a:prstGeom prst="rect">
            <a:avLst/>
          </a:prstGeom>
        </p:spPr>
      </p:pic>
      <p:sp>
        <p:nvSpPr>
          <p:cNvPr id="8" name="Espace réservé du texte 6">
            <a:extLst>
              <a:ext uri="{FF2B5EF4-FFF2-40B4-BE49-F238E27FC236}">
                <a16:creationId xmlns:a16="http://schemas.microsoft.com/office/drawing/2014/main" id="{39A33391-C3EF-2905-FC12-65D868D0ED00}"/>
              </a:ext>
            </a:extLst>
          </p:cNvPr>
          <p:cNvSpPr txBox="1">
            <a:spLocks/>
          </p:cNvSpPr>
          <p:nvPr/>
        </p:nvSpPr>
        <p:spPr>
          <a:xfrm>
            <a:off x="3969451" y="3335721"/>
            <a:ext cx="1951475" cy="516681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Disparaître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F64B7AB-F4E7-684D-3C93-13F3C9F394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145" y="1791401"/>
            <a:ext cx="1649583" cy="1637599"/>
          </a:xfrm>
          <a:prstGeom prst="rect">
            <a:avLst/>
          </a:prstGeom>
        </p:spPr>
      </p:pic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565B337C-9DFF-CC5C-9734-2E6870323C84}"/>
              </a:ext>
            </a:extLst>
          </p:cNvPr>
          <p:cNvSpPr txBox="1">
            <a:spLocks/>
          </p:cNvSpPr>
          <p:nvPr/>
        </p:nvSpPr>
        <p:spPr>
          <a:xfrm>
            <a:off x="4104764" y="5994014"/>
            <a:ext cx="1800000" cy="61476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espèces en danger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D32832C-E7BC-34D2-751A-FEC913C516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764" y="4271872"/>
            <a:ext cx="1678170" cy="1649371"/>
          </a:xfrm>
          <a:prstGeom prst="rect">
            <a:avLst/>
          </a:prstGeom>
        </p:spPr>
      </p:pic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FAA62800-EA9F-39F7-A1EF-00B8035F8AE4}"/>
              </a:ext>
            </a:extLst>
          </p:cNvPr>
          <p:cNvSpPr txBox="1">
            <a:spLocks/>
          </p:cNvSpPr>
          <p:nvPr/>
        </p:nvSpPr>
        <p:spPr>
          <a:xfrm>
            <a:off x="6354266" y="5822524"/>
            <a:ext cx="1800000" cy="784016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MA" sz="2400" b="1" i="0" u="none" strike="noStrike" kern="1200" cap="none" spc="0" normalizeH="0" baseline="0" noProof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centrale solaire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EFDDE6C9-AF4C-1A49-F0BF-E2C65A6FD1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7705" y="4375278"/>
            <a:ext cx="1413122" cy="1545965"/>
          </a:xfrm>
          <a:prstGeom prst="rect">
            <a:avLst/>
          </a:prstGeom>
        </p:spPr>
      </p:pic>
      <p:sp>
        <p:nvSpPr>
          <p:cNvPr id="21" name="Espace réservé du texte 14">
            <a:extLst>
              <a:ext uri="{FF2B5EF4-FFF2-40B4-BE49-F238E27FC236}">
                <a16:creationId xmlns:a16="http://schemas.microsoft.com/office/drawing/2014/main" id="{9C12A424-A862-D997-AC65-4F8542C548CA}"/>
              </a:ext>
            </a:extLst>
          </p:cNvPr>
          <p:cNvSpPr txBox="1">
            <a:spLocks/>
          </p:cNvSpPr>
          <p:nvPr/>
        </p:nvSpPr>
        <p:spPr>
          <a:xfrm>
            <a:off x="6042885" y="3302502"/>
            <a:ext cx="2450614" cy="5499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Co2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532A075B-E935-0D94-3F61-86DF07EACCA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119" y="1789756"/>
            <a:ext cx="1456209" cy="1637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597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manquent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64EEBD5-E0EB-45DB-1CF8-BC1288870D33}"/>
              </a:ext>
            </a:extLst>
          </p:cNvPr>
          <p:cNvSpPr txBox="1"/>
          <p:nvPr/>
        </p:nvSpPr>
        <p:spPr>
          <a:xfrm>
            <a:off x="3619248" y="1682505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E5758E6-EF75-5593-5DEF-D75F1A823DE1}"/>
              </a:ext>
            </a:extLst>
          </p:cNvPr>
          <p:cNvSpPr txBox="1"/>
          <p:nvPr/>
        </p:nvSpPr>
        <p:spPr>
          <a:xfrm>
            <a:off x="1208377" y="3697004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4452C95-D627-4AA2-C7DE-401D1BB894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098" y="1791401"/>
            <a:ext cx="1430878" cy="156539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F8189D5-3FF0-C066-3639-CC5940FE2D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764" y="4271872"/>
            <a:ext cx="1678170" cy="164937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5C7622F-E0FA-2055-424B-15A4495F88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7705" y="4375278"/>
            <a:ext cx="1413122" cy="154596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BE27CE6-5922-76FA-BDCF-27369CC2F8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119" y="1789756"/>
            <a:ext cx="1456209" cy="1637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41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manquent sont: Une application scolaire et disparaître.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CF13C9D-D249-7293-3724-C99CFD65A8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098" y="1791401"/>
            <a:ext cx="1430878" cy="156539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F0387A5-3BC6-E87A-657B-9AA9625545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499" y="4271872"/>
            <a:ext cx="1585739" cy="1734810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70BCE50-D180-1ECC-12FC-E4952E13E3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145" y="1791401"/>
            <a:ext cx="1649583" cy="1637599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8CE86B1-507F-FCAE-9B81-CF4445E967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764" y="4271872"/>
            <a:ext cx="1678170" cy="164937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1600AB2-2A31-CFC9-7942-295F7D2DD2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7705" y="4375278"/>
            <a:ext cx="1413122" cy="154596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DFDAC03-A1F0-09B1-2A1D-92495DBF99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119" y="1789756"/>
            <a:ext cx="1456209" cy="1637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77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63B2E14-101D-C558-B7C7-8AB72135EE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2 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id="{0EF797FF-DE11-4B1E-ABC4-6D8111716BF7}"/>
              </a:ext>
            </a:extLst>
          </p:cNvPr>
          <p:cNvSpPr txBox="1">
            <a:spLocks/>
          </p:cNvSpPr>
          <p:nvPr/>
        </p:nvSpPr>
        <p:spPr>
          <a:xfrm>
            <a:off x="3468209" y="3380660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technologie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5D04FC2-F6E7-8335-5A0D-3C62364A26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386" y="1791401"/>
            <a:ext cx="1450356" cy="1586700"/>
          </a:xfrm>
          <a:prstGeom prst="rect">
            <a:avLst/>
          </a:prstGeom>
        </p:spPr>
      </p:pic>
      <p:sp>
        <p:nvSpPr>
          <p:cNvPr id="18" name="Espace réservé du texte 6">
            <a:extLst>
              <a:ext uri="{FF2B5EF4-FFF2-40B4-BE49-F238E27FC236}">
                <a16:creationId xmlns:a16="http://schemas.microsoft.com/office/drawing/2014/main" id="{6D715DD0-A02A-5DBC-213A-BADFD3E18AF1}"/>
              </a:ext>
            </a:extLst>
          </p:cNvPr>
          <p:cNvSpPr txBox="1">
            <a:spLocks/>
          </p:cNvSpPr>
          <p:nvPr/>
        </p:nvSpPr>
        <p:spPr>
          <a:xfrm>
            <a:off x="3922734" y="5934847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Remplacer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BF6780A5-8C2B-DF1D-2626-5949D06B5E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386" y="4256261"/>
            <a:ext cx="1546696" cy="1692096"/>
          </a:xfrm>
          <a:prstGeom prst="rect">
            <a:avLst/>
          </a:prstGeom>
        </p:spPr>
      </p:pic>
      <p:sp>
        <p:nvSpPr>
          <p:cNvPr id="26" name="Espace réservé du texte 10">
            <a:extLst>
              <a:ext uri="{FF2B5EF4-FFF2-40B4-BE49-F238E27FC236}">
                <a16:creationId xmlns:a16="http://schemas.microsoft.com/office/drawing/2014/main" id="{41C5C846-9D76-3B02-62C2-5770E118DE37}"/>
              </a:ext>
            </a:extLst>
          </p:cNvPr>
          <p:cNvSpPr txBox="1">
            <a:spLocks/>
          </p:cNvSpPr>
          <p:nvPr/>
        </p:nvSpPr>
        <p:spPr>
          <a:xfrm>
            <a:off x="1194978" y="5934847"/>
            <a:ext cx="1875555" cy="60951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réserve naturelle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BBC506F0-7620-007D-52DC-F832081135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218" y="4222169"/>
            <a:ext cx="1546696" cy="1692095"/>
          </a:xfrm>
          <a:prstGeom prst="rect">
            <a:avLst/>
          </a:prstGeom>
        </p:spPr>
      </p:pic>
      <p:sp>
        <p:nvSpPr>
          <p:cNvPr id="28" name="Espace réservé du texte 6">
            <a:extLst>
              <a:ext uri="{FF2B5EF4-FFF2-40B4-BE49-F238E27FC236}">
                <a16:creationId xmlns:a16="http://schemas.microsoft.com/office/drawing/2014/main" id="{9A077017-FA6F-16D6-2F0B-A10D82763C9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11208" y="3382018"/>
            <a:ext cx="2146185" cy="549901"/>
          </a:xfrm>
        </p:spPr>
        <p:txBody>
          <a:bodyPr/>
          <a:lstStyle/>
          <a:p>
            <a:r>
              <a:rPr lang="fr-FR" dirty="0">
                <a:solidFill>
                  <a:srgbClr val="00B0F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incendie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89C46ECB-2A6E-EFBE-092F-E35F43D9CE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923" y="1791401"/>
            <a:ext cx="1561227" cy="1707994"/>
          </a:xfrm>
          <a:prstGeom prst="rect">
            <a:avLst/>
          </a:prstGeom>
        </p:spPr>
      </p:pic>
      <p:sp>
        <p:nvSpPr>
          <p:cNvPr id="30" name="Espace réservé du texte 14">
            <a:extLst>
              <a:ext uri="{FF2B5EF4-FFF2-40B4-BE49-F238E27FC236}">
                <a16:creationId xmlns:a16="http://schemas.microsoft.com/office/drawing/2014/main" id="{EF23D1B7-C458-CDBF-BC58-8A7F6260D065}"/>
              </a:ext>
            </a:extLst>
          </p:cNvPr>
          <p:cNvSpPr txBox="1">
            <a:spLocks/>
          </p:cNvSpPr>
          <p:nvPr/>
        </p:nvSpPr>
        <p:spPr>
          <a:xfrm>
            <a:off x="6141678" y="3273628"/>
            <a:ext cx="2334095" cy="676039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comportements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005FCDFA-8B34-9A6C-7D6A-35705BB581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4978" y="1762492"/>
            <a:ext cx="1484370" cy="1586700"/>
          </a:xfrm>
          <a:prstGeom prst="rect">
            <a:avLst/>
          </a:prstGeom>
        </p:spPr>
      </p:pic>
      <p:sp>
        <p:nvSpPr>
          <p:cNvPr id="32" name="Espace réservé du texte 14">
            <a:extLst>
              <a:ext uri="{FF2B5EF4-FFF2-40B4-BE49-F238E27FC236}">
                <a16:creationId xmlns:a16="http://schemas.microsoft.com/office/drawing/2014/main" id="{3E133042-4B12-0D3C-8D36-5E3B05BE2E42}"/>
              </a:ext>
            </a:extLst>
          </p:cNvPr>
          <p:cNvSpPr txBox="1">
            <a:spLocks/>
          </p:cNvSpPr>
          <p:nvPr/>
        </p:nvSpPr>
        <p:spPr>
          <a:xfrm>
            <a:off x="6141678" y="5827051"/>
            <a:ext cx="2450614" cy="5499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température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7F79ADA8-4CC3-2C86-7D24-F5EF64409D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605" y="4256261"/>
            <a:ext cx="1484372" cy="1623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016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2 images qui ont bougé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5E2C7F5-A2EE-973C-D097-A1CC3B15FF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386" y="1791401"/>
            <a:ext cx="1450356" cy="15867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B140FB5-B50D-CD9E-9DEB-11D988F428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386" y="4256261"/>
            <a:ext cx="1546696" cy="169209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6610BEE-CF7B-7110-720E-FB0DABED49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218" y="4222169"/>
            <a:ext cx="1546696" cy="169209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64AE8D8-5177-F11B-2728-52B70B58E0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605" y="4256261"/>
            <a:ext cx="1561227" cy="170799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FACFF9F-AF78-7689-07CC-91F5E6D5B9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4978" y="1762492"/>
            <a:ext cx="1484370" cy="15867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0D9A063-0F0C-2AFA-B30B-26BCDA092D8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218" y="1823874"/>
            <a:ext cx="1484372" cy="1623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718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quatre images qui ont bougé sont : Un incendie et la température.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7CD204F-3480-B28D-E499-6A807A823A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386" y="1791401"/>
            <a:ext cx="1450356" cy="15867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88E8EB6-5521-46B2-555E-9F8AB8D360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386" y="4256261"/>
            <a:ext cx="1546696" cy="169209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6666311-463E-831F-D4B2-3707962728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218" y="4222169"/>
            <a:ext cx="1546696" cy="169209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65F9C23-482E-AB9A-2E4B-2067E5B193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605" y="4256261"/>
            <a:ext cx="1561227" cy="170799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1922504-AD63-B05D-B426-56EB00E1C5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4978" y="1762492"/>
            <a:ext cx="1484370" cy="15867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B451410-D9E8-8E99-9EE6-C0C689A222D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218" y="1823874"/>
            <a:ext cx="1484372" cy="1623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685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93AAB-DC5C-54E3-5D12-E0FA548C4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0901E68D-9DA7-1A96-2CB4-FE16F69F96B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Activités  sur livret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153BB23-AD54-FCF6-1F5B-7461936570C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405F7F-303B-52C3-1001-6625AEFB359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223C44F1-6618-E896-72B2-6E3C36281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BC2E864-3E31-04A9-7CDA-53B6877602C9}"/>
              </a:ext>
            </a:extLst>
          </p:cNvPr>
          <p:cNvGrpSpPr/>
          <p:nvPr/>
        </p:nvGrpSpPr>
        <p:grpSpPr>
          <a:xfrm>
            <a:off x="3072140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F6A8755-6521-5811-7375-C03FA79CE19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21ADBBB-D76F-93CC-0465-9C0ABFF7DDD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8A57790C-4BF4-034D-8795-646D1348D30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BC23427E-21B5-D475-12A6-B6AC84E0C5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434" y="3461891"/>
            <a:ext cx="6287377" cy="143847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013F25D-9CC0-9CEF-B352-FE602D894E2D}"/>
              </a:ext>
            </a:extLst>
          </p:cNvPr>
          <p:cNvSpPr txBox="1"/>
          <p:nvPr/>
        </p:nvSpPr>
        <p:spPr>
          <a:xfrm>
            <a:off x="2201410" y="364007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Activité 2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6D91119A-CAB3-F537-44FC-C139AB4FF830}"/>
              </a:ext>
            </a:extLst>
          </p:cNvPr>
          <p:cNvSpPr txBox="1">
            <a:spLocks/>
          </p:cNvSpPr>
          <p:nvPr/>
        </p:nvSpPr>
        <p:spPr>
          <a:xfrm>
            <a:off x="2201410" y="399328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Faire des phrases avec des mots de vocabulaire.</a:t>
            </a:r>
          </a:p>
        </p:txBody>
      </p:sp>
      <p:pic>
        <p:nvPicPr>
          <p:cNvPr id="8" name="Espace réservé pour une image  2">
            <a:extLst>
              <a:ext uri="{FF2B5EF4-FFF2-40B4-BE49-F238E27FC236}">
                <a16:creationId xmlns:a16="http://schemas.microsoft.com/office/drawing/2014/main" id="{9053D8E5-D156-FD0C-63D7-BDC453CFC56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046" y="3420979"/>
            <a:ext cx="539750" cy="539750"/>
          </a:xfrm>
          <a:prstGeom prst="rect">
            <a:avLst/>
          </a:prstGeom>
          <a:noFill/>
        </p:spPr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AF4DBBEB-EC55-3EAF-07AF-03CE2EEC4D97}"/>
              </a:ext>
            </a:extLst>
          </p:cNvPr>
          <p:cNvSpPr txBox="1">
            <a:spLocks noGrp="1"/>
          </p:cNvSpPr>
          <p:nvPr>
            <p:ph type="body" sz="quarter" idx="19"/>
          </p:nvPr>
        </p:nvSpPr>
        <p:spPr>
          <a:xfrm>
            <a:off x="2201863" y="2522538"/>
            <a:ext cx="5096933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Rappel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Jeux de vocabulaire.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69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DE3A3-0F0F-5A9E-D3E0-726085733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0972E8E-549D-5D47-B5A4-43891874A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faire des phrases avec les mots de vocabulaire. 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B55911E-CC7D-E1CB-862B-D6D076427B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AC127E98-3C43-FA47-118D-68A92470F722}"/>
              </a:ext>
            </a:extLst>
          </p:cNvPr>
          <p:cNvSpPr txBox="1">
            <a:spLocks/>
          </p:cNvSpPr>
          <p:nvPr/>
        </p:nvSpPr>
        <p:spPr>
          <a:xfrm>
            <a:off x="3490576" y="4408423"/>
            <a:ext cx="2301328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Lutter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9" name="Espace réservé du texte 14">
            <a:extLst>
              <a:ext uri="{FF2B5EF4-FFF2-40B4-BE49-F238E27FC236}">
                <a16:creationId xmlns:a16="http://schemas.microsoft.com/office/drawing/2014/main" id="{85D6B120-80A8-19BB-80A4-0F6EC9622E8C}"/>
              </a:ext>
            </a:extLst>
          </p:cNvPr>
          <p:cNvSpPr txBox="1">
            <a:spLocks/>
          </p:cNvSpPr>
          <p:nvPr/>
        </p:nvSpPr>
        <p:spPr>
          <a:xfrm>
            <a:off x="6263062" y="4414377"/>
            <a:ext cx="2334095" cy="676039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comportements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4E9C436-6F1C-4238-1770-87681FD2E6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740" y="2775458"/>
            <a:ext cx="1484370" cy="162391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1B473CF-25B7-355C-2E8C-B381067E53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3432" y="2775458"/>
            <a:ext cx="1510492" cy="1652488"/>
          </a:xfrm>
          <a:prstGeom prst="rect">
            <a:avLst/>
          </a:prstGeom>
        </p:spPr>
      </p:pic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id="{B485B0E4-B5A3-CD19-B60B-B3344105748E}"/>
              </a:ext>
            </a:extLst>
          </p:cNvPr>
          <p:cNvSpPr txBox="1">
            <a:spLocks/>
          </p:cNvSpPr>
          <p:nvPr/>
        </p:nvSpPr>
        <p:spPr>
          <a:xfrm>
            <a:off x="829872" y="4416975"/>
            <a:ext cx="2562653" cy="676039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réchauffement climatique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FE428AD-3341-1259-B6C9-571C7FDF29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9013" y="2804035"/>
            <a:ext cx="1484370" cy="1623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462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DE3A3-0F0F-5A9E-D3E0-726085733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0972E8E-549D-5D47-B5A4-43891874A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Pour lutter contre le réchauffement climatique, il faut que nous changions nos comportements.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B55911E-CC7D-E1CB-862B-D6D076427B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715C6E6-4007-2674-A399-1AA6F0484FB4}"/>
              </a:ext>
            </a:extLst>
          </p:cNvPr>
          <p:cNvSpPr txBox="1"/>
          <p:nvPr/>
        </p:nvSpPr>
        <p:spPr>
          <a:xfrm>
            <a:off x="435395" y="4559463"/>
            <a:ext cx="82732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 lutter contre le réchauffement climatique, il faut que nous changions nos comportements.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08394D0-BA35-F2F4-3799-63D966F4BF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740" y="2775458"/>
            <a:ext cx="1484370" cy="16239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2D118A8-6FC0-F10A-7A57-05139D13AE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3432" y="2775458"/>
            <a:ext cx="1510492" cy="165248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96F4E50-BC0D-336C-CE21-91DB6B5E0A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9013" y="2804035"/>
            <a:ext cx="1484370" cy="1623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582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BEE8D-BC14-359A-36EA-67DA3CD31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18746DF-37E7-849E-E5F4-B6C5B8D7F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F218C13-183F-7029-2B54-6F34235902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367B1D5E-A4DF-4228-1D50-AA51B63EC4A9}"/>
              </a:ext>
            </a:extLst>
          </p:cNvPr>
          <p:cNvSpPr txBox="1">
            <a:spLocks/>
          </p:cNvSpPr>
          <p:nvPr/>
        </p:nvSpPr>
        <p:spPr>
          <a:xfrm>
            <a:off x="2333084" y="4096616"/>
            <a:ext cx="1951475" cy="51668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L’intelligence artificielle</a:t>
            </a:r>
          </a:p>
        </p:txBody>
      </p:sp>
      <p:sp>
        <p:nvSpPr>
          <p:cNvPr id="8" name="Espace réservé du texte 6">
            <a:extLst>
              <a:ext uri="{FF2B5EF4-FFF2-40B4-BE49-F238E27FC236}">
                <a16:creationId xmlns:a16="http://schemas.microsoft.com/office/drawing/2014/main" id="{87B703C5-E6D3-3C92-3CF1-8B369BF38700}"/>
              </a:ext>
            </a:extLst>
          </p:cNvPr>
          <p:cNvSpPr txBox="1">
            <a:spLocks/>
          </p:cNvSpPr>
          <p:nvPr/>
        </p:nvSpPr>
        <p:spPr>
          <a:xfrm>
            <a:off x="4822825" y="4213297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Rapidement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FD2D1B2-56EF-A65C-5851-C2180919BF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383" y="2459017"/>
            <a:ext cx="1568490" cy="171593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7887386-C88D-54CE-9569-C10967E66B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6965" y="2453918"/>
            <a:ext cx="1568490" cy="1715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287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BEE8D-BC14-359A-36EA-67DA3CD31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18746DF-37E7-849E-E5F4-B6C5B8D7F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Nous pouvons apprendre rapidement grâce à l’intelligence artificielle.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F218C13-183F-7029-2B54-6F34235902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B25C0C2-AE32-7289-02D3-680621B85BC3}"/>
              </a:ext>
            </a:extLst>
          </p:cNvPr>
          <p:cNvSpPr txBox="1"/>
          <p:nvPr/>
        </p:nvSpPr>
        <p:spPr>
          <a:xfrm>
            <a:off x="847355" y="4095295"/>
            <a:ext cx="785405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r-FR" sz="2800" dirty="0">
                <a:solidFill>
                  <a:srgbClr val="44546A"/>
                </a:solidFill>
                <a:latin typeface="Dosis SemiBold" pitchFamily="2" charset="0"/>
              </a:rPr>
              <a:t>Nous pouvons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apprendre rapidement </a:t>
            </a:r>
            <a:r>
              <a:rPr lang="fr-FR" sz="2800" dirty="0">
                <a:solidFill>
                  <a:srgbClr val="44546A"/>
                </a:solidFill>
                <a:latin typeface="Dosis SemiBold" pitchFamily="2" charset="0"/>
              </a:rPr>
              <a:t>grâce à l’intelligence artificielle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5FEFB2D-01A6-2344-2692-75158BDA7C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2877" y="2313242"/>
            <a:ext cx="1568490" cy="171593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81EDBA8-D07A-456A-823F-40D8D3C708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060" y="2313243"/>
            <a:ext cx="1568490" cy="1715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476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F8D7A-1066-FA1D-CFB5-48D391F82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A1ED80D6-F227-309B-8893-9E2055ECD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B34FC0E-D605-214B-08E3-FBA3A3F47F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4" name="Espace réservé du texte 10">
            <a:extLst>
              <a:ext uri="{FF2B5EF4-FFF2-40B4-BE49-F238E27FC236}">
                <a16:creationId xmlns:a16="http://schemas.microsoft.com/office/drawing/2014/main" id="{8B862D61-43F7-4B35-19C9-ABD7E74D10DD}"/>
              </a:ext>
            </a:extLst>
          </p:cNvPr>
          <p:cNvSpPr txBox="1">
            <a:spLocks/>
          </p:cNvSpPr>
          <p:nvPr/>
        </p:nvSpPr>
        <p:spPr>
          <a:xfrm>
            <a:off x="2152826" y="4119490"/>
            <a:ext cx="1875555" cy="609514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FF6D9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réserve naturelle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F7AEE17-B382-4DF5-D194-EBA0F4CC6E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7059" y="2232225"/>
            <a:ext cx="1746030" cy="1910168"/>
          </a:xfrm>
          <a:prstGeom prst="rect">
            <a:avLst/>
          </a:prstGeom>
        </p:spPr>
      </p:pic>
      <p:sp>
        <p:nvSpPr>
          <p:cNvPr id="12" name="Espace réservé du texte 6">
            <a:extLst>
              <a:ext uri="{FF2B5EF4-FFF2-40B4-BE49-F238E27FC236}">
                <a16:creationId xmlns:a16="http://schemas.microsoft.com/office/drawing/2014/main" id="{997C0F6E-F258-C102-64C1-089AB281CF27}"/>
              </a:ext>
            </a:extLst>
          </p:cNvPr>
          <p:cNvSpPr txBox="1">
            <a:spLocks/>
          </p:cNvSpPr>
          <p:nvPr/>
        </p:nvSpPr>
        <p:spPr>
          <a:xfrm>
            <a:off x="5115621" y="4142393"/>
            <a:ext cx="1800000" cy="61476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espèces en danger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37B2416-7E14-F361-199C-AFDD8300E7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0913" y="2270784"/>
            <a:ext cx="1880986" cy="184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004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F8D7A-1066-FA1D-CFB5-48D391F82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A1ED80D6-F227-309B-8893-9E2055ECD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Il faut créer des réserves naturelles pour protéger les espèces en danger.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2BDC2010-1486-3724-8E7C-966436892D13}"/>
              </a:ext>
            </a:extLst>
          </p:cNvPr>
          <p:cNvSpPr txBox="1">
            <a:spLocks/>
          </p:cNvSpPr>
          <p:nvPr/>
        </p:nvSpPr>
        <p:spPr>
          <a:xfrm>
            <a:off x="457200" y="4442071"/>
            <a:ext cx="8132618" cy="980061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faut créer des réserves naturelles pour protéger les espèces en danger.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B34FC0E-D605-214B-08E3-FBA3A3F47F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0028CF3-F068-26F6-F16B-75C67BB1E4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298" y="2221208"/>
            <a:ext cx="1746030" cy="191016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0D30587-EE73-345B-63F9-B5960649B9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815" y="2351606"/>
            <a:ext cx="1678170" cy="1649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889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FC202-536A-E949-7199-BC0A593AC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B1DDE1D2-B1E3-C194-45BD-BB7A5BE02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877999-48DF-4E31-B000-C000A08E7F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8" name="Espace réservé du texte 8">
            <a:extLst>
              <a:ext uri="{FF2B5EF4-FFF2-40B4-BE49-F238E27FC236}">
                <a16:creationId xmlns:a16="http://schemas.microsoft.com/office/drawing/2014/main" id="{48CA1097-AC95-E62D-1B08-913F50A1B1C8}"/>
              </a:ext>
            </a:extLst>
          </p:cNvPr>
          <p:cNvSpPr txBox="1">
            <a:spLocks/>
          </p:cNvSpPr>
          <p:nvPr/>
        </p:nvSpPr>
        <p:spPr>
          <a:xfrm>
            <a:off x="6445135" y="4233480"/>
            <a:ext cx="2353786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déforestation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0" name="Espace réservé du texte 10">
            <a:extLst>
              <a:ext uri="{FF2B5EF4-FFF2-40B4-BE49-F238E27FC236}">
                <a16:creationId xmlns:a16="http://schemas.microsoft.com/office/drawing/2014/main" id="{84076ACB-5DA2-29EC-0B01-7A7566383EAC}"/>
              </a:ext>
            </a:extLst>
          </p:cNvPr>
          <p:cNvSpPr txBox="1">
            <a:spLocks/>
          </p:cNvSpPr>
          <p:nvPr/>
        </p:nvSpPr>
        <p:spPr>
          <a:xfrm>
            <a:off x="3702778" y="4233481"/>
            <a:ext cx="268249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Sensibiliser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CD5678C6-05BB-832F-3A5D-933704497122}"/>
              </a:ext>
            </a:extLst>
          </p:cNvPr>
          <p:cNvSpPr txBox="1">
            <a:spLocks/>
          </p:cNvSpPr>
          <p:nvPr/>
        </p:nvSpPr>
        <p:spPr>
          <a:xfrm>
            <a:off x="742248" y="4184119"/>
            <a:ext cx="2450614" cy="5499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garde forestier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0F0EE33-4B48-7BB5-BC74-F3785D408E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883" y="2455666"/>
            <a:ext cx="1625049" cy="177781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6212E9A-6155-8347-A818-79F1AA86D8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9504" y="2455666"/>
            <a:ext cx="1625048" cy="177781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4942D77-90BC-8713-0C3B-30C192A737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687" y="2421789"/>
            <a:ext cx="1649582" cy="1762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540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FC202-536A-E949-7199-BC0A593AC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B1DDE1D2-B1E3-C194-45BD-BB7A5BE02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Le garde forestier sensibilise les enfants sur la déforestation..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877999-48DF-4E31-B000-C000A08E7F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D29260D-69BB-594C-581E-F3E04FC1D223}"/>
              </a:ext>
            </a:extLst>
          </p:cNvPr>
          <p:cNvSpPr txBox="1"/>
          <p:nvPr/>
        </p:nvSpPr>
        <p:spPr>
          <a:xfrm>
            <a:off x="278107" y="4325858"/>
            <a:ext cx="85877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garde forestier sensibilise les enfants sur la déforestation.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F5E6C5F-2241-B7AD-1BD9-77127DAAB1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883" y="2455666"/>
            <a:ext cx="1625049" cy="177781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0442C48-3BAA-122F-E78A-9B80830CCB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9504" y="2455666"/>
            <a:ext cx="1625048" cy="177781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7185671-82FE-7B18-3BBE-B744DB6168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687" y="2421789"/>
            <a:ext cx="1649582" cy="1762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867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55CCF-6596-DB47-3865-D65C962E3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45269511-C63D-321F-F06F-80E5F43A3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A2541C8-2DB3-A52A-3BBC-E326CBBA21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414E02D9-61E5-5DF1-C055-6D5E4AB7973E}"/>
              </a:ext>
            </a:extLst>
          </p:cNvPr>
          <p:cNvSpPr txBox="1">
            <a:spLocks/>
          </p:cNvSpPr>
          <p:nvPr/>
        </p:nvSpPr>
        <p:spPr>
          <a:xfrm>
            <a:off x="3569718" y="3947270"/>
            <a:ext cx="2043513" cy="980062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énergies renouvelables</a:t>
            </a:r>
          </a:p>
        </p:txBody>
      </p:sp>
      <p:sp>
        <p:nvSpPr>
          <p:cNvPr id="9" name="Espace réservé du texte 14">
            <a:extLst>
              <a:ext uri="{FF2B5EF4-FFF2-40B4-BE49-F238E27FC236}">
                <a16:creationId xmlns:a16="http://schemas.microsoft.com/office/drawing/2014/main" id="{3C50C0E7-23EC-8744-63D4-1C004A40A4CF}"/>
              </a:ext>
            </a:extLst>
          </p:cNvPr>
          <p:cNvSpPr txBox="1">
            <a:spLocks/>
          </p:cNvSpPr>
          <p:nvPr/>
        </p:nvSpPr>
        <p:spPr>
          <a:xfrm>
            <a:off x="946938" y="4022097"/>
            <a:ext cx="1800000" cy="784016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centrale solaire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DF92B35-8471-7BDD-F203-19392740A1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975" y="2263190"/>
            <a:ext cx="1593174" cy="174294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2C6F0F5-01DC-9B25-4E69-2663DCB3D9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938" y="2309574"/>
            <a:ext cx="1607765" cy="1758906"/>
          </a:xfrm>
          <a:prstGeom prst="rect">
            <a:avLst/>
          </a:prstGeom>
        </p:spPr>
      </p:pic>
      <p:sp>
        <p:nvSpPr>
          <p:cNvPr id="12" name="Espace réservé du texte 6">
            <a:extLst>
              <a:ext uri="{FF2B5EF4-FFF2-40B4-BE49-F238E27FC236}">
                <a16:creationId xmlns:a16="http://schemas.microsoft.com/office/drawing/2014/main" id="{77978592-42D2-25E4-28C2-69ACA998A1D1}"/>
              </a:ext>
            </a:extLst>
          </p:cNvPr>
          <p:cNvSpPr txBox="1">
            <a:spLocks/>
          </p:cNvSpPr>
          <p:nvPr/>
        </p:nvSpPr>
        <p:spPr>
          <a:xfrm>
            <a:off x="6436011" y="4089584"/>
            <a:ext cx="1800000" cy="61476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Propre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06541EC-5B12-38C7-7BB7-79A997B960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439" y="2263191"/>
            <a:ext cx="1607765" cy="1758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983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55CCF-6596-DB47-3865-D65C962E3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45269511-C63D-321F-F06F-80E5F43A3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La centrale solaire produit des énergies renouvelables propres.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A2541C8-2DB3-A52A-3BBC-E326CBBA21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5012961-00C4-1EDF-C866-9B3899315DBE}"/>
              </a:ext>
            </a:extLst>
          </p:cNvPr>
          <p:cNvSpPr txBox="1"/>
          <p:nvPr/>
        </p:nvSpPr>
        <p:spPr>
          <a:xfrm>
            <a:off x="1688140" y="4208471"/>
            <a:ext cx="557484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centrale solaire produit des énergies renouvelables propres.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075302D-1190-9509-621A-EBB6A2FDB8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975" y="2263190"/>
            <a:ext cx="1593174" cy="174294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31FD51B-436F-2C0B-CA2B-D2749DD505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938" y="2309574"/>
            <a:ext cx="1607765" cy="175890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5E68740-BBB5-79E7-C766-D1B5114A75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439" y="2263191"/>
            <a:ext cx="1607765" cy="1758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16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F89CE-EE40-9B69-2C86-CC607E0F8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91A2F213-9C5A-0B81-4E6C-4910AD8CC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524F6C2-2AA6-6F9E-C6FD-71A7C075CB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F0146048-CE2D-800A-0C54-1A27BC1F028E}"/>
              </a:ext>
            </a:extLst>
          </p:cNvPr>
          <p:cNvSpPr txBox="1">
            <a:spLocks/>
          </p:cNvSpPr>
          <p:nvPr/>
        </p:nvSpPr>
        <p:spPr>
          <a:xfrm>
            <a:off x="1263363" y="3989586"/>
            <a:ext cx="2146185" cy="54990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L’électricité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5" name="Espace réservé du texte 10">
            <a:extLst>
              <a:ext uri="{FF2B5EF4-FFF2-40B4-BE49-F238E27FC236}">
                <a16:creationId xmlns:a16="http://schemas.microsoft.com/office/drawing/2014/main" id="{FAF68467-A2B0-6886-6950-695F0C227657}"/>
              </a:ext>
            </a:extLst>
          </p:cNvPr>
          <p:cNvSpPr txBox="1">
            <a:spLocks/>
          </p:cNvSpPr>
          <p:nvPr/>
        </p:nvSpPr>
        <p:spPr>
          <a:xfrm>
            <a:off x="3557231" y="3989586"/>
            <a:ext cx="268249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éoliennes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7" name="Espace réservé du texte 8">
            <a:extLst>
              <a:ext uri="{FF2B5EF4-FFF2-40B4-BE49-F238E27FC236}">
                <a16:creationId xmlns:a16="http://schemas.microsoft.com/office/drawing/2014/main" id="{F6FA8FAD-F26C-8398-CC08-DA76616FD8AB}"/>
              </a:ext>
            </a:extLst>
          </p:cNvPr>
          <p:cNvSpPr txBox="1">
            <a:spLocks/>
          </p:cNvSpPr>
          <p:nvPr/>
        </p:nvSpPr>
        <p:spPr>
          <a:xfrm>
            <a:off x="6387408" y="3989586"/>
            <a:ext cx="199459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Produire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47BFFBC-89CD-BB14-116C-57106C5BE6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441" y="2192015"/>
            <a:ext cx="1530276" cy="167413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18483B1-5281-62BA-AC85-E243B87E5C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267" y="2154019"/>
            <a:ext cx="1574924" cy="172297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C46A440-B810-A5D0-8814-E6DB7B9700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385" y="2188275"/>
            <a:ext cx="1574924" cy="1722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283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F89CE-EE40-9B69-2C86-CC607E0F8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91A2F213-9C5A-0B81-4E6C-4910AD8CC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 Les éoliennes produisent de l’électricité.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524F6C2-2AA6-6F9E-C6FD-71A7C075CB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B10A3FA-2819-5290-7A4D-8CFC5ACB373B}"/>
              </a:ext>
            </a:extLst>
          </p:cNvPr>
          <p:cNvSpPr txBox="1"/>
          <p:nvPr/>
        </p:nvSpPr>
        <p:spPr>
          <a:xfrm>
            <a:off x="1303047" y="4529153"/>
            <a:ext cx="69542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éoliennes produisent de l’électricité.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0E19D06-3643-64F7-253B-05215A64A3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441" y="2192015"/>
            <a:ext cx="1530276" cy="167413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F321FE0-7C8A-5686-2A5B-2672BDC6EC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267" y="2154019"/>
            <a:ext cx="1574924" cy="172297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5C6B83F-8633-A1A0-7EFE-FB6B0CF1F7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385" y="2188275"/>
            <a:ext cx="1574924" cy="1722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878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CBCD5-1E0B-1F5F-0305-92E611239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E2EA07AA-769A-D74F-FC52-555B8C93F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04B408C-5246-CEFA-0A1E-E29C709032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EEECD816-DA10-A18A-A5A3-30E93D53E1A4}"/>
              </a:ext>
            </a:extLst>
          </p:cNvPr>
          <p:cNvSpPr txBox="1">
            <a:spLocks/>
          </p:cNvSpPr>
          <p:nvPr/>
        </p:nvSpPr>
        <p:spPr>
          <a:xfrm>
            <a:off x="564695" y="4229722"/>
            <a:ext cx="2353786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57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Propre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5" name="Espace réservé du texte 8">
            <a:extLst>
              <a:ext uri="{FF2B5EF4-FFF2-40B4-BE49-F238E27FC236}">
                <a16:creationId xmlns:a16="http://schemas.microsoft.com/office/drawing/2014/main" id="{0401547B-44C1-055B-026C-CD75D281FE2E}"/>
              </a:ext>
            </a:extLst>
          </p:cNvPr>
          <p:cNvSpPr txBox="1">
            <a:spLocks/>
          </p:cNvSpPr>
          <p:nvPr/>
        </p:nvSpPr>
        <p:spPr>
          <a:xfrm>
            <a:off x="3408681" y="4262431"/>
            <a:ext cx="199459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déchets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994867F-E3AE-619D-0327-07E5CCE03A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002" y="2297795"/>
            <a:ext cx="1678031" cy="186808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E767EC1-BB17-639D-3B28-66752447FB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26" y="2303626"/>
            <a:ext cx="1651692" cy="1806963"/>
          </a:xfrm>
          <a:prstGeom prst="rect">
            <a:avLst/>
          </a:prstGeom>
        </p:spPr>
      </p:pic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4FF1AB06-338A-5CE8-CA21-5FC87DF2C045}"/>
              </a:ext>
            </a:extLst>
          </p:cNvPr>
          <p:cNvSpPr txBox="1">
            <a:spLocks/>
          </p:cNvSpPr>
          <p:nvPr/>
        </p:nvSpPr>
        <p:spPr>
          <a:xfrm>
            <a:off x="6225521" y="4183600"/>
            <a:ext cx="1800000" cy="459477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Recycler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1EA1DCC-F483-D08A-0FD6-9F7A5DE892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9699" y="2338772"/>
            <a:ext cx="1594239" cy="174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223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CBCD5-1E0B-1F5F-0305-92E611239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E2EA07AA-769A-D74F-FC52-555B8C93F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Pour lutter contre la pollution, il faut que nous recyclions nos déchets.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04B408C-5246-CEFA-0A1E-E29C709032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147091C-6FFF-2692-5732-FCB4F1B8D447}"/>
              </a:ext>
            </a:extLst>
          </p:cNvPr>
          <p:cNvSpPr txBox="1"/>
          <p:nvPr/>
        </p:nvSpPr>
        <p:spPr>
          <a:xfrm>
            <a:off x="989530" y="4306977"/>
            <a:ext cx="716493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 lutter contre la pollution, il faut que nous recyclions nos déchets.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9F3378F-EB26-20D6-B394-3E60C31C13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002" y="2297795"/>
            <a:ext cx="1678031" cy="186808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9210567-C1F2-825A-C251-2D5A9D4FCF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26" y="2303626"/>
            <a:ext cx="1651692" cy="180696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14C2208-2FC5-6127-BF09-8FF48DF3BE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9699" y="2338772"/>
            <a:ext cx="1594239" cy="174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494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Faire des phrases avec des mots de vocabulaire.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noFill/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732" y="4958781"/>
            <a:ext cx="6344535" cy="1495634"/>
          </a:xfrm>
          <a:prstGeom prst="rect">
            <a:avLst/>
          </a:prstGeom>
        </p:spPr>
      </p:pic>
      <p:pic>
        <p:nvPicPr>
          <p:cNvPr id="7" name="Espace réservé pour une image  19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0A199A98-C627-BFD0-0313-89825ECE96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98418"/>
            <a:ext cx="540000" cy="540000"/>
          </a:xfrm>
          <a:prstGeom prst="rect">
            <a:avLst/>
          </a:prstGeom>
          <a:noFill/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201410" y="5135748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Activités de vocabulaire  sur livret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7DD1B0B1-0007-DB2C-91DA-C6EFAA59A0C4}"/>
              </a:ext>
            </a:extLst>
          </p:cNvPr>
          <p:cNvSpPr txBox="1">
            <a:spLocks/>
          </p:cNvSpPr>
          <p:nvPr/>
        </p:nvSpPr>
        <p:spPr>
          <a:xfrm>
            <a:off x="2201410" y="549973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sur livret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D7EAF2F-7DAE-DF72-6393-6E5E18943B2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201863" y="2522538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Rappel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Jeux de vocabulaire.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D8B8386-7425-E265-998F-75B6DBC59B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4478" y="1704809"/>
            <a:ext cx="3288478" cy="504407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2585A79-0EAD-372C-E92C-DFD4ADE96A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30A86AB-BFB2-6904-BF28-51993985E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6698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Ouvrez le livret à la page 106.  Vous allez faire cette activité à l’oral avec votre camarade.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0076F6D-3158-2FDD-D437-0EBA03D37DD8}"/>
              </a:ext>
            </a:extLst>
          </p:cNvPr>
          <p:cNvSpPr/>
          <p:nvPr/>
        </p:nvSpPr>
        <p:spPr>
          <a:xfrm>
            <a:off x="3067532" y="2171699"/>
            <a:ext cx="3182371" cy="405384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3BE7DC5-B746-1556-1173-38419CA116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89" t="5474" r="6315" b="20702"/>
          <a:stretch>
            <a:fillRect/>
          </a:stretch>
        </p:blipFill>
        <p:spPr>
          <a:xfrm>
            <a:off x="2972352" y="2626297"/>
            <a:ext cx="3145757" cy="2621230"/>
          </a:xfrm>
          <a:prstGeom prst="rect">
            <a:avLst/>
          </a:prstGeo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7844B121-86CA-B079-C580-1392879E8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tour de rôle : l’un montre une image, l’autre dit le mot. Je passe entre les rangs pour vous aider.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6F38FD7-84DB-0A0F-3AB2-690096D81C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952" y="535130"/>
            <a:ext cx="1152244" cy="1072989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E82803C-2C5C-CD87-F0D2-57B4A10A90B9}"/>
              </a:ext>
            </a:extLst>
          </p:cNvPr>
          <p:cNvSpPr/>
          <p:nvPr/>
        </p:nvSpPr>
        <p:spPr>
          <a:xfrm>
            <a:off x="630794" y="3257484"/>
            <a:ext cx="2502567" cy="612000"/>
          </a:xfrm>
          <a:prstGeom prst="roundRect">
            <a:avLst>
              <a:gd name="adj" fmla="val 26103"/>
            </a:avLst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93174EB-BA03-E50D-50E7-1C6DA410E8FB}"/>
              </a:ext>
            </a:extLst>
          </p:cNvPr>
          <p:cNvSpPr txBox="1"/>
          <p:nvPr/>
        </p:nvSpPr>
        <p:spPr>
          <a:xfrm>
            <a:off x="1153361" y="3367452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montre l’image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3AD92FC9-56BF-E561-7399-C018E2A4468F}"/>
              </a:ext>
            </a:extLst>
          </p:cNvPr>
          <p:cNvSpPr/>
          <p:nvPr/>
        </p:nvSpPr>
        <p:spPr>
          <a:xfrm>
            <a:off x="739474" y="3334301"/>
            <a:ext cx="413887" cy="43911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EDA85F8-CB03-62B7-60D1-A1926994DDD6}"/>
              </a:ext>
            </a:extLst>
          </p:cNvPr>
          <p:cNvSpPr txBox="1"/>
          <p:nvPr/>
        </p:nvSpPr>
        <p:spPr>
          <a:xfrm>
            <a:off x="821284" y="3343926"/>
            <a:ext cx="2584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5007C7E-686D-E668-3A31-8D4E0A327578}"/>
              </a:ext>
            </a:extLst>
          </p:cNvPr>
          <p:cNvSpPr/>
          <p:nvPr/>
        </p:nvSpPr>
        <p:spPr>
          <a:xfrm>
            <a:off x="6118109" y="3447987"/>
            <a:ext cx="2033381" cy="612000"/>
          </a:xfrm>
          <a:prstGeom prst="roundRect">
            <a:avLst>
              <a:gd name="adj" fmla="val 26103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CB0279B-9F1E-7541-E0A9-3BF1F28BC69E}"/>
              </a:ext>
            </a:extLst>
          </p:cNvPr>
          <p:cNvSpPr txBox="1"/>
          <p:nvPr/>
        </p:nvSpPr>
        <p:spPr>
          <a:xfrm>
            <a:off x="6640676" y="3557955"/>
            <a:ext cx="1380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dis le mot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4BDAF4D-408B-AEB6-E799-994D3C6EF47E}"/>
              </a:ext>
            </a:extLst>
          </p:cNvPr>
          <p:cNvSpPr/>
          <p:nvPr/>
        </p:nvSpPr>
        <p:spPr>
          <a:xfrm>
            <a:off x="6226789" y="3524804"/>
            <a:ext cx="413887" cy="439115"/>
          </a:xfrm>
          <a:prstGeom prst="ellipse">
            <a:avLst/>
          </a:prstGeom>
          <a:solidFill>
            <a:srgbClr val="DAC4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5DABAF0-9EFC-2406-4537-E24998FBAA5E}"/>
              </a:ext>
            </a:extLst>
          </p:cNvPr>
          <p:cNvSpPr txBox="1"/>
          <p:nvPr/>
        </p:nvSpPr>
        <p:spPr>
          <a:xfrm>
            <a:off x="6273908" y="3535158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</a:t>
            </a:r>
          </a:p>
        </p:txBody>
      </p:sp>
      <p:sp>
        <p:nvSpPr>
          <p:cNvPr id="4" name="AutoShape 4" descr="Image générée">
            <a:extLst>
              <a:ext uri="{FF2B5EF4-FFF2-40B4-BE49-F238E27FC236}">
                <a16:creationId xmlns:a16="http://schemas.microsoft.com/office/drawing/2014/main" id="{E38DB5F8-4C93-3DB8-51F4-4AFF31C6CA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46422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871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611DD63-9EDF-5894-6EF3-B4CE7E711D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810" y="1697189"/>
            <a:ext cx="3288478" cy="5044074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faites l’ activité 1 sur le livret.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Vous devez écrire les mots du vocabulaire.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pic>
        <p:nvPicPr>
          <p:cNvPr id="8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1DA975E-A20D-2704-4B3D-0305033893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193093F-C6DF-90FC-9FCD-D60B6A4C938C}"/>
              </a:ext>
            </a:extLst>
          </p:cNvPr>
          <p:cNvSpPr/>
          <p:nvPr/>
        </p:nvSpPr>
        <p:spPr>
          <a:xfrm>
            <a:off x="4420845" y="2157433"/>
            <a:ext cx="3172408" cy="292510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des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4 </a:t>
            </a: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1071279" y="1307872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50A9C7A-2D2E-E676-D08E-58E4A466D579}"/>
              </a:ext>
            </a:extLst>
          </p:cNvPr>
          <p:cNvSpPr txBox="1"/>
          <p:nvPr/>
        </p:nvSpPr>
        <p:spPr>
          <a:xfrm>
            <a:off x="807981" y="2224473"/>
            <a:ext cx="7264739" cy="28565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partager des informations.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textes correctement et avec fluidité.</a:t>
            </a:r>
          </a:p>
        </p:txBody>
      </p:sp>
    </p:spTree>
    <p:extLst>
      <p:ext uri="{BB962C8B-B14F-4D97-AF65-F5344CB8AC3E}">
        <p14:creationId xmlns:p14="http://schemas.microsoft.com/office/powerpoint/2010/main" val="108167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Les items d’évaluation sont relatifs aux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</a:t>
            </a:r>
            <a:r>
              <a:rPr lang="fr-FR" sz="1600" b="1" u="sng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 et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PO1.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ne doit pas être projeté sur l’écran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 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copie, dessin;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(0-10)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65063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1EA76800-631C-6C10-E08D-77468C90B8F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02648" y="2505670"/>
            <a:ext cx="3808054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108, de lire le texte et de répondre aux questions de compréhension.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5E98EB2-1B24-B1B0-FB42-384180BA8D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2065" y="1417569"/>
            <a:ext cx="3308428" cy="5074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74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419007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8622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39366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Gaspiller – Les transports en commun  – la pollution – Le CO2 – Menacer.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74B1C8-6503-86E7-EE06-19FC208F1E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574" y="1818859"/>
            <a:ext cx="1582158" cy="173089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41FE019-A54F-D581-A132-8D94136F53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522" y="1822699"/>
            <a:ext cx="1582158" cy="173089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AB304D8-F3DC-3D5E-F01F-33BB67CFC1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9049" y="4088630"/>
            <a:ext cx="1726266" cy="183266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94A50DB-59CC-CFFE-E79A-62946297FF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1195" y="4060689"/>
            <a:ext cx="1726266" cy="188854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11C3F04-A693-1AD5-9686-461AC762C9E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080" y="1796379"/>
            <a:ext cx="1678169" cy="1835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BB0B8-0B21-1CC4-F45F-95ED86F3F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4EBA079-E0E4-1837-D003-6355CB6F2F5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08FE30E-1734-8013-830B-EFD541222B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22F33B9-38BE-3201-8209-E4D6693AB3D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B7EFD023-CAFE-1435-E07C-5BB016BE1DA2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ADB1F00-E9DD-FE8D-ADE6-8FC08682FC7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224999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30025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image, dis-moi le mot en français et met-le dans une phrase 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1E7B9D3-4341-1820-AC2C-626E32D045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136" y="1812976"/>
            <a:ext cx="1568188" cy="171561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FB85AC9-C638-2DCB-3E69-E7E3BE9C1D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5582" y="4073327"/>
            <a:ext cx="1603536" cy="175427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B7869F7-6E91-3C5E-222A-B90FA098E3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372" y="1805089"/>
            <a:ext cx="1568189" cy="171561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D6C5A45-F3C0-0C8F-1773-8B3067BC9AC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748" y="1828737"/>
            <a:ext cx="1625049" cy="177781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6764E1B-22E4-1701-5F0C-75BA2C7A76C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8325" y="4060145"/>
            <a:ext cx="1625048" cy="1777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1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414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8282</TotalTime>
  <Words>1626</Words>
  <Application>Microsoft Office PowerPoint</Application>
  <PresentationFormat>Affichage à l'écran (4:3)</PresentationFormat>
  <Paragraphs>241</Paragraphs>
  <Slides>62</Slides>
  <Notes>2</Notes>
  <HiddenSlides>0</HiddenSlides>
  <MMClips>5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62</vt:i4>
      </vt:variant>
    </vt:vector>
  </HeadingPairs>
  <TitlesOfParts>
    <vt:vector size="84" baseType="lpstr">
      <vt:lpstr>Calibri</vt:lpstr>
      <vt:lpstr>Arial</vt:lpstr>
      <vt:lpstr>Dosis</vt:lpstr>
      <vt:lpstr>Dosis SemiBold</vt:lpstr>
      <vt:lpstr>Aptos Display</vt:lpstr>
      <vt:lpstr>Dosis ExtraBold</vt:lpstr>
      <vt:lpstr>Mistral</vt:lpstr>
      <vt:lpstr>Aptos</vt:lpstr>
      <vt:lpstr>Wingdings</vt:lpstr>
      <vt:lpstr>Dosis Medium</vt:lpstr>
      <vt:lpstr>2_Conception personnalisée</vt:lpstr>
      <vt:lpstr>00_Env-Enseignant</vt:lpstr>
      <vt:lpstr>Révision</vt:lpstr>
      <vt:lpstr>4_New Voc_01-Livret</vt:lpstr>
      <vt:lpstr>Vocab_01- Présentation</vt:lpstr>
      <vt:lpstr>Vocab_02- Mémorisation</vt:lpstr>
      <vt:lpstr>2_Env-Enseignant</vt:lpstr>
      <vt:lpstr>5_New Voc_01-Livret</vt:lpstr>
      <vt:lpstr>Thème Office</vt:lpstr>
      <vt:lpstr>1_Révision</vt:lpstr>
      <vt:lpstr>6_New Voc_01-Livret</vt:lpstr>
      <vt:lpstr>02_New Voc_01-Présentation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Plan de la séance 1</vt:lpstr>
      <vt:lpstr>Présentation PowerPoint</vt:lpstr>
      <vt:lpstr>Bonjour les enfants. Aujourd’hui, nous allons réviser les mots de vocabulaire des semaines précédentes. Soyez attentifs.</vt:lpstr>
      <vt:lpstr>Répétons ensemble : L’intelligence artificielle – Une technologie – Facilement – Organiser – Rapidement – Tricher.</vt:lpstr>
      <vt:lpstr>Pour chaque image, je vais désigner un élève pour dire le mot. C’est quel mot ? </vt:lpstr>
      <vt:lpstr>Répétons ensemble : Une application scolaire – Un être humain – Les émotions – Les besoins – Remplacer - Ressentir.</vt:lpstr>
      <vt:lpstr>Pour chaque image, je vais désigner un élève pour dire le mot. C’est quel mot ? </vt:lpstr>
      <vt:lpstr>Répétons ensemble : Disparaître – Protéger – En sécurité – Une réserve naturelle – La chasse illégale – La pollution.</vt:lpstr>
      <vt:lpstr>Pour chaque image, je vais désigner un élève pour dire le mot. C’est quel mot ? </vt:lpstr>
      <vt:lpstr>Répétons ensemble : Un incendie – Sensibiliser – Combattre – Un garde forestier – Les espèces en danger – La déforestation.</vt:lpstr>
      <vt:lpstr>Pour chaque image, je vais désigner un élève pour dire le mot. C’est quel mot ? </vt:lpstr>
      <vt:lpstr>Répétons ensemble : Les énergies renouvelables – Les énergies fossiles – Le charbon – Economiser – L’environnement – La centrale solaire.</vt:lpstr>
      <vt:lpstr>Pour chaque image, je vais désigner un élève pour dire le mot. C’est quel mot ? </vt:lpstr>
      <vt:lpstr>Répétons ensemble : L’électricité – Les éoliennes – Produire – Le Co2 – Propre – L’air.</vt:lpstr>
      <vt:lpstr>Pour chaque image, je vais désigner un élève pour dire le mot. C’est quel mot ?</vt:lpstr>
      <vt:lpstr>Répétons ensemble : Les transports en commun – Le réchauffement climatique – Les comportements – Trier – Lutter - Recycler.</vt:lpstr>
      <vt:lpstr>Pour chaque image, je vais désigner un élève pour dire le mot. C’est quel mot ?</vt:lpstr>
      <vt:lpstr>Répétons ensemble : Le carburant – Gaspiller – Les déchets – La température – Menacer – Propre.</vt:lpstr>
      <vt:lpstr>Pour chaque image, je vais désigner un élève pour dire le mot. C’est quel mot ?</vt:lpstr>
      <vt:lpstr>Nous allons jouer au jeu des mots invisibles. </vt:lpstr>
      <vt:lpstr>Observez bien les images. Je vais masquer deux images</vt:lpstr>
      <vt:lpstr>Quelles sont les images qui manquent ?</vt:lpstr>
      <vt:lpstr>Les deux images qui manquent sont: Une application scolaire et disparaître.</vt:lpstr>
      <vt:lpstr>Nous allons jouer au jeu des mots qui bougent. </vt:lpstr>
      <vt:lpstr>Observez bien. Je vais faire bouger 2  images. </vt:lpstr>
      <vt:lpstr>Quelles sont les 2 images qui ont bougé ?</vt:lpstr>
      <vt:lpstr>Les quatre images qui ont bougé sont : Un incendie et la température.</vt:lpstr>
      <vt:lpstr>Plan de la séance</vt:lpstr>
      <vt:lpstr>Maintenant, on va faire des phrases avec les mots de vocabulaire. Observez ces images. Qui veut dire une phrase ? </vt:lpstr>
      <vt:lpstr>Voici une phrase correcte : Pour lutter contre le réchauffement climatique, il faut que nous changions nos comportements.</vt:lpstr>
      <vt:lpstr>Observez ces images. Qui veut dire une phrase ? </vt:lpstr>
      <vt:lpstr>Voici une phrase correcte : Nous pouvons apprendre rapidement grâce à l’intelligence artificielle.</vt:lpstr>
      <vt:lpstr>Observez ces images. Qui veut dire une phrase ? </vt:lpstr>
      <vt:lpstr>Voici une phrase correcte : Il faut créer des réserves naturelles pour protéger les espèces en danger.</vt:lpstr>
      <vt:lpstr>Observez ces images. Qui veut dire une phrase ? </vt:lpstr>
      <vt:lpstr>Voici une phrase correcte : Le garde forestier sensibilise les enfants sur la déforestation..</vt:lpstr>
      <vt:lpstr>Observez ces images. Qui veut dire une phrase ? </vt:lpstr>
      <vt:lpstr>Voici une phrase correcte : La centrale solaire produit des énergies renouvelables propres.</vt:lpstr>
      <vt:lpstr>Observez ces images. Qui veut dire une phrase ? </vt:lpstr>
      <vt:lpstr>Voici une phrase correcte :  Les éoliennes produisent de l’électricité.</vt:lpstr>
      <vt:lpstr>Observez ces images. Qui veut dire une phrase ? </vt:lpstr>
      <vt:lpstr>Voici une phrase correcte : Pour lutter contre la pollution, il faut que nous recyclions nos déchets. </vt:lpstr>
      <vt:lpstr>Plan de la séance</vt:lpstr>
      <vt:lpstr>Ouvrez le livret à la page 106.  Vous allez faire cette activité à l’oral avec votre camarade. </vt:lpstr>
      <vt:lpstr>À tour de rôle : l’un montre une image, l’autre dit le mot. Je passe entre les rangs pour vous aider.</vt:lpstr>
      <vt:lpstr>La séance d’aujourd’hui est terminée. À la maison, faites l’ activité 1 sur le livret. Vous devez écrire les mots du vocabulaire.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 :  Gaspiller – Les transports en commun  – la pollution – Le CO2 – Menacer.</vt:lpstr>
      <vt:lpstr>Présentation PowerPoint</vt:lpstr>
      <vt:lpstr>Mets ton doigt sur chaque image, dis-moi le mot en français et met-le dans une phrase 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47</cp:revision>
  <cp:lastPrinted>2025-08-13T10:11:39Z</cp:lastPrinted>
  <dcterms:created xsi:type="dcterms:W3CDTF">2025-08-01T12:31:49Z</dcterms:created>
  <dcterms:modified xsi:type="dcterms:W3CDTF">2026-04-19T16:56:07Z</dcterms:modified>
</cp:coreProperties>
</file>