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5.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6.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7.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8.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9.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10.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11.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12.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3.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4.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1"/>
    <p:sldMasterId id="2147483746" r:id="rId2"/>
    <p:sldMasterId id="2147483754" r:id="rId3"/>
    <p:sldMasterId id="2147483766" r:id="rId4"/>
    <p:sldMasterId id="2147483773" r:id="rId5"/>
    <p:sldMasterId id="2147483693" r:id="rId6"/>
    <p:sldMasterId id="2147483697" r:id="rId7"/>
    <p:sldMasterId id="2147483711" r:id="rId8"/>
    <p:sldMasterId id="2147483720" r:id="rId9"/>
    <p:sldMasterId id="2147483729" r:id="rId10"/>
    <p:sldMasterId id="2147483786" r:id="rId11"/>
    <p:sldMasterId id="2147483798" r:id="rId12"/>
    <p:sldMasterId id="2147483808" r:id="rId13"/>
    <p:sldMasterId id="2147483818" r:id="rId14"/>
    <p:sldMasterId id="2147483831" r:id="rId15"/>
  </p:sldMasterIdLst>
  <p:notesMasterIdLst>
    <p:notesMasterId r:id="rId88"/>
  </p:notesMasterIdLst>
  <p:sldIdLst>
    <p:sldId id="257" r:id="rId16"/>
    <p:sldId id="1029" r:id="rId17"/>
    <p:sldId id="951" r:id="rId18"/>
    <p:sldId id="1208" r:id="rId19"/>
    <p:sldId id="728" r:id="rId20"/>
    <p:sldId id="1098" r:id="rId21"/>
    <p:sldId id="1184" r:id="rId22"/>
    <p:sldId id="1147" r:id="rId23"/>
    <p:sldId id="866" r:id="rId24"/>
    <p:sldId id="1299" r:id="rId25"/>
    <p:sldId id="1301" r:id="rId26"/>
    <p:sldId id="1302" r:id="rId27"/>
    <p:sldId id="1159" r:id="rId28"/>
    <p:sldId id="1293" r:id="rId29"/>
    <p:sldId id="1249" r:id="rId30"/>
    <p:sldId id="1250" r:id="rId31"/>
    <p:sldId id="1124" r:id="rId32"/>
    <p:sldId id="1303" r:id="rId33"/>
    <p:sldId id="1292" r:id="rId34"/>
    <p:sldId id="1289" r:id="rId35"/>
    <p:sldId id="1265" r:id="rId36"/>
    <p:sldId id="1095" r:id="rId37"/>
    <p:sldId id="1126" r:id="rId38"/>
    <p:sldId id="1102" r:id="rId39"/>
    <p:sldId id="1101" r:id="rId40"/>
    <p:sldId id="1129" r:id="rId41"/>
    <p:sldId id="1148" r:id="rId42"/>
    <p:sldId id="1304" r:id="rId43"/>
    <p:sldId id="1092" r:id="rId44"/>
    <p:sldId id="1156" r:id="rId45"/>
    <p:sldId id="1035" r:id="rId46"/>
    <p:sldId id="715" r:id="rId47"/>
    <p:sldId id="1309" r:id="rId48"/>
    <p:sldId id="1310" r:id="rId49"/>
    <p:sldId id="1088" r:id="rId50"/>
    <p:sldId id="1311" r:id="rId51"/>
    <p:sldId id="1312" r:id="rId52"/>
    <p:sldId id="1313" r:id="rId53"/>
    <p:sldId id="1314" r:id="rId54"/>
    <p:sldId id="1315" r:id="rId55"/>
    <p:sldId id="1316" r:id="rId56"/>
    <p:sldId id="1317" r:id="rId57"/>
    <p:sldId id="1205" r:id="rId58"/>
    <p:sldId id="1318" r:id="rId59"/>
    <p:sldId id="1319" r:id="rId60"/>
    <p:sldId id="1320" r:id="rId61"/>
    <p:sldId id="1321" r:id="rId62"/>
    <p:sldId id="1322" r:id="rId63"/>
    <p:sldId id="1323" r:id="rId64"/>
    <p:sldId id="1324" r:id="rId65"/>
    <p:sldId id="1325" r:id="rId66"/>
    <p:sldId id="1103" r:id="rId67"/>
    <p:sldId id="1161" r:id="rId68"/>
    <p:sldId id="1212" r:id="rId69"/>
    <p:sldId id="1216" r:id="rId70"/>
    <p:sldId id="1104" r:id="rId71"/>
    <p:sldId id="1162" r:id="rId72"/>
    <p:sldId id="1034" r:id="rId73"/>
    <p:sldId id="1276" r:id="rId74"/>
    <p:sldId id="1278" r:id="rId75"/>
    <p:sldId id="1186" r:id="rId76"/>
    <p:sldId id="1279" r:id="rId77"/>
    <p:sldId id="1187" r:id="rId78"/>
    <p:sldId id="1036" r:id="rId79"/>
    <p:sldId id="1280" r:id="rId80"/>
    <p:sldId id="1051" r:id="rId81"/>
    <p:sldId id="1281" r:id="rId82"/>
    <p:sldId id="1267" r:id="rId83"/>
    <p:sldId id="1282" r:id="rId84"/>
    <p:sldId id="1056" r:id="rId85"/>
    <p:sldId id="1057" r:id="rId86"/>
    <p:sldId id="689" r:id="rId87"/>
  </p:sldIdLst>
  <p:sldSz cx="9144000" cy="6858000" type="screen4x3"/>
  <p:notesSz cx="6735763" cy="9866313"/>
  <p:embeddedFontLst>
    <p:embeddedFont>
      <p:font typeface="Dosis" pitchFamily="2" charset="0"/>
      <p:regular r:id="rId89"/>
      <p:bold r:id="rId90"/>
    </p:embeddedFont>
    <p:embeddedFont>
      <p:font typeface="Dosis ExtraBold" pitchFamily="2" charset="0"/>
      <p:bold r:id="rId91"/>
    </p:embeddedFont>
    <p:embeddedFont>
      <p:font typeface="Dosis Medium" pitchFamily="2" charset="0"/>
      <p:regular r:id="rId92"/>
    </p:embeddedFont>
    <p:embeddedFont>
      <p:font typeface="Dosis SemiBold" pitchFamily="2" charset="0"/>
      <p:bold r:id="rId93"/>
    </p:embeddedFont>
    <p:embeddedFont>
      <p:font typeface="Mistral" panose="03090702030407020403" pitchFamily="66" charset="0"/>
      <p:regular r:id="rId94"/>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E84234"/>
    <a:srgbClr val="F26553"/>
    <a:srgbClr val="2196B1"/>
    <a:srgbClr val="4B5377"/>
    <a:srgbClr val="424D7B"/>
    <a:srgbClr val="565F88"/>
    <a:srgbClr val="2AB6D7"/>
    <a:srgbClr val="55B7DE"/>
    <a:srgbClr val="A1A6B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B63CBFB-CBB3-4BFF-B264-891AEADE9C6F}" v="14" dt="2026-04-14T11:45:04.193"/>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152" autoAdjust="0"/>
    <p:restoredTop sz="95363" autoAdjust="0"/>
  </p:normalViewPr>
  <p:slideViewPr>
    <p:cSldViewPr snapToGrid="0">
      <p:cViewPr varScale="1">
        <p:scale>
          <a:sx n="77" d="100"/>
          <a:sy n="77" d="100"/>
        </p:scale>
        <p:origin x="824" y="45"/>
      </p:cViewPr>
      <p:guideLst>
        <p:guide orient="horz" pos="2160"/>
        <p:guide pos="2880"/>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1.xml"/><Relationship Id="rId21" Type="http://schemas.openxmlformats.org/officeDocument/2006/relationships/slide" Target="slides/slide6.xml"/><Relationship Id="rId34" Type="http://schemas.openxmlformats.org/officeDocument/2006/relationships/slide" Target="slides/slide19.xml"/><Relationship Id="rId42" Type="http://schemas.openxmlformats.org/officeDocument/2006/relationships/slide" Target="slides/slide27.xml"/><Relationship Id="rId47" Type="http://schemas.openxmlformats.org/officeDocument/2006/relationships/slide" Target="slides/slide32.xml"/><Relationship Id="rId50" Type="http://schemas.openxmlformats.org/officeDocument/2006/relationships/slide" Target="slides/slide35.xml"/><Relationship Id="rId55" Type="http://schemas.openxmlformats.org/officeDocument/2006/relationships/slide" Target="slides/slide40.xml"/><Relationship Id="rId63" Type="http://schemas.openxmlformats.org/officeDocument/2006/relationships/slide" Target="slides/slide48.xml"/><Relationship Id="rId68" Type="http://schemas.openxmlformats.org/officeDocument/2006/relationships/slide" Target="slides/slide53.xml"/><Relationship Id="rId76" Type="http://schemas.openxmlformats.org/officeDocument/2006/relationships/slide" Target="slides/slide61.xml"/><Relationship Id="rId84" Type="http://schemas.openxmlformats.org/officeDocument/2006/relationships/slide" Target="slides/slide69.xml"/><Relationship Id="rId89" Type="http://schemas.openxmlformats.org/officeDocument/2006/relationships/font" Target="fonts/font1.fntdata"/><Relationship Id="rId97" Type="http://schemas.openxmlformats.org/officeDocument/2006/relationships/theme" Target="theme/theme1.xml"/><Relationship Id="rId7" Type="http://schemas.openxmlformats.org/officeDocument/2006/relationships/slideMaster" Target="slideMasters/slideMaster7.xml"/><Relationship Id="rId71" Type="http://schemas.openxmlformats.org/officeDocument/2006/relationships/slide" Target="slides/slide56.xml"/><Relationship Id="rId92" Type="http://schemas.openxmlformats.org/officeDocument/2006/relationships/font" Target="fonts/font4.fntdata"/><Relationship Id="rId2" Type="http://schemas.openxmlformats.org/officeDocument/2006/relationships/slideMaster" Target="slideMasters/slideMaster2.xml"/><Relationship Id="rId16" Type="http://schemas.openxmlformats.org/officeDocument/2006/relationships/slide" Target="slides/slide1.xml"/><Relationship Id="rId29" Type="http://schemas.openxmlformats.org/officeDocument/2006/relationships/slide" Target="slides/slide14.xml"/><Relationship Id="rId11" Type="http://schemas.openxmlformats.org/officeDocument/2006/relationships/slideMaster" Target="slideMasters/slideMaster11.xml"/><Relationship Id="rId24" Type="http://schemas.openxmlformats.org/officeDocument/2006/relationships/slide" Target="slides/slide9.xml"/><Relationship Id="rId32" Type="http://schemas.openxmlformats.org/officeDocument/2006/relationships/slide" Target="slides/slide17.xml"/><Relationship Id="rId37" Type="http://schemas.openxmlformats.org/officeDocument/2006/relationships/slide" Target="slides/slide22.xml"/><Relationship Id="rId40" Type="http://schemas.openxmlformats.org/officeDocument/2006/relationships/slide" Target="slides/slide25.xml"/><Relationship Id="rId45" Type="http://schemas.openxmlformats.org/officeDocument/2006/relationships/slide" Target="slides/slide30.xml"/><Relationship Id="rId53" Type="http://schemas.openxmlformats.org/officeDocument/2006/relationships/slide" Target="slides/slide38.xml"/><Relationship Id="rId58" Type="http://schemas.openxmlformats.org/officeDocument/2006/relationships/slide" Target="slides/slide43.xml"/><Relationship Id="rId66" Type="http://schemas.openxmlformats.org/officeDocument/2006/relationships/slide" Target="slides/slide51.xml"/><Relationship Id="rId74" Type="http://schemas.openxmlformats.org/officeDocument/2006/relationships/slide" Target="slides/slide59.xml"/><Relationship Id="rId79" Type="http://schemas.openxmlformats.org/officeDocument/2006/relationships/slide" Target="slides/slide64.xml"/><Relationship Id="rId87" Type="http://schemas.openxmlformats.org/officeDocument/2006/relationships/slide" Target="slides/slide72.xml"/><Relationship Id="rId5" Type="http://schemas.openxmlformats.org/officeDocument/2006/relationships/slideMaster" Target="slideMasters/slideMaster5.xml"/><Relationship Id="rId61" Type="http://schemas.openxmlformats.org/officeDocument/2006/relationships/slide" Target="slides/slide46.xml"/><Relationship Id="rId82" Type="http://schemas.openxmlformats.org/officeDocument/2006/relationships/slide" Target="slides/slide67.xml"/><Relationship Id="rId90" Type="http://schemas.openxmlformats.org/officeDocument/2006/relationships/font" Target="fonts/font2.fntdata"/><Relationship Id="rId95" Type="http://schemas.openxmlformats.org/officeDocument/2006/relationships/presProps" Target="presProps.xml"/><Relationship Id="rId19" Type="http://schemas.openxmlformats.org/officeDocument/2006/relationships/slide" Target="slides/slide4.xml"/><Relationship Id="rId14" Type="http://schemas.openxmlformats.org/officeDocument/2006/relationships/slideMaster" Target="slideMasters/slideMaster14.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openxmlformats.org/officeDocument/2006/relationships/slide" Target="slides/slide28.xml"/><Relationship Id="rId48" Type="http://schemas.openxmlformats.org/officeDocument/2006/relationships/slide" Target="slides/slide33.xml"/><Relationship Id="rId56" Type="http://schemas.openxmlformats.org/officeDocument/2006/relationships/slide" Target="slides/slide41.xml"/><Relationship Id="rId64" Type="http://schemas.openxmlformats.org/officeDocument/2006/relationships/slide" Target="slides/slide49.xml"/><Relationship Id="rId69" Type="http://schemas.openxmlformats.org/officeDocument/2006/relationships/slide" Target="slides/slide54.xml"/><Relationship Id="rId77" Type="http://schemas.openxmlformats.org/officeDocument/2006/relationships/slide" Target="slides/slide62.xml"/><Relationship Id="rId100" Type="http://schemas.microsoft.com/office/2015/10/relationships/revisionInfo" Target="revisionInfo.xml"/><Relationship Id="rId8" Type="http://schemas.openxmlformats.org/officeDocument/2006/relationships/slideMaster" Target="slideMasters/slideMaster8.xml"/><Relationship Id="rId51" Type="http://schemas.openxmlformats.org/officeDocument/2006/relationships/slide" Target="slides/slide36.xml"/><Relationship Id="rId72" Type="http://schemas.openxmlformats.org/officeDocument/2006/relationships/slide" Target="slides/slide57.xml"/><Relationship Id="rId80" Type="http://schemas.openxmlformats.org/officeDocument/2006/relationships/slide" Target="slides/slide65.xml"/><Relationship Id="rId85" Type="http://schemas.openxmlformats.org/officeDocument/2006/relationships/slide" Target="slides/slide70.xml"/><Relationship Id="rId93" Type="http://schemas.openxmlformats.org/officeDocument/2006/relationships/font" Target="fonts/font5.fntdata"/><Relationship Id="rId98"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 Id="rId46" Type="http://schemas.openxmlformats.org/officeDocument/2006/relationships/slide" Target="slides/slide31.xml"/><Relationship Id="rId59" Type="http://schemas.openxmlformats.org/officeDocument/2006/relationships/slide" Target="slides/slide44.xml"/><Relationship Id="rId67" Type="http://schemas.openxmlformats.org/officeDocument/2006/relationships/slide" Target="slides/slide52.xml"/><Relationship Id="rId20" Type="http://schemas.openxmlformats.org/officeDocument/2006/relationships/slide" Target="slides/slide5.xml"/><Relationship Id="rId41" Type="http://schemas.openxmlformats.org/officeDocument/2006/relationships/slide" Target="slides/slide26.xml"/><Relationship Id="rId54" Type="http://schemas.openxmlformats.org/officeDocument/2006/relationships/slide" Target="slides/slide39.xml"/><Relationship Id="rId62" Type="http://schemas.openxmlformats.org/officeDocument/2006/relationships/slide" Target="slides/slide47.xml"/><Relationship Id="rId70" Type="http://schemas.openxmlformats.org/officeDocument/2006/relationships/slide" Target="slides/slide55.xml"/><Relationship Id="rId75" Type="http://schemas.openxmlformats.org/officeDocument/2006/relationships/slide" Target="slides/slide60.xml"/><Relationship Id="rId83" Type="http://schemas.openxmlformats.org/officeDocument/2006/relationships/slide" Target="slides/slide68.xml"/><Relationship Id="rId88" Type="http://schemas.openxmlformats.org/officeDocument/2006/relationships/notesMaster" Target="notesMasters/notesMaster1.xml"/><Relationship Id="rId91" Type="http://schemas.openxmlformats.org/officeDocument/2006/relationships/font" Target="fonts/font3.fntdata"/><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slide" Target="slides/slide34.xml"/><Relationship Id="rId57" Type="http://schemas.openxmlformats.org/officeDocument/2006/relationships/slide" Target="slides/slide42.xml"/><Relationship Id="rId10" Type="http://schemas.openxmlformats.org/officeDocument/2006/relationships/slideMaster" Target="slideMasters/slideMaster10.xml"/><Relationship Id="rId31" Type="http://schemas.openxmlformats.org/officeDocument/2006/relationships/slide" Target="slides/slide16.xml"/><Relationship Id="rId44" Type="http://schemas.openxmlformats.org/officeDocument/2006/relationships/slide" Target="slides/slide29.xml"/><Relationship Id="rId52" Type="http://schemas.openxmlformats.org/officeDocument/2006/relationships/slide" Target="slides/slide37.xml"/><Relationship Id="rId60" Type="http://schemas.openxmlformats.org/officeDocument/2006/relationships/slide" Target="slides/slide45.xml"/><Relationship Id="rId65" Type="http://schemas.openxmlformats.org/officeDocument/2006/relationships/slide" Target="slides/slide50.xml"/><Relationship Id="rId73" Type="http://schemas.openxmlformats.org/officeDocument/2006/relationships/slide" Target="slides/slide58.xml"/><Relationship Id="rId78" Type="http://schemas.openxmlformats.org/officeDocument/2006/relationships/slide" Target="slides/slide63.xml"/><Relationship Id="rId81" Type="http://schemas.openxmlformats.org/officeDocument/2006/relationships/slide" Target="slides/slide66.xml"/><Relationship Id="rId86" Type="http://schemas.openxmlformats.org/officeDocument/2006/relationships/slide" Target="slides/slide71.xml"/><Relationship Id="rId94" Type="http://schemas.openxmlformats.org/officeDocument/2006/relationships/font" Target="fonts/font6.fntdata"/><Relationship Id="rId99" Type="http://schemas.microsoft.com/office/2016/11/relationships/changesInfo" Target="changesInfos/changesInfo1.xml"/><Relationship Id="rId101" Type="http://schemas.microsoft.com/office/2018/10/relationships/authors" Target="author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3.xml"/><Relationship Id="rId39" Type="http://schemas.openxmlformats.org/officeDocument/2006/relationships/slide" Target="slides/slide2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lima  Ben Najem" userId="5d5d9c33-4a8f-4fad-a74b-e23ae769dead" providerId="ADAL" clId="{9BC4A8D2-6BD3-4F6E-9B89-9E8D97E5DD9E}"/>
    <pc:docChg chg="undo redo custSel addSld delSld modSld">
      <pc:chgData name="Salima  Ben Najem" userId="5d5d9c33-4a8f-4fad-a74b-e23ae769dead" providerId="ADAL" clId="{9BC4A8D2-6BD3-4F6E-9B89-9E8D97E5DD9E}" dt="2026-04-14T11:45:16.533" v="1864" actId="20577"/>
      <pc:docMkLst>
        <pc:docMk/>
      </pc:docMkLst>
      <pc:sldChg chg="addSp delSp modSp mod">
        <pc:chgData name="Salima  Ben Najem" userId="5d5d9c33-4a8f-4fad-a74b-e23ae769dead" providerId="ADAL" clId="{9BC4A8D2-6BD3-4F6E-9B89-9E8D97E5DD9E}" dt="2026-04-09T15:24:00.298" v="2" actId="26606"/>
        <pc:sldMkLst>
          <pc:docMk/>
          <pc:sldMk cId="56895326" sldId="257"/>
        </pc:sldMkLst>
        <pc:spChg chg="add">
          <ac:chgData name="Salima  Ben Najem" userId="5d5d9c33-4a8f-4fad-a74b-e23ae769dead" providerId="ADAL" clId="{9BC4A8D2-6BD3-4F6E-9B89-9E8D97E5DD9E}" dt="2026-04-09T15:24:00.298" v="2" actId="26606"/>
          <ac:spMkLst>
            <pc:docMk/>
            <pc:sldMk cId="56895326" sldId="257"/>
            <ac:spMk id="28" creationId="{42A4FC2C-047E-45A5-965D-8E1E3BF09BC6}"/>
          </ac:spMkLst>
        </pc:spChg>
        <pc:picChg chg="add mod">
          <ac:chgData name="Salima  Ben Najem" userId="5d5d9c33-4a8f-4fad-a74b-e23ae769dead" providerId="ADAL" clId="{9BC4A8D2-6BD3-4F6E-9B89-9E8D97E5DD9E}" dt="2026-04-09T15:24:00.298" v="2" actId="26606"/>
          <ac:picMkLst>
            <pc:docMk/>
            <pc:sldMk cId="56895326" sldId="257"/>
            <ac:picMk id="3" creationId="{71738A06-B8A2-2F66-659B-02B01915EAFC}"/>
          </ac:picMkLst>
        </pc:picChg>
      </pc:sldChg>
      <pc:sldChg chg="modSp mod">
        <pc:chgData name="Salima  Ben Najem" userId="5d5d9c33-4a8f-4fad-a74b-e23ae769dead" providerId="ADAL" clId="{9BC4A8D2-6BD3-4F6E-9B89-9E8D97E5DD9E}" dt="2026-04-14T11:23:49.233" v="971" actId="20577"/>
        <pc:sldMkLst>
          <pc:docMk/>
          <pc:sldMk cId="596514952" sldId="715"/>
        </pc:sldMkLst>
        <pc:spChg chg="mod">
          <ac:chgData name="Salima  Ben Najem" userId="5d5d9c33-4a8f-4fad-a74b-e23ae769dead" providerId="ADAL" clId="{9BC4A8D2-6BD3-4F6E-9B89-9E8D97E5DD9E}" dt="2026-04-14T11:23:49.233" v="971" actId="20577"/>
          <ac:spMkLst>
            <pc:docMk/>
            <pc:sldMk cId="596514952" sldId="715"/>
            <ac:spMk id="2" creationId="{E7BB7C51-F9C8-43A6-BBF5-3279FD5FC999}"/>
          </ac:spMkLst>
        </pc:spChg>
        <pc:spChg chg="mod">
          <ac:chgData name="Salima  Ben Najem" userId="5d5d9c33-4a8f-4fad-a74b-e23ae769dead" providerId="ADAL" clId="{9BC4A8D2-6BD3-4F6E-9B89-9E8D97E5DD9E}" dt="2026-04-14T11:17:11.190" v="575" actId="20577"/>
          <ac:spMkLst>
            <pc:docMk/>
            <pc:sldMk cId="596514952" sldId="715"/>
            <ac:spMk id="3" creationId="{A7DFF4BB-703C-3C51-9922-547CB6F395C0}"/>
          </ac:spMkLst>
        </pc:spChg>
      </pc:sldChg>
      <pc:sldChg chg="addSp delSp modSp mod">
        <pc:chgData name="Salima  Ben Najem" userId="5d5d9c33-4a8f-4fad-a74b-e23ae769dead" providerId="ADAL" clId="{9BC4A8D2-6BD3-4F6E-9B89-9E8D97E5DD9E}" dt="2026-04-14T11:39:16.505" v="1447" actId="1076"/>
        <pc:sldMkLst>
          <pc:docMk/>
          <pc:sldMk cId="2239987032" sldId="1036"/>
        </pc:sldMkLst>
        <pc:spChg chg="mod">
          <ac:chgData name="Salima  Ben Najem" userId="5d5d9c33-4a8f-4fad-a74b-e23ae769dead" providerId="ADAL" clId="{9BC4A8D2-6BD3-4F6E-9B89-9E8D97E5DD9E}" dt="2026-04-14T11:37:16.088" v="1361" actId="20577"/>
          <ac:spMkLst>
            <pc:docMk/>
            <pc:sldMk cId="2239987032" sldId="1036"/>
            <ac:spMk id="7" creationId="{FAA3B166-1B0B-538F-A6D6-F5E955A58BE7}"/>
          </ac:spMkLst>
        </pc:spChg>
        <pc:spChg chg="mod">
          <ac:chgData name="Salima  Ben Najem" userId="5d5d9c33-4a8f-4fad-a74b-e23ae769dead" providerId="ADAL" clId="{9BC4A8D2-6BD3-4F6E-9B89-9E8D97E5DD9E}" dt="2026-04-14T11:37:26.171" v="1363" actId="1076"/>
          <ac:spMkLst>
            <pc:docMk/>
            <pc:sldMk cId="2239987032" sldId="1036"/>
            <ac:spMk id="10" creationId="{BBFB3128-DFD9-C56F-CEBA-54851600EA06}"/>
          </ac:spMkLst>
        </pc:spChg>
        <pc:picChg chg="del">
          <ac:chgData name="Salima  Ben Najem" userId="5d5d9c33-4a8f-4fad-a74b-e23ae769dead" providerId="ADAL" clId="{9BC4A8D2-6BD3-4F6E-9B89-9E8D97E5DD9E}" dt="2026-04-14T11:36:43.942" v="1320" actId="478"/>
          <ac:picMkLst>
            <pc:docMk/>
            <pc:sldMk cId="2239987032" sldId="1036"/>
            <ac:picMk id="3" creationId="{C5EA3AA4-9E3A-6572-128C-E23051EBC0BC}"/>
          </ac:picMkLst>
        </pc:picChg>
        <pc:picChg chg="add mod">
          <ac:chgData name="Salima  Ben Najem" userId="5d5d9c33-4a8f-4fad-a74b-e23ae769dead" providerId="ADAL" clId="{9BC4A8D2-6BD3-4F6E-9B89-9E8D97E5DD9E}" dt="2026-04-14T11:39:16.505" v="1447" actId="1076"/>
          <ac:picMkLst>
            <pc:docMk/>
            <pc:sldMk cId="2239987032" sldId="1036"/>
            <ac:picMk id="4" creationId="{BD4004F4-C02B-7370-EE65-8064993F53E8}"/>
          </ac:picMkLst>
        </pc:picChg>
      </pc:sldChg>
      <pc:sldChg chg="addSp delSp modSp mod">
        <pc:chgData name="Salima  Ben Najem" userId="5d5d9c33-4a8f-4fad-a74b-e23ae769dead" providerId="ADAL" clId="{9BC4A8D2-6BD3-4F6E-9B89-9E8D97E5DD9E}" dt="2026-04-14T11:41:25.057" v="1647" actId="14100"/>
        <pc:sldMkLst>
          <pc:docMk/>
          <pc:sldMk cId="1947886470" sldId="1051"/>
        </pc:sldMkLst>
        <pc:spChg chg="mod">
          <ac:chgData name="Salima  Ben Najem" userId="5d5d9c33-4a8f-4fad-a74b-e23ae769dead" providerId="ADAL" clId="{9BC4A8D2-6BD3-4F6E-9B89-9E8D97E5DD9E}" dt="2026-04-14T11:39:40.932" v="1499" actId="20577"/>
          <ac:spMkLst>
            <pc:docMk/>
            <pc:sldMk cId="1947886470" sldId="1051"/>
            <ac:spMk id="6" creationId="{F316A598-D49F-C083-1708-C89756179E64}"/>
          </ac:spMkLst>
        </pc:spChg>
        <pc:spChg chg="mod">
          <ac:chgData name="Salima  Ben Najem" userId="5d5d9c33-4a8f-4fad-a74b-e23ae769dead" providerId="ADAL" clId="{9BC4A8D2-6BD3-4F6E-9B89-9E8D97E5DD9E}" dt="2026-04-14T11:39:55.767" v="1539" actId="20577"/>
          <ac:spMkLst>
            <pc:docMk/>
            <pc:sldMk cId="1947886470" sldId="1051"/>
            <ac:spMk id="7" creationId="{3BAC0D4B-531A-8035-93B5-86A724507A8F}"/>
          </ac:spMkLst>
        </pc:spChg>
        <pc:picChg chg="add mod">
          <ac:chgData name="Salima  Ben Najem" userId="5d5d9c33-4a8f-4fad-a74b-e23ae769dead" providerId="ADAL" clId="{9BC4A8D2-6BD3-4F6E-9B89-9E8D97E5DD9E}" dt="2026-04-14T11:41:25.057" v="1647" actId="14100"/>
          <ac:picMkLst>
            <pc:docMk/>
            <pc:sldMk cId="1947886470" sldId="1051"/>
            <ac:picMk id="2" creationId="{B7B43D9E-CDF5-CEFA-5C64-A99D55ED0271}"/>
          </ac:picMkLst>
        </pc:picChg>
        <pc:picChg chg="del">
          <ac:chgData name="Salima  Ben Najem" userId="5d5d9c33-4a8f-4fad-a74b-e23ae769dead" providerId="ADAL" clId="{9BC4A8D2-6BD3-4F6E-9B89-9E8D97E5DD9E}" dt="2026-04-14T11:39:22.013" v="1448" actId="478"/>
          <ac:picMkLst>
            <pc:docMk/>
            <pc:sldMk cId="1947886470" sldId="1051"/>
            <ac:picMk id="3" creationId="{74DC58D3-8E44-D8E1-48B0-D4BB4FD5FE6B}"/>
          </ac:picMkLst>
        </pc:picChg>
      </pc:sldChg>
      <pc:sldChg chg="modSp mod">
        <pc:chgData name="Salima  Ben Najem" userId="5d5d9c33-4a8f-4fad-a74b-e23ae769dead" providerId="ADAL" clId="{9BC4A8D2-6BD3-4F6E-9B89-9E8D97E5DD9E}" dt="2026-04-09T15:52:19.203" v="440" actId="20577"/>
        <pc:sldMkLst>
          <pc:docMk/>
          <pc:sldMk cId="4288946088" sldId="1092"/>
        </pc:sldMkLst>
        <pc:spChg chg="mod">
          <ac:chgData name="Salima  Ben Najem" userId="5d5d9c33-4a8f-4fad-a74b-e23ae769dead" providerId="ADAL" clId="{9BC4A8D2-6BD3-4F6E-9B89-9E8D97E5DD9E}" dt="2026-04-09T15:52:19.203" v="440" actId="20577"/>
          <ac:spMkLst>
            <pc:docMk/>
            <pc:sldMk cId="4288946088" sldId="1092"/>
            <ac:spMk id="6" creationId="{E6D6E83D-065F-F86D-25C0-D12AF8959F5B}"/>
          </ac:spMkLst>
        </pc:spChg>
      </pc:sldChg>
      <pc:sldChg chg="modSp mod">
        <pc:chgData name="Salima  Ben Najem" userId="5d5d9c33-4a8f-4fad-a74b-e23ae769dead" providerId="ADAL" clId="{9BC4A8D2-6BD3-4F6E-9B89-9E8D97E5DD9E}" dt="2026-04-09T15:45:32.140" v="119" actId="1076"/>
        <pc:sldMkLst>
          <pc:docMk/>
          <pc:sldMk cId="1884112402" sldId="1095"/>
        </pc:sldMkLst>
        <pc:spChg chg="mod">
          <ac:chgData name="Salima  Ben Najem" userId="5d5d9c33-4a8f-4fad-a74b-e23ae769dead" providerId="ADAL" clId="{9BC4A8D2-6BD3-4F6E-9B89-9E8D97E5DD9E}" dt="2026-04-09T15:45:32.140" v="119" actId="1076"/>
          <ac:spMkLst>
            <pc:docMk/>
            <pc:sldMk cId="1884112402" sldId="1095"/>
            <ac:spMk id="3" creationId="{3A4F881A-CBC2-5408-0942-932C78C1B9E7}"/>
          </ac:spMkLst>
        </pc:spChg>
      </pc:sldChg>
      <pc:sldChg chg="addSp delSp modSp mod">
        <pc:chgData name="Salima  Ben Najem" userId="5d5d9c33-4a8f-4fad-a74b-e23ae769dead" providerId="ADAL" clId="{9BC4A8D2-6BD3-4F6E-9B89-9E8D97E5DD9E}" dt="2026-04-09T15:50:56.499" v="399" actId="20577"/>
        <pc:sldMkLst>
          <pc:docMk/>
          <pc:sldMk cId="3750647072" sldId="1101"/>
        </pc:sldMkLst>
        <pc:spChg chg="mod">
          <ac:chgData name="Salima  Ben Najem" userId="5d5d9c33-4a8f-4fad-a74b-e23ae769dead" providerId="ADAL" clId="{9BC4A8D2-6BD3-4F6E-9B89-9E8D97E5DD9E}" dt="2026-04-09T15:50:56.499" v="399" actId="20577"/>
          <ac:spMkLst>
            <pc:docMk/>
            <pc:sldMk cId="3750647072" sldId="1101"/>
            <ac:spMk id="4" creationId="{56D6602D-2371-AA79-8738-13B10F0453E8}"/>
          </ac:spMkLst>
        </pc:spChg>
        <pc:spChg chg="add mod">
          <ac:chgData name="Salima  Ben Najem" userId="5d5d9c33-4a8f-4fad-a74b-e23ae769dead" providerId="ADAL" clId="{9BC4A8D2-6BD3-4F6E-9B89-9E8D97E5DD9E}" dt="2026-04-09T15:46:59.466" v="142" actId="207"/>
          <ac:spMkLst>
            <pc:docMk/>
            <pc:sldMk cId="3750647072" sldId="1101"/>
            <ac:spMk id="8" creationId="{46CD66A2-F89D-05EA-A28F-2964EE5D8E90}"/>
          </ac:spMkLst>
        </pc:spChg>
        <pc:spChg chg="add mod">
          <ac:chgData name="Salima  Ben Najem" userId="5d5d9c33-4a8f-4fad-a74b-e23ae769dead" providerId="ADAL" clId="{9BC4A8D2-6BD3-4F6E-9B89-9E8D97E5DD9E}" dt="2026-04-09T15:46:56.251" v="141" actId="207"/>
          <ac:spMkLst>
            <pc:docMk/>
            <pc:sldMk cId="3750647072" sldId="1101"/>
            <ac:spMk id="10" creationId="{554AB1BC-1DC5-A09B-418F-CDD98070FFCF}"/>
          </ac:spMkLst>
        </pc:spChg>
      </pc:sldChg>
      <pc:sldChg chg="addSp delSp modSp mod">
        <pc:chgData name="Salima  Ben Najem" userId="5d5d9c33-4a8f-4fad-a74b-e23ae769dead" providerId="ADAL" clId="{9BC4A8D2-6BD3-4F6E-9B89-9E8D97E5DD9E}" dt="2026-04-09T15:46:33.059" v="137" actId="20577"/>
        <pc:sldMkLst>
          <pc:docMk/>
          <pc:sldMk cId="989522169" sldId="1102"/>
        </pc:sldMkLst>
        <pc:spChg chg="add mod">
          <ac:chgData name="Salima  Ben Najem" userId="5d5d9c33-4a8f-4fad-a74b-e23ae769dead" providerId="ADAL" clId="{9BC4A8D2-6BD3-4F6E-9B89-9E8D97E5DD9E}" dt="2026-04-09T15:45:49.186" v="124" actId="1076"/>
          <ac:spMkLst>
            <pc:docMk/>
            <pc:sldMk cId="989522169" sldId="1102"/>
            <ac:spMk id="7" creationId="{313021C4-07F6-E7BB-18FE-BB7014706BDE}"/>
          </ac:spMkLst>
        </pc:spChg>
        <pc:spChg chg="mod">
          <ac:chgData name="Salima  Ben Najem" userId="5d5d9c33-4a8f-4fad-a74b-e23ae769dead" providerId="ADAL" clId="{9BC4A8D2-6BD3-4F6E-9B89-9E8D97E5DD9E}" dt="2026-04-09T15:46:33.059" v="137" actId="20577"/>
          <ac:spMkLst>
            <pc:docMk/>
            <pc:sldMk cId="989522169" sldId="1102"/>
            <ac:spMk id="8" creationId="{792FC286-59FB-DE3B-6A4B-2AE7EBA91A78}"/>
          </ac:spMkLst>
        </pc:spChg>
      </pc:sldChg>
      <pc:sldChg chg="addSp delSp modSp mod">
        <pc:chgData name="Salima  Ben Najem" userId="5d5d9c33-4a8f-4fad-a74b-e23ae769dead" providerId="ADAL" clId="{9BC4A8D2-6BD3-4F6E-9B89-9E8D97E5DD9E}" dt="2026-04-14T11:28:37.092" v="998" actId="1076"/>
        <pc:sldMkLst>
          <pc:docMk/>
          <pc:sldMk cId="905454313" sldId="1104"/>
        </pc:sldMkLst>
        <pc:picChg chg="del">
          <ac:chgData name="Salima  Ben Najem" userId="5d5d9c33-4a8f-4fad-a74b-e23ae769dead" providerId="ADAL" clId="{9BC4A8D2-6BD3-4F6E-9B89-9E8D97E5DD9E}" dt="2026-04-14T11:26:58.567" v="987" actId="21"/>
          <ac:picMkLst>
            <pc:docMk/>
            <pc:sldMk cId="905454313" sldId="1104"/>
            <ac:picMk id="3" creationId="{B772CC6E-3D3E-AE46-B42F-88C07C432B6E}"/>
          </ac:picMkLst>
        </pc:picChg>
        <pc:picChg chg="add mod">
          <ac:chgData name="Salima  Ben Najem" userId="5d5d9c33-4a8f-4fad-a74b-e23ae769dead" providerId="ADAL" clId="{9BC4A8D2-6BD3-4F6E-9B89-9E8D97E5DD9E}" dt="2026-04-14T11:28:37.092" v="998" actId="1076"/>
          <ac:picMkLst>
            <pc:docMk/>
            <pc:sldMk cId="905454313" sldId="1104"/>
            <ac:picMk id="5" creationId="{7B90D03E-B0CA-2B4D-7F36-EA1814B4872A}"/>
          </ac:picMkLst>
        </pc:picChg>
      </pc:sldChg>
      <pc:sldChg chg="addSp delSp modSp mod">
        <pc:chgData name="Salima  Ben Najem" userId="5d5d9c33-4a8f-4fad-a74b-e23ae769dead" providerId="ADAL" clId="{9BC4A8D2-6BD3-4F6E-9B89-9E8D97E5DD9E}" dt="2026-04-09T15:45:38.508" v="121"/>
        <pc:sldMkLst>
          <pc:docMk/>
          <pc:sldMk cId="1128191912" sldId="1126"/>
        </pc:sldMkLst>
        <pc:spChg chg="add mod">
          <ac:chgData name="Salima  Ben Najem" userId="5d5d9c33-4a8f-4fad-a74b-e23ae769dead" providerId="ADAL" clId="{9BC4A8D2-6BD3-4F6E-9B89-9E8D97E5DD9E}" dt="2026-04-09T15:45:38.508" v="121"/>
          <ac:spMkLst>
            <pc:docMk/>
            <pc:sldMk cId="1128191912" sldId="1126"/>
            <ac:spMk id="3" creationId="{507749B8-0CE1-EFA9-E238-019A2EB5864E}"/>
          </ac:spMkLst>
        </pc:spChg>
      </pc:sldChg>
      <pc:sldChg chg="addSp delSp modSp mod">
        <pc:chgData name="Salima  Ben Najem" userId="5d5d9c33-4a8f-4fad-a74b-e23ae769dead" providerId="ADAL" clId="{9BC4A8D2-6BD3-4F6E-9B89-9E8D97E5DD9E}" dt="2026-04-09T15:47:56.875" v="162" actId="1076"/>
        <pc:sldMkLst>
          <pc:docMk/>
          <pc:sldMk cId="2553980169" sldId="1129"/>
        </pc:sldMkLst>
        <pc:spChg chg="add mod">
          <ac:chgData name="Salima  Ben Najem" userId="5d5d9c33-4a8f-4fad-a74b-e23ae769dead" providerId="ADAL" clId="{9BC4A8D2-6BD3-4F6E-9B89-9E8D97E5DD9E}" dt="2026-04-09T15:47:56.875" v="162" actId="1076"/>
          <ac:spMkLst>
            <pc:docMk/>
            <pc:sldMk cId="2553980169" sldId="1129"/>
            <ac:spMk id="7" creationId="{D4EE9B66-E325-7CAB-4EC8-C843C4E22843}"/>
          </ac:spMkLst>
        </pc:spChg>
        <pc:spChg chg="add mod">
          <ac:chgData name="Salima  Ben Najem" userId="5d5d9c33-4a8f-4fad-a74b-e23ae769dead" providerId="ADAL" clId="{9BC4A8D2-6BD3-4F6E-9B89-9E8D97E5DD9E}" dt="2026-04-09T15:47:21.535" v="147" actId="1076"/>
          <ac:spMkLst>
            <pc:docMk/>
            <pc:sldMk cId="2553980169" sldId="1129"/>
            <ac:spMk id="8" creationId="{89AA3FC4-20E8-550E-7FB1-18E263649E77}"/>
          </ac:spMkLst>
        </pc:spChg>
      </pc:sldChg>
      <pc:sldChg chg="addSp delSp modSp mod">
        <pc:chgData name="Salima  Ben Najem" userId="5d5d9c33-4a8f-4fad-a74b-e23ae769dead" providerId="ADAL" clId="{9BC4A8D2-6BD3-4F6E-9B89-9E8D97E5DD9E}" dt="2026-04-09T15:50:21.917" v="292" actId="20577"/>
        <pc:sldMkLst>
          <pc:docMk/>
          <pc:sldMk cId="434921383" sldId="1148"/>
        </pc:sldMkLst>
        <pc:spChg chg="mod">
          <ac:chgData name="Salima  Ben Najem" userId="5d5d9c33-4a8f-4fad-a74b-e23ae769dead" providerId="ADAL" clId="{9BC4A8D2-6BD3-4F6E-9B89-9E8D97E5DD9E}" dt="2026-04-09T15:50:21.917" v="292" actId="20577"/>
          <ac:spMkLst>
            <pc:docMk/>
            <pc:sldMk cId="434921383" sldId="1148"/>
            <ac:spMk id="7" creationId="{0DC5AE55-831E-E326-DB0D-AD6E10BC433A}"/>
          </ac:spMkLst>
        </pc:spChg>
        <pc:spChg chg="add mod">
          <ac:chgData name="Salima  Ben Najem" userId="5d5d9c33-4a8f-4fad-a74b-e23ae769dead" providerId="ADAL" clId="{9BC4A8D2-6BD3-4F6E-9B89-9E8D97E5DD9E}" dt="2026-04-09T15:48:04.222" v="164"/>
          <ac:spMkLst>
            <pc:docMk/>
            <pc:sldMk cId="434921383" sldId="1148"/>
            <ac:spMk id="9" creationId="{88BE3118-978D-0A53-00B1-526EB605C49F}"/>
          </ac:spMkLst>
        </pc:spChg>
        <pc:spChg chg="add mod">
          <ac:chgData name="Salima  Ben Najem" userId="5d5d9c33-4a8f-4fad-a74b-e23ae769dead" providerId="ADAL" clId="{9BC4A8D2-6BD3-4F6E-9B89-9E8D97E5DD9E}" dt="2026-04-09T15:48:33.234" v="165" actId="207"/>
          <ac:spMkLst>
            <pc:docMk/>
            <pc:sldMk cId="434921383" sldId="1148"/>
            <ac:spMk id="10" creationId="{5AD42ADC-0A2C-C583-3480-4F01102500A3}"/>
          </ac:spMkLst>
        </pc:spChg>
      </pc:sldChg>
      <pc:sldChg chg="modSp mod">
        <pc:chgData name="Salima  Ben Najem" userId="5d5d9c33-4a8f-4fad-a74b-e23ae769dead" providerId="ADAL" clId="{9BC4A8D2-6BD3-4F6E-9B89-9E8D97E5DD9E}" dt="2026-04-09T15:57:08.426" v="503" actId="113"/>
        <pc:sldMkLst>
          <pc:docMk/>
          <pc:sldMk cId="4190132792" sldId="1153"/>
        </pc:sldMkLst>
        <pc:spChg chg="mod">
          <ac:chgData name="Salima  Ben Najem" userId="5d5d9c33-4a8f-4fad-a74b-e23ae769dead" providerId="ADAL" clId="{9BC4A8D2-6BD3-4F6E-9B89-9E8D97E5DD9E}" dt="2026-04-09T15:57:08.426" v="503" actId="113"/>
          <ac:spMkLst>
            <pc:docMk/>
            <pc:sldMk cId="4190132792" sldId="1153"/>
            <ac:spMk id="2" creationId="{18018FAB-364E-2F6E-A76A-BD3DD15DCD93}"/>
          </ac:spMkLst>
        </pc:spChg>
        <pc:spChg chg="mod">
          <ac:chgData name="Salima  Ben Najem" userId="5d5d9c33-4a8f-4fad-a74b-e23ae769dead" providerId="ADAL" clId="{9BC4A8D2-6BD3-4F6E-9B89-9E8D97E5DD9E}" dt="2026-04-09T15:56:57.823" v="500" actId="20577"/>
          <ac:spMkLst>
            <pc:docMk/>
            <pc:sldMk cId="4190132792" sldId="1153"/>
            <ac:spMk id="3" creationId="{FFB038D7-47C9-0257-2C57-7BFAC461735F}"/>
          </ac:spMkLst>
        </pc:spChg>
      </pc:sldChg>
      <pc:sldChg chg="modSp mod">
        <pc:chgData name="Salima  Ben Najem" userId="5d5d9c33-4a8f-4fad-a74b-e23ae769dead" providerId="ADAL" clId="{9BC4A8D2-6BD3-4F6E-9B89-9E8D97E5DD9E}" dt="2026-04-14T11:27:19.064" v="993" actId="20577"/>
        <pc:sldMkLst>
          <pc:docMk/>
          <pc:sldMk cId="136051092" sldId="1161"/>
        </pc:sldMkLst>
        <pc:spChg chg="mod">
          <ac:chgData name="Salima  Ben Najem" userId="5d5d9c33-4a8f-4fad-a74b-e23ae769dead" providerId="ADAL" clId="{9BC4A8D2-6BD3-4F6E-9B89-9E8D97E5DD9E}" dt="2026-04-14T11:27:19.064" v="993" actId="20577"/>
          <ac:spMkLst>
            <pc:docMk/>
            <pc:sldMk cId="136051092" sldId="1161"/>
            <ac:spMk id="2" creationId="{B8C0A682-E8AA-3F69-A666-2BF771885C36}"/>
          </ac:spMkLst>
        </pc:spChg>
      </pc:sldChg>
      <pc:sldChg chg="addSp delSp modSp mod delAnim modAnim">
        <pc:chgData name="Salima  Ben Najem" userId="5d5d9c33-4a8f-4fad-a74b-e23ae769dead" providerId="ADAL" clId="{9BC4A8D2-6BD3-4F6E-9B89-9E8D97E5DD9E}" dt="2026-04-14T11:28:06.619" v="996" actId="1076"/>
        <pc:sldMkLst>
          <pc:docMk/>
          <pc:sldMk cId="73918438" sldId="1162"/>
        </pc:sldMkLst>
        <pc:picChg chg="del">
          <ac:chgData name="Salima  Ben Najem" userId="5d5d9c33-4a8f-4fad-a74b-e23ae769dead" providerId="ADAL" clId="{9BC4A8D2-6BD3-4F6E-9B89-9E8D97E5DD9E}" dt="2026-04-14T11:27:57.334" v="994" actId="478"/>
          <ac:picMkLst>
            <pc:docMk/>
            <pc:sldMk cId="73918438" sldId="1162"/>
            <ac:picMk id="2" creationId="{21873213-E19E-0245-A467-AFF40F73FD58}"/>
          </ac:picMkLst>
        </pc:picChg>
        <pc:picChg chg="add mod">
          <ac:chgData name="Salima  Ben Najem" userId="5d5d9c33-4a8f-4fad-a74b-e23ae769dead" providerId="ADAL" clId="{9BC4A8D2-6BD3-4F6E-9B89-9E8D97E5DD9E}" dt="2026-04-14T11:28:06.619" v="996" actId="1076"/>
          <ac:picMkLst>
            <pc:docMk/>
            <pc:sldMk cId="73918438" sldId="1162"/>
            <ac:picMk id="4" creationId="{0CBFC28A-1DF6-3878-87B2-8D80228C14CE}"/>
          </ac:picMkLst>
        </pc:picChg>
      </pc:sldChg>
      <pc:sldChg chg="addSp delSp modSp mod">
        <pc:chgData name="Salima  Ben Najem" userId="5d5d9c33-4a8f-4fad-a74b-e23ae769dead" providerId="ADAL" clId="{9BC4A8D2-6BD3-4F6E-9B89-9E8D97E5DD9E}" dt="2026-04-14T11:33:15.520" v="1152" actId="1076"/>
        <pc:sldMkLst>
          <pc:docMk/>
          <pc:sldMk cId="1660094062" sldId="1186"/>
        </pc:sldMkLst>
        <pc:spChg chg="mod">
          <ac:chgData name="Salima  Ben Najem" userId="5d5d9c33-4a8f-4fad-a74b-e23ae769dead" providerId="ADAL" clId="{9BC4A8D2-6BD3-4F6E-9B89-9E8D97E5DD9E}" dt="2026-04-14T11:30:37.023" v="1095" actId="20577"/>
          <ac:spMkLst>
            <pc:docMk/>
            <pc:sldMk cId="1660094062" sldId="1186"/>
            <ac:spMk id="6" creationId="{D4DD00ED-FFC2-0875-BB03-551F5BF7D76B}"/>
          </ac:spMkLst>
        </pc:spChg>
        <pc:spChg chg="mod">
          <ac:chgData name="Salima  Ben Najem" userId="5d5d9c33-4a8f-4fad-a74b-e23ae769dead" providerId="ADAL" clId="{9BC4A8D2-6BD3-4F6E-9B89-9E8D97E5DD9E}" dt="2026-04-14T11:31:12.676" v="1103" actId="20577"/>
          <ac:spMkLst>
            <pc:docMk/>
            <pc:sldMk cId="1660094062" sldId="1186"/>
            <ac:spMk id="7" creationId="{18EB1AB3-34F2-4498-B83F-EC815F34C252}"/>
          </ac:spMkLst>
        </pc:spChg>
        <pc:picChg chg="add mod">
          <ac:chgData name="Salima  Ben Najem" userId="5d5d9c33-4a8f-4fad-a74b-e23ae769dead" providerId="ADAL" clId="{9BC4A8D2-6BD3-4F6E-9B89-9E8D97E5DD9E}" dt="2026-04-14T11:33:15.520" v="1152" actId="1076"/>
          <ac:picMkLst>
            <pc:docMk/>
            <pc:sldMk cId="1660094062" sldId="1186"/>
            <ac:picMk id="3" creationId="{EE1557C3-121E-20F1-1CAA-2AA4BF8024B7}"/>
          </ac:picMkLst>
        </pc:picChg>
        <pc:picChg chg="del">
          <ac:chgData name="Salima  Ben Najem" userId="5d5d9c33-4a8f-4fad-a74b-e23ae769dead" providerId="ADAL" clId="{9BC4A8D2-6BD3-4F6E-9B89-9E8D97E5DD9E}" dt="2026-04-14T11:29:43.600" v="999" actId="478"/>
          <ac:picMkLst>
            <pc:docMk/>
            <pc:sldMk cId="1660094062" sldId="1186"/>
            <ac:picMk id="4" creationId="{F84DC06F-582B-5BD0-3471-57F1B44EFDC1}"/>
          </ac:picMkLst>
        </pc:picChg>
      </pc:sldChg>
      <pc:sldChg chg="addSp delSp modSp mod">
        <pc:chgData name="Salima  Ben Najem" userId="5d5d9c33-4a8f-4fad-a74b-e23ae769dead" providerId="ADAL" clId="{9BC4A8D2-6BD3-4F6E-9B89-9E8D97E5DD9E}" dt="2026-04-14T11:41:37.036" v="1650" actId="1076"/>
        <pc:sldMkLst>
          <pc:docMk/>
          <pc:sldMk cId="2179325890" sldId="1187"/>
        </pc:sldMkLst>
        <pc:spChg chg="mod">
          <ac:chgData name="Salima  Ben Najem" userId="5d5d9c33-4a8f-4fad-a74b-e23ae769dead" providerId="ADAL" clId="{9BC4A8D2-6BD3-4F6E-9B89-9E8D97E5DD9E}" dt="2026-04-14T11:34:54.533" v="1309" actId="20577"/>
          <ac:spMkLst>
            <pc:docMk/>
            <pc:sldMk cId="2179325890" sldId="1187"/>
            <ac:spMk id="3" creationId="{25D3A200-EC80-096A-5068-A53CC1A09BCA}"/>
          </ac:spMkLst>
        </pc:spChg>
        <pc:spChg chg="mod">
          <ac:chgData name="Salima  Ben Najem" userId="5d5d9c33-4a8f-4fad-a74b-e23ae769dead" providerId="ADAL" clId="{9BC4A8D2-6BD3-4F6E-9B89-9E8D97E5DD9E}" dt="2026-04-14T11:35:21.133" v="1313" actId="113"/>
          <ac:spMkLst>
            <pc:docMk/>
            <pc:sldMk cId="2179325890" sldId="1187"/>
            <ac:spMk id="7" creationId="{69E2FDA3-A1CE-2D83-F0AE-296672E0A359}"/>
          </ac:spMkLst>
        </pc:spChg>
        <pc:picChg chg="add mod">
          <ac:chgData name="Salima  Ben Najem" userId="5d5d9c33-4a8f-4fad-a74b-e23ae769dead" providerId="ADAL" clId="{9BC4A8D2-6BD3-4F6E-9B89-9E8D97E5DD9E}" dt="2026-04-14T11:41:37.036" v="1650" actId="1076"/>
          <ac:picMkLst>
            <pc:docMk/>
            <pc:sldMk cId="2179325890" sldId="1187"/>
            <ac:picMk id="4" creationId="{75203FFF-F7BD-47A5-7A95-1A890BA514BF}"/>
          </ac:picMkLst>
        </pc:picChg>
        <pc:picChg chg="del">
          <ac:chgData name="Salima  Ben Najem" userId="5d5d9c33-4a8f-4fad-a74b-e23ae769dead" providerId="ADAL" clId="{9BC4A8D2-6BD3-4F6E-9B89-9E8D97E5DD9E}" dt="2026-04-14T11:34:11.577" v="1224" actId="478"/>
          <ac:picMkLst>
            <pc:docMk/>
            <pc:sldMk cId="2179325890" sldId="1187"/>
            <ac:picMk id="5" creationId="{27DE4470-90DC-C094-0CA8-354CFD4C58E5}"/>
          </ac:picMkLst>
        </pc:picChg>
        <pc:picChg chg="add del">
          <ac:chgData name="Salima  Ben Najem" userId="5d5d9c33-4a8f-4fad-a74b-e23ae769dead" providerId="ADAL" clId="{9BC4A8D2-6BD3-4F6E-9B89-9E8D97E5DD9E}" dt="2026-04-14T11:35:44.751" v="1315" actId="22"/>
          <ac:picMkLst>
            <pc:docMk/>
            <pc:sldMk cId="2179325890" sldId="1187"/>
            <ac:picMk id="11" creationId="{F8423985-94FA-E49C-C8FB-08CAA777C387}"/>
          </ac:picMkLst>
        </pc:picChg>
      </pc:sldChg>
      <pc:sldChg chg="modSp mod">
        <pc:chgData name="Salima  Ben Najem" userId="5d5d9c33-4a8f-4fad-a74b-e23ae769dead" providerId="ADAL" clId="{9BC4A8D2-6BD3-4F6E-9B89-9E8D97E5DD9E}" dt="2026-04-14T11:23:19.105" v="915" actId="20577"/>
        <pc:sldMkLst>
          <pc:docMk/>
          <pc:sldMk cId="3602456419" sldId="1205"/>
        </pc:sldMkLst>
        <pc:spChg chg="mod">
          <ac:chgData name="Salima  Ben Najem" userId="5d5d9c33-4a8f-4fad-a74b-e23ae769dead" providerId="ADAL" clId="{9BC4A8D2-6BD3-4F6E-9B89-9E8D97E5DD9E}" dt="2026-04-14T11:23:19.105" v="915" actId="20577"/>
          <ac:spMkLst>
            <pc:docMk/>
            <pc:sldMk cId="3602456419" sldId="1205"/>
            <ac:spMk id="2" creationId="{77B990D2-E707-5618-119D-94CA7B6C5CB7}"/>
          </ac:spMkLst>
        </pc:spChg>
        <pc:spChg chg="mod">
          <ac:chgData name="Salima  Ben Najem" userId="5d5d9c33-4a8f-4fad-a74b-e23ae769dead" providerId="ADAL" clId="{9BC4A8D2-6BD3-4F6E-9B89-9E8D97E5DD9E}" dt="2026-04-14T11:23:09.265" v="894" actId="20577"/>
          <ac:spMkLst>
            <pc:docMk/>
            <pc:sldMk cId="3602456419" sldId="1205"/>
            <ac:spMk id="3" creationId="{4F63B157-15DC-55B8-37C0-8928020F525B}"/>
          </ac:spMkLst>
        </pc:spChg>
      </pc:sldChg>
      <pc:sldChg chg="modSp mod">
        <pc:chgData name="Salima  Ben Najem" userId="5d5d9c33-4a8f-4fad-a74b-e23ae769dead" providerId="ADAL" clId="{9BC4A8D2-6BD3-4F6E-9B89-9E8D97E5DD9E}" dt="2026-04-09T15:54:54.799" v="478" actId="113"/>
        <pc:sldMkLst>
          <pc:docMk/>
          <pc:sldMk cId="1493316149" sldId="1206"/>
        </pc:sldMkLst>
        <pc:spChg chg="mod">
          <ac:chgData name="Salima  Ben Najem" userId="5d5d9c33-4a8f-4fad-a74b-e23ae769dead" providerId="ADAL" clId="{9BC4A8D2-6BD3-4F6E-9B89-9E8D97E5DD9E}" dt="2026-04-09T15:54:54.799" v="478" actId="113"/>
          <ac:spMkLst>
            <pc:docMk/>
            <pc:sldMk cId="1493316149" sldId="1206"/>
            <ac:spMk id="2" creationId="{8DAC7D32-5696-839C-400E-5891C5756240}"/>
          </ac:spMkLst>
        </pc:spChg>
        <pc:spChg chg="mod">
          <ac:chgData name="Salima  Ben Najem" userId="5d5d9c33-4a8f-4fad-a74b-e23ae769dead" providerId="ADAL" clId="{9BC4A8D2-6BD3-4F6E-9B89-9E8D97E5DD9E}" dt="2026-04-09T15:54:43.759" v="476" actId="20577"/>
          <ac:spMkLst>
            <pc:docMk/>
            <pc:sldMk cId="1493316149" sldId="1206"/>
            <ac:spMk id="3" creationId="{E0BCC897-DEEA-27DD-55FF-1281BDE78211}"/>
          </ac:spMkLst>
        </pc:spChg>
      </pc:sldChg>
      <pc:sldChg chg="addSp delSp modSp mod">
        <pc:chgData name="Salima  Ben Najem" userId="5d5d9c33-4a8f-4fad-a74b-e23ae769dead" providerId="ADAL" clId="{9BC4A8D2-6BD3-4F6E-9B89-9E8D97E5DD9E}" dt="2026-04-09T15:24:43.906" v="4"/>
        <pc:sldMkLst>
          <pc:docMk/>
          <pc:sldMk cId="2984935514" sldId="1208"/>
        </pc:sldMkLst>
        <pc:grpChg chg="add mod">
          <ac:chgData name="Salima  Ben Najem" userId="5d5d9c33-4a8f-4fad-a74b-e23ae769dead" providerId="ADAL" clId="{9BC4A8D2-6BD3-4F6E-9B89-9E8D97E5DD9E}" dt="2026-04-09T15:24:43.906" v="4"/>
          <ac:grpSpMkLst>
            <pc:docMk/>
            <pc:sldMk cId="2984935514" sldId="1208"/>
            <ac:grpSpMk id="8" creationId="{CD691799-0CF7-5E84-42FA-EC511927BF41}"/>
          </ac:grpSpMkLst>
        </pc:grpChg>
        <pc:picChg chg="mod">
          <ac:chgData name="Salima  Ben Najem" userId="5d5d9c33-4a8f-4fad-a74b-e23ae769dead" providerId="ADAL" clId="{9BC4A8D2-6BD3-4F6E-9B89-9E8D97E5DD9E}" dt="2026-04-09T15:24:43.906" v="4"/>
          <ac:picMkLst>
            <pc:docMk/>
            <pc:sldMk cId="2984935514" sldId="1208"/>
            <ac:picMk id="14" creationId="{E675A492-BE64-4F72-371F-DB65C7FD238B}"/>
          </ac:picMkLst>
        </pc:picChg>
        <pc:picChg chg="mod">
          <ac:chgData name="Salima  Ben Najem" userId="5d5d9c33-4a8f-4fad-a74b-e23ae769dead" providerId="ADAL" clId="{9BC4A8D2-6BD3-4F6E-9B89-9E8D97E5DD9E}" dt="2026-04-09T15:24:43.906" v="4"/>
          <ac:picMkLst>
            <pc:docMk/>
            <pc:sldMk cId="2984935514" sldId="1208"/>
            <ac:picMk id="15" creationId="{179E51B8-3906-C9EB-BBFA-5D935CCCF65A}"/>
          </ac:picMkLst>
        </pc:picChg>
        <pc:picChg chg="mod">
          <ac:chgData name="Salima  Ben Najem" userId="5d5d9c33-4a8f-4fad-a74b-e23ae769dead" providerId="ADAL" clId="{9BC4A8D2-6BD3-4F6E-9B89-9E8D97E5DD9E}" dt="2026-04-09T15:24:43.906" v="4"/>
          <ac:picMkLst>
            <pc:docMk/>
            <pc:sldMk cId="2984935514" sldId="1208"/>
            <ac:picMk id="16" creationId="{9DAAD0D3-5123-C464-F734-85CFF56CD552}"/>
          </ac:picMkLst>
        </pc:picChg>
        <pc:picChg chg="mod">
          <ac:chgData name="Salima  Ben Najem" userId="5d5d9c33-4a8f-4fad-a74b-e23ae769dead" providerId="ADAL" clId="{9BC4A8D2-6BD3-4F6E-9B89-9E8D97E5DD9E}" dt="2026-04-09T15:24:43.906" v="4"/>
          <ac:picMkLst>
            <pc:docMk/>
            <pc:sldMk cId="2984935514" sldId="1208"/>
            <ac:picMk id="17" creationId="{121A5CC9-B202-5CE1-0C1F-0099B2ABE6AD}"/>
          </ac:picMkLst>
        </pc:picChg>
        <pc:picChg chg="mod">
          <ac:chgData name="Salima  Ben Najem" userId="5d5d9c33-4a8f-4fad-a74b-e23ae769dead" providerId="ADAL" clId="{9BC4A8D2-6BD3-4F6E-9B89-9E8D97E5DD9E}" dt="2026-04-09T15:24:43.906" v="4"/>
          <ac:picMkLst>
            <pc:docMk/>
            <pc:sldMk cId="2984935514" sldId="1208"/>
            <ac:picMk id="18" creationId="{D46BFE3F-6640-6294-A735-8ED4B5AAD6B6}"/>
          </ac:picMkLst>
        </pc:picChg>
      </pc:sldChg>
      <pc:sldChg chg="addSp delSp modSp mod">
        <pc:chgData name="Salima  Ben Najem" userId="5d5d9c33-4a8f-4fad-a74b-e23ae769dead" providerId="ADAL" clId="{9BC4A8D2-6BD3-4F6E-9B89-9E8D97E5DD9E}" dt="2026-04-14T11:27:04.168" v="988"/>
        <pc:sldMkLst>
          <pc:docMk/>
          <pc:sldMk cId="2755498746" sldId="1212"/>
        </pc:sldMkLst>
        <pc:spChg chg="mod">
          <ac:chgData name="Salima  Ben Najem" userId="5d5d9c33-4a8f-4fad-a74b-e23ae769dead" providerId="ADAL" clId="{9BC4A8D2-6BD3-4F6E-9B89-9E8D97E5DD9E}" dt="2026-04-14T11:26:50.854" v="985" actId="20577"/>
          <ac:spMkLst>
            <pc:docMk/>
            <pc:sldMk cId="2755498746" sldId="1212"/>
            <ac:spMk id="2" creationId="{4D696198-4DFF-50FE-00D8-3A0910A2ED03}"/>
          </ac:spMkLst>
        </pc:spChg>
        <pc:picChg chg="add mod">
          <ac:chgData name="Salima  Ben Najem" userId="5d5d9c33-4a8f-4fad-a74b-e23ae769dead" providerId="ADAL" clId="{9BC4A8D2-6BD3-4F6E-9B89-9E8D97E5DD9E}" dt="2026-04-14T11:27:04.168" v="988"/>
          <ac:picMkLst>
            <pc:docMk/>
            <pc:sldMk cId="2755498746" sldId="1212"/>
            <ac:picMk id="3" creationId="{B772CC6E-3D3E-AE46-B42F-88C07C432B6E}"/>
          </ac:picMkLst>
        </pc:picChg>
        <pc:picChg chg="del">
          <ac:chgData name="Salima  Ben Najem" userId="5d5d9c33-4a8f-4fad-a74b-e23ae769dead" providerId="ADAL" clId="{9BC4A8D2-6BD3-4F6E-9B89-9E8D97E5DD9E}" dt="2026-04-14T11:26:53.994" v="986" actId="478"/>
          <ac:picMkLst>
            <pc:docMk/>
            <pc:sldMk cId="2755498746" sldId="1212"/>
            <ac:picMk id="5" creationId="{1492B87C-F06B-ABCC-9615-64DD90CB2F67}"/>
          </ac:picMkLst>
        </pc:picChg>
      </pc:sldChg>
      <pc:sldChg chg="addSp delSp modSp mod delAnim modAnim">
        <pc:chgData name="Salima  Ben Najem" userId="5d5d9c33-4a8f-4fad-a74b-e23ae769dead" providerId="ADAL" clId="{9BC4A8D2-6BD3-4F6E-9B89-9E8D97E5DD9E}" dt="2026-04-14T11:26:39.625" v="980"/>
        <pc:sldMkLst>
          <pc:docMk/>
          <pc:sldMk cId="662582349" sldId="1216"/>
        </pc:sldMkLst>
        <pc:picChg chg="add mod">
          <ac:chgData name="Salima  Ben Najem" userId="5d5d9c33-4a8f-4fad-a74b-e23ae769dead" providerId="ADAL" clId="{9BC4A8D2-6BD3-4F6E-9B89-9E8D97E5DD9E}" dt="2026-04-14T11:26:39.625" v="980"/>
          <ac:picMkLst>
            <pc:docMk/>
            <pc:sldMk cId="662582349" sldId="1216"/>
            <ac:picMk id="3" creationId="{5844A1A1-21E7-0045-9F75-74F709478B90}"/>
          </ac:picMkLst>
        </pc:picChg>
        <pc:picChg chg="del">
          <ac:chgData name="Salima  Ben Najem" userId="5d5d9c33-4a8f-4fad-a74b-e23ae769dead" providerId="ADAL" clId="{9BC4A8D2-6BD3-4F6E-9B89-9E8D97E5DD9E}" dt="2026-04-14T11:26:22.747" v="979" actId="478"/>
          <ac:picMkLst>
            <pc:docMk/>
            <pc:sldMk cId="662582349" sldId="1216"/>
            <ac:picMk id="6" creationId="{3AA9EC0C-5B0A-0DA4-6262-E75B1B35952E}"/>
          </ac:picMkLst>
        </pc:picChg>
      </pc:sldChg>
      <pc:sldChg chg="addSp delSp modSp mod">
        <pc:chgData name="Salima  Ben Najem" userId="5d5d9c33-4a8f-4fad-a74b-e23ae769dead" providerId="ADAL" clId="{9BC4A8D2-6BD3-4F6E-9B89-9E8D97E5DD9E}" dt="2026-04-09T15:36:52.638" v="21" actId="478"/>
        <pc:sldMkLst>
          <pc:docMk/>
          <pc:sldMk cId="3193861262" sldId="1249"/>
        </pc:sldMkLst>
        <pc:spChg chg="add del">
          <ac:chgData name="Salima  Ben Najem" userId="5d5d9c33-4a8f-4fad-a74b-e23ae769dead" providerId="ADAL" clId="{9BC4A8D2-6BD3-4F6E-9B89-9E8D97E5DD9E}" dt="2026-04-09T15:36:41.911" v="19" actId="478"/>
          <ac:spMkLst>
            <pc:docMk/>
            <pc:sldMk cId="3193861262" sldId="1249"/>
            <ac:spMk id="11" creationId="{34BDA9E2-AA5A-9FFE-BB19-18202C95CD83}"/>
          </ac:spMkLst>
        </pc:spChg>
        <pc:picChg chg="add mod">
          <ac:chgData name="Salima  Ben Najem" userId="5d5d9c33-4a8f-4fad-a74b-e23ae769dead" providerId="ADAL" clId="{9BC4A8D2-6BD3-4F6E-9B89-9E8D97E5DD9E}" dt="2026-04-09T15:36:23.618" v="13"/>
          <ac:picMkLst>
            <pc:docMk/>
            <pc:sldMk cId="3193861262" sldId="1249"/>
            <ac:picMk id="18" creationId="{346535C8-B4E6-8522-E6F9-EF48F9D3F733}"/>
          </ac:picMkLst>
        </pc:picChg>
        <pc:picChg chg="add mod">
          <ac:chgData name="Salima  Ben Najem" userId="5d5d9c33-4a8f-4fad-a74b-e23ae769dead" providerId="ADAL" clId="{9BC4A8D2-6BD3-4F6E-9B89-9E8D97E5DD9E}" dt="2026-04-09T15:36:23.618" v="13"/>
          <ac:picMkLst>
            <pc:docMk/>
            <pc:sldMk cId="3193861262" sldId="1249"/>
            <ac:picMk id="20" creationId="{D6E407A1-379B-6187-EFC9-63F1E2AE8C5F}"/>
          </ac:picMkLst>
        </pc:picChg>
        <pc:picChg chg="add mod">
          <ac:chgData name="Salima  Ben Najem" userId="5d5d9c33-4a8f-4fad-a74b-e23ae769dead" providerId="ADAL" clId="{9BC4A8D2-6BD3-4F6E-9B89-9E8D97E5DD9E}" dt="2026-04-09T15:36:23.618" v="13"/>
          <ac:picMkLst>
            <pc:docMk/>
            <pc:sldMk cId="3193861262" sldId="1249"/>
            <ac:picMk id="21" creationId="{B5128B88-7FB4-55E3-6CEE-867C3158DDFC}"/>
          </ac:picMkLst>
        </pc:picChg>
      </pc:sldChg>
      <pc:sldChg chg="addSp delSp modSp mod">
        <pc:chgData name="Salima  Ben Najem" userId="5d5d9c33-4a8f-4fad-a74b-e23ae769dead" providerId="ADAL" clId="{9BC4A8D2-6BD3-4F6E-9B89-9E8D97E5DD9E}" dt="2026-04-09T15:38:09.024" v="54" actId="1582"/>
        <pc:sldMkLst>
          <pc:docMk/>
          <pc:sldMk cId="954034452" sldId="1250"/>
        </pc:sldMkLst>
        <pc:spChg chg="mod">
          <ac:chgData name="Salima  Ben Najem" userId="5d5d9c33-4a8f-4fad-a74b-e23ae769dead" providerId="ADAL" clId="{9BC4A8D2-6BD3-4F6E-9B89-9E8D97E5DD9E}" dt="2026-04-09T15:37:25.557" v="50" actId="20577"/>
          <ac:spMkLst>
            <pc:docMk/>
            <pc:sldMk cId="954034452" sldId="1250"/>
            <ac:spMk id="8" creationId="{D7CB4982-419E-E2FD-DF25-4AE6ECA55257}"/>
          </ac:spMkLst>
        </pc:spChg>
        <pc:picChg chg="add mod">
          <ac:chgData name="Salima  Ben Najem" userId="5d5d9c33-4a8f-4fad-a74b-e23ae769dead" providerId="ADAL" clId="{9BC4A8D2-6BD3-4F6E-9B89-9E8D97E5DD9E}" dt="2026-04-09T15:38:09.024" v="54" actId="1582"/>
          <ac:picMkLst>
            <pc:docMk/>
            <pc:sldMk cId="954034452" sldId="1250"/>
            <ac:picMk id="7" creationId="{50FF7B9B-9A76-43C9-5A49-F815DFF39808}"/>
          </ac:picMkLst>
        </pc:picChg>
        <pc:picChg chg="add mod">
          <ac:chgData name="Salima  Ben Najem" userId="5d5d9c33-4a8f-4fad-a74b-e23ae769dead" providerId="ADAL" clId="{9BC4A8D2-6BD3-4F6E-9B89-9E8D97E5DD9E}" dt="2026-04-09T15:37:14.460" v="23"/>
          <ac:picMkLst>
            <pc:docMk/>
            <pc:sldMk cId="954034452" sldId="1250"/>
            <ac:picMk id="9" creationId="{57AEB141-D5C0-1969-C648-FAA613F07034}"/>
          </ac:picMkLst>
        </pc:picChg>
        <pc:picChg chg="add mod">
          <ac:chgData name="Salima  Ben Najem" userId="5d5d9c33-4a8f-4fad-a74b-e23ae769dead" providerId="ADAL" clId="{9BC4A8D2-6BD3-4F6E-9B89-9E8D97E5DD9E}" dt="2026-04-09T15:37:14.460" v="23"/>
          <ac:picMkLst>
            <pc:docMk/>
            <pc:sldMk cId="954034452" sldId="1250"/>
            <ac:picMk id="11" creationId="{7606C306-8C06-4E9A-F380-F3785996DEBF}"/>
          </ac:picMkLst>
        </pc:picChg>
        <pc:picChg chg="add mod">
          <ac:chgData name="Salima  Ben Najem" userId="5d5d9c33-4a8f-4fad-a74b-e23ae769dead" providerId="ADAL" clId="{9BC4A8D2-6BD3-4F6E-9B89-9E8D97E5DD9E}" dt="2026-04-09T15:37:51.835" v="52" actId="1582"/>
          <ac:picMkLst>
            <pc:docMk/>
            <pc:sldMk cId="954034452" sldId="1250"/>
            <ac:picMk id="12" creationId="{A86CACBE-EB8E-B273-57F6-4956EB96BAD7}"/>
          </ac:picMkLst>
        </pc:picChg>
        <pc:picChg chg="add mod">
          <ac:chgData name="Salima  Ben Najem" userId="5d5d9c33-4a8f-4fad-a74b-e23ae769dead" providerId="ADAL" clId="{9BC4A8D2-6BD3-4F6E-9B89-9E8D97E5DD9E}" dt="2026-04-09T15:37:14.460" v="23"/>
          <ac:picMkLst>
            <pc:docMk/>
            <pc:sldMk cId="954034452" sldId="1250"/>
            <ac:picMk id="13" creationId="{23DDC2F1-22AC-15F8-02C8-4097E607D72D}"/>
          </ac:picMkLst>
        </pc:picChg>
        <pc:picChg chg="add mod">
          <ac:chgData name="Salima  Ben Najem" userId="5d5d9c33-4a8f-4fad-a74b-e23ae769dead" providerId="ADAL" clId="{9BC4A8D2-6BD3-4F6E-9B89-9E8D97E5DD9E}" dt="2026-04-09T15:37:14.460" v="23"/>
          <ac:picMkLst>
            <pc:docMk/>
            <pc:sldMk cId="954034452" sldId="1250"/>
            <ac:picMk id="14" creationId="{C7ED4C5A-634A-ECF9-AF4D-6B032F458383}"/>
          </ac:picMkLst>
        </pc:picChg>
      </pc:sldChg>
      <pc:sldChg chg="modSp mod">
        <pc:chgData name="Salima  Ben Najem" userId="5d5d9c33-4a8f-4fad-a74b-e23ae769dead" providerId="ADAL" clId="{9BC4A8D2-6BD3-4F6E-9B89-9E8D97E5DD9E}" dt="2026-04-14T11:21:14.780" v="745" actId="20577"/>
        <pc:sldMkLst>
          <pc:docMk/>
          <pc:sldMk cId="897113887" sldId="1256"/>
        </pc:sldMkLst>
        <pc:spChg chg="mod">
          <ac:chgData name="Salima  Ben Najem" userId="5d5d9c33-4a8f-4fad-a74b-e23ae769dead" providerId="ADAL" clId="{9BC4A8D2-6BD3-4F6E-9B89-9E8D97E5DD9E}" dt="2026-04-14T11:21:14.780" v="745" actId="20577"/>
          <ac:spMkLst>
            <pc:docMk/>
            <pc:sldMk cId="897113887" sldId="1256"/>
            <ac:spMk id="2" creationId="{E3CBBC48-7E2C-D1C8-4804-D951A19B384A}"/>
          </ac:spMkLst>
        </pc:spChg>
        <pc:spChg chg="mod">
          <ac:chgData name="Salima  Ben Najem" userId="5d5d9c33-4a8f-4fad-a74b-e23ae769dead" providerId="ADAL" clId="{9BC4A8D2-6BD3-4F6E-9B89-9E8D97E5DD9E}" dt="2026-04-14T11:20:47.222" v="737" actId="20577"/>
          <ac:spMkLst>
            <pc:docMk/>
            <pc:sldMk cId="897113887" sldId="1256"/>
            <ac:spMk id="3" creationId="{5D76D36C-CC73-898E-6FBA-BA0B0D61A625}"/>
          </ac:spMkLst>
        </pc:spChg>
      </pc:sldChg>
      <pc:sldChg chg="addSp delSp modSp mod">
        <pc:chgData name="Salima  Ben Najem" userId="5d5d9c33-4a8f-4fad-a74b-e23ae769dead" providerId="ADAL" clId="{9BC4A8D2-6BD3-4F6E-9B89-9E8D97E5DD9E}" dt="2026-04-09T15:41:32.352" v="111" actId="1582"/>
        <pc:sldMkLst>
          <pc:docMk/>
          <pc:sldMk cId="523564249" sldId="1265"/>
        </pc:sldMkLst>
        <pc:spChg chg="mod">
          <ac:chgData name="Salima  Ben Najem" userId="5d5d9c33-4a8f-4fad-a74b-e23ae769dead" providerId="ADAL" clId="{9BC4A8D2-6BD3-4F6E-9B89-9E8D97E5DD9E}" dt="2026-04-09T15:41:02.413" v="107" actId="20577"/>
          <ac:spMkLst>
            <pc:docMk/>
            <pc:sldMk cId="523564249" sldId="1265"/>
            <ac:spMk id="8" creationId="{B713A2D3-5B11-0090-3C1A-849B0619B1D9}"/>
          </ac:spMkLst>
        </pc:spChg>
        <pc:picChg chg="add mod">
          <ac:chgData name="Salima  Ben Najem" userId="5d5d9c33-4a8f-4fad-a74b-e23ae769dead" providerId="ADAL" clId="{9BC4A8D2-6BD3-4F6E-9B89-9E8D97E5DD9E}" dt="2026-04-09T15:40:47.445" v="70"/>
          <ac:picMkLst>
            <pc:docMk/>
            <pc:sldMk cId="523564249" sldId="1265"/>
            <ac:picMk id="2" creationId="{D5FBB680-071A-C890-83E5-2A6E6799B8FD}"/>
          </ac:picMkLst>
        </pc:picChg>
        <pc:picChg chg="add mod">
          <ac:chgData name="Salima  Ben Najem" userId="5d5d9c33-4a8f-4fad-a74b-e23ae769dead" providerId="ADAL" clId="{9BC4A8D2-6BD3-4F6E-9B89-9E8D97E5DD9E}" dt="2026-04-09T15:41:16.782" v="109" actId="1582"/>
          <ac:picMkLst>
            <pc:docMk/>
            <pc:sldMk cId="523564249" sldId="1265"/>
            <ac:picMk id="3" creationId="{517B9C41-1FC2-8C48-17C7-51C491FE63FC}"/>
          </ac:picMkLst>
        </pc:picChg>
        <pc:picChg chg="add mod">
          <ac:chgData name="Salima  Ben Najem" userId="5d5d9c33-4a8f-4fad-a74b-e23ae769dead" providerId="ADAL" clId="{9BC4A8D2-6BD3-4F6E-9B89-9E8D97E5DD9E}" dt="2026-04-09T15:40:47.445" v="70"/>
          <ac:picMkLst>
            <pc:docMk/>
            <pc:sldMk cId="523564249" sldId="1265"/>
            <ac:picMk id="4" creationId="{EB26154C-ADA1-F0B9-BC51-426F4FB4D6B8}"/>
          </ac:picMkLst>
        </pc:picChg>
        <pc:picChg chg="add mod">
          <ac:chgData name="Salima  Ben Najem" userId="5d5d9c33-4a8f-4fad-a74b-e23ae769dead" providerId="ADAL" clId="{9BC4A8D2-6BD3-4F6E-9B89-9E8D97E5DD9E}" dt="2026-04-09T15:40:47.445" v="70"/>
          <ac:picMkLst>
            <pc:docMk/>
            <pc:sldMk cId="523564249" sldId="1265"/>
            <ac:picMk id="6" creationId="{6F965E3B-2CDF-18DD-FF9D-833F5E1DF2FE}"/>
          </ac:picMkLst>
        </pc:picChg>
        <pc:picChg chg="add mod">
          <ac:chgData name="Salima  Ben Najem" userId="5d5d9c33-4a8f-4fad-a74b-e23ae769dead" providerId="ADAL" clId="{9BC4A8D2-6BD3-4F6E-9B89-9E8D97E5DD9E}" dt="2026-04-09T15:41:32.352" v="111" actId="1582"/>
          <ac:picMkLst>
            <pc:docMk/>
            <pc:sldMk cId="523564249" sldId="1265"/>
            <ac:picMk id="7" creationId="{3E5420EA-5E13-368E-DA21-A50E66B552A8}"/>
          </ac:picMkLst>
        </pc:picChg>
        <pc:picChg chg="add mod">
          <ac:chgData name="Salima  Ben Najem" userId="5d5d9c33-4a8f-4fad-a74b-e23ae769dead" providerId="ADAL" clId="{9BC4A8D2-6BD3-4F6E-9B89-9E8D97E5DD9E}" dt="2026-04-09T15:40:47.445" v="70"/>
          <ac:picMkLst>
            <pc:docMk/>
            <pc:sldMk cId="523564249" sldId="1265"/>
            <ac:picMk id="9" creationId="{009A1EAA-FD8B-1993-934C-FA0BCB9FDAB6}"/>
          </ac:picMkLst>
        </pc:picChg>
      </pc:sldChg>
      <pc:sldChg chg="addSp delSp modSp mod">
        <pc:chgData name="Salima  Ben Najem" userId="5d5d9c33-4a8f-4fad-a74b-e23ae769dead" providerId="ADAL" clId="{9BC4A8D2-6BD3-4F6E-9B89-9E8D97E5DD9E}" dt="2026-04-14T11:43:11.787" v="1734" actId="20577"/>
        <pc:sldMkLst>
          <pc:docMk/>
          <pc:sldMk cId="1757362274" sldId="1267"/>
        </pc:sldMkLst>
        <pc:spChg chg="mod">
          <ac:chgData name="Salima  Ben Najem" userId="5d5d9c33-4a8f-4fad-a74b-e23ae769dead" providerId="ADAL" clId="{9BC4A8D2-6BD3-4F6E-9B89-9E8D97E5DD9E}" dt="2026-04-14T11:43:11.787" v="1734" actId="20577"/>
          <ac:spMkLst>
            <pc:docMk/>
            <pc:sldMk cId="1757362274" sldId="1267"/>
            <ac:spMk id="7" creationId="{7903FBBF-054E-C4C9-792E-07DD64D5E770}"/>
          </ac:spMkLst>
        </pc:spChg>
        <pc:spChg chg="mod">
          <ac:chgData name="Salima  Ben Najem" userId="5d5d9c33-4a8f-4fad-a74b-e23ae769dead" providerId="ADAL" clId="{9BC4A8D2-6BD3-4F6E-9B89-9E8D97E5DD9E}" dt="2026-04-14T11:42:51.324" v="1726" actId="1076"/>
          <ac:spMkLst>
            <pc:docMk/>
            <pc:sldMk cId="1757362274" sldId="1267"/>
            <ac:spMk id="13" creationId="{07DD52DF-ED6A-C33C-6789-CD9E79F813ED}"/>
          </ac:spMkLst>
        </pc:spChg>
        <pc:picChg chg="add mod">
          <ac:chgData name="Salima  Ben Najem" userId="5d5d9c33-4a8f-4fad-a74b-e23ae769dead" providerId="ADAL" clId="{9BC4A8D2-6BD3-4F6E-9B89-9E8D97E5DD9E}" dt="2026-04-14T11:42:30.707" v="1718" actId="1076"/>
          <ac:picMkLst>
            <pc:docMk/>
            <pc:sldMk cId="1757362274" sldId="1267"/>
            <ac:picMk id="2" creationId="{902BF8A6-87CA-8359-8006-66DE69D7E0B0}"/>
          </ac:picMkLst>
        </pc:picChg>
        <pc:picChg chg="del">
          <ac:chgData name="Salima  Ben Najem" userId="5d5d9c33-4a8f-4fad-a74b-e23ae769dead" providerId="ADAL" clId="{9BC4A8D2-6BD3-4F6E-9B89-9E8D97E5DD9E}" dt="2026-04-14T11:42:05.900" v="1652" actId="478"/>
          <ac:picMkLst>
            <pc:docMk/>
            <pc:sldMk cId="1757362274" sldId="1267"/>
            <ac:picMk id="3" creationId="{BCA7FBD6-C0AF-DB07-23FE-5C3EAB5D5F5B}"/>
          </ac:picMkLst>
        </pc:picChg>
      </pc:sldChg>
      <pc:sldChg chg="modSp del mod">
        <pc:chgData name="Salima  Ben Najem" userId="5d5d9c33-4a8f-4fad-a74b-e23ae769dead" providerId="ADAL" clId="{9BC4A8D2-6BD3-4F6E-9B89-9E8D97E5DD9E}" dt="2026-04-14T11:19:43.809" v="698" actId="2696"/>
        <pc:sldMkLst>
          <pc:docMk/>
          <pc:sldMk cId="3493561315" sldId="1271"/>
        </pc:sldMkLst>
        <pc:spChg chg="mod">
          <ac:chgData name="Salima  Ben Najem" userId="5d5d9c33-4a8f-4fad-a74b-e23ae769dead" providerId="ADAL" clId="{9BC4A8D2-6BD3-4F6E-9B89-9E8D97E5DD9E}" dt="2026-04-14T11:18:44.061" v="649" actId="20577"/>
          <ac:spMkLst>
            <pc:docMk/>
            <pc:sldMk cId="3493561315" sldId="1271"/>
            <ac:spMk id="3" creationId="{6407E8B3-1B6F-B853-9061-6F3908CAB9D1}"/>
          </ac:spMkLst>
        </pc:spChg>
      </pc:sldChg>
      <pc:sldChg chg="modSp add mod">
        <pc:chgData name="Salima  Ben Najem" userId="5d5d9c33-4a8f-4fad-a74b-e23ae769dead" providerId="ADAL" clId="{9BC4A8D2-6BD3-4F6E-9B89-9E8D97E5DD9E}" dt="2026-04-14T11:22:06.301" v="830" actId="20577"/>
        <pc:sldMkLst>
          <pc:docMk/>
          <pc:sldMk cId="3723530155" sldId="1271"/>
        </pc:sldMkLst>
        <pc:spChg chg="mod">
          <ac:chgData name="Salima  Ben Najem" userId="5d5d9c33-4a8f-4fad-a74b-e23ae769dead" providerId="ADAL" clId="{9BC4A8D2-6BD3-4F6E-9B89-9E8D97E5DD9E}" dt="2026-04-14T11:22:06.301" v="830" actId="20577"/>
          <ac:spMkLst>
            <pc:docMk/>
            <pc:sldMk cId="3723530155" sldId="1271"/>
            <ac:spMk id="2" creationId="{417B397D-3580-3125-F319-2ED54F3907B2}"/>
          </ac:spMkLst>
        </pc:spChg>
      </pc:sldChg>
      <pc:sldChg chg="modSp add mod">
        <pc:chgData name="Salima  Ben Najem" userId="5d5d9c33-4a8f-4fad-a74b-e23ae769dead" providerId="ADAL" clId="{9BC4A8D2-6BD3-4F6E-9B89-9E8D97E5DD9E}" dt="2026-04-14T11:21:45.557" v="791" actId="20577"/>
        <pc:sldMkLst>
          <pc:docMk/>
          <pc:sldMk cId="2442666939" sldId="1273"/>
        </pc:sldMkLst>
        <pc:spChg chg="mod">
          <ac:chgData name="Salima  Ben Najem" userId="5d5d9c33-4a8f-4fad-a74b-e23ae769dead" providerId="ADAL" clId="{9BC4A8D2-6BD3-4F6E-9B89-9E8D97E5DD9E}" dt="2026-04-14T11:21:45.557" v="791" actId="20577"/>
          <ac:spMkLst>
            <pc:docMk/>
            <pc:sldMk cId="2442666939" sldId="1273"/>
            <ac:spMk id="2" creationId="{3771DE20-3006-D034-907D-582461F1A629}"/>
          </ac:spMkLst>
        </pc:spChg>
      </pc:sldChg>
      <pc:sldChg chg="modSp del mod">
        <pc:chgData name="Salima  Ben Najem" userId="5d5d9c33-4a8f-4fad-a74b-e23ae769dead" providerId="ADAL" clId="{9BC4A8D2-6BD3-4F6E-9B89-9E8D97E5DD9E}" dt="2026-04-14T11:19:43.809" v="698" actId="2696"/>
        <pc:sldMkLst>
          <pc:docMk/>
          <pc:sldMk cId="3064520887" sldId="1273"/>
        </pc:sldMkLst>
        <pc:spChg chg="mod">
          <ac:chgData name="Salima  Ben Najem" userId="5d5d9c33-4a8f-4fad-a74b-e23ae769dead" providerId="ADAL" clId="{9BC4A8D2-6BD3-4F6E-9B89-9E8D97E5DD9E}" dt="2026-04-14T11:19:28.937" v="697" actId="20577"/>
          <ac:spMkLst>
            <pc:docMk/>
            <pc:sldMk cId="3064520887" sldId="1273"/>
            <ac:spMk id="3" creationId="{109A0676-AB21-B7DB-C377-439114F5107F}"/>
          </ac:spMkLst>
        </pc:spChg>
      </pc:sldChg>
      <pc:sldChg chg="modSp mod">
        <pc:chgData name="Salima  Ben Najem" userId="5d5d9c33-4a8f-4fad-a74b-e23ae769dead" providerId="ADAL" clId="{9BC4A8D2-6BD3-4F6E-9B89-9E8D97E5DD9E}" dt="2026-04-09T15:55:31.983" v="486" actId="113"/>
        <pc:sldMkLst>
          <pc:docMk/>
          <pc:sldMk cId="810800947" sldId="1274"/>
        </pc:sldMkLst>
        <pc:spChg chg="mod">
          <ac:chgData name="Salima  Ben Najem" userId="5d5d9c33-4a8f-4fad-a74b-e23ae769dead" providerId="ADAL" clId="{9BC4A8D2-6BD3-4F6E-9B89-9E8D97E5DD9E}" dt="2026-04-09T15:55:31.983" v="486" actId="113"/>
          <ac:spMkLst>
            <pc:docMk/>
            <pc:sldMk cId="810800947" sldId="1274"/>
            <ac:spMk id="2" creationId="{408A9EC7-953F-B433-5800-12EB1C439582}"/>
          </ac:spMkLst>
        </pc:spChg>
        <pc:spChg chg="mod">
          <ac:chgData name="Salima  Ben Najem" userId="5d5d9c33-4a8f-4fad-a74b-e23ae769dead" providerId="ADAL" clId="{9BC4A8D2-6BD3-4F6E-9B89-9E8D97E5DD9E}" dt="2026-04-09T15:55:23.787" v="484" actId="6549"/>
          <ac:spMkLst>
            <pc:docMk/>
            <pc:sldMk cId="810800947" sldId="1274"/>
            <ac:spMk id="3" creationId="{F1E46197-CAB1-08F7-CE6F-7D6C2E22E5A3}"/>
          </ac:spMkLst>
        </pc:spChg>
      </pc:sldChg>
      <pc:sldChg chg="addSp delSp modSp mod delAnim modAnim">
        <pc:chgData name="Salima  Ben Najem" userId="5d5d9c33-4a8f-4fad-a74b-e23ae769dead" providerId="ADAL" clId="{9BC4A8D2-6BD3-4F6E-9B89-9E8D97E5DD9E}" dt="2026-04-14T11:41:50.659" v="1651" actId="1038"/>
        <pc:sldMkLst>
          <pc:docMk/>
          <pc:sldMk cId="2953999738" sldId="1276"/>
        </pc:sldMkLst>
        <pc:picChg chg="add mod">
          <ac:chgData name="Salima  Ben Najem" userId="5d5d9c33-4a8f-4fad-a74b-e23ae769dead" providerId="ADAL" clId="{9BC4A8D2-6BD3-4F6E-9B89-9E8D97E5DD9E}" dt="2026-04-14T11:41:50.659" v="1651" actId="1038"/>
          <ac:picMkLst>
            <pc:docMk/>
            <pc:sldMk cId="2953999738" sldId="1276"/>
            <ac:picMk id="2" creationId="{E98AF34E-47F8-151B-A066-C348CCB3FD10}"/>
          </ac:picMkLst>
        </pc:picChg>
        <pc:picChg chg="del">
          <ac:chgData name="Salima  Ben Najem" userId="5d5d9c33-4a8f-4fad-a74b-e23ae769dead" providerId="ADAL" clId="{9BC4A8D2-6BD3-4F6E-9B89-9E8D97E5DD9E}" dt="2026-04-14T11:25:03.551" v="972" actId="478"/>
          <ac:picMkLst>
            <pc:docMk/>
            <pc:sldMk cId="2953999738" sldId="1276"/>
            <ac:picMk id="4" creationId="{9DBA54B2-FF44-FDA2-B8EB-AEDA2E15165E}"/>
          </ac:picMkLst>
        </pc:picChg>
      </pc:sldChg>
      <pc:sldChg chg="addSp delSp modSp mod">
        <pc:chgData name="Salima  Ben Najem" userId="5d5d9c33-4a8f-4fad-a74b-e23ae769dead" providerId="ADAL" clId="{9BC4A8D2-6BD3-4F6E-9B89-9E8D97E5DD9E}" dt="2026-04-14T11:32:19.908" v="1149" actId="108"/>
        <pc:sldMkLst>
          <pc:docMk/>
          <pc:sldMk cId="2856057794" sldId="1278"/>
        </pc:sldMkLst>
        <pc:spChg chg="mod">
          <ac:chgData name="Salima  Ben Najem" userId="5d5d9c33-4a8f-4fad-a74b-e23ae769dead" providerId="ADAL" clId="{9BC4A8D2-6BD3-4F6E-9B89-9E8D97E5DD9E}" dt="2026-04-14T11:32:02.210" v="1145" actId="1076"/>
          <ac:spMkLst>
            <pc:docMk/>
            <pc:sldMk cId="2856057794" sldId="1278"/>
            <ac:spMk id="4" creationId="{9EA578D0-06AF-2133-067D-C929D4141B53}"/>
          </ac:spMkLst>
        </pc:spChg>
        <pc:spChg chg="mod">
          <ac:chgData name="Salima  Ben Najem" userId="5d5d9c33-4a8f-4fad-a74b-e23ae769dead" providerId="ADAL" clId="{9BC4A8D2-6BD3-4F6E-9B89-9E8D97E5DD9E}" dt="2026-04-14T11:32:19.908" v="1149" actId="108"/>
          <ac:spMkLst>
            <pc:docMk/>
            <pc:sldMk cId="2856057794" sldId="1278"/>
            <ac:spMk id="7" creationId="{0F0EE2D2-383B-9A81-EA62-60A20CAC134B}"/>
          </ac:spMkLst>
        </pc:spChg>
        <pc:picChg chg="del">
          <ac:chgData name="Salima  Ben Najem" userId="5d5d9c33-4a8f-4fad-a74b-e23ae769dead" providerId="ADAL" clId="{9BC4A8D2-6BD3-4F6E-9B89-9E8D97E5DD9E}" dt="2026-04-14T11:31:31.977" v="1104" actId="478"/>
          <ac:picMkLst>
            <pc:docMk/>
            <pc:sldMk cId="2856057794" sldId="1278"/>
            <ac:picMk id="3" creationId="{9119DEA9-47D2-1C47-859F-3DAD45DDD0DD}"/>
          </ac:picMkLst>
        </pc:picChg>
        <pc:picChg chg="add mod">
          <ac:chgData name="Salima  Ben Najem" userId="5d5d9c33-4a8f-4fad-a74b-e23ae769dead" providerId="ADAL" clId="{9BC4A8D2-6BD3-4F6E-9B89-9E8D97E5DD9E}" dt="2026-04-14T11:31:40.046" v="1107" actId="1076"/>
          <ac:picMkLst>
            <pc:docMk/>
            <pc:sldMk cId="2856057794" sldId="1278"/>
            <ac:picMk id="5" creationId="{4BE70A0C-CD7D-4923-922A-F7BC3F6ECDEA}"/>
          </ac:picMkLst>
        </pc:picChg>
      </pc:sldChg>
      <pc:sldChg chg="addSp delSp modSp mod">
        <pc:chgData name="Salima  Ben Najem" userId="5d5d9c33-4a8f-4fad-a74b-e23ae769dead" providerId="ADAL" clId="{9BC4A8D2-6BD3-4F6E-9B89-9E8D97E5DD9E}" dt="2026-04-14T11:35:52.753" v="1319" actId="1076"/>
        <pc:sldMkLst>
          <pc:docMk/>
          <pc:sldMk cId="1816158638" sldId="1279"/>
        </pc:sldMkLst>
        <pc:spChg chg="mod">
          <ac:chgData name="Salima  Ben Najem" userId="5d5d9c33-4a8f-4fad-a74b-e23ae769dead" providerId="ADAL" clId="{9BC4A8D2-6BD3-4F6E-9B89-9E8D97E5DD9E}" dt="2026-04-14T11:33:42.965" v="1218" actId="1076"/>
          <ac:spMkLst>
            <pc:docMk/>
            <pc:sldMk cId="1816158638" sldId="1279"/>
            <ac:spMk id="4" creationId="{31EF6482-4375-492F-94F4-4371FDE3598E}"/>
          </ac:spMkLst>
        </pc:spChg>
        <pc:spChg chg="mod">
          <ac:chgData name="Salima  Ben Najem" userId="5d5d9c33-4a8f-4fad-a74b-e23ae769dead" providerId="ADAL" clId="{9BC4A8D2-6BD3-4F6E-9B89-9E8D97E5DD9E}" dt="2026-04-14T11:33:59.541" v="1222" actId="108"/>
          <ac:spMkLst>
            <pc:docMk/>
            <pc:sldMk cId="1816158638" sldId="1279"/>
            <ac:spMk id="7" creationId="{6C6407D2-20CF-8B60-191B-0E4E8D58681F}"/>
          </ac:spMkLst>
        </pc:spChg>
        <pc:picChg chg="del">
          <ac:chgData name="Salima  Ben Najem" userId="5d5d9c33-4a8f-4fad-a74b-e23ae769dead" providerId="ADAL" clId="{9BC4A8D2-6BD3-4F6E-9B89-9E8D97E5DD9E}" dt="2026-04-14T11:34:01.730" v="1223" actId="478"/>
          <ac:picMkLst>
            <pc:docMk/>
            <pc:sldMk cId="1816158638" sldId="1279"/>
            <ac:picMk id="3" creationId="{BA1B855D-8706-5672-D384-4952509516E2}"/>
          </ac:picMkLst>
        </pc:picChg>
        <pc:picChg chg="add mod">
          <ac:chgData name="Salima  Ben Najem" userId="5d5d9c33-4a8f-4fad-a74b-e23ae769dead" providerId="ADAL" clId="{9BC4A8D2-6BD3-4F6E-9B89-9E8D97E5DD9E}" dt="2026-04-14T11:35:52.753" v="1319" actId="1076"/>
          <ac:picMkLst>
            <pc:docMk/>
            <pc:sldMk cId="1816158638" sldId="1279"/>
            <ac:picMk id="5" creationId="{7210C3E7-1B6A-4733-0840-B569B08F8CD0}"/>
          </ac:picMkLst>
        </pc:picChg>
      </pc:sldChg>
      <pc:sldChg chg="addSp delSp modSp mod">
        <pc:chgData name="Salima  Ben Najem" userId="5d5d9c33-4a8f-4fad-a74b-e23ae769dead" providerId="ADAL" clId="{9BC4A8D2-6BD3-4F6E-9B89-9E8D97E5DD9E}" dt="2026-04-14T11:41:31.276" v="1649" actId="1076"/>
        <pc:sldMkLst>
          <pc:docMk/>
          <pc:sldMk cId="4243596628" sldId="1280"/>
        </pc:sldMkLst>
        <pc:spChg chg="mod">
          <ac:chgData name="Salima  Ben Najem" userId="5d5d9c33-4a8f-4fad-a74b-e23ae769dead" providerId="ADAL" clId="{9BC4A8D2-6BD3-4F6E-9B89-9E8D97E5DD9E}" dt="2026-04-14T11:38:48.870" v="1446" actId="20577"/>
          <ac:spMkLst>
            <pc:docMk/>
            <pc:sldMk cId="4243596628" sldId="1280"/>
            <ac:spMk id="7" creationId="{58CBBCC6-ECC2-16DF-6659-5B1F19895391}"/>
          </ac:spMkLst>
        </pc:spChg>
        <pc:spChg chg="mod">
          <ac:chgData name="Salima  Ben Najem" userId="5d5d9c33-4a8f-4fad-a74b-e23ae769dead" providerId="ADAL" clId="{9BC4A8D2-6BD3-4F6E-9B89-9E8D97E5DD9E}" dt="2026-04-14T11:38:35.933" v="1406" actId="20577"/>
          <ac:spMkLst>
            <pc:docMk/>
            <pc:sldMk cId="4243596628" sldId="1280"/>
            <ac:spMk id="10" creationId="{26D00810-27AF-A39A-A91E-CACB01877726}"/>
          </ac:spMkLst>
        </pc:spChg>
        <pc:picChg chg="del">
          <ac:chgData name="Salima  Ben Najem" userId="5d5d9c33-4a8f-4fad-a74b-e23ae769dead" providerId="ADAL" clId="{9BC4A8D2-6BD3-4F6E-9B89-9E8D97E5DD9E}" dt="2026-04-14T11:38:14.174" v="1364" actId="478"/>
          <ac:picMkLst>
            <pc:docMk/>
            <pc:sldMk cId="4243596628" sldId="1280"/>
            <ac:picMk id="3" creationId="{3DE711B8-144C-3BF1-EC2F-7AC1C7DE95F0}"/>
          </ac:picMkLst>
        </pc:picChg>
        <pc:picChg chg="add mod">
          <ac:chgData name="Salima  Ben Najem" userId="5d5d9c33-4a8f-4fad-a74b-e23ae769dead" providerId="ADAL" clId="{9BC4A8D2-6BD3-4F6E-9B89-9E8D97E5DD9E}" dt="2026-04-14T11:41:31.276" v="1649" actId="1076"/>
          <ac:picMkLst>
            <pc:docMk/>
            <pc:sldMk cId="4243596628" sldId="1280"/>
            <ac:picMk id="4" creationId="{DB54FF26-0837-BC7D-DFCC-BE1565FE4114}"/>
          </ac:picMkLst>
        </pc:picChg>
      </pc:sldChg>
      <pc:sldChg chg="addSp delSp modSp mod">
        <pc:chgData name="Salima  Ben Najem" userId="5d5d9c33-4a8f-4fad-a74b-e23ae769dead" providerId="ADAL" clId="{9BC4A8D2-6BD3-4F6E-9B89-9E8D97E5DD9E}" dt="2026-04-14T11:41:15.626" v="1643" actId="1076"/>
        <pc:sldMkLst>
          <pc:docMk/>
          <pc:sldMk cId="3024334459" sldId="1281"/>
        </pc:sldMkLst>
        <pc:spChg chg="mod">
          <ac:chgData name="Salima  Ben Najem" userId="5d5d9c33-4a8f-4fad-a74b-e23ae769dead" providerId="ADAL" clId="{9BC4A8D2-6BD3-4F6E-9B89-9E8D97E5DD9E}" dt="2026-04-14T11:40:16.437" v="1587" actId="20577"/>
          <ac:spMkLst>
            <pc:docMk/>
            <pc:sldMk cId="3024334459" sldId="1281"/>
            <ac:spMk id="6" creationId="{FFD36727-A7EB-D2B2-3303-6D4406E2B573}"/>
          </ac:spMkLst>
        </pc:spChg>
        <pc:spChg chg="mod">
          <ac:chgData name="Salima  Ben Najem" userId="5d5d9c33-4a8f-4fad-a74b-e23ae769dead" providerId="ADAL" clId="{9BC4A8D2-6BD3-4F6E-9B89-9E8D97E5DD9E}" dt="2026-04-14T11:40:34.236" v="1639" actId="20577"/>
          <ac:spMkLst>
            <pc:docMk/>
            <pc:sldMk cId="3024334459" sldId="1281"/>
            <ac:spMk id="7" creationId="{1F9FE951-C97B-1205-E578-D5DE132C0EB6}"/>
          </ac:spMkLst>
        </pc:spChg>
        <pc:picChg chg="del">
          <ac:chgData name="Salima  Ben Najem" userId="5d5d9c33-4a8f-4fad-a74b-e23ae769dead" providerId="ADAL" clId="{9BC4A8D2-6BD3-4F6E-9B89-9E8D97E5DD9E}" dt="2026-04-14T11:40:19.298" v="1588" actId="478"/>
          <ac:picMkLst>
            <pc:docMk/>
            <pc:sldMk cId="3024334459" sldId="1281"/>
            <ac:picMk id="3" creationId="{F1639BDC-6289-781F-5E17-B6D8F133C185}"/>
          </ac:picMkLst>
        </pc:picChg>
        <pc:picChg chg="add mod">
          <ac:chgData name="Salima  Ben Najem" userId="5d5d9c33-4a8f-4fad-a74b-e23ae769dead" providerId="ADAL" clId="{9BC4A8D2-6BD3-4F6E-9B89-9E8D97E5DD9E}" dt="2026-04-14T11:41:15.626" v="1643" actId="1076"/>
          <ac:picMkLst>
            <pc:docMk/>
            <pc:sldMk cId="3024334459" sldId="1281"/>
            <ac:picMk id="4" creationId="{CF6BC50E-B0B9-F085-1BBB-0895173B7471}"/>
          </ac:picMkLst>
        </pc:picChg>
      </pc:sldChg>
      <pc:sldChg chg="addSp delSp modSp mod">
        <pc:chgData name="Salima  Ben Najem" userId="5d5d9c33-4a8f-4fad-a74b-e23ae769dead" providerId="ADAL" clId="{9BC4A8D2-6BD3-4F6E-9B89-9E8D97E5DD9E}" dt="2026-04-14T11:45:16.533" v="1864" actId="20577"/>
        <pc:sldMkLst>
          <pc:docMk/>
          <pc:sldMk cId="1402262842" sldId="1282"/>
        </pc:sldMkLst>
        <pc:spChg chg="mod">
          <ac:chgData name="Salima  Ben Najem" userId="5d5d9c33-4a8f-4fad-a74b-e23ae769dead" providerId="ADAL" clId="{9BC4A8D2-6BD3-4F6E-9B89-9E8D97E5DD9E}" dt="2026-04-14T11:44:55.215" v="1856" actId="20577"/>
          <ac:spMkLst>
            <pc:docMk/>
            <pc:sldMk cId="1402262842" sldId="1282"/>
            <ac:spMk id="3" creationId="{A78121AC-F5BC-8F63-FD93-6C1760FD29CF}"/>
          </ac:spMkLst>
        </pc:spChg>
        <pc:spChg chg="mod">
          <ac:chgData name="Salima  Ben Najem" userId="5d5d9c33-4a8f-4fad-a74b-e23ae769dead" providerId="ADAL" clId="{9BC4A8D2-6BD3-4F6E-9B89-9E8D97E5DD9E}" dt="2026-04-14T11:45:16.533" v="1864" actId="20577"/>
          <ac:spMkLst>
            <pc:docMk/>
            <pc:sldMk cId="1402262842" sldId="1282"/>
            <ac:spMk id="7" creationId="{A5AEA9F8-2BB1-BEE8-523F-9BFF035FA426}"/>
          </ac:spMkLst>
        </pc:spChg>
        <pc:picChg chg="add mod">
          <ac:chgData name="Salima  Ben Najem" userId="5d5d9c33-4a8f-4fad-a74b-e23ae769dead" providerId="ADAL" clId="{9BC4A8D2-6BD3-4F6E-9B89-9E8D97E5DD9E}" dt="2026-04-14T11:44:17.998" v="1738" actId="1076"/>
          <ac:picMkLst>
            <pc:docMk/>
            <pc:sldMk cId="1402262842" sldId="1282"/>
            <ac:picMk id="4" creationId="{49554BCA-74AD-85F9-BCC2-D706C3B8F990}"/>
          </ac:picMkLst>
        </pc:picChg>
        <pc:picChg chg="del">
          <ac:chgData name="Salima  Ben Najem" userId="5d5d9c33-4a8f-4fad-a74b-e23ae769dead" providerId="ADAL" clId="{9BC4A8D2-6BD3-4F6E-9B89-9E8D97E5DD9E}" dt="2026-04-14T11:44:09.929" v="1735" actId="478"/>
          <ac:picMkLst>
            <pc:docMk/>
            <pc:sldMk cId="1402262842" sldId="1282"/>
            <ac:picMk id="5" creationId="{C49B8A2D-4D8B-0B9D-2F91-0F487EB02EB3}"/>
          </ac:picMkLst>
        </pc:picChg>
      </pc:sldChg>
      <pc:sldChg chg="addSp delSp modSp mod">
        <pc:chgData name="Salima  Ben Najem" userId="5d5d9c33-4a8f-4fad-a74b-e23ae769dead" providerId="ADAL" clId="{9BC4A8D2-6BD3-4F6E-9B89-9E8D97E5DD9E}" dt="2026-04-09T15:40:41.030" v="69" actId="1076"/>
        <pc:sldMkLst>
          <pc:docMk/>
          <pc:sldMk cId="3712965454" sldId="1289"/>
        </pc:sldMkLst>
        <pc:picChg chg="add mod">
          <ac:chgData name="Salima  Ben Najem" userId="5d5d9c33-4a8f-4fad-a74b-e23ae769dead" providerId="ADAL" clId="{9BC4A8D2-6BD3-4F6E-9B89-9E8D97E5DD9E}" dt="2026-04-09T15:40:09.171" v="64"/>
          <ac:picMkLst>
            <pc:docMk/>
            <pc:sldMk cId="3712965454" sldId="1289"/>
            <ac:picMk id="2" creationId="{A93B6B36-7218-7CD0-5ED8-8AD200EF72B1}"/>
          </ac:picMkLst>
        </pc:picChg>
        <pc:picChg chg="add mod">
          <ac:chgData name="Salima  Ben Najem" userId="5d5d9c33-4a8f-4fad-a74b-e23ae769dead" providerId="ADAL" clId="{9BC4A8D2-6BD3-4F6E-9B89-9E8D97E5DD9E}" dt="2026-04-09T15:40:41.030" v="69" actId="1076"/>
          <ac:picMkLst>
            <pc:docMk/>
            <pc:sldMk cId="3712965454" sldId="1289"/>
            <ac:picMk id="3" creationId="{13CFA149-DD56-512C-3546-4271759DFBCA}"/>
          </ac:picMkLst>
        </pc:picChg>
        <pc:picChg chg="add mod">
          <ac:chgData name="Salima  Ben Najem" userId="5d5d9c33-4a8f-4fad-a74b-e23ae769dead" providerId="ADAL" clId="{9BC4A8D2-6BD3-4F6E-9B89-9E8D97E5DD9E}" dt="2026-04-09T15:40:41.030" v="69" actId="1076"/>
          <ac:picMkLst>
            <pc:docMk/>
            <pc:sldMk cId="3712965454" sldId="1289"/>
            <ac:picMk id="4" creationId="{9D928A0C-CAE1-329D-E860-04D7E5AC9BF2}"/>
          </ac:picMkLst>
        </pc:picChg>
        <pc:picChg chg="add mod">
          <ac:chgData name="Salima  Ben Najem" userId="5d5d9c33-4a8f-4fad-a74b-e23ae769dead" providerId="ADAL" clId="{9BC4A8D2-6BD3-4F6E-9B89-9E8D97E5DD9E}" dt="2026-04-09T15:40:09.171" v="64"/>
          <ac:picMkLst>
            <pc:docMk/>
            <pc:sldMk cId="3712965454" sldId="1289"/>
            <ac:picMk id="6" creationId="{B4A87F85-601A-E441-D9C8-640DBC6302F6}"/>
          </ac:picMkLst>
        </pc:picChg>
        <pc:picChg chg="add mod">
          <ac:chgData name="Salima  Ben Najem" userId="5d5d9c33-4a8f-4fad-a74b-e23ae769dead" providerId="ADAL" clId="{9BC4A8D2-6BD3-4F6E-9B89-9E8D97E5DD9E}" dt="2026-04-09T15:40:21.729" v="66" actId="1076"/>
          <ac:picMkLst>
            <pc:docMk/>
            <pc:sldMk cId="3712965454" sldId="1289"/>
            <ac:picMk id="7" creationId="{6FF5D3E8-A1DC-8790-3118-6EACDAEA402D}"/>
          </ac:picMkLst>
        </pc:picChg>
        <pc:picChg chg="add mod">
          <ac:chgData name="Salima  Ben Najem" userId="5d5d9c33-4a8f-4fad-a74b-e23ae769dead" providerId="ADAL" clId="{9BC4A8D2-6BD3-4F6E-9B89-9E8D97E5DD9E}" dt="2026-04-09T15:40:09.171" v="64"/>
          <ac:picMkLst>
            <pc:docMk/>
            <pc:sldMk cId="3712965454" sldId="1289"/>
            <ac:picMk id="9" creationId="{26EF6EA9-3F67-05B5-AE31-5FCF28E70014}"/>
          </ac:picMkLst>
        </pc:picChg>
      </pc:sldChg>
      <pc:sldChg chg="addSp delSp modSp mod">
        <pc:chgData name="Salima  Ben Najem" userId="5d5d9c33-4a8f-4fad-a74b-e23ae769dead" providerId="ADAL" clId="{9BC4A8D2-6BD3-4F6E-9B89-9E8D97E5DD9E}" dt="2026-04-09T15:39:59.381" v="60"/>
        <pc:sldMkLst>
          <pc:docMk/>
          <pc:sldMk cId="1072659701" sldId="1292"/>
        </pc:sldMkLst>
        <pc:picChg chg="add mod">
          <ac:chgData name="Salima  Ben Najem" userId="5d5d9c33-4a8f-4fad-a74b-e23ae769dead" providerId="ADAL" clId="{9BC4A8D2-6BD3-4F6E-9B89-9E8D97E5DD9E}" dt="2026-04-09T15:39:59.381" v="60"/>
          <ac:picMkLst>
            <pc:docMk/>
            <pc:sldMk cId="1072659701" sldId="1292"/>
            <ac:picMk id="2" creationId="{A5677FFA-0F0A-A88D-6E3E-D0D0C9EE9FE9}"/>
          </ac:picMkLst>
        </pc:picChg>
        <pc:picChg chg="add mod">
          <ac:chgData name="Salima  Ben Najem" userId="5d5d9c33-4a8f-4fad-a74b-e23ae769dead" providerId="ADAL" clId="{9BC4A8D2-6BD3-4F6E-9B89-9E8D97E5DD9E}" dt="2026-04-09T15:39:59.381" v="60"/>
          <ac:picMkLst>
            <pc:docMk/>
            <pc:sldMk cId="1072659701" sldId="1292"/>
            <ac:picMk id="3" creationId="{60E1D116-54D3-0EB9-1AA6-24C43B9B641A}"/>
          </ac:picMkLst>
        </pc:picChg>
        <pc:picChg chg="add mod">
          <ac:chgData name="Salima  Ben Najem" userId="5d5d9c33-4a8f-4fad-a74b-e23ae769dead" providerId="ADAL" clId="{9BC4A8D2-6BD3-4F6E-9B89-9E8D97E5DD9E}" dt="2026-04-09T15:39:59.381" v="60"/>
          <ac:picMkLst>
            <pc:docMk/>
            <pc:sldMk cId="1072659701" sldId="1292"/>
            <ac:picMk id="4" creationId="{0D9E3ACD-A1B3-4F3D-34FE-F32E06BF7FFD}"/>
          </ac:picMkLst>
        </pc:picChg>
        <pc:picChg chg="add mod">
          <ac:chgData name="Salima  Ben Najem" userId="5d5d9c33-4a8f-4fad-a74b-e23ae769dead" providerId="ADAL" clId="{9BC4A8D2-6BD3-4F6E-9B89-9E8D97E5DD9E}" dt="2026-04-09T15:39:59.381" v="60"/>
          <ac:picMkLst>
            <pc:docMk/>
            <pc:sldMk cId="1072659701" sldId="1292"/>
            <ac:picMk id="6" creationId="{A2533975-AA70-8D5D-4904-676C56B6BC9C}"/>
          </ac:picMkLst>
        </pc:picChg>
        <pc:picChg chg="add mod">
          <ac:chgData name="Salima  Ben Najem" userId="5d5d9c33-4a8f-4fad-a74b-e23ae769dead" providerId="ADAL" clId="{9BC4A8D2-6BD3-4F6E-9B89-9E8D97E5DD9E}" dt="2026-04-09T15:39:59.381" v="60"/>
          <ac:picMkLst>
            <pc:docMk/>
            <pc:sldMk cId="1072659701" sldId="1292"/>
            <ac:picMk id="7" creationId="{155340F1-A15D-318B-FC74-8F4B9E1EC869}"/>
          </ac:picMkLst>
        </pc:picChg>
        <pc:picChg chg="add mod">
          <ac:chgData name="Salima  Ben Najem" userId="5d5d9c33-4a8f-4fad-a74b-e23ae769dead" providerId="ADAL" clId="{9BC4A8D2-6BD3-4F6E-9B89-9E8D97E5DD9E}" dt="2026-04-09T15:39:59.381" v="60"/>
          <ac:picMkLst>
            <pc:docMk/>
            <pc:sldMk cId="1072659701" sldId="1292"/>
            <ac:picMk id="9" creationId="{1383954D-EC74-834D-0E0B-578B366160ED}"/>
          </ac:picMkLst>
        </pc:picChg>
      </pc:sldChg>
      <pc:sldChg chg="addSp delSp modSp mod">
        <pc:chgData name="Salima  Ben Najem" userId="5d5d9c33-4a8f-4fad-a74b-e23ae769dead" providerId="ADAL" clId="{9BC4A8D2-6BD3-4F6E-9B89-9E8D97E5DD9E}" dt="2026-04-09T15:36:14.097" v="11"/>
        <pc:sldMkLst>
          <pc:docMk/>
          <pc:sldMk cId="36985993" sldId="1293"/>
        </pc:sldMkLst>
        <pc:spChg chg="add mod">
          <ac:chgData name="Salima  Ben Najem" userId="5d5d9c33-4a8f-4fad-a74b-e23ae769dead" providerId="ADAL" clId="{9BC4A8D2-6BD3-4F6E-9B89-9E8D97E5DD9E}" dt="2026-04-09T15:36:14.097" v="11"/>
          <ac:spMkLst>
            <pc:docMk/>
            <pc:sldMk cId="36985993" sldId="1293"/>
            <ac:spMk id="6" creationId="{E444537F-E45E-6DAF-8724-09F2691523B4}"/>
          </ac:spMkLst>
        </pc:spChg>
        <pc:spChg chg="add mod">
          <ac:chgData name="Salima  Ben Najem" userId="5d5d9c33-4a8f-4fad-a74b-e23ae769dead" providerId="ADAL" clId="{9BC4A8D2-6BD3-4F6E-9B89-9E8D97E5DD9E}" dt="2026-04-09T15:36:14.097" v="11"/>
          <ac:spMkLst>
            <pc:docMk/>
            <pc:sldMk cId="36985993" sldId="1293"/>
            <ac:spMk id="7" creationId="{026AC5B6-9524-A5A9-E794-637613767BF8}"/>
          </ac:spMkLst>
        </pc:spChg>
        <pc:spChg chg="add mod">
          <ac:chgData name="Salima  Ben Najem" userId="5d5d9c33-4a8f-4fad-a74b-e23ae769dead" providerId="ADAL" clId="{9BC4A8D2-6BD3-4F6E-9B89-9E8D97E5DD9E}" dt="2026-04-09T15:36:14.097" v="11"/>
          <ac:spMkLst>
            <pc:docMk/>
            <pc:sldMk cId="36985993" sldId="1293"/>
            <ac:spMk id="20" creationId="{64997678-DBCF-B061-7957-A40C9CEDF4D1}"/>
          </ac:spMkLst>
        </pc:spChg>
        <pc:spChg chg="add mod">
          <ac:chgData name="Salima  Ben Najem" userId="5d5d9c33-4a8f-4fad-a74b-e23ae769dead" providerId="ADAL" clId="{9BC4A8D2-6BD3-4F6E-9B89-9E8D97E5DD9E}" dt="2026-04-09T15:36:14.097" v="11"/>
          <ac:spMkLst>
            <pc:docMk/>
            <pc:sldMk cId="36985993" sldId="1293"/>
            <ac:spMk id="21" creationId="{B4251BBF-F94C-FE5C-AB2B-87A1182F7502}"/>
          </ac:spMkLst>
        </pc:spChg>
        <pc:spChg chg="add mod">
          <ac:chgData name="Salima  Ben Najem" userId="5d5d9c33-4a8f-4fad-a74b-e23ae769dead" providerId="ADAL" clId="{9BC4A8D2-6BD3-4F6E-9B89-9E8D97E5DD9E}" dt="2026-04-09T15:36:14.097" v="11"/>
          <ac:spMkLst>
            <pc:docMk/>
            <pc:sldMk cId="36985993" sldId="1293"/>
            <ac:spMk id="22" creationId="{F09E6F14-9800-8F9A-3E4A-01095B09E62F}"/>
          </ac:spMkLst>
        </pc:spChg>
        <pc:spChg chg="add mod">
          <ac:chgData name="Salima  Ben Najem" userId="5d5d9c33-4a8f-4fad-a74b-e23ae769dead" providerId="ADAL" clId="{9BC4A8D2-6BD3-4F6E-9B89-9E8D97E5DD9E}" dt="2026-04-09T15:36:14.097" v="11"/>
          <ac:spMkLst>
            <pc:docMk/>
            <pc:sldMk cId="36985993" sldId="1293"/>
            <ac:spMk id="23" creationId="{A0665598-57AD-1275-0180-2447BD4AA04A}"/>
          </ac:spMkLst>
        </pc:spChg>
        <pc:picChg chg="add mod">
          <ac:chgData name="Salima  Ben Najem" userId="5d5d9c33-4a8f-4fad-a74b-e23ae769dead" providerId="ADAL" clId="{9BC4A8D2-6BD3-4F6E-9B89-9E8D97E5DD9E}" dt="2026-04-09T15:36:14.097" v="11"/>
          <ac:picMkLst>
            <pc:docMk/>
            <pc:sldMk cId="36985993" sldId="1293"/>
            <ac:picMk id="24" creationId="{5AA36EC9-2D7E-1A20-01DE-75A7AFDD88D1}"/>
          </ac:picMkLst>
        </pc:picChg>
        <pc:picChg chg="add mod">
          <ac:chgData name="Salima  Ben Najem" userId="5d5d9c33-4a8f-4fad-a74b-e23ae769dead" providerId="ADAL" clId="{9BC4A8D2-6BD3-4F6E-9B89-9E8D97E5DD9E}" dt="2026-04-09T15:36:14.097" v="11"/>
          <ac:picMkLst>
            <pc:docMk/>
            <pc:sldMk cId="36985993" sldId="1293"/>
            <ac:picMk id="25" creationId="{843F53A7-F4C5-AEB7-FE49-BE32D7FEC724}"/>
          </ac:picMkLst>
        </pc:picChg>
        <pc:picChg chg="add mod">
          <ac:chgData name="Salima  Ben Najem" userId="5d5d9c33-4a8f-4fad-a74b-e23ae769dead" providerId="ADAL" clId="{9BC4A8D2-6BD3-4F6E-9B89-9E8D97E5DD9E}" dt="2026-04-09T15:36:14.097" v="11"/>
          <ac:picMkLst>
            <pc:docMk/>
            <pc:sldMk cId="36985993" sldId="1293"/>
            <ac:picMk id="27" creationId="{DEE9BE92-4D04-3B57-A157-AD0593FE82F7}"/>
          </ac:picMkLst>
        </pc:picChg>
        <pc:picChg chg="add mod">
          <ac:chgData name="Salima  Ben Najem" userId="5d5d9c33-4a8f-4fad-a74b-e23ae769dead" providerId="ADAL" clId="{9BC4A8D2-6BD3-4F6E-9B89-9E8D97E5DD9E}" dt="2026-04-09T15:36:14.097" v="11"/>
          <ac:picMkLst>
            <pc:docMk/>
            <pc:sldMk cId="36985993" sldId="1293"/>
            <ac:picMk id="29" creationId="{96384E04-462A-302D-1EAB-CDC46461A3E8}"/>
          </ac:picMkLst>
        </pc:picChg>
      </pc:sldChg>
      <pc:sldChg chg="addSp delSp modSp mod">
        <pc:chgData name="Salima  Ben Najem" userId="5d5d9c33-4a8f-4fad-a74b-e23ae769dead" providerId="ADAL" clId="{9BC4A8D2-6BD3-4F6E-9B89-9E8D97E5DD9E}" dt="2026-04-09T15:49:23.989" v="180" actId="1076"/>
        <pc:sldMkLst>
          <pc:docMk/>
          <pc:sldMk cId="1435660713" sldId="1297"/>
        </pc:sldMkLst>
        <pc:spChg chg="add mod">
          <ac:chgData name="Salima  Ben Najem" userId="5d5d9c33-4a8f-4fad-a74b-e23ae769dead" providerId="ADAL" clId="{9BC4A8D2-6BD3-4F6E-9B89-9E8D97E5DD9E}" dt="2026-04-09T15:49:23.989" v="180" actId="1076"/>
          <ac:spMkLst>
            <pc:docMk/>
            <pc:sldMk cId="1435660713" sldId="1297"/>
            <ac:spMk id="7" creationId="{DCE102A8-4524-0996-3A79-479C9FE857FE}"/>
          </ac:spMkLst>
        </pc:spChg>
        <pc:spChg chg="add mod">
          <ac:chgData name="Salima  Ben Najem" userId="5d5d9c33-4a8f-4fad-a74b-e23ae769dead" providerId="ADAL" clId="{9BC4A8D2-6BD3-4F6E-9B89-9E8D97E5DD9E}" dt="2026-04-09T15:48:40.046" v="167"/>
          <ac:spMkLst>
            <pc:docMk/>
            <pc:sldMk cId="1435660713" sldId="1297"/>
            <ac:spMk id="8" creationId="{877298D9-7D26-7005-C8F6-F26848ECA944}"/>
          </ac:spMkLst>
        </pc:spChg>
      </pc:sldChg>
      <pc:sldChg chg="addSp delSp modSp mod">
        <pc:chgData name="Salima  Ben Najem" userId="5d5d9c33-4a8f-4fad-a74b-e23ae769dead" providerId="ADAL" clId="{9BC4A8D2-6BD3-4F6E-9B89-9E8D97E5DD9E}" dt="2026-04-09T15:51:42.933" v="427" actId="6549"/>
        <pc:sldMkLst>
          <pc:docMk/>
          <pc:sldMk cId="100218392" sldId="1298"/>
        </pc:sldMkLst>
        <pc:spChg chg="mod">
          <ac:chgData name="Salima  Ben Najem" userId="5d5d9c33-4a8f-4fad-a74b-e23ae769dead" providerId="ADAL" clId="{9BC4A8D2-6BD3-4F6E-9B89-9E8D97E5DD9E}" dt="2026-04-09T15:51:34.038" v="426" actId="20577"/>
          <ac:spMkLst>
            <pc:docMk/>
            <pc:sldMk cId="100218392" sldId="1298"/>
            <ac:spMk id="4" creationId="{3A4B18A8-51B3-859A-BDA8-0162AF3709A2}"/>
          </ac:spMkLst>
        </pc:spChg>
        <pc:spChg chg="add mod">
          <ac:chgData name="Salima  Ben Najem" userId="5d5d9c33-4a8f-4fad-a74b-e23ae769dead" providerId="ADAL" clId="{9BC4A8D2-6BD3-4F6E-9B89-9E8D97E5DD9E}" dt="2026-04-09T15:51:42.933" v="427" actId="6549"/>
          <ac:spMkLst>
            <pc:docMk/>
            <pc:sldMk cId="100218392" sldId="1298"/>
            <ac:spMk id="7" creationId="{792FF205-2742-9D74-9E3F-35A32577D8DA}"/>
          </ac:spMkLst>
        </pc:spChg>
        <pc:spChg chg="add mod">
          <ac:chgData name="Salima  Ben Najem" userId="5d5d9c33-4a8f-4fad-a74b-e23ae769dead" providerId="ADAL" clId="{9BC4A8D2-6BD3-4F6E-9B89-9E8D97E5DD9E}" dt="2026-04-09T15:49:40.339" v="183" actId="207"/>
          <ac:spMkLst>
            <pc:docMk/>
            <pc:sldMk cId="100218392" sldId="1298"/>
            <ac:spMk id="8" creationId="{9981F3ED-62AA-D0F3-9ED4-6CA42B81EA86}"/>
          </ac:spMkLst>
        </pc:spChg>
      </pc:sldChg>
      <pc:sldChg chg="add">
        <pc:chgData name="Salima  Ben Najem" userId="5d5d9c33-4a8f-4fad-a74b-e23ae769dead" providerId="ADAL" clId="{9BC4A8D2-6BD3-4F6E-9B89-9E8D97E5DD9E}" dt="2026-04-09T15:31:32.719" v="5"/>
        <pc:sldMkLst>
          <pc:docMk/>
          <pc:sldMk cId="4282494359" sldId="1301"/>
        </pc:sldMkLst>
      </pc:sldChg>
      <pc:sldChg chg="add">
        <pc:chgData name="Salima  Ben Najem" userId="5d5d9c33-4a8f-4fad-a74b-e23ae769dead" providerId="ADAL" clId="{9BC4A8D2-6BD3-4F6E-9B89-9E8D97E5DD9E}" dt="2026-04-09T15:31:51.147" v="6"/>
        <pc:sldMkLst>
          <pc:docMk/>
          <pc:sldMk cId="4058956077" sldId="1302"/>
        </pc:sldMkLst>
      </pc:sldChg>
      <pc:sldChg chg="add">
        <pc:chgData name="Salima  Ben Najem" userId="5d5d9c33-4a8f-4fad-a74b-e23ae769dead" providerId="ADAL" clId="{9BC4A8D2-6BD3-4F6E-9B89-9E8D97E5DD9E}" dt="2026-04-09T15:39:39.120" v="58"/>
        <pc:sldMkLst>
          <pc:docMk/>
          <pc:sldMk cId="32359191" sldId="1303"/>
        </pc:sldMkLst>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1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1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dirty="0"/>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15/04/2026</a:t>
            </a:fld>
            <a:endParaRPr lang="fr-MA" dirty="0"/>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dirty="0"/>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dirty="0"/>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dirty="0"/>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dirty="0"/>
          </a:p>
        </p:txBody>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B53E9-10A7-4137-8756-2E7D33D1597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0A5F3F9-032C-F460-8565-49C8E28F168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DD33519-585A-132D-1FBC-B9DB7AA9ADDA}"/>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2897B9B9-70DA-D487-8EF4-5E2A3F1DAEA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91327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CFCB1-15A5-7D2C-BC79-FAE4BA756CB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E91ECFB-C3BF-E97C-FC0D-D90715995A9D}"/>
              </a:ext>
            </a:extLst>
          </p:cNvPr>
          <p:cNvSpPr>
            <a:spLocks noGrp="1" noRot="1" noChangeAspect="1"/>
          </p:cNvSpPr>
          <p:nvPr>
            <p:ph type="sldImg"/>
          </p:nvPr>
        </p:nvSpPr>
        <p:spPr/>
        <p:txBody>
          <a:bodyPr/>
          <a:lstStyle/>
          <a:p>
            <a:endParaRPr lang="fr-MA" dirty="0"/>
          </a:p>
        </p:txBody>
      </p:sp>
      <p:sp>
        <p:nvSpPr>
          <p:cNvPr id="3" name="Espace réservé des notes 2">
            <a:extLst>
              <a:ext uri="{FF2B5EF4-FFF2-40B4-BE49-F238E27FC236}">
                <a16:creationId xmlns:a16="http://schemas.microsoft.com/office/drawing/2014/main" id="{38E9E3EE-1648-9034-A56A-24B6819B7843}"/>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2D378F36-F288-2BBD-44A8-58A24D90058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41911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9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t="-1000" b="-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7496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Disposition personnalisé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6082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2818715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dirty="0"/>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15835949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194965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71EA51F4-23A9-D1C1-61DC-1D22FA1DCC4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317982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299270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7C1B7982-2B02-A943-BB32-6FBF8BFA1F27}"/>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0383604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0444106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C17B4DBB-B7C0-9F57-196F-945366228CE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916668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991855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301190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7237070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1166380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681895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695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Titre et contenu">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118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46374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23241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39340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560300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34593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198963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31973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07011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15/04/2026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39961551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15/04/2026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408463080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15/04/2026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98092820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15/04/2026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332563077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15/04/2026</a:t>
            </a:fld>
            <a:endParaRPr lang="fr-MA" dirty="0"/>
          </a:p>
        </p:txBody>
      </p:sp>
      <p:sp>
        <p:nvSpPr>
          <p:cNvPr id="8" name="Footer Placeholder 7"/>
          <p:cNvSpPr>
            <a:spLocks noGrp="1"/>
          </p:cNvSpPr>
          <p:nvPr>
            <p:ph type="ftr" sz="quarter" idx="11"/>
          </p:nvPr>
        </p:nvSpPr>
        <p:spPr/>
        <p:txBody>
          <a:bodyPr/>
          <a:lstStyle/>
          <a:p>
            <a:endParaRPr lang="fr-MA" dirty="0"/>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52957986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15/04/2026</a:t>
            </a:fld>
            <a:endParaRPr lang="fr-MA" dirty="0"/>
          </a:p>
        </p:txBody>
      </p:sp>
      <p:sp>
        <p:nvSpPr>
          <p:cNvPr id="4" name="Footer Placeholder 3"/>
          <p:cNvSpPr>
            <a:spLocks noGrp="1"/>
          </p:cNvSpPr>
          <p:nvPr>
            <p:ph type="ftr" sz="quarter" idx="11"/>
          </p:nvPr>
        </p:nvSpPr>
        <p:spPr/>
        <p:txBody>
          <a:bodyPr/>
          <a:lstStyle/>
          <a:p>
            <a:endParaRPr lang="fr-MA" dirty="0"/>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88629539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15/04/2026</a:t>
            </a:fld>
            <a:endParaRPr lang="fr-MA" dirty="0"/>
          </a:p>
        </p:txBody>
      </p:sp>
      <p:sp>
        <p:nvSpPr>
          <p:cNvPr id="3" name="Footer Placeholder 2"/>
          <p:cNvSpPr>
            <a:spLocks noGrp="1"/>
          </p:cNvSpPr>
          <p:nvPr>
            <p:ph type="ftr" sz="quarter" idx="11"/>
          </p:nvPr>
        </p:nvSpPr>
        <p:spPr/>
        <p:txBody>
          <a:bodyPr/>
          <a:lstStyle/>
          <a:p>
            <a:endParaRPr lang="fr-MA" dirty="0"/>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43406496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15/04/2026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99298997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15/04/2026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26076610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15/04/2026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345247372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15/04/2026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24546802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048434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4870716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7732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9563814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9974497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31784839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334394"/>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1923179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726921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4130723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58038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150171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82634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563058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568313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217821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6853754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003655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522405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70615153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03969540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99108622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1305815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dirty="0"/>
          </a:p>
        </p:txBody>
      </p:sp>
    </p:spTree>
    <p:extLst>
      <p:ext uri="{BB962C8B-B14F-4D97-AF65-F5344CB8AC3E}">
        <p14:creationId xmlns:p14="http://schemas.microsoft.com/office/powerpoint/2010/main" val="268512125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50341226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75506581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42085779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3203104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05150712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53418035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191259098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0107403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1071460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324031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538033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9588631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250738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926547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2512640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753001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image" Target="../media/image4.jpg"/><Relationship Id="rId5" Type="http://schemas.openxmlformats.org/officeDocument/2006/relationships/slideLayout" Target="../slideLayouts/slideLayout8.xml"/><Relationship Id="rId10"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image" Target="../media/image11.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image" Target="../media/image10.png"/><Relationship Id="rId2" Type="http://schemas.openxmlformats.org/officeDocument/2006/relationships/slideLayout" Target="../slideLayouts/slideLayout14.xml"/><Relationship Id="rId16" Type="http://schemas.openxmlformats.org/officeDocument/2006/relationships/image" Target="../media/image9.jp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3.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slideLayout" Target="../slideLayouts/slideLayout29.xml"/><Relationship Id="rId7" Type="http://schemas.openxmlformats.org/officeDocument/2006/relationships/theme" Target="../theme/theme4.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5" Type="http://schemas.openxmlformats.org/officeDocument/2006/relationships/slideLayout" Target="../slideLayouts/slideLayout31.xml"/><Relationship Id="rId10" Type="http://schemas.openxmlformats.org/officeDocument/2006/relationships/image" Target="../media/image11.png"/><Relationship Id="rId4" Type="http://schemas.openxmlformats.org/officeDocument/2006/relationships/slideLayout" Target="../slideLayouts/slideLayout30.xml"/><Relationship Id="rId9"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35.xml"/><Relationship Id="rId7" Type="http://schemas.openxmlformats.org/officeDocument/2006/relationships/image" Target="../media/image10.png"/><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9.jpg"/><Relationship Id="rId5" Type="http://schemas.openxmlformats.org/officeDocument/2006/relationships/theme" Target="../theme/theme5.xml"/><Relationship Id="rId4" Type="http://schemas.openxmlformats.org/officeDocument/2006/relationships/slideLayout" Target="../slideLayouts/slideLayout36.xml"/><Relationship Id="rId9" Type="http://schemas.openxmlformats.org/officeDocument/2006/relationships/image" Target="../media/image11.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38.xml"/><Relationship Id="rId1" Type="http://schemas.openxmlformats.org/officeDocument/2006/relationships/slideLayout" Target="../slideLayouts/slideLayout37.xml"/><Relationship Id="rId4" Type="http://schemas.openxmlformats.org/officeDocument/2006/relationships/image" Target="../media/image13.jp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image" Target="../media/image15.png"/><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image" Target="../media/image14.jpg"/><Relationship Id="rId2" Type="http://schemas.openxmlformats.org/officeDocument/2006/relationships/slideLayout" Target="../slideLayouts/slideLayout40.xml"/><Relationship Id="rId16" Type="http://schemas.openxmlformats.org/officeDocument/2006/relationships/image" Target="../media/image18.png"/><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theme" Target="../theme/theme7.xml"/><Relationship Id="rId5" Type="http://schemas.openxmlformats.org/officeDocument/2006/relationships/slideLayout" Target="../slideLayouts/slideLayout43.xml"/><Relationship Id="rId15" Type="http://schemas.openxmlformats.org/officeDocument/2006/relationships/image" Target="../media/image17.png"/><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image" Target="../media/image16.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image" Target="../media/image17.png"/><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image" Target="../media/image16.png"/><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image" Target="../media/image15.png"/><Relationship Id="rId5" Type="http://schemas.openxmlformats.org/officeDocument/2006/relationships/slideLayout" Target="../slideLayouts/slideLayout53.xml"/><Relationship Id="rId10" Type="http://schemas.openxmlformats.org/officeDocument/2006/relationships/image" Target="../media/image14.jpg"/><Relationship Id="rId4" Type="http://schemas.openxmlformats.org/officeDocument/2006/relationships/slideLayout" Target="../slideLayouts/slideLayout52.xml"/><Relationship Id="rId9" Type="http://schemas.openxmlformats.org/officeDocument/2006/relationships/theme" Target="../theme/theme8.xml"/><Relationship Id="rId14" Type="http://schemas.openxmlformats.org/officeDocument/2006/relationships/image" Target="../media/image18.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image" Target="../media/image17.png"/><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image" Target="../media/image16.png"/><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image" Target="../media/image15.png"/><Relationship Id="rId5" Type="http://schemas.openxmlformats.org/officeDocument/2006/relationships/slideLayout" Target="../slideLayouts/slideLayout61.xml"/><Relationship Id="rId10" Type="http://schemas.openxmlformats.org/officeDocument/2006/relationships/image" Target="../media/image14.jpg"/><Relationship Id="rId4" Type="http://schemas.openxmlformats.org/officeDocument/2006/relationships/slideLayout" Target="../slideLayouts/slideLayout60.xml"/><Relationship Id="rId9" Type="http://schemas.openxmlformats.org/officeDocument/2006/relationships/theme" Target="../theme/theme9.xml"/><Relationship Id="rId14" Type="http://schemas.openxmlformats.org/officeDocument/2006/relationships/image" Target="../media/image18.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image" Target="../media/image17.png"/><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image" Target="../media/image16.png"/><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image" Target="../media/image15.png"/><Relationship Id="rId5" Type="http://schemas.openxmlformats.org/officeDocument/2006/relationships/slideLayout" Target="../slideLayouts/slideLayout69.xml"/><Relationship Id="rId10" Type="http://schemas.openxmlformats.org/officeDocument/2006/relationships/image" Target="../media/image14.jpg"/><Relationship Id="rId4" Type="http://schemas.openxmlformats.org/officeDocument/2006/relationships/slideLayout" Target="../slideLayouts/slideLayout68.xml"/><Relationship Id="rId9" Type="http://schemas.openxmlformats.org/officeDocument/2006/relationships/theme" Target="../theme/theme10.xml"/><Relationship Id="rId14" Type="http://schemas.openxmlformats.org/officeDocument/2006/relationships/image" Target="../media/image18.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80.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theme" Target="../theme/theme11.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91.xml"/><Relationship Id="rId3" Type="http://schemas.openxmlformats.org/officeDocument/2006/relationships/slideLayout" Target="../slideLayouts/slideLayout86.xml"/><Relationship Id="rId7" Type="http://schemas.openxmlformats.org/officeDocument/2006/relationships/slideLayout" Target="../slideLayouts/slideLayout90.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image" Target="../media/image4.jpg"/><Relationship Id="rId5" Type="http://schemas.openxmlformats.org/officeDocument/2006/relationships/slideLayout" Target="../slideLayouts/slideLayout88.xml"/><Relationship Id="rId10" Type="http://schemas.openxmlformats.org/officeDocument/2006/relationships/theme" Target="../theme/theme12.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00.xml"/><Relationship Id="rId13" Type="http://schemas.openxmlformats.org/officeDocument/2006/relationships/image" Target="../media/image11.png"/><Relationship Id="rId3" Type="http://schemas.openxmlformats.org/officeDocument/2006/relationships/slideLayout" Target="../slideLayouts/slideLayout95.xml"/><Relationship Id="rId7" Type="http://schemas.openxmlformats.org/officeDocument/2006/relationships/slideLayout" Target="../slideLayouts/slideLayout99.xml"/><Relationship Id="rId12" Type="http://schemas.openxmlformats.org/officeDocument/2006/relationships/image" Target="../media/image10.png"/><Relationship Id="rId2" Type="http://schemas.openxmlformats.org/officeDocument/2006/relationships/slideLayout" Target="../slideLayouts/slideLayout94.xml"/><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image" Target="../media/image9.jpg"/><Relationship Id="rId5" Type="http://schemas.openxmlformats.org/officeDocument/2006/relationships/slideLayout" Target="../slideLayouts/slideLayout97.xml"/><Relationship Id="rId10" Type="http://schemas.openxmlformats.org/officeDocument/2006/relationships/theme" Target="../theme/theme13.xml"/><Relationship Id="rId4" Type="http://schemas.openxmlformats.org/officeDocument/2006/relationships/slideLayout" Target="../slideLayouts/slideLayout96.xml"/><Relationship Id="rId9" Type="http://schemas.openxmlformats.org/officeDocument/2006/relationships/slideLayout" Target="../slideLayouts/slideLayout10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theme" Target="../theme/theme14.xml"/><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slideLayout" Target="../slideLayouts/slideLayout113.xml"/><Relationship Id="rId17" Type="http://schemas.openxmlformats.org/officeDocument/2006/relationships/image" Target="../media/image11.png"/><Relationship Id="rId2" Type="http://schemas.openxmlformats.org/officeDocument/2006/relationships/slideLayout" Target="../slideLayouts/slideLayout103.xml"/><Relationship Id="rId16" Type="http://schemas.openxmlformats.org/officeDocument/2006/relationships/image" Target="../media/image12.png"/><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5" Type="http://schemas.openxmlformats.org/officeDocument/2006/relationships/image" Target="../media/image10.png"/><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 Id="rId14" Type="http://schemas.openxmlformats.org/officeDocument/2006/relationships/image" Target="../media/image9.jpg"/></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image" Target="../media/image11.png"/><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image" Target="../media/image12.png"/><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image" Target="../media/image9.jpg"/><Relationship Id="rId5" Type="http://schemas.openxmlformats.org/officeDocument/2006/relationships/slideLayout" Target="../slideLayouts/slideLayout118.xml"/><Relationship Id="rId10" Type="http://schemas.openxmlformats.org/officeDocument/2006/relationships/theme" Target="../theme/theme15.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 id="2147483782"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2545439" y="144877"/>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2833439"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Révision</a:t>
            </a:r>
          </a:p>
        </p:txBody>
      </p:sp>
      <p:pic>
        <p:nvPicPr>
          <p:cNvPr id="27" name="Image 26">
            <a:extLst>
              <a:ext uri="{FF2B5EF4-FFF2-40B4-BE49-F238E27FC236}">
                <a16:creationId xmlns:a16="http://schemas.microsoft.com/office/drawing/2014/main" id="{F1321752-BEC9-DE05-C168-144781E7F3CF}"/>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109315" y="144877"/>
            <a:ext cx="287999" cy="287999"/>
          </a:xfrm>
          <a:prstGeom prst="rect">
            <a:avLst/>
          </a:prstGeom>
          <a:ln>
            <a:noFill/>
          </a:ln>
        </p:spPr>
      </p:pic>
      <p:sp>
        <p:nvSpPr>
          <p:cNvPr id="28" name="ZoneTexte 27">
            <a:extLst>
              <a:ext uri="{FF2B5EF4-FFF2-40B4-BE49-F238E27FC236}">
                <a16:creationId xmlns:a16="http://schemas.microsoft.com/office/drawing/2014/main" id="{8AADDEF4-2CAB-5DEF-96DC-2499FCBCE5F2}"/>
              </a:ext>
            </a:extLst>
          </p:cNvPr>
          <p:cNvSpPr txBox="1"/>
          <p:nvPr userDrawn="1"/>
        </p:nvSpPr>
        <p:spPr>
          <a:xfrm>
            <a:off x="5407759"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02"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84" r:id="rId13"/>
    <p:sldLayoutId id="2147483785"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3FF78058-0E72-5849-9D36-A9B272F73A50}"/>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4" name="ZoneTexte 3">
            <a:extLst>
              <a:ext uri="{FF2B5EF4-FFF2-40B4-BE49-F238E27FC236}">
                <a16:creationId xmlns:a16="http://schemas.microsoft.com/office/drawing/2014/main" id="{C9EA29A3-0D9D-292C-3F41-8A2F8CBFA1A4}"/>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Révision</a:t>
            </a:r>
          </a:p>
        </p:txBody>
      </p:sp>
      <p:pic>
        <p:nvPicPr>
          <p:cNvPr id="13" name="Image 12">
            <a:extLst>
              <a:ext uri="{FF2B5EF4-FFF2-40B4-BE49-F238E27FC236}">
                <a16:creationId xmlns:a16="http://schemas.microsoft.com/office/drawing/2014/main" id="{5DD6D9EB-2A05-8B24-25EF-3CE5176D6E40}"/>
              </a:ext>
            </a:extLst>
          </p:cNvPr>
          <p:cNvPicPr>
            <a:picLocks noChangeAspect="1"/>
          </p:cNvPicPr>
          <p:nvPr userDrawn="1"/>
        </p:nvPicPr>
        <p:blipFill>
          <a:blip r:embed="rId10">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14" name="ZoneTexte 13">
            <a:extLst>
              <a:ext uri="{FF2B5EF4-FFF2-40B4-BE49-F238E27FC236}">
                <a16:creationId xmlns:a16="http://schemas.microsoft.com/office/drawing/2014/main" id="{FEDB7032-2BAF-B5E6-47FD-53CEB5B1CAA8}"/>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653220688"/>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Travail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3588268061"/>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412598"/>
      </p:ext>
    </p:extLst>
  </p:cSld>
  <p:clrMap bg1="lt1" tx1="dk1" bg2="lt2" tx2="dk2" accent1="accent1" accent2="accent2" accent3="accent3" accent4="accent4" accent5="accent5" accent6="accent6" hlink="hlink" folHlink="folHlink"/>
  <p:sldLayoutIdLst>
    <p:sldLayoutId id="2147483694" r:id="rId1"/>
    <p:sldLayoutId id="2147483695"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38" r:id="rId2"/>
    <p:sldLayoutId id="2147483701" r:id="rId3"/>
    <p:sldLayoutId id="2147483700" r:id="rId4"/>
    <p:sldLayoutId id="2147483739" r:id="rId5"/>
    <p:sldLayoutId id="2147483699" r:id="rId6"/>
    <p:sldLayoutId id="2147483705" r:id="rId7"/>
    <p:sldLayoutId id="2147483706" r:id="rId8"/>
    <p:sldLayoutId id="2147483704" r:id="rId9"/>
    <p:sldLayoutId id="214748374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2682847695"/>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15/04/2026</a:t>
            </a:fld>
            <a:endParaRPr lang="fr-MA"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dirty="0"/>
          </a:p>
        </p:txBody>
      </p:sp>
    </p:spTree>
    <p:extLst>
      <p:ext uri="{BB962C8B-B14F-4D97-AF65-F5344CB8AC3E}">
        <p14:creationId xmlns:p14="http://schemas.microsoft.com/office/powerpoint/2010/main" val="1979687200"/>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3272285"/>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455979"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2805812" y="209734"/>
            <a:ext cx="1397821"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4524273"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088222"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2281050128"/>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152004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Présentation</a:t>
            </a:r>
          </a:p>
        </p:txBody>
      </p:sp>
      <p:sp>
        <p:nvSpPr>
          <p:cNvPr id="25" name="ZoneTexte 24">
            <a:extLst>
              <a:ext uri="{FF2B5EF4-FFF2-40B4-BE49-F238E27FC236}">
                <a16:creationId xmlns:a16="http://schemas.microsoft.com/office/drawing/2014/main" id="{A0B61CDC-F015-CBC7-EF00-FFCF61530133}"/>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Activités sur livret</a:t>
            </a:r>
          </a:p>
        </p:txBody>
      </p:sp>
      <p:pic>
        <p:nvPicPr>
          <p:cNvPr id="26" name="Image 25">
            <a:extLst>
              <a:ext uri="{FF2B5EF4-FFF2-40B4-BE49-F238E27FC236}">
                <a16:creationId xmlns:a16="http://schemas.microsoft.com/office/drawing/2014/main" id="{A1379DC8-EC71-E744-D47E-23E0317CDD99}"/>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27" name="Image 26">
            <a:extLst>
              <a:ext uri="{FF2B5EF4-FFF2-40B4-BE49-F238E27FC236}">
                <a16:creationId xmlns:a16="http://schemas.microsoft.com/office/drawing/2014/main" id="{F1321752-BEC9-DE05-C168-144781E7F3CF}"/>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28" name="ZoneTexte 27">
            <a:extLst>
              <a:ext uri="{FF2B5EF4-FFF2-40B4-BE49-F238E27FC236}">
                <a16:creationId xmlns:a16="http://schemas.microsoft.com/office/drawing/2014/main" id="{8AADDEF4-2CAB-5DEF-96DC-2499FCBCE5F2}"/>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2758139773"/>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 id="2147483830" r:id="rId12"/>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
        <p:nvSpPr>
          <p:cNvPr id="9" name="ZoneTexte 8">
            <a:extLst>
              <a:ext uri="{FF2B5EF4-FFF2-40B4-BE49-F238E27FC236}">
                <a16:creationId xmlns:a16="http://schemas.microsoft.com/office/drawing/2014/main" id="{70E475D1-3C3D-105F-70AF-39B2DD05AD97}"/>
              </a:ext>
            </a:extLst>
          </p:cNvPr>
          <p:cNvSpPr txBox="1"/>
          <p:nvPr userDrawn="1"/>
        </p:nvSpPr>
        <p:spPr>
          <a:xfrm>
            <a:off x="3187491" y="174640"/>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R2VISION </a:t>
            </a:r>
          </a:p>
        </p:txBody>
      </p:sp>
      <p:sp>
        <p:nvSpPr>
          <p:cNvPr id="15" name="ZoneTexte 14">
            <a:extLst>
              <a:ext uri="{FF2B5EF4-FFF2-40B4-BE49-F238E27FC236}">
                <a16:creationId xmlns:a16="http://schemas.microsoft.com/office/drawing/2014/main" id="{78387D66-D67F-007F-9A03-274347535585}"/>
              </a:ext>
            </a:extLst>
          </p:cNvPr>
          <p:cNvSpPr txBox="1"/>
          <p:nvPr userDrawn="1"/>
        </p:nvSpPr>
        <p:spPr>
          <a:xfrm>
            <a:off x="5747950" y="177498"/>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offerte </a:t>
            </a:r>
          </a:p>
        </p:txBody>
      </p:sp>
      <p:pic>
        <p:nvPicPr>
          <p:cNvPr id="2" name="Image 1">
            <a:extLst>
              <a:ext uri="{FF2B5EF4-FFF2-40B4-BE49-F238E27FC236}">
                <a16:creationId xmlns:a16="http://schemas.microsoft.com/office/drawing/2014/main" id="{CE12F176-5044-B2CA-7AFB-598382263CFA}"/>
              </a:ext>
            </a:extLst>
          </p:cNvPr>
          <p:cNvPicPr>
            <a:picLocks noChangeAspect="1"/>
          </p:cNvPicPr>
          <p:nvPr userDrawn="1"/>
        </p:nvPicPr>
        <p:blipFill>
          <a:blip r:embed="rId12">
            <a:alphaModFix/>
            <a:extLst>
              <a:ext uri="{28A0092B-C50C-407E-A947-70E740481C1C}">
                <a14:useLocalDpi xmlns:a14="http://schemas.microsoft.com/office/drawing/2010/main" val="0"/>
              </a:ext>
            </a:extLst>
          </a:blip>
          <a:srcRect/>
          <a:stretch/>
        </p:blipFill>
        <p:spPr>
          <a:xfrm>
            <a:off x="5179874" y="233099"/>
            <a:ext cx="243310" cy="243310"/>
          </a:xfrm>
          <a:prstGeom prst="rect">
            <a:avLst/>
          </a:prstGeom>
          <a:ln>
            <a:noFill/>
          </a:ln>
        </p:spPr>
      </p:pic>
      <p:pic>
        <p:nvPicPr>
          <p:cNvPr id="4" name="Image 3">
            <a:extLst>
              <a:ext uri="{FF2B5EF4-FFF2-40B4-BE49-F238E27FC236}">
                <a16:creationId xmlns:a16="http://schemas.microsoft.com/office/drawing/2014/main" id="{3614FBDE-F6BA-7DF8-3842-E1F97D3349FA}"/>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2771634" y="241965"/>
            <a:ext cx="243310" cy="243310"/>
          </a:xfrm>
          <a:prstGeom prst="rect">
            <a:avLst/>
          </a:prstGeom>
          <a:ln>
            <a:noFill/>
          </a:ln>
        </p:spPr>
      </p:pic>
    </p:spTree>
    <p:extLst>
      <p:ext uri="{BB962C8B-B14F-4D97-AF65-F5344CB8AC3E}">
        <p14:creationId xmlns:p14="http://schemas.microsoft.com/office/powerpoint/2010/main" val="2213232990"/>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9.xml"/></Relationships>
</file>

<file path=ppt/slides/_rels/slide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90.xml"/><Relationship Id="rId4" Type="http://schemas.openxmlformats.org/officeDocument/2006/relationships/image" Target="../media/image3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8.xml.rels><?xml version="1.0" encoding="UTF-8" standalone="yes"?>
<Relationships xmlns="http://schemas.openxmlformats.org/package/2006/relationships"><Relationship Id="rId8" Type="http://schemas.openxmlformats.org/officeDocument/2006/relationships/image" Target="../media/image37.png"/><Relationship Id="rId3" Type="http://schemas.microsoft.com/office/2007/relationships/media" Target="../media/media2.mp4"/><Relationship Id="rId7" Type="http://schemas.openxmlformats.org/officeDocument/2006/relationships/image" Target="../media/image3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5.png"/><Relationship Id="rId5" Type="http://schemas.openxmlformats.org/officeDocument/2006/relationships/slideLayout" Target="../slideLayouts/slideLayout13.xml"/><Relationship Id="rId4" Type="http://schemas.openxmlformats.org/officeDocument/2006/relationships/video" Target="../media/media2.mp4"/><Relationship Id="rId9" Type="http://schemas.openxmlformats.org/officeDocument/2006/relationships/image" Target="../media/image38.png"/></Relationships>
</file>

<file path=ppt/slides/_rels/slide9.xml.rels><?xml version="1.0" encoding="UTF-8" standalone="yes"?>
<Relationships xmlns="http://schemas.openxmlformats.org/package/2006/relationships"><Relationship Id="rId8" Type="http://schemas.openxmlformats.org/officeDocument/2006/relationships/image" Target="../media/image44.jpg"/><Relationship Id="rId3" Type="http://schemas.openxmlformats.org/officeDocument/2006/relationships/image" Target="../media/image39.jpg"/><Relationship Id="rId7" Type="http://schemas.openxmlformats.org/officeDocument/2006/relationships/image" Target="../media/image43.jpg"/><Relationship Id="rId2" Type="http://schemas.openxmlformats.org/officeDocument/2006/relationships/image" Target="../media/image22.png"/><Relationship Id="rId1" Type="http://schemas.openxmlformats.org/officeDocument/2006/relationships/slideLayout" Target="../slideLayouts/slideLayout109.xml"/><Relationship Id="rId6" Type="http://schemas.openxmlformats.org/officeDocument/2006/relationships/image" Target="../media/image42.jpg"/><Relationship Id="rId5" Type="http://schemas.openxmlformats.org/officeDocument/2006/relationships/image" Target="../media/image41.jpg"/><Relationship Id="rId4" Type="http://schemas.openxmlformats.org/officeDocument/2006/relationships/image" Target="../media/image40.jpg"/></Relationships>
</file>

<file path=ppt/slides/_rels/slide10.xml.rels><?xml version="1.0" encoding="UTF-8" standalone="yes"?>
<Relationships xmlns="http://schemas.openxmlformats.org/package/2006/relationships"><Relationship Id="rId8" Type="http://schemas.openxmlformats.org/officeDocument/2006/relationships/image" Target="../media/image50.jpg"/><Relationship Id="rId3" Type="http://schemas.openxmlformats.org/officeDocument/2006/relationships/image" Target="../media/image45.jpg"/><Relationship Id="rId7" Type="http://schemas.openxmlformats.org/officeDocument/2006/relationships/image" Target="../media/image49.jpg"/><Relationship Id="rId2" Type="http://schemas.openxmlformats.org/officeDocument/2006/relationships/image" Target="../media/image22.png"/><Relationship Id="rId1" Type="http://schemas.openxmlformats.org/officeDocument/2006/relationships/slideLayout" Target="../slideLayouts/slideLayout109.xml"/><Relationship Id="rId6" Type="http://schemas.openxmlformats.org/officeDocument/2006/relationships/image" Target="../media/image48.jpg"/><Relationship Id="rId5" Type="http://schemas.openxmlformats.org/officeDocument/2006/relationships/image" Target="../media/image47.jpg"/><Relationship Id="rId4" Type="http://schemas.openxmlformats.org/officeDocument/2006/relationships/image" Target="../media/image46.jpg"/></Relationships>
</file>

<file path=ppt/slides/_rels/slide11.xml.rels><?xml version="1.0" encoding="UTF-8" standalone="yes"?>
<Relationships xmlns="http://schemas.openxmlformats.org/package/2006/relationships"><Relationship Id="rId8" Type="http://schemas.openxmlformats.org/officeDocument/2006/relationships/image" Target="../media/image56.jpg"/><Relationship Id="rId3" Type="http://schemas.openxmlformats.org/officeDocument/2006/relationships/image" Target="../media/image51.jpg"/><Relationship Id="rId7" Type="http://schemas.openxmlformats.org/officeDocument/2006/relationships/image" Target="../media/image55.jpg"/><Relationship Id="rId2" Type="http://schemas.openxmlformats.org/officeDocument/2006/relationships/image" Target="../media/image22.png"/><Relationship Id="rId1" Type="http://schemas.openxmlformats.org/officeDocument/2006/relationships/slideLayout" Target="../slideLayouts/slideLayout109.xml"/><Relationship Id="rId6" Type="http://schemas.openxmlformats.org/officeDocument/2006/relationships/image" Target="../media/image54.jpg"/><Relationship Id="rId5" Type="http://schemas.openxmlformats.org/officeDocument/2006/relationships/image" Target="../media/image53.jpg"/><Relationship Id="rId4" Type="http://schemas.openxmlformats.org/officeDocument/2006/relationships/image" Target="../media/image52.jpg"/></Relationships>
</file>

<file path=ppt/slides/_rels/slide12.xml.rels><?xml version="1.0" encoding="UTF-8" standalone="yes"?>
<Relationships xmlns="http://schemas.openxmlformats.org/package/2006/relationships"><Relationship Id="rId8" Type="http://schemas.openxmlformats.org/officeDocument/2006/relationships/image" Target="../media/image62.jpg"/><Relationship Id="rId3" Type="http://schemas.openxmlformats.org/officeDocument/2006/relationships/image" Target="../media/image57.jpg"/><Relationship Id="rId7" Type="http://schemas.openxmlformats.org/officeDocument/2006/relationships/image" Target="../media/image61.jpg"/><Relationship Id="rId2" Type="http://schemas.openxmlformats.org/officeDocument/2006/relationships/image" Target="../media/image22.png"/><Relationship Id="rId1" Type="http://schemas.openxmlformats.org/officeDocument/2006/relationships/slideLayout" Target="../slideLayouts/slideLayout109.xml"/><Relationship Id="rId6" Type="http://schemas.openxmlformats.org/officeDocument/2006/relationships/image" Target="../media/image60.jpg"/><Relationship Id="rId5" Type="http://schemas.openxmlformats.org/officeDocument/2006/relationships/image" Target="../media/image59.jpg"/><Relationship Id="rId4" Type="http://schemas.openxmlformats.org/officeDocument/2006/relationships/image" Target="../media/image58.jpg"/></Relationships>
</file>

<file path=ppt/slides/_rels/slide1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slideLayout" Target="../slideLayouts/slideLayout24.xml"/><Relationship Id="rId1" Type="http://schemas.openxmlformats.org/officeDocument/2006/relationships/tags" Target="../tags/tag1.xml"/><Relationship Id="rId4" Type="http://schemas.openxmlformats.org/officeDocument/2006/relationships/image" Target="../media/image64.png"/></Relationships>
</file>

<file path=ppt/slides/_rels/slide14.xml.rels><?xml version="1.0" encoding="UTF-8" standalone="yes"?>
<Relationships xmlns="http://schemas.openxmlformats.org/package/2006/relationships"><Relationship Id="rId8" Type="http://schemas.openxmlformats.org/officeDocument/2006/relationships/image" Target="../media/image44.jpg"/><Relationship Id="rId3" Type="http://schemas.openxmlformats.org/officeDocument/2006/relationships/image" Target="../media/image39.jpg"/><Relationship Id="rId7" Type="http://schemas.openxmlformats.org/officeDocument/2006/relationships/image" Target="../media/image43.jpg"/><Relationship Id="rId2" Type="http://schemas.openxmlformats.org/officeDocument/2006/relationships/image" Target="../media/image22.png"/><Relationship Id="rId1" Type="http://schemas.openxmlformats.org/officeDocument/2006/relationships/slideLayout" Target="../slideLayouts/slideLayout109.xml"/><Relationship Id="rId6" Type="http://schemas.openxmlformats.org/officeDocument/2006/relationships/image" Target="../media/image42.jpg"/><Relationship Id="rId5" Type="http://schemas.openxmlformats.org/officeDocument/2006/relationships/image" Target="../media/image41.jpg"/><Relationship Id="rId4" Type="http://schemas.openxmlformats.org/officeDocument/2006/relationships/image" Target="../media/image40.jpg"/></Relationships>
</file>

<file path=ppt/slides/_rels/slide1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63.png"/><Relationship Id="rId1" Type="http://schemas.openxmlformats.org/officeDocument/2006/relationships/slideLayout" Target="../slideLayouts/slideLayout24.xml"/><Relationship Id="rId6" Type="http://schemas.openxmlformats.org/officeDocument/2006/relationships/image" Target="../media/image44.jpg"/><Relationship Id="rId5" Type="http://schemas.openxmlformats.org/officeDocument/2006/relationships/image" Target="../media/image43.jpg"/><Relationship Id="rId4" Type="http://schemas.openxmlformats.org/officeDocument/2006/relationships/image" Target="../media/image41.jpg"/></Relationships>
</file>

<file path=ppt/slides/_rels/slide16.xml.rels><?xml version="1.0" encoding="UTF-8" standalone="yes"?>
<Relationships xmlns="http://schemas.openxmlformats.org/package/2006/relationships"><Relationship Id="rId8" Type="http://schemas.openxmlformats.org/officeDocument/2006/relationships/image" Target="../media/image44.jpg"/><Relationship Id="rId3" Type="http://schemas.openxmlformats.org/officeDocument/2006/relationships/image" Target="../media/image39.jpg"/><Relationship Id="rId7" Type="http://schemas.openxmlformats.org/officeDocument/2006/relationships/image" Target="../media/image43.jpg"/><Relationship Id="rId2" Type="http://schemas.openxmlformats.org/officeDocument/2006/relationships/image" Target="../media/image63.png"/><Relationship Id="rId1" Type="http://schemas.openxmlformats.org/officeDocument/2006/relationships/slideLayout" Target="../slideLayouts/slideLayout24.xml"/><Relationship Id="rId6" Type="http://schemas.openxmlformats.org/officeDocument/2006/relationships/image" Target="../media/image42.jpg"/><Relationship Id="rId5" Type="http://schemas.openxmlformats.org/officeDocument/2006/relationships/image" Target="../media/image41.jpg"/><Relationship Id="rId4" Type="http://schemas.openxmlformats.org/officeDocument/2006/relationships/image" Target="../media/image40.jpg"/></Relationships>
</file>

<file path=ppt/slides/_rels/slide1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3.png"/><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8" Type="http://schemas.openxmlformats.org/officeDocument/2006/relationships/image" Target="../media/image56.jpg"/><Relationship Id="rId3" Type="http://schemas.openxmlformats.org/officeDocument/2006/relationships/image" Target="../media/image51.jpg"/><Relationship Id="rId7" Type="http://schemas.openxmlformats.org/officeDocument/2006/relationships/image" Target="../media/image55.jpg"/><Relationship Id="rId2" Type="http://schemas.openxmlformats.org/officeDocument/2006/relationships/image" Target="../media/image22.png"/><Relationship Id="rId1" Type="http://schemas.openxmlformats.org/officeDocument/2006/relationships/slideLayout" Target="../slideLayouts/slideLayout109.xml"/><Relationship Id="rId6" Type="http://schemas.openxmlformats.org/officeDocument/2006/relationships/image" Target="../media/image54.jpg"/><Relationship Id="rId5" Type="http://schemas.openxmlformats.org/officeDocument/2006/relationships/image" Target="../media/image53.jpg"/><Relationship Id="rId4" Type="http://schemas.openxmlformats.org/officeDocument/2006/relationships/image" Target="../media/image52.jpg"/></Relationships>
</file>

<file path=ppt/slides/_rels/slide19.xml.rels><?xml version="1.0" encoding="UTF-8" standalone="yes"?>
<Relationships xmlns="http://schemas.openxmlformats.org/package/2006/relationships"><Relationship Id="rId8" Type="http://schemas.openxmlformats.org/officeDocument/2006/relationships/image" Target="../media/image56.jpg"/><Relationship Id="rId3" Type="http://schemas.openxmlformats.org/officeDocument/2006/relationships/image" Target="../media/image51.jpg"/><Relationship Id="rId7" Type="http://schemas.openxmlformats.org/officeDocument/2006/relationships/image" Target="../media/image55.jpg"/><Relationship Id="rId2" Type="http://schemas.openxmlformats.org/officeDocument/2006/relationships/image" Target="../media/image63.png"/><Relationship Id="rId1" Type="http://schemas.openxmlformats.org/officeDocument/2006/relationships/slideLayout" Target="../slideLayouts/slideLayout24.xml"/><Relationship Id="rId6" Type="http://schemas.openxmlformats.org/officeDocument/2006/relationships/image" Target="../media/image54.jpg"/><Relationship Id="rId5" Type="http://schemas.openxmlformats.org/officeDocument/2006/relationships/image" Target="../media/image53.jpg"/><Relationship Id="rId4" Type="http://schemas.openxmlformats.org/officeDocument/2006/relationships/image" Target="../media/image52.jpg"/></Relationships>
</file>

<file path=ppt/slides/_rels/slide20.xml.rels><?xml version="1.0" encoding="UTF-8" standalone="yes"?>
<Relationships xmlns="http://schemas.openxmlformats.org/package/2006/relationships"><Relationship Id="rId8" Type="http://schemas.openxmlformats.org/officeDocument/2006/relationships/image" Target="../media/image56.jpg"/><Relationship Id="rId3" Type="http://schemas.openxmlformats.org/officeDocument/2006/relationships/image" Target="../media/image51.jpg"/><Relationship Id="rId7" Type="http://schemas.openxmlformats.org/officeDocument/2006/relationships/image" Target="../media/image55.jpg"/><Relationship Id="rId2" Type="http://schemas.openxmlformats.org/officeDocument/2006/relationships/image" Target="../media/image63.png"/><Relationship Id="rId1" Type="http://schemas.openxmlformats.org/officeDocument/2006/relationships/slideLayout" Target="../slideLayouts/slideLayout24.xml"/><Relationship Id="rId6" Type="http://schemas.openxmlformats.org/officeDocument/2006/relationships/image" Target="../media/image54.jpg"/><Relationship Id="rId5" Type="http://schemas.openxmlformats.org/officeDocument/2006/relationships/image" Target="../media/image53.jpg"/><Relationship Id="rId4" Type="http://schemas.openxmlformats.org/officeDocument/2006/relationships/image" Target="../media/image52.jpg"/></Relationships>
</file>

<file path=ppt/slides/_rels/slide21.xml.rels><?xml version="1.0" encoding="UTF-8" standalone="yes"?>
<Relationships xmlns="http://schemas.openxmlformats.org/package/2006/relationships"><Relationship Id="rId8" Type="http://schemas.openxmlformats.org/officeDocument/2006/relationships/image" Target="../media/image56.jpg"/><Relationship Id="rId3" Type="http://schemas.openxmlformats.org/officeDocument/2006/relationships/image" Target="../media/image51.jpg"/><Relationship Id="rId7" Type="http://schemas.openxmlformats.org/officeDocument/2006/relationships/image" Target="../media/image55.jpg"/><Relationship Id="rId2" Type="http://schemas.openxmlformats.org/officeDocument/2006/relationships/image" Target="../media/image63.png"/><Relationship Id="rId1" Type="http://schemas.openxmlformats.org/officeDocument/2006/relationships/slideLayout" Target="../slideLayouts/slideLayout24.xml"/><Relationship Id="rId6" Type="http://schemas.openxmlformats.org/officeDocument/2006/relationships/image" Target="../media/image54.jpg"/><Relationship Id="rId5" Type="http://schemas.openxmlformats.org/officeDocument/2006/relationships/image" Target="../media/image53.jpg"/><Relationship Id="rId4" Type="http://schemas.openxmlformats.org/officeDocument/2006/relationships/image" Target="../media/image52.jpg"/></Relationships>
</file>

<file path=ppt/slides/_rels/slide22.xml.rels><?xml version="1.0" encoding="UTF-8" standalone="yes"?>
<Relationships xmlns="http://schemas.openxmlformats.org/package/2006/relationships"><Relationship Id="rId3" Type="http://schemas.openxmlformats.org/officeDocument/2006/relationships/image" Target="../media/image360.png"/><Relationship Id="rId2" Type="http://schemas.openxmlformats.org/officeDocument/2006/relationships/customXml" Target="../ink/ink1.xml"/><Relationship Id="rId1" Type="http://schemas.openxmlformats.org/officeDocument/2006/relationships/slideLayout" Target="../slideLayouts/slideLayout24.xml"/><Relationship Id="rId6" Type="http://schemas.openxmlformats.org/officeDocument/2006/relationships/image" Target="../media/image66.png"/><Relationship Id="rId5" Type="http://schemas.openxmlformats.org/officeDocument/2006/relationships/image" Target="../media/image370.png"/><Relationship Id="rId4" Type="http://schemas.openxmlformats.org/officeDocument/2006/relationships/customXml" Target="../ink/ink2.xml"/></Relationships>
</file>

<file path=ppt/slides/_rels/slide23.xml.rels><?xml version="1.0" encoding="UTF-8" standalone="yes"?>
<Relationships xmlns="http://schemas.openxmlformats.org/package/2006/relationships"><Relationship Id="rId3" Type="http://schemas.openxmlformats.org/officeDocument/2006/relationships/image" Target="../media/image390.png"/><Relationship Id="rId2" Type="http://schemas.openxmlformats.org/officeDocument/2006/relationships/customXml" Target="../ink/ink3.xml"/><Relationship Id="rId1" Type="http://schemas.openxmlformats.org/officeDocument/2006/relationships/slideLayout" Target="../slideLayouts/slideLayout24.xml"/><Relationship Id="rId6" Type="http://schemas.openxmlformats.org/officeDocument/2006/relationships/image" Target="../media/image66.png"/><Relationship Id="rId5" Type="http://schemas.openxmlformats.org/officeDocument/2006/relationships/image" Target="../media/image400.png"/><Relationship Id="rId4" Type="http://schemas.openxmlformats.org/officeDocument/2006/relationships/customXml" Target="../ink/ink4.xml"/></Relationships>
</file>

<file path=ppt/slides/_rels/slide24.xml.rels><?xml version="1.0" encoding="UTF-8" standalone="yes"?>
<Relationships xmlns="http://schemas.openxmlformats.org/package/2006/relationships"><Relationship Id="rId7" Type="http://schemas.openxmlformats.org/officeDocument/2006/relationships/image" Target="../media/image66.png"/><Relationship Id="rId2" Type="http://schemas.openxmlformats.org/officeDocument/2006/relationships/customXml" Target="../ink/ink5.xml"/><Relationship Id="rId1" Type="http://schemas.openxmlformats.org/officeDocument/2006/relationships/slideLayout" Target="../slideLayouts/slideLayout24.xml"/><Relationship Id="rId6" Type="http://schemas.openxmlformats.org/officeDocument/2006/relationships/customXml" Target="../ink/ink6.xml"/><Relationship Id="rId5" Type="http://schemas.openxmlformats.org/officeDocument/2006/relationships/image" Target="../media/image370.png"/></Relationships>
</file>

<file path=ppt/slides/_rels/slide25.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60.png"/><Relationship Id="rId7" Type="http://schemas.openxmlformats.org/officeDocument/2006/relationships/customXml" Target="../ink/ink10.xml"/><Relationship Id="rId2" Type="http://schemas.openxmlformats.org/officeDocument/2006/relationships/customXml" Target="../ink/ink7.xml"/><Relationship Id="rId1" Type="http://schemas.openxmlformats.org/officeDocument/2006/relationships/slideLayout" Target="../slideLayouts/slideLayout24.xml"/><Relationship Id="rId6" Type="http://schemas.openxmlformats.org/officeDocument/2006/relationships/customXml" Target="../ink/ink9.xml"/><Relationship Id="rId5" Type="http://schemas.openxmlformats.org/officeDocument/2006/relationships/image" Target="../media/image370.png"/><Relationship Id="rId4" Type="http://schemas.openxmlformats.org/officeDocument/2006/relationships/customXml" Target="../ink/ink8.xml"/><Relationship Id="rId9" Type="http://schemas.openxmlformats.org/officeDocument/2006/relationships/image" Target="../media/image36.png"/></Relationships>
</file>

<file path=ppt/slides/_rels/slide26.xml.rels><?xml version="1.0" encoding="UTF-8" standalone="yes"?>
<Relationships xmlns="http://schemas.openxmlformats.org/package/2006/relationships"><Relationship Id="rId7" Type="http://schemas.openxmlformats.org/officeDocument/2006/relationships/image" Target="../media/image66.png"/><Relationship Id="rId2" Type="http://schemas.openxmlformats.org/officeDocument/2006/relationships/customXml" Target="../ink/ink11.xml"/><Relationship Id="rId1" Type="http://schemas.openxmlformats.org/officeDocument/2006/relationships/slideLayout" Target="../slideLayouts/slideLayout24.xml"/><Relationship Id="rId6" Type="http://schemas.openxmlformats.org/officeDocument/2006/relationships/customXml" Target="../ink/ink12.xml"/><Relationship Id="rId5" Type="http://schemas.openxmlformats.org/officeDocument/2006/relationships/image" Target="../media/image370.png"/></Relationships>
</file>

<file path=ppt/slides/_rels/slide27.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60.png"/><Relationship Id="rId7" Type="http://schemas.openxmlformats.org/officeDocument/2006/relationships/customXml" Target="../ink/ink16.xml"/><Relationship Id="rId2" Type="http://schemas.openxmlformats.org/officeDocument/2006/relationships/customXml" Target="../ink/ink13.xml"/><Relationship Id="rId1" Type="http://schemas.openxmlformats.org/officeDocument/2006/relationships/slideLayout" Target="../slideLayouts/slideLayout24.xml"/><Relationship Id="rId6" Type="http://schemas.openxmlformats.org/officeDocument/2006/relationships/customXml" Target="../ink/ink15.xml"/><Relationship Id="rId5" Type="http://schemas.openxmlformats.org/officeDocument/2006/relationships/image" Target="../media/image370.png"/><Relationship Id="rId4" Type="http://schemas.openxmlformats.org/officeDocument/2006/relationships/customXml" Target="../ink/ink14.xml"/><Relationship Id="rId9" Type="http://schemas.openxmlformats.org/officeDocument/2006/relationships/image" Target="../media/image36.png"/></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4.xml"/><Relationship Id="rId4" Type="http://schemas.openxmlformats.org/officeDocument/2006/relationships/image" Target="../media/image67.png"/></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4.xml"/></Relationships>
</file>

<file path=ppt/slides/_rels/slide3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8.png"/><Relationship Id="rId1" Type="http://schemas.openxmlformats.org/officeDocument/2006/relationships/slideLayout" Target="../slideLayouts/slideLayout26.xml"/></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6.xml"/><Relationship Id="rId4" Type="http://schemas.openxmlformats.org/officeDocument/2006/relationships/image" Target="../media/image63.png"/></Relationships>
</file>

<file path=ppt/slides/_rels/slide32.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4.xml"/></Relationships>
</file>

<file path=ppt/slides/_rels/slide4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4.xml"/></Relationships>
</file>

<file path=ppt/slides/_rels/slide42.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4.xml"/></Relationships>
</file>

<file path=ppt/slides/_rels/slide43.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4.xml"/></Relationships>
</file>

<file path=ppt/slides/_rels/slide44.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4.xml"/></Relationships>
</file>

<file path=ppt/slides/_rels/slide45.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4.xml"/></Relationships>
</file>

<file path=ppt/slides/_rels/slide46.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4.xml"/></Relationships>
</file>

<file path=ppt/slides/_rels/slide47.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4.xml"/></Relationships>
</file>

<file path=ppt/slides/_rels/slide4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4.xml"/></Relationships>
</file>

<file path=ppt/slides/_rels/slide4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4.xml"/></Relationships>
</file>

<file path=ppt/slides/_rels/slide50.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4.xml"/></Relationships>
</file>

<file path=ppt/slides/_rels/slide5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4.xml"/></Relationships>
</file>

<file path=ppt/slides/_rels/slide5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90.xml"/><Relationship Id="rId4" Type="http://schemas.openxmlformats.org/officeDocument/2006/relationships/image" Target="../media/image34.png"/></Relationships>
</file>

<file path=ppt/slides/_rels/slide5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3.png"/><Relationship Id="rId1" Type="http://schemas.openxmlformats.org/officeDocument/2006/relationships/slideLayout" Target="../slideLayouts/slideLayout115.xml"/></Relationships>
</file>

<file path=ppt/slides/_rels/slide5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15.xml"/><Relationship Id="rId4" Type="http://schemas.openxmlformats.org/officeDocument/2006/relationships/image" Target="../media/image70.png"/></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27.xml"/><Relationship Id="rId7" Type="http://schemas.openxmlformats.org/officeDocument/2006/relationships/image" Target="../media/image72.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71.gif"/><Relationship Id="rId5" Type="http://schemas.openxmlformats.org/officeDocument/2006/relationships/image" Target="../media/image23.png"/><Relationship Id="rId4" Type="http://schemas.openxmlformats.org/officeDocument/2006/relationships/notesSlide" Target="../notesSlides/notesSlide3.xml"/></Relationships>
</file>

<file path=ppt/slides/_rels/slide5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15.xml"/><Relationship Id="rId4" Type="http://schemas.openxmlformats.org/officeDocument/2006/relationships/image" Target="../media/image73.png"/></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115.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74.png"/><Relationship Id="rId5" Type="http://schemas.openxmlformats.org/officeDocument/2006/relationships/image" Target="../media/image71.gif"/><Relationship Id="rId4" Type="http://schemas.openxmlformats.org/officeDocument/2006/relationships/image" Target="../media/image23.png"/></Relationships>
</file>

<file path=ppt/slides/_rels/slide5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15.xml"/><Relationship Id="rId4" Type="http://schemas.openxmlformats.org/officeDocument/2006/relationships/image" Target="../media/image75.png"/></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115.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74.png"/><Relationship Id="rId5" Type="http://schemas.openxmlformats.org/officeDocument/2006/relationships/image" Target="../media/image71.gif"/><Relationship Id="rId4" Type="http://schemas.openxmlformats.org/officeDocument/2006/relationships/image" Target="../media/image23.png"/></Relationships>
</file>

<file path=ppt/slides/_rels/slide6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63.png"/><Relationship Id="rId1" Type="http://schemas.openxmlformats.org/officeDocument/2006/relationships/slideLayout" Target="../slideLayouts/slideLayout31.xml"/></Relationships>
</file>

<file path=ppt/slides/_rels/slide6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63.png"/><Relationship Id="rId1" Type="http://schemas.openxmlformats.org/officeDocument/2006/relationships/slideLayout" Target="../slideLayouts/slideLayout31.xml"/></Relationships>
</file>

<file path=ppt/slides/_rels/slide6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63.png"/><Relationship Id="rId1" Type="http://schemas.openxmlformats.org/officeDocument/2006/relationships/slideLayout" Target="../slideLayouts/slideLayout31.xml"/></Relationships>
</file>

<file path=ppt/slides/_rels/slide6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79.png"/></Relationships>
</file>

<file path=ppt/slides/_rels/slide6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63.png"/><Relationship Id="rId1" Type="http://schemas.openxmlformats.org/officeDocument/2006/relationships/slideLayout" Target="../slideLayouts/slideLayout31.xml"/></Relationships>
</file>

<file path=ppt/slides/_rels/slide6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63.png"/><Relationship Id="rId1" Type="http://schemas.openxmlformats.org/officeDocument/2006/relationships/slideLayout" Target="../slideLayouts/slideLayout31.xml"/></Relationships>
</file>

<file path=ppt/slides/_rels/slide6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80.png"/></Relationships>
</file>

<file path=ppt/slides/_rels/slide6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82.png"/></Relationships>
</file>

<file path=ppt/slides/_rels/slide6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80.png"/></Relationships>
</file>

<file path=ppt/slides/_rels/slide6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83.png"/></Relationships>
</file>

<file path=ppt/slides/_rels/slide7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84.png"/></Relationships>
</file>

<file path=ppt/slides/_rels/slide7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85.png"/></Relationships>
</file>

<file path=ppt/slides/_rels/slide72.xml.rels><?xml version="1.0" encoding="UTF-8" standalone="yes"?>
<Relationships xmlns="http://schemas.openxmlformats.org/package/2006/relationships"><Relationship Id="rId8" Type="http://schemas.openxmlformats.org/officeDocument/2006/relationships/image" Target="../media/image38.png"/><Relationship Id="rId3" Type="http://schemas.microsoft.com/office/2007/relationships/media" Target="../media/media2.mp4"/><Relationship Id="rId7" Type="http://schemas.openxmlformats.org/officeDocument/2006/relationships/image" Target="../media/image3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86.png"/><Relationship Id="rId5" Type="http://schemas.openxmlformats.org/officeDocument/2006/relationships/slideLayout" Target="../slideLayouts/slideLayout27.xml"/><Relationship Id="rId4" Type="http://schemas.openxmlformats.org/officeDocument/2006/relationships/video" Target="../media/media2.mp4"/></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 2">
            <a:extLst>
              <a:ext uri="{FF2B5EF4-FFF2-40B4-BE49-F238E27FC236}">
                <a16:creationId xmlns:a16="http://schemas.microsoft.com/office/drawing/2014/main" id="{71738A06-B8A2-2F66-659B-02B01915EAFC}"/>
              </a:ext>
            </a:extLst>
          </p:cNvPr>
          <p:cNvPicPr>
            <a:picLocks noChangeAspect="1"/>
          </p:cNvPicPr>
          <p:nvPr/>
        </p:nvPicPr>
        <p:blipFill>
          <a:blip r:embed="rId2">
            <a:extLst>
              <a:ext uri="{28A0092B-C50C-407E-A947-70E740481C1C}">
                <a14:useLocalDpi xmlns:a14="http://schemas.microsoft.com/office/drawing/2010/main" val="0"/>
              </a:ext>
            </a:extLst>
          </a:blip>
          <a:srcRect t="2650" b="3618"/>
          <a:stretch>
            <a:fillRect/>
          </a:stretch>
        </p:blipFill>
        <p:spPr>
          <a:xfrm>
            <a:off x="20" y="1282"/>
            <a:ext cx="9143980" cy="6856718"/>
          </a:xfrm>
          <a:prstGeom prst="rect">
            <a:avLst/>
          </a:prstGeom>
        </p:spPr>
      </p:pic>
    </p:spTree>
    <p:extLst>
      <p:ext uri="{BB962C8B-B14F-4D97-AF65-F5344CB8AC3E}">
        <p14:creationId xmlns:p14="http://schemas.microsoft.com/office/powerpoint/2010/main" val="5689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1B844839-3AA5-297E-59E2-1EB658425B9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B135D9E-2FAB-347F-3571-811EEE99CC1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66D98C7-2DB6-372A-8B32-B3318DC2381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3A63E897-CFDB-F535-82EA-814C1B4ABA9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284F3-D799-44A3-6890-E12EECD40782}"/>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D5B14CB7-DF56-F9ED-81ED-1C41AA2D107C}"/>
              </a:ext>
            </a:extLst>
          </p:cNvPr>
          <p:cNvSpPr>
            <a:spLocks noGrp="1"/>
          </p:cNvSpPr>
          <p:nvPr>
            <p:ph type="title"/>
          </p:nvPr>
        </p:nvSpPr>
        <p:spPr>
          <a:xfrm>
            <a:off x="701868" y="1496921"/>
            <a:ext cx="7886700" cy="720000"/>
          </a:xfrm>
        </p:spPr>
        <p:txBody>
          <a:bodyPr/>
          <a:lstStyle/>
          <a:p>
            <a:r>
              <a:rPr lang="fr-MA" sz="3200" dirty="0">
                <a:solidFill>
                  <a:srgbClr val="424D7B"/>
                </a:solidFill>
              </a:rPr>
              <a:t>Contenu de la semaine </a:t>
            </a:r>
          </a:p>
        </p:txBody>
      </p:sp>
      <p:grpSp>
        <p:nvGrpSpPr>
          <p:cNvPr id="2" name="Groupe 1">
            <a:extLst>
              <a:ext uri="{FF2B5EF4-FFF2-40B4-BE49-F238E27FC236}">
                <a16:creationId xmlns:a16="http://schemas.microsoft.com/office/drawing/2014/main" id="{79C4A71E-6CBA-61F0-8C68-CBC8C764F059}"/>
              </a:ext>
            </a:extLst>
          </p:cNvPr>
          <p:cNvGrpSpPr/>
          <p:nvPr/>
        </p:nvGrpSpPr>
        <p:grpSpPr>
          <a:xfrm>
            <a:off x="3120265" y="0"/>
            <a:ext cx="2741519" cy="1084434"/>
            <a:chOff x="3072140" y="0"/>
            <a:chExt cx="2741519" cy="1084434"/>
          </a:xfrm>
        </p:grpSpPr>
        <p:sp>
          <p:nvSpPr>
            <p:cNvPr id="3" name="Rectangle 2">
              <a:extLst>
                <a:ext uri="{FF2B5EF4-FFF2-40B4-BE49-F238E27FC236}">
                  <a16:creationId xmlns:a16="http://schemas.microsoft.com/office/drawing/2014/main" id="{5ADEC6A7-04DF-1F3C-3B87-BC6897C22AC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AFB39C44-A888-992B-8DCA-081AFF191A8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C43B02B-4BDC-E85A-7757-30C42AF40C2A}"/>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grpSp>
        <p:nvGrpSpPr>
          <p:cNvPr id="8" name="Groupe 7">
            <a:extLst>
              <a:ext uri="{FF2B5EF4-FFF2-40B4-BE49-F238E27FC236}">
                <a16:creationId xmlns:a16="http://schemas.microsoft.com/office/drawing/2014/main" id="{CD691799-0CF7-5E84-42FA-EC511927BF41}"/>
              </a:ext>
            </a:extLst>
          </p:cNvPr>
          <p:cNvGrpSpPr/>
          <p:nvPr/>
        </p:nvGrpSpPr>
        <p:grpSpPr>
          <a:xfrm>
            <a:off x="367641" y="2629408"/>
            <a:ext cx="8408718" cy="2579903"/>
            <a:chOff x="234499" y="2629408"/>
            <a:chExt cx="8408718" cy="2579903"/>
          </a:xfrm>
        </p:grpSpPr>
        <p:pic>
          <p:nvPicPr>
            <p:cNvPr id="14" name="Image 13">
              <a:extLst>
                <a:ext uri="{FF2B5EF4-FFF2-40B4-BE49-F238E27FC236}">
                  <a16:creationId xmlns:a16="http://schemas.microsoft.com/office/drawing/2014/main" id="{E675A492-BE64-4F72-371F-DB65C7FD23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499" y="2629408"/>
              <a:ext cx="1681964" cy="2579901"/>
            </a:xfrm>
            <a:prstGeom prst="rect">
              <a:avLst/>
            </a:prstGeom>
          </p:spPr>
        </p:pic>
        <p:pic>
          <p:nvPicPr>
            <p:cNvPr id="15" name="Image 14">
              <a:extLst>
                <a:ext uri="{FF2B5EF4-FFF2-40B4-BE49-F238E27FC236}">
                  <a16:creationId xmlns:a16="http://schemas.microsoft.com/office/drawing/2014/main" id="{179E51B8-3906-C9EB-BBFA-5D935CCCF6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61253" y="2629408"/>
              <a:ext cx="1681964" cy="2579901"/>
            </a:xfrm>
            <a:prstGeom prst="rect">
              <a:avLst/>
            </a:prstGeom>
          </p:spPr>
        </p:pic>
        <p:pic>
          <p:nvPicPr>
            <p:cNvPr id="16" name="Image 15">
              <a:extLst>
                <a:ext uri="{FF2B5EF4-FFF2-40B4-BE49-F238E27FC236}">
                  <a16:creationId xmlns:a16="http://schemas.microsoft.com/office/drawing/2014/main" id="{9DAAD0D3-5123-C464-F734-85CFF56CD5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51665" y="2629408"/>
              <a:ext cx="1681964" cy="2579901"/>
            </a:xfrm>
            <a:prstGeom prst="rect">
              <a:avLst/>
            </a:prstGeom>
          </p:spPr>
        </p:pic>
        <p:pic>
          <p:nvPicPr>
            <p:cNvPr id="17" name="Image 16">
              <a:extLst>
                <a:ext uri="{FF2B5EF4-FFF2-40B4-BE49-F238E27FC236}">
                  <a16:creationId xmlns:a16="http://schemas.microsoft.com/office/drawing/2014/main" id="{121A5CC9-B202-5CE1-0C1F-0099B2ABE6A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00915" y="2629408"/>
              <a:ext cx="1681965" cy="2579901"/>
            </a:xfrm>
            <a:prstGeom prst="rect">
              <a:avLst/>
            </a:prstGeom>
          </p:spPr>
        </p:pic>
        <p:pic>
          <p:nvPicPr>
            <p:cNvPr id="18" name="Image 17">
              <a:extLst>
                <a:ext uri="{FF2B5EF4-FFF2-40B4-BE49-F238E27FC236}">
                  <a16:creationId xmlns:a16="http://schemas.microsoft.com/office/drawing/2014/main" id="{D46BFE3F-6640-6294-A735-8ED4B5AAD6B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95365" y="2629409"/>
              <a:ext cx="1681965" cy="2579902"/>
            </a:xfrm>
            <a:prstGeom prst="rect">
              <a:avLst/>
            </a:prstGeom>
          </p:spPr>
        </p:pic>
      </p:grpSp>
    </p:spTree>
    <p:extLst>
      <p:ext uri="{BB962C8B-B14F-4D97-AF65-F5344CB8AC3E}">
        <p14:creationId xmlns:p14="http://schemas.microsoft.com/office/powerpoint/2010/main" val="298493551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 coins arrondis 27">
            <a:extLst>
              <a:ext uri="{FF2B5EF4-FFF2-40B4-BE49-F238E27FC236}">
                <a16:creationId xmlns:a16="http://schemas.microsoft.com/office/drawing/2014/main" id="{7617E146-871E-4678-A075-541072E5B3C7}"/>
              </a:ext>
            </a:extLst>
          </p:cNvPr>
          <p:cNvSpPr/>
          <p:nvPr/>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Organigramme : Terminateur 28">
            <a:extLst>
              <a:ext uri="{FF2B5EF4-FFF2-40B4-BE49-F238E27FC236}">
                <a16:creationId xmlns:a16="http://schemas.microsoft.com/office/drawing/2014/main" id="{7F8C4AE6-ED26-6D41-62BB-D7AE99EB8BE9}"/>
              </a:ext>
            </a:extLst>
          </p:cNvPr>
          <p:cNvSpPr/>
          <p:nvPr/>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6" name="Rectangle : coins arrondis 25">
            <a:extLst>
              <a:ext uri="{FF2B5EF4-FFF2-40B4-BE49-F238E27FC236}">
                <a16:creationId xmlns:a16="http://schemas.microsoft.com/office/drawing/2014/main" id="{3D279E9D-C5A9-D30C-FA1B-0FC486A422DB}"/>
              </a:ext>
            </a:extLst>
          </p:cNvPr>
          <p:cNvSpPr/>
          <p:nvPr/>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Organigramme : Terminateur 26">
            <a:extLst>
              <a:ext uri="{FF2B5EF4-FFF2-40B4-BE49-F238E27FC236}">
                <a16:creationId xmlns:a16="http://schemas.microsoft.com/office/drawing/2014/main" id="{F2B7B868-01C2-8E49-B5D9-036A577FEC59}"/>
              </a:ext>
            </a:extLst>
          </p:cNvPr>
          <p:cNvSpPr/>
          <p:nvPr/>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57" name="Espace réservé du texte 56">
            <a:extLst>
              <a:ext uri="{FF2B5EF4-FFF2-40B4-BE49-F238E27FC236}">
                <a16:creationId xmlns:a16="http://schemas.microsoft.com/office/drawing/2014/main" id="{2EBB0BBB-FC01-177F-9635-BAC4A1C8585E}"/>
              </a:ext>
            </a:extLst>
          </p:cNvPr>
          <p:cNvSpPr>
            <a:spLocks noGrp="1"/>
          </p:cNvSpPr>
          <p:nvPr>
            <p:ph type="body" sz="quarter" idx="11"/>
          </p:nvPr>
        </p:nvSpPr>
        <p:spPr/>
        <p:txBody>
          <a:bodyPr/>
          <a:lstStyle/>
          <a:p>
            <a:endParaRPr lang="fr-MA" dirty="0"/>
          </a:p>
        </p:txBody>
      </p:sp>
      <p:sp>
        <p:nvSpPr>
          <p:cNvPr id="58" name="Espace réservé du texte 57">
            <a:extLst>
              <a:ext uri="{FF2B5EF4-FFF2-40B4-BE49-F238E27FC236}">
                <a16:creationId xmlns:a16="http://schemas.microsoft.com/office/drawing/2014/main" id="{83C28088-0DA7-C997-EDDA-2D9D922584DF}"/>
              </a:ext>
            </a:extLst>
          </p:cNvPr>
          <p:cNvSpPr>
            <a:spLocks noGrp="1"/>
          </p:cNvSpPr>
          <p:nvPr>
            <p:ph type="body" sz="quarter" idx="12"/>
          </p:nvPr>
        </p:nvSpPr>
        <p:spPr/>
        <p:txBody>
          <a:bodyPr/>
          <a:lstStyle/>
          <a:p>
            <a:endParaRPr lang="fr-MA" dirty="0"/>
          </a:p>
        </p:txBody>
      </p:sp>
      <p:sp>
        <p:nvSpPr>
          <p:cNvPr id="59" name="Espace réservé du texte 58">
            <a:extLst>
              <a:ext uri="{FF2B5EF4-FFF2-40B4-BE49-F238E27FC236}">
                <a16:creationId xmlns:a16="http://schemas.microsoft.com/office/drawing/2014/main" id="{62C06DA7-2D2D-B997-D56D-159384BF0029}"/>
              </a:ext>
            </a:extLst>
          </p:cNvPr>
          <p:cNvSpPr>
            <a:spLocks noGrp="1"/>
          </p:cNvSpPr>
          <p:nvPr>
            <p:ph type="body" sz="quarter" idx="13"/>
          </p:nvPr>
        </p:nvSpPr>
        <p:spPr/>
        <p:txBody>
          <a:bodyPr/>
          <a:lstStyle/>
          <a:p>
            <a:endParaRPr lang="fr-MA" dirty="0"/>
          </a:p>
        </p:txBody>
      </p:sp>
      <p:sp>
        <p:nvSpPr>
          <p:cNvPr id="60" name="Espace réservé du texte 59">
            <a:extLst>
              <a:ext uri="{FF2B5EF4-FFF2-40B4-BE49-F238E27FC236}">
                <a16:creationId xmlns:a16="http://schemas.microsoft.com/office/drawing/2014/main" id="{E01761FA-4738-FF05-AF27-755A5F25938D}"/>
              </a:ext>
            </a:extLst>
          </p:cNvPr>
          <p:cNvSpPr>
            <a:spLocks noGrp="1"/>
          </p:cNvSpPr>
          <p:nvPr>
            <p:ph type="body" sz="quarter" idx="14"/>
          </p:nvPr>
        </p:nvSpPr>
        <p:spPr/>
        <p:txBody>
          <a:bodyPr/>
          <a:lstStyle/>
          <a:p>
            <a:endParaRPr lang="fr-MA" dirty="0"/>
          </a:p>
        </p:txBody>
      </p:sp>
      <p:sp>
        <p:nvSpPr>
          <p:cNvPr id="61" name="Espace réservé du texte 60">
            <a:extLst>
              <a:ext uri="{FF2B5EF4-FFF2-40B4-BE49-F238E27FC236}">
                <a16:creationId xmlns:a16="http://schemas.microsoft.com/office/drawing/2014/main" id="{4FA87CEC-D652-B9BE-46F0-2FCE5C272FE0}"/>
              </a:ext>
            </a:extLst>
          </p:cNvPr>
          <p:cNvSpPr>
            <a:spLocks noGrp="1"/>
          </p:cNvSpPr>
          <p:nvPr>
            <p:ph type="body" sz="quarter" idx="15"/>
          </p:nvPr>
        </p:nvSpPr>
        <p:spPr>
          <a:xfrm>
            <a:off x="808649" y="5474576"/>
            <a:ext cx="3420000" cy="792000"/>
          </a:xfrm>
        </p:spPr>
        <p:txBody>
          <a:bodyPr/>
          <a:lstStyle/>
          <a:p>
            <a:pPr marL="269875" indent="-269875">
              <a:lnSpc>
                <a:spcPct val="100000"/>
              </a:lnSpc>
              <a:spcBef>
                <a:spcPts val="300"/>
              </a:spcBef>
              <a:buFont typeface="Wingdings" panose="05000000000000000000" pitchFamily="2" charset="2"/>
              <a:buChar char="m"/>
            </a:pPr>
            <a:r>
              <a:rPr lang="fr-FR" dirty="0"/>
              <a:t>Oral  - Acte de parole  2</a:t>
            </a:r>
          </a:p>
          <a:p>
            <a:pPr marL="269875" indent="-269875">
              <a:lnSpc>
                <a:spcPct val="100000"/>
              </a:lnSpc>
              <a:spcBef>
                <a:spcPts val="300"/>
              </a:spcBef>
              <a:buFont typeface="Wingdings" panose="05000000000000000000" pitchFamily="2" charset="2"/>
              <a:buChar char="m"/>
            </a:pPr>
            <a:r>
              <a:rPr lang="fr-FR" dirty="0"/>
              <a:t>Ecrit – Point de langue 2</a:t>
            </a:r>
          </a:p>
          <a:p>
            <a:pPr marL="269875" indent="-269875">
              <a:lnSpc>
                <a:spcPct val="100000"/>
              </a:lnSpc>
              <a:spcBef>
                <a:spcPts val="300"/>
              </a:spcBef>
              <a:buFont typeface="Wingdings" panose="05000000000000000000" pitchFamily="2" charset="2"/>
              <a:buChar char="m"/>
            </a:pPr>
            <a:r>
              <a:rPr lang="fr-FR" dirty="0"/>
              <a:t>Lecture – Phrases</a:t>
            </a:r>
          </a:p>
        </p:txBody>
      </p:sp>
      <p:sp>
        <p:nvSpPr>
          <p:cNvPr id="3" name="Espace réservé du texte 5">
            <a:extLst>
              <a:ext uri="{FF2B5EF4-FFF2-40B4-BE49-F238E27FC236}">
                <a16:creationId xmlns:a16="http://schemas.microsoft.com/office/drawing/2014/main" id="{0018BFEA-5391-DF2D-65A5-7815BAF0E488}"/>
              </a:ext>
            </a:extLst>
          </p:cNvPr>
          <p:cNvSpPr txBox="1">
            <a:spLocks/>
          </p:cNvSpPr>
          <p:nvPr/>
        </p:nvSpPr>
        <p:spPr>
          <a:xfrm>
            <a:off x="4895736" y="2395288"/>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Dialogue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texte  (fluidité et compréhension)</a:t>
            </a:r>
          </a:p>
        </p:txBody>
      </p:sp>
      <p:sp>
        <p:nvSpPr>
          <p:cNvPr id="4" name="Espace réservé du texte 5">
            <a:extLst>
              <a:ext uri="{FF2B5EF4-FFF2-40B4-BE49-F238E27FC236}">
                <a16:creationId xmlns:a16="http://schemas.microsoft.com/office/drawing/2014/main" id="{4156B678-2D97-2B12-8AD7-9C658CD60DD8}"/>
              </a:ext>
            </a:extLst>
          </p:cNvPr>
          <p:cNvSpPr txBox="1">
            <a:spLocks/>
          </p:cNvSpPr>
          <p:nvPr/>
        </p:nvSpPr>
        <p:spPr>
          <a:xfrm>
            <a:off x="808649" y="3936813"/>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 – Point de langue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Mots avec difficultés </a:t>
            </a:r>
          </a:p>
        </p:txBody>
      </p:sp>
      <p:sp>
        <p:nvSpPr>
          <p:cNvPr id="5" name="Espace réservé du texte 5">
            <a:extLst>
              <a:ext uri="{FF2B5EF4-FFF2-40B4-BE49-F238E27FC236}">
                <a16:creationId xmlns:a16="http://schemas.microsoft.com/office/drawing/2014/main" id="{F4C33C7C-984C-F250-FB5E-05D2C11BE132}"/>
              </a:ext>
            </a:extLst>
          </p:cNvPr>
          <p:cNvSpPr txBox="1">
            <a:spLocks/>
          </p:cNvSpPr>
          <p:nvPr/>
        </p:nvSpPr>
        <p:spPr>
          <a:xfrm>
            <a:off x="4915350" y="3936813"/>
            <a:ext cx="3587584" cy="792000"/>
          </a:xfrm>
          <a:prstGeom prst="roundRect">
            <a:avLst/>
          </a:prstGeom>
          <a:solidFill>
            <a:schemeClr val="bg2"/>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Prise de parole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Ecriture – Texte </a:t>
            </a:r>
          </a:p>
        </p:txBody>
      </p:sp>
      <p:sp>
        <p:nvSpPr>
          <p:cNvPr id="24" name="Titre 1">
            <a:extLst>
              <a:ext uri="{FF2B5EF4-FFF2-40B4-BE49-F238E27FC236}">
                <a16:creationId xmlns:a16="http://schemas.microsoft.com/office/drawing/2014/main" id="{E30FF5E5-2A03-9C55-FE58-1A60B18806B2}"/>
              </a:ext>
            </a:extLst>
          </p:cNvPr>
          <p:cNvSpPr>
            <a:spLocks noGrp="1"/>
          </p:cNvSpPr>
          <p:nvPr>
            <p:ph type="title"/>
          </p:nvPr>
        </p:nvSpPr>
        <p:spPr>
          <a:xfrm>
            <a:off x="555219" y="1067138"/>
            <a:ext cx="7886700" cy="720000"/>
          </a:xfrm>
        </p:spPr>
        <p:txBody>
          <a:bodyPr/>
          <a:lstStyle/>
          <a:p>
            <a:r>
              <a:rPr lang="fr-MA" sz="3200" dirty="0"/>
              <a:t>Organisation de la semaine</a:t>
            </a:r>
          </a:p>
        </p:txBody>
      </p:sp>
      <p:grpSp>
        <p:nvGrpSpPr>
          <p:cNvPr id="8" name="Groupe 7">
            <a:extLst>
              <a:ext uri="{FF2B5EF4-FFF2-40B4-BE49-F238E27FC236}">
                <a16:creationId xmlns:a16="http://schemas.microsoft.com/office/drawing/2014/main" id="{89D549B6-AD2E-6C40-345C-BE2E1EF01B4F}"/>
              </a:ext>
            </a:extLst>
          </p:cNvPr>
          <p:cNvGrpSpPr/>
          <p:nvPr/>
        </p:nvGrpSpPr>
        <p:grpSpPr>
          <a:xfrm>
            <a:off x="3120265" y="0"/>
            <a:ext cx="2741519" cy="1084434"/>
            <a:chOff x="3072140" y="0"/>
            <a:chExt cx="2741519" cy="1084434"/>
          </a:xfrm>
        </p:grpSpPr>
        <p:sp>
          <p:nvSpPr>
            <p:cNvPr id="9" name="Rectangle 8">
              <a:extLst>
                <a:ext uri="{FF2B5EF4-FFF2-40B4-BE49-F238E27FC236}">
                  <a16:creationId xmlns:a16="http://schemas.microsoft.com/office/drawing/2014/main" id="{009F35E8-8EF4-77BB-E633-7805B9C766B5}"/>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Rectangle 9">
              <a:extLst>
                <a:ext uri="{FF2B5EF4-FFF2-40B4-BE49-F238E27FC236}">
                  <a16:creationId xmlns:a16="http://schemas.microsoft.com/office/drawing/2014/main" id="{18F44902-1F21-A533-063B-C2C07D67D5F6}"/>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Titre 53">
              <a:extLst>
                <a:ext uri="{FF2B5EF4-FFF2-40B4-BE49-F238E27FC236}">
                  <a16:creationId xmlns:a16="http://schemas.microsoft.com/office/drawing/2014/main" id="{1BA6C605-8D0E-9FDA-A9AC-27E17BBB73FE}"/>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pic>
        <p:nvPicPr>
          <p:cNvPr id="12" name="Image 11">
            <a:extLst>
              <a:ext uri="{FF2B5EF4-FFF2-40B4-BE49-F238E27FC236}">
                <a16:creationId xmlns:a16="http://schemas.microsoft.com/office/drawing/2014/main" id="{F7ED17C7-1763-2B8B-348F-B42DA7ADE774}"/>
              </a:ext>
            </a:extLst>
          </p:cNvPr>
          <p:cNvPicPr>
            <a:picLocks noChangeAspect="1"/>
          </p:cNvPicPr>
          <p:nvPr/>
        </p:nvPicPr>
        <p:blipFill>
          <a:blip r:embed="rId2"/>
          <a:stretch>
            <a:fillRect/>
          </a:stretch>
        </p:blipFill>
        <p:spPr>
          <a:xfrm>
            <a:off x="4742277" y="4993413"/>
            <a:ext cx="3828620" cy="1365622"/>
          </a:xfrm>
          <a:prstGeom prst="rect">
            <a:avLst/>
          </a:prstGeom>
        </p:spPr>
      </p:pic>
      <p:sp>
        <p:nvSpPr>
          <p:cNvPr id="13" name="ZoneTexte 12">
            <a:extLst>
              <a:ext uri="{FF2B5EF4-FFF2-40B4-BE49-F238E27FC236}">
                <a16:creationId xmlns:a16="http://schemas.microsoft.com/office/drawing/2014/main" id="{06A9D204-A0F3-C7E2-9D46-02097E58CFA7}"/>
              </a:ext>
            </a:extLst>
          </p:cNvPr>
          <p:cNvSpPr txBox="1"/>
          <p:nvPr/>
        </p:nvSpPr>
        <p:spPr>
          <a:xfrm>
            <a:off x="5020709" y="5584455"/>
            <a:ext cx="3831420" cy="500137"/>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1" i="0" u="none" strike="noStrike" kern="1200" cap="none" spc="0" normalizeH="0" baseline="0" noProof="0" dirty="0">
                <a:ln>
                  <a:noFill/>
                </a:ln>
                <a:solidFill>
                  <a:srgbClr val="565F88"/>
                </a:solidFill>
                <a:effectLst/>
                <a:uLnTx/>
                <a:uFillTx/>
                <a:latin typeface="Dosis SemiBold" pitchFamily="2" charset="0"/>
                <a:ea typeface="+mn-ea"/>
                <a:cs typeface="+mn-cs"/>
              </a:rPr>
              <a:t>Révision </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lang="fr-FR" sz="1200" b="1" dirty="0">
                <a:solidFill>
                  <a:srgbClr val="565F88"/>
                </a:solidFill>
                <a:latin typeface="Dosis SemiBold" pitchFamily="2" charset="0"/>
              </a:rPr>
              <a:t>Lecture offerte</a:t>
            </a:r>
            <a:endParaRPr kumimoji="0" lang="fr-FR" sz="1200" b="1" i="0" u="none" strike="noStrike" kern="1200" cap="none" spc="0" normalizeH="0" baseline="0" noProof="0" dirty="0">
              <a:ln>
                <a:noFill/>
              </a:ln>
              <a:solidFill>
                <a:srgbClr val="565F88"/>
              </a:solidFill>
              <a:effectLst/>
              <a:uLnTx/>
              <a:uFillTx/>
              <a:latin typeface="Dosis SemiBold" pitchFamily="2" charset="0"/>
              <a:ea typeface="+mn-ea"/>
              <a:cs typeface="+mn-cs"/>
            </a:endParaRPr>
          </a:p>
        </p:txBody>
      </p:sp>
      <p:sp>
        <p:nvSpPr>
          <p:cNvPr id="15" name="Organigramme : Terminateur 14">
            <a:extLst>
              <a:ext uri="{FF2B5EF4-FFF2-40B4-BE49-F238E27FC236}">
                <a16:creationId xmlns:a16="http://schemas.microsoft.com/office/drawing/2014/main" id="{8DA228D0-7657-8D64-0E1F-D94DDA2F7560}"/>
              </a:ext>
            </a:extLst>
          </p:cNvPr>
          <p:cNvSpPr/>
          <p:nvPr/>
        </p:nvSpPr>
        <p:spPr>
          <a:xfrm>
            <a:off x="4946587" y="4991583"/>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6</a:t>
            </a:r>
          </a:p>
        </p:txBody>
      </p:sp>
      <p:grpSp>
        <p:nvGrpSpPr>
          <p:cNvPr id="19" name="Groupe 18">
            <a:extLst>
              <a:ext uri="{FF2B5EF4-FFF2-40B4-BE49-F238E27FC236}">
                <a16:creationId xmlns:a16="http://schemas.microsoft.com/office/drawing/2014/main" id="{F8018BB3-AC7E-2C29-F121-217F17C61637}"/>
              </a:ext>
            </a:extLst>
          </p:cNvPr>
          <p:cNvGrpSpPr/>
          <p:nvPr/>
        </p:nvGrpSpPr>
        <p:grpSpPr>
          <a:xfrm>
            <a:off x="648000" y="1944000"/>
            <a:ext cx="3780000" cy="1332000"/>
            <a:chOff x="648000" y="1944000"/>
            <a:chExt cx="3780000" cy="1332000"/>
          </a:xfrm>
        </p:grpSpPr>
        <p:sp>
          <p:nvSpPr>
            <p:cNvPr id="21" name="Rectangle : coins arrondis 20">
              <a:extLst>
                <a:ext uri="{FF2B5EF4-FFF2-40B4-BE49-F238E27FC236}">
                  <a16:creationId xmlns:a16="http://schemas.microsoft.com/office/drawing/2014/main" id="{20C2EFDD-D49E-18CD-515B-E47512F24E59}"/>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Organigramme : Terminateur 21">
              <a:extLst>
                <a:ext uri="{FF2B5EF4-FFF2-40B4-BE49-F238E27FC236}">
                  <a16:creationId xmlns:a16="http://schemas.microsoft.com/office/drawing/2014/main" id="{5B92482C-FCDB-5589-C99C-ACF2230446F3}"/>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25" name="Espace réservé du texte 5">
              <a:extLst>
                <a:ext uri="{FF2B5EF4-FFF2-40B4-BE49-F238E27FC236}">
                  <a16:creationId xmlns:a16="http://schemas.microsoft.com/office/drawing/2014/main" id="{780EA24D-55FD-E206-F151-A747F6C6558D}"/>
                </a:ext>
              </a:extLst>
            </p:cNvPr>
            <p:cNvSpPr txBox="1">
              <a:spLocks/>
            </p:cNvSpPr>
            <p:nvPr/>
          </p:nvSpPr>
          <p:spPr>
            <a:xfrm>
              <a:off x="864000" y="2381614"/>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Présentation du vocabulaire </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Exploitation du 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 sur livret</a:t>
              </a:r>
            </a:p>
          </p:txBody>
        </p:sp>
      </p:grpSp>
    </p:spTree>
    <p:extLst>
      <p:ext uri="{BB962C8B-B14F-4D97-AF65-F5344CB8AC3E}">
        <p14:creationId xmlns:p14="http://schemas.microsoft.com/office/powerpoint/2010/main" val="422807015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DEC6E-D1C1-BF6E-5268-6A94DAA263B9}"/>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7F8BA6E4-2622-3699-410A-E8992F5C8F45}"/>
              </a:ext>
            </a:extLst>
          </p:cNvPr>
          <p:cNvPicPr>
            <a:picLocks noChangeAspect="1"/>
          </p:cNvPicPr>
          <p:nvPr/>
        </p:nvPicPr>
        <p:blipFill>
          <a:blip r:embed="rId2"/>
          <a:srcRect l="1542" t="8381" r="3284" b="18195"/>
          <a:stretch>
            <a:fillRect/>
          </a:stretch>
        </p:blipFill>
        <p:spPr>
          <a:xfrm>
            <a:off x="1371564" y="2400072"/>
            <a:ext cx="6290145" cy="1559829"/>
          </a:xfrm>
          <a:prstGeom prst="rect">
            <a:avLst/>
          </a:prstGeom>
        </p:spPr>
      </p:pic>
      <p:pic>
        <p:nvPicPr>
          <p:cNvPr id="15" name="Espace réservé pour une image  14" descr="Une image contenant horloge, cercle, symbole&#10;&#10;Le contenu généré par l’IA peut être incorrect.">
            <a:extLst>
              <a:ext uri="{FF2B5EF4-FFF2-40B4-BE49-F238E27FC236}">
                <a16:creationId xmlns:a16="http://schemas.microsoft.com/office/drawing/2014/main" id="{243C22EC-9EA2-3AFD-D199-6C24A8C12843}"/>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60" r="-7560"/>
          <a:stretch>
            <a:fillRect/>
          </a:stretch>
        </p:blipFill>
        <p:spPr/>
      </p:pic>
      <p:sp>
        <p:nvSpPr>
          <p:cNvPr id="8" name="Espace réservé du texte 4">
            <a:extLst>
              <a:ext uri="{FF2B5EF4-FFF2-40B4-BE49-F238E27FC236}">
                <a16:creationId xmlns:a16="http://schemas.microsoft.com/office/drawing/2014/main" id="{D93409DE-34D5-7219-782F-93AD7CE6A999}"/>
              </a:ext>
            </a:extLst>
          </p:cNvPr>
          <p:cNvSpPr txBox="1">
            <a:spLocks/>
          </p:cNvSpPr>
          <p:nvPr/>
        </p:nvSpPr>
        <p:spPr>
          <a:xfrm>
            <a:off x="2272851" y="3013480"/>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Lire un texte.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Écrire </a:t>
            </a:r>
            <a:r>
              <a:rPr lang="fr-FR" dirty="0">
                <a:solidFill>
                  <a:srgbClr val="565F88"/>
                </a:solidFill>
              </a:rPr>
              <a:t>un paragraphe</a:t>
            </a: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Répondre à des questions en rafales. </a:t>
            </a:r>
          </a:p>
        </p:txBody>
      </p:sp>
      <p:sp>
        <p:nvSpPr>
          <p:cNvPr id="9" name="Espace réservé du texte 2">
            <a:extLst>
              <a:ext uri="{FF2B5EF4-FFF2-40B4-BE49-F238E27FC236}">
                <a16:creationId xmlns:a16="http://schemas.microsoft.com/office/drawing/2014/main" id="{DEFACC03-860C-9984-9815-3F76CAB91FD7}"/>
              </a:ext>
            </a:extLst>
          </p:cNvPr>
          <p:cNvSpPr txBox="1">
            <a:spLocks/>
          </p:cNvSpPr>
          <p:nvPr/>
        </p:nvSpPr>
        <p:spPr>
          <a:xfrm>
            <a:off x="2337991" y="4433415"/>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Histoire :</a:t>
            </a:r>
            <a:r>
              <a:rPr lang="fr-FR" dirty="0">
                <a:solidFill>
                  <a:prstClr val="white">
                    <a:lumMod val="65000"/>
                  </a:prstClr>
                </a:solidFill>
              </a:rPr>
              <a:t> La mission verte</a:t>
            </a: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a:t>
            </a:r>
          </a:p>
        </p:txBody>
      </p:sp>
      <p:pic>
        <p:nvPicPr>
          <p:cNvPr id="6" name="Espace réservé pour une image  12" descr="Une image contenant horloge, cercle, symbole, logo&#10;&#10;Le contenu généré par l’IA peut être incorrect.">
            <a:extLst>
              <a:ext uri="{FF2B5EF4-FFF2-40B4-BE49-F238E27FC236}">
                <a16:creationId xmlns:a16="http://schemas.microsoft.com/office/drawing/2014/main" id="{213D2324-B25C-C203-3683-F0E34C67AE8A}"/>
              </a:ext>
            </a:extLst>
          </p:cNvPr>
          <p:cNvPicPr>
            <a:picLocks noChangeAspect="1"/>
          </p:cNvPicPr>
          <p:nvPr/>
        </p:nvPicPr>
        <p:blipFill rotWithShape="1">
          <a:blip r:embed="rId4">
            <a:extLst>
              <a:ext uri="{28A0092B-C50C-407E-A947-70E740481C1C}">
                <a14:useLocalDpi xmlns:a14="http://schemas.microsoft.com/office/drawing/2010/main" val="0"/>
              </a:ext>
            </a:extLst>
          </a:blip>
          <a:srcRect l="-7526" r="-7526"/>
          <a:stretch>
            <a:fillRect/>
          </a:stretch>
        </p:blipFill>
        <p:spPr>
          <a:xfrm>
            <a:off x="7249369" y="2358099"/>
            <a:ext cx="540000" cy="540000"/>
          </a:xfrm>
          <a:prstGeom prst="rect">
            <a:avLst/>
          </a:prstGeom>
          <a:noFill/>
        </p:spPr>
      </p:pic>
      <p:sp>
        <p:nvSpPr>
          <p:cNvPr id="4" name="ZoneTexte 3">
            <a:extLst>
              <a:ext uri="{FF2B5EF4-FFF2-40B4-BE49-F238E27FC236}">
                <a16:creationId xmlns:a16="http://schemas.microsoft.com/office/drawing/2014/main" id="{C44F1F40-7A98-66AE-6289-6227E952D07D}"/>
              </a:ext>
            </a:extLst>
          </p:cNvPr>
          <p:cNvSpPr txBox="1"/>
          <p:nvPr/>
        </p:nvSpPr>
        <p:spPr>
          <a:xfrm>
            <a:off x="2192890" y="2515185"/>
            <a:ext cx="105349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1. Révision</a:t>
            </a:r>
          </a:p>
        </p:txBody>
      </p:sp>
      <p:sp>
        <p:nvSpPr>
          <p:cNvPr id="7" name="Titre 8">
            <a:extLst>
              <a:ext uri="{FF2B5EF4-FFF2-40B4-BE49-F238E27FC236}">
                <a16:creationId xmlns:a16="http://schemas.microsoft.com/office/drawing/2014/main" id="{414FA7BF-2D56-D1EE-6935-F8BA50608CC4}"/>
              </a:ext>
            </a:extLst>
          </p:cNvPr>
          <p:cNvSpPr>
            <a:spLocks noGrp="1"/>
          </p:cNvSpPr>
          <p:nvPr>
            <p:ph type="title"/>
          </p:nvPr>
        </p:nvSpPr>
        <p:spPr>
          <a:xfrm>
            <a:off x="628650" y="1385583"/>
            <a:ext cx="7886700" cy="705267"/>
          </a:xfrm>
        </p:spPr>
        <p:txBody>
          <a:bodyPr/>
          <a:lstStyle/>
          <a:p>
            <a:r>
              <a:rPr lang="fr-MA" sz="3200" dirty="0"/>
              <a:t>Plan de la séance 6</a:t>
            </a:r>
          </a:p>
        </p:txBody>
      </p:sp>
      <p:grpSp>
        <p:nvGrpSpPr>
          <p:cNvPr id="10" name="Groupe 9">
            <a:extLst>
              <a:ext uri="{FF2B5EF4-FFF2-40B4-BE49-F238E27FC236}">
                <a16:creationId xmlns:a16="http://schemas.microsoft.com/office/drawing/2014/main" id="{E882059B-64E2-F8C6-22C9-66CB5FC376E6}"/>
              </a:ext>
            </a:extLst>
          </p:cNvPr>
          <p:cNvGrpSpPr/>
          <p:nvPr/>
        </p:nvGrpSpPr>
        <p:grpSpPr>
          <a:xfrm>
            <a:off x="3120265" y="0"/>
            <a:ext cx="2741519" cy="1084434"/>
            <a:chOff x="3072140" y="0"/>
            <a:chExt cx="2741519" cy="1084434"/>
          </a:xfrm>
        </p:grpSpPr>
        <p:sp>
          <p:nvSpPr>
            <p:cNvPr id="12" name="Rectangle 11">
              <a:extLst>
                <a:ext uri="{FF2B5EF4-FFF2-40B4-BE49-F238E27FC236}">
                  <a16:creationId xmlns:a16="http://schemas.microsoft.com/office/drawing/2014/main" id="{5F9DF72F-2C3C-3A7E-1A2E-DF74BD04D721}"/>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5C9409FF-B48F-67E2-4880-C215FF64F235}"/>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itre 53">
              <a:extLst>
                <a:ext uri="{FF2B5EF4-FFF2-40B4-BE49-F238E27FC236}">
                  <a16:creationId xmlns:a16="http://schemas.microsoft.com/office/drawing/2014/main" id="{EC957C89-8083-0DDA-22FB-C25C5943F969}"/>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235077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A62B7-773B-6F25-D285-83EF85460748}"/>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129EC6FD-3DA6-FDDB-7C25-BAD76E1196E0}"/>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F63D64A-3E30-A9AD-6949-0FBE0C271D8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E82AD792-F4DC-3FB0-FA02-537B6BA7895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DFE5E6E7-F254-6047-08F5-66C70F7C468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itre 1">
            <a:extLst>
              <a:ext uri="{FF2B5EF4-FFF2-40B4-BE49-F238E27FC236}">
                <a16:creationId xmlns:a16="http://schemas.microsoft.com/office/drawing/2014/main" id="{93E0FB99-4246-286D-20E2-2B18452C4298}"/>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ة</a:t>
            </a: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خاص بالأستاذ </a:t>
            </a:r>
            <a:endParaRPr kumimoji="0" lang="fr-FR" sz="1800" b="0" i="0" u="none" strike="noStrike" kern="1200" cap="none" spc="0" normalizeH="0" baseline="0" noProof="0" dirty="0">
              <a:ln>
                <a:noFill/>
              </a:ln>
              <a:solidFill>
                <a:srgbClr val="FFFFFF"/>
              </a:solidFill>
              <a:effectLst/>
              <a:uLnTx/>
              <a:uFillTx/>
              <a:latin typeface="Aptos Display" panose="02110004020202020204"/>
              <a:ea typeface="+mj-ea"/>
              <a:cs typeface="+mj-cs"/>
            </a:endParaRPr>
          </a:p>
        </p:txBody>
      </p:sp>
      <p:sp>
        <p:nvSpPr>
          <p:cNvPr id="9" name="Rectangle : coins arrondis 8">
            <a:extLst>
              <a:ext uri="{FF2B5EF4-FFF2-40B4-BE49-F238E27FC236}">
                <a16:creationId xmlns:a16="http://schemas.microsoft.com/office/drawing/2014/main" id="{774B2A10-15A9-8282-CED3-93E92DD6F21F}"/>
              </a:ext>
            </a:extLst>
          </p:cNvPr>
          <p:cNvSpPr/>
          <p:nvPr/>
        </p:nvSpPr>
        <p:spPr>
          <a:xfrm>
            <a:off x="1294077" y="2586386"/>
            <a:ext cx="6801287" cy="2524629"/>
          </a:xfrm>
          <a:prstGeom prst="roundRect">
            <a:avLst/>
          </a:prstGeom>
          <a:solidFill>
            <a:schemeClr val="accent5">
              <a:lumMod val="20000"/>
              <a:lumOff val="80000"/>
            </a:schemeClr>
          </a:solidFill>
          <a:ln w="19050" cap="flat" cmpd="sng" algn="ctr">
            <a:solidFill>
              <a:srgbClr val="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ptos" panose="02110004020202020204"/>
              <a:ea typeface="+mn-ea"/>
              <a:cs typeface="+mn-cs"/>
            </a:endParaRPr>
          </a:p>
        </p:txBody>
      </p:sp>
      <p:sp>
        <p:nvSpPr>
          <p:cNvPr id="13" name="TextBox 5">
            <a:extLst>
              <a:ext uri="{FF2B5EF4-FFF2-40B4-BE49-F238E27FC236}">
                <a16:creationId xmlns:a16="http://schemas.microsoft.com/office/drawing/2014/main" id="{8E5EDCA6-A7AE-F91C-375E-03A3F662A750}"/>
              </a:ext>
            </a:extLst>
          </p:cNvPr>
          <p:cNvSpPr txBox="1"/>
          <p:nvPr/>
        </p:nvSpPr>
        <p:spPr>
          <a:xfrm>
            <a:off x="608641" y="1490183"/>
            <a:ext cx="7811212"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fr-FR" sz="24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Au terme de cette séance de révision, l’enseignant doit vérifier qu’au moins </a:t>
            </a:r>
            <a:r>
              <a:rPr kumimoji="0" lang="fr-FR" sz="2400" b="1" i="0" u="none" strike="noStrike" kern="0" cap="none" spc="0" normalizeH="0" baseline="0" noProof="0" dirty="0">
                <a:ln>
                  <a:noFill/>
                </a:ln>
                <a:solidFill>
                  <a:srgbClr val="2196B1"/>
                </a:solidFill>
                <a:effectLst/>
                <a:uLnTx/>
                <a:uFillTx/>
                <a:latin typeface="Dosis" pitchFamily="2" charset="0"/>
                <a:ea typeface="+mn-ea"/>
                <a:cs typeface="Calibri" panose="020F0502020204030204" pitchFamily="34" charset="0"/>
              </a:rPr>
              <a:t>80% des élèves </a:t>
            </a:r>
            <a:r>
              <a:rPr kumimoji="0" lang="fr-FR" sz="24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sont capables de : </a:t>
            </a:r>
            <a:endParaRPr kumimoji="0" lang="ar-MA" sz="24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endParaRPr>
          </a:p>
        </p:txBody>
      </p:sp>
      <p:sp>
        <p:nvSpPr>
          <p:cNvPr id="15" name="TextBox 5">
            <a:extLst>
              <a:ext uri="{FF2B5EF4-FFF2-40B4-BE49-F238E27FC236}">
                <a16:creationId xmlns:a16="http://schemas.microsoft.com/office/drawing/2014/main" id="{5746AB9A-7886-DD60-98B7-1FF83C8176F0}"/>
              </a:ext>
            </a:extLst>
          </p:cNvPr>
          <p:cNvSpPr txBox="1"/>
          <p:nvPr/>
        </p:nvSpPr>
        <p:spPr>
          <a:xfrm>
            <a:off x="1564352" y="2725316"/>
            <a:ext cx="5330719" cy="2246769"/>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Reconnaitre </a:t>
            </a:r>
            <a:r>
              <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les mots de vocabulaire.</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Lire et comprendre </a:t>
            </a:r>
            <a:r>
              <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un texte.</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Ecrire</a:t>
            </a:r>
            <a:r>
              <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 un paragraphe.</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Répondre spontanément </a:t>
            </a:r>
            <a:r>
              <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à des questions sur le contenu de la semaine. </a:t>
            </a:r>
          </a:p>
        </p:txBody>
      </p:sp>
      <p:sp>
        <p:nvSpPr>
          <p:cNvPr id="32" name="ZoneTexte 31">
            <a:extLst>
              <a:ext uri="{FF2B5EF4-FFF2-40B4-BE49-F238E27FC236}">
                <a16:creationId xmlns:a16="http://schemas.microsoft.com/office/drawing/2014/main" id="{18C8C5DC-7BDC-A408-9DE6-5E9ECC078095}"/>
              </a:ext>
            </a:extLst>
          </p:cNvPr>
          <p:cNvSpPr txBox="1"/>
          <p:nvPr/>
        </p:nvSpPr>
        <p:spPr>
          <a:xfrm>
            <a:off x="1564352" y="5376221"/>
            <a:ext cx="614313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1" u="none" strike="noStrike" kern="1200" cap="none" spc="0" normalizeH="0" baseline="0" noProof="0" dirty="0">
                <a:ln>
                  <a:noFill/>
                </a:ln>
                <a:solidFill>
                  <a:prstClr val="black">
                    <a:lumMod val="85000"/>
                    <a:lumOff val="15000"/>
                  </a:prstClr>
                </a:solidFill>
                <a:effectLst/>
                <a:uLnTx/>
                <a:uFillTx/>
                <a:latin typeface="Dosis" pitchFamily="2" charset="0"/>
                <a:ea typeface="+mn-ea"/>
                <a:cs typeface="+mn-cs"/>
              </a:rPr>
              <a:t>* Si ce taux n’est pas atteint, il convient de mettre en place des actions de remédiation, collectives ou individuelles. </a:t>
            </a:r>
          </a:p>
        </p:txBody>
      </p:sp>
    </p:spTree>
    <p:extLst>
      <p:ext uri="{BB962C8B-B14F-4D97-AF65-F5344CB8AC3E}">
        <p14:creationId xmlns:p14="http://schemas.microsoft.com/office/powerpoint/2010/main" val="34546170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MA" dirty="0">
                <a:solidFill>
                  <a:schemeClr val="tx1">
                    <a:lumMod val="65000"/>
                    <a:lumOff val="35000"/>
                  </a:schemeClr>
                </a:solidFill>
              </a:rPr>
              <a:t>Bonjour les enfants. Aujourd’hui, nous allons réviser les leçons de la semaine qui s’achève. Soyez attentifs.</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Nada-Wave">
            <a:hlinkClick r:id="" action="ppaction://media"/>
            <a:extLst>
              <a:ext uri="{FF2B5EF4-FFF2-40B4-BE49-F238E27FC236}">
                <a16:creationId xmlns:a16="http://schemas.microsoft.com/office/drawing/2014/main" id="{F6F75F5E-0F4F-58AD-F00C-F11EB85EF993}"/>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4684327" y="2377440"/>
            <a:ext cx="2138280" cy="3414864"/>
          </a:xfrm>
          <a:prstGeom prst="rect">
            <a:avLst/>
          </a:prstGeom>
        </p:spPr>
      </p:pic>
      <p:pic>
        <p:nvPicPr>
          <p:cNvPr id="5" name="majd_wave">
            <a:hlinkClick r:id="" action="ppaction://media"/>
            <a:extLst>
              <a:ext uri="{FF2B5EF4-FFF2-40B4-BE49-F238E27FC236}">
                <a16:creationId xmlns:a16="http://schemas.microsoft.com/office/drawing/2014/main" id="{E1114E01-4699-1BC6-B605-BBCF6562EB24}"/>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9"/>
          <a:srcRect b="1386"/>
          <a:stretch>
            <a:fillRect/>
          </a:stretch>
        </p:blipFill>
        <p:spPr>
          <a:xfrm>
            <a:off x="2479764" y="2377440"/>
            <a:ext cx="1947857" cy="3414865"/>
          </a:xfrm>
        </p:spPr>
      </p:pic>
    </p:spTree>
    <p:extLst>
      <p:ext uri="{BB962C8B-B14F-4D97-AF65-F5344CB8AC3E}">
        <p14:creationId xmlns:p14="http://schemas.microsoft.com/office/powerpoint/2010/main" val="42813586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4"/>
                                        </p:tgtEl>
                                      </p:cBhvr>
                                    </p:cmd>
                                  </p:childTnLst>
                                </p:cTn>
                              </p:par>
                              <p:par>
                                <p:cTn id="7" presetID="1" presetClass="mediacall" presetSubtype="0" fill="hold" nodeType="withEffect">
                                  <p:stCondLst>
                                    <p:cond delay="0"/>
                                  </p:stCondLst>
                                  <p:childTnLst>
                                    <p:cmd type="call" cmd="playFrom(0.0)">
                                      <p:cBhvr>
                                        <p:cTn id="8" dur="322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5"/>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828D6-4BF0-6515-C1B7-77D79114652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47DE896-4736-7EC2-5A24-59E12635C4D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Répétons ensemble : </a:t>
            </a:r>
            <a:r>
              <a:rPr lang="fr-FR" dirty="0"/>
              <a:t>Les énergies renouvelables – Les énergies fossiles – Le charbon – Economiser – L’environnement – La centrale solaire.</a:t>
            </a:r>
            <a:endParaRPr lang="fr-MA" dirty="0">
              <a:solidFill>
                <a:schemeClr val="tx1">
                  <a:lumMod val="65000"/>
                  <a:lumOff val="35000"/>
                </a:schemeClr>
              </a:solidFill>
            </a:endParaRPr>
          </a:p>
        </p:txBody>
      </p:sp>
      <p:sp>
        <p:nvSpPr>
          <p:cNvPr id="7" name="Espace réservé du texte 6">
            <a:extLst>
              <a:ext uri="{FF2B5EF4-FFF2-40B4-BE49-F238E27FC236}">
                <a16:creationId xmlns:a16="http://schemas.microsoft.com/office/drawing/2014/main" id="{CA0C4D9B-2359-3FCA-D242-2232DB49599E}"/>
              </a:ext>
            </a:extLst>
          </p:cNvPr>
          <p:cNvSpPr>
            <a:spLocks noGrp="1"/>
          </p:cNvSpPr>
          <p:nvPr>
            <p:ph type="body" sz="quarter" idx="11"/>
          </p:nvPr>
        </p:nvSpPr>
        <p:spPr>
          <a:xfrm>
            <a:off x="1184596" y="3444341"/>
            <a:ext cx="1951475" cy="516681"/>
          </a:xfrm>
        </p:spPr>
        <p:txBody>
          <a:bodyPr/>
          <a:lstStyle/>
          <a:p>
            <a:r>
              <a:rPr lang="fr-MA" dirty="0">
                <a:latin typeface="Dosis SemiBold" pitchFamily="2" charset="0"/>
              </a:rPr>
              <a:t>Les énergies renouvelables</a:t>
            </a:r>
          </a:p>
        </p:txBody>
      </p:sp>
      <p:sp>
        <p:nvSpPr>
          <p:cNvPr id="11" name="Espace réservé du texte 10">
            <a:extLst>
              <a:ext uri="{FF2B5EF4-FFF2-40B4-BE49-F238E27FC236}">
                <a16:creationId xmlns:a16="http://schemas.microsoft.com/office/drawing/2014/main" id="{D2428019-A080-E5AA-3828-1D916ABF588D}"/>
              </a:ext>
            </a:extLst>
          </p:cNvPr>
          <p:cNvSpPr>
            <a:spLocks noGrp="1"/>
          </p:cNvSpPr>
          <p:nvPr>
            <p:ph type="body" sz="quarter" idx="24"/>
          </p:nvPr>
        </p:nvSpPr>
        <p:spPr>
          <a:xfrm>
            <a:off x="1143000" y="5797244"/>
            <a:ext cx="1875555" cy="609514"/>
          </a:xfrm>
        </p:spPr>
        <p:txBody>
          <a:bodyPr/>
          <a:lstStyle/>
          <a:p>
            <a:r>
              <a:rPr lang="fr-FR" dirty="0">
                <a:latin typeface="Dosis SemiBold" pitchFamily="2" charset="0"/>
              </a:rPr>
              <a:t>Economiser</a:t>
            </a:r>
            <a:endParaRPr lang="fr-MA" dirty="0">
              <a:latin typeface="Dosis SemiBold" pitchFamily="2" charset="0"/>
            </a:endParaRPr>
          </a:p>
        </p:txBody>
      </p:sp>
      <p:sp>
        <p:nvSpPr>
          <p:cNvPr id="15" name="Espace réservé du texte 14">
            <a:extLst>
              <a:ext uri="{FF2B5EF4-FFF2-40B4-BE49-F238E27FC236}">
                <a16:creationId xmlns:a16="http://schemas.microsoft.com/office/drawing/2014/main" id="{45D8F350-5B04-365D-B4EA-828F943FB1D3}"/>
              </a:ext>
            </a:extLst>
          </p:cNvPr>
          <p:cNvSpPr>
            <a:spLocks noGrp="1"/>
          </p:cNvSpPr>
          <p:nvPr>
            <p:ph type="body" sz="quarter" idx="25"/>
          </p:nvPr>
        </p:nvSpPr>
        <p:spPr>
          <a:xfrm>
            <a:off x="6354266" y="5822524"/>
            <a:ext cx="1800000" cy="784016"/>
          </a:xfrm>
        </p:spPr>
        <p:txBody>
          <a:bodyPr/>
          <a:lstStyle/>
          <a:p>
            <a:r>
              <a:rPr lang="fr-MA" dirty="0">
                <a:solidFill>
                  <a:srgbClr val="CF3D67"/>
                </a:solidFill>
                <a:latin typeface="Dosis SemiBold" pitchFamily="2" charset="0"/>
              </a:rPr>
              <a:t>La</a:t>
            </a:r>
            <a:r>
              <a:rPr lang="fr-MA" dirty="0">
                <a:latin typeface="Dosis SemiBold" pitchFamily="2" charset="0"/>
              </a:rPr>
              <a:t> centrale solaire</a:t>
            </a:r>
          </a:p>
        </p:txBody>
      </p:sp>
      <p:pic>
        <p:nvPicPr>
          <p:cNvPr id="5" name="Image 4">
            <a:extLst>
              <a:ext uri="{FF2B5EF4-FFF2-40B4-BE49-F238E27FC236}">
                <a16:creationId xmlns:a16="http://schemas.microsoft.com/office/drawing/2014/main" id="{3B67EB8E-5530-A444-983D-2CD9F351477F}"/>
              </a:ext>
            </a:extLst>
          </p:cNvPr>
          <p:cNvPicPr>
            <a:picLocks noChangeAspect="1"/>
          </p:cNvPicPr>
          <p:nvPr/>
        </p:nvPicPr>
        <p:blipFill>
          <a:blip r:embed="rId2"/>
          <a:stretch>
            <a:fillRect/>
          </a:stretch>
        </p:blipFill>
        <p:spPr>
          <a:xfrm>
            <a:off x="129327" y="535130"/>
            <a:ext cx="1152244" cy="1072989"/>
          </a:xfrm>
          <a:prstGeom prst="rect">
            <a:avLst/>
          </a:prstGeom>
        </p:spPr>
      </p:pic>
      <p:sp>
        <p:nvSpPr>
          <p:cNvPr id="25" name="Espace réservé du texte 6">
            <a:extLst>
              <a:ext uri="{FF2B5EF4-FFF2-40B4-BE49-F238E27FC236}">
                <a16:creationId xmlns:a16="http://schemas.microsoft.com/office/drawing/2014/main" id="{E2D9EE52-8EE4-B98C-683E-152CAF1D04D6}"/>
              </a:ext>
            </a:extLst>
          </p:cNvPr>
          <p:cNvSpPr txBox="1">
            <a:spLocks/>
          </p:cNvSpPr>
          <p:nvPr/>
        </p:nvSpPr>
        <p:spPr>
          <a:xfrm>
            <a:off x="6169530" y="3499059"/>
            <a:ext cx="2169472"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 </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26" name="Espace réservé du texte 8">
            <a:extLst>
              <a:ext uri="{FF2B5EF4-FFF2-40B4-BE49-F238E27FC236}">
                <a16:creationId xmlns:a16="http://schemas.microsoft.com/office/drawing/2014/main" id="{29B5418A-DFA9-B32A-4D10-474C6A6BEF90}"/>
              </a:ext>
            </a:extLst>
          </p:cNvPr>
          <p:cNvSpPr txBox="1">
            <a:spLocks/>
          </p:cNvSpPr>
          <p:nvPr/>
        </p:nvSpPr>
        <p:spPr>
          <a:xfrm>
            <a:off x="3366411" y="3462976"/>
            <a:ext cx="2562653" cy="396083"/>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Les énergies fossiles</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19" name="Espace réservé du texte 6">
            <a:extLst>
              <a:ext uri="{FF2B5EF4-FFF2-40B4-BE49-F238E27FC236}">
                <a16:creationId xmlns:a16="http://schemas.microsoft.com/office/drawing/2014/main" id="{4004BD41-12D6-4762-D130-917D1CE14110}"/>
              </a:ext>
            </a:extLst>
          </p:cNvPr>
          <p:cNvSpPr txBox="1">
            <a:spLocks/>
          </p:cNvSpPr>
          <p:nvPr/>
        </p:nvSpPr>
        <p:spPr>
          <a:xfrm>
            <a:off x="3627736" y="5922001"/>
            <a:ext cx="2301328"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L’environnement</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3" name="Espace réservé du texte 14">
            <a:extLst>
              <a:ext uri="{FF2B5EF4-FFF2-40B4-BE49-F238E27FC236}">
                <a16:creationId xmlns:a16="http://schemas.microsoft.com/office/drawing/2014/main" id="{40C2B6E8-8F8F-2457-187C-193BF21FD153}"/>
              </a:ext>
            </a:extLst>
          </p:cNvPr>
          <p:cNvSpPr txBox="1">
            <a:spLocks/>
          </p:cNvSpPr>
          <p:nvPr/>
        </p:nvSpPr>
        <p:spPr>
          <a:xfrm>
            <a:off x="6159404" y="3499059"/>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00B0F0"/>
                </a:solidFill>
                <a:effectLst/>
                <a:uLnTx/>
                <a:uFillTx/>
                <a:latin typeface="Dosis SemiBold" pitchFamily="2" charset="0"/>
                <a:ea typeface="+mn-ea"/>
                <a:cs typeface="+mn-cs"/>
              </a:rPr>
              <a:t>Le</a:t>
            </a: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 charbon</a:t>
            </a:r>
          </a:p>
        </p:txBody>
      </p:sp>
      <p:pic>
        <p:nvPicPr>
          <p:cNvPr id="4" name="Image 3">
            <a:extLst>
              <a:ext uri="{FF2B5EF4-FFF2-40B4-BE49-F238E27FC236}">
                <a16:creationId xmlns:a16="http://schemas.microsoft.com/office/drawing/2014/main" id="{2D749EFB-DAE5-89FC-95EB-FCF339FED3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8364" y="4382231"/>
            <a:ext cx="1364826" cy="1440293"/>
          </a:xfrm>
          <a:prstGeom prst="rect">
            <a:avLst/>
          </a:prstGeom>
        </p:spPr>
      </p:pic>
      <p:pic>
        <p:nvPicPr>
          <p:cNvPr id="6" name="Image 5">
            <a:extLst>
              <a:ext uri="{FF2B5EF4-FFF2-40B4-BE49-F238E27FC236}">
                <a16:creationId xmlns:a16="http://schemas.microsoft.com/office/drawing/2014/main" id="{500046EA-3259-E14D-845B-318963FC34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20561" y="1775912"/>
            <a:ext cx="1454352" cy="1516286"/>
          </a:xfrm>
          <a:prstGeom prst="rect">
            <a:avLst/>
          </a:prstGeom>
        </p:spPr>
      </p:pic>
      <p:pic>
        <p:nvPicPr>
          <p:cNvPr id="8" name="Image 7">
            <a:extLst>
              <a:ext uri="{FF2B5EF4-FFF2-40B4-BE49-F238E27FC236}">
                <a16:creationId xmlns:a16="http://schemas.microsoft.com/office/drawing/2014/main" id="{5DD1A9CC-8816-8335-6404-BA587050270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60184" y="1760262"/>
            <a:ext cx="1400297" cy="1531936"/>
          </a:xfrm>
          <a:prstGeom prst="rect">
            <a:avLst/>
          </a:prstGeom>
        </p:spPr>
      </p:pic>
      <p:pic>
        <p:nvPicPr>
          <p:cNvPr id="9" name="Image 8">
            <a:extLst>
              <a:ext uri="{FF2B5EF4-FFF2-40B4-BE49-F238E27FC236}">
                <a16:creationId xmlns:a16="http://schemas.microsoft.com/office/drawing/2014/main" id="{81230656-6A04-499B-C177-6D8773C7E30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79202" y="1812976"/>
            <a:ext cx="1413121" cy="1545965"/>
          </a:xfrm>
          <a:prstGeom prst="rect">
            <a:avLst/>
          </a:prstGeom>
        </p:spPr>
      </p:pic>
      <p:pic>
        <p:nvPicPr>
          <p:cNvPr id="10" name="Image 9">
            <a:extLst>
              <a:ext uri="{FF2B5EF4-FFF2-40B4-BE49-F238E27FC236}">
                <a16:creationId xmlns:a16="http://schemas.microsoft.com/office/drawing/2014/main" id="{C45B336C-B57E-1720-6C81-447937E10B0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17787" y="4376036"/>
            <a:ext cx="1413122" cy="1545965"/>
          </a:xfrm>
          <a:prstGeom prst="rect">
            <a:avLst/>
          </a:prstGeom>
        </p:spPr>
      </p:pic>
      <p:pic>
        <p:nvPicPr>
          <p:cNvPr id="12" name="Image 11">
            <a:extLst>
              <a:ext uri="{FF2B5EF4-FFF2-40B4-BE49-F238E27FC236}">
                <a16:creationId xmlns:a16="http://schemas.microsoft.com/office/drawing/2014/main" id="{82C639CE-4BA6-BB0A-ECA3-622E143A441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20561" y="4382047"/>
            <a:ext cx="1454352" cy="1591071"/>
          </a:xfrm>
          <a:prstGeom prst="rect">
            <a:avLst/>
          </a:prstGeom>
        </p:spPr>
      </p:pic>
    </p:spTree>
    <p:extLst>
      <p:ext uri="{BB962C8B-B14F-4D97-AF65-F5344CB8AC3E}">
        <p14:creationId xmlns:p14="http://schemas.microsoft.com/office/powerpoint/2010/main" val="12572537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5E936-B81E-C300-FC58-4DD67ED96BB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0DCADE8-45F2-A559-90BA-47EF5620A76F}"/>
              </a:ext>
            </a:extLst>
          </p:cNvPr>
          <p:cNvSpPr>
            <a:spLocks noGrp="1"/>
          </p:cNvSpPr>
          <p:nvPr>
            <p:ph type="title"/>
          </p:nvPr>
        </p:nvSpPr>
        <p:spPr>
          <a:xfrm>
            <a:off x="1735715" y="765624"/>
            <a:ext cx="6646285" cy="612000"/>
          </a:xfrm>
        </p:spPr>
        <p:txBody>
          <a:bodyPr>
            <a:normAutofit/>
          </a:bodyPr>
          <a:lstStyle/>
          <a:p>
            <a:r>
              <a:rPr lang="fr-FR" dirty="0">
                <a:solidFill>
                  <a:schemeClr val="tx1">
                    <a:lumMod val="65000"/>
                    <a:lumOff val="35000"/>
                  </a:schemeClr>
                </a:solidFill>
              </a:rPr>
              <a:t>Répétons ensemble : </a:t>
            </a:r>
            <a:r>
              <a:rPr lang="fr-FR" dirty="0"/>
              <a:t>L’électricité – Les éoliennes – Produire – Le Co2 – Propre – L’air.</a:t>
            </a:r>
            <a:endParaRPr lang="fr-MA" dirty="0">
              <a:solidFill>
                <a:schemeClr val="tx1">
                  <a:lumMod val="65000"/>
                  <a:lumOff val="35000"/>
                </a:schemeClr>
              </a:solidFill>
            </a:endParaRPr>
          </a:p>
        </p:txBody>
      </p:sp>
      <p:sp>
        <p:nvSpPr>
          <p:cNvPr id="7" name="Espace réservé du texte 6">
            <a:extLst>
              <a:ext uri="{FF2B5EF4-FFF2-40B4-BE49-F238E27FC236}">
                <a16:creationId xmlns:a16="http://schemas.microsoft.com/office/drawing/2014/main" id="{49125257-7A7E-757A-FC9D-E4F977A53146}"/>
              </a:ext>
            </a:extLst>
          </p:cNvPr>
          <p:cNvSpPr>
            <a:spLocks noGrp="1"/>
          </p:cNvSpPr>
          <p:nvPr>
            <p:ph type="body" sz="quarter" idx="11"/>
          </p:nvPr>
        </p:nvSpPr>
        <p:spPr>
          <a:xfrm>
            <a:off x="1211208" y="3382018"/>
            <a:ext cx="2146185" cy="549901"/>
          </a:xfrm>
        </p:spPr>
        <p:txBody>
          <a:bodyPr/>
          <a:lstStyle/>
          <a:p>
            <a:r>
              <a:rPr lang="fr-FR" dirty="0">
                <a:solidFill>
                  <a:schemeClr val="accent1">
                    <a:lumMod val="75000"/>
                  </a:schemeClr>
                </a:solidFill>
                <a:latin typeface="Dosis SemiBold" pitchFamily="2" charset="0"/>
              </a:rPr>
              <a:t>L’électricité</a:t>
            </a:r>
            <a:endParaRPr lang="fr-MA" dirty="0">
              <a:solidFill>
                <a:schemeClr val="accent1">
                  <a:lumMod val="75000"/>
                </a:schemeClr>
              </a:solidFill>
              <a:latin typeface="Dosis SemiBold" pitchFamily="2" charset="0"/>
            </a:endParaRPr>
          </a:p>
        </p:txBody>
      </p:sp>
      <p:sp>
        <p:nvSpPr>
          <p:cNvPr id="9" name="Espace réservé du texte 8">
            <a:extLst>
              <a:ext uri="{FF2B5EF4-FFF2-40B4-BE49-F238E27FC236}">
                <a16:creationId xmlns:a16="http://schemas.microsoft.com/office/drawing/2014/main" id="{80F7445B-E0AE-AB57-13DE-096D3ADD1116}"/>
              </a:ext>
            </a:extLst>
          </p:cNvPr>
          <p:cNvSpPr>
            <a:spLocks noGrp="1"/>
          </p:cNvSpPr>
          <p:nvPr>
            <p:ph type="body" sz="quarter" idx="23"/>
          </p:nvPr>
        </p:nvSpPr>
        <p:spPr>
          <a:xfrm>
            <a:off x="6207811" y="5653218"/>
            <a:ext cx="2353786" cy="360000"/>
          </a:xfrm>
        </p:spPr>
        <p:txBody>
          <a:bodyPr/>
          <a:lstStyle/>
          <a:p>
            <a:r>
              <a:rPr lang="fr-FR" dirty="0">
                <a:latin typeface="Dosis SemiBold" pitchFamily="2" charset="0"/>
              </a:rPr>
              <a:t> L’air</a:t>
            </a:r>
            <a:endParaRPr lang="fr-MA" dirty="0">
              <a:latin typeface="Dosis SemiBold" pitchFamily="2" charset="0"/>
            </a:endParaRPr>
          </a:p>
        </p:txBody>
      </p:sp>
      <p:sp>
        <p:nvSpPr>
          <p:cNvPr id="11" name="Espace réservé du texte 10">
            <a:extLst>
              <a:ext uri="{FF2B5EF4-FFF2-40B4-BE49-F238E27FC236}">
                <a16:creationId xmlns:a16="http://schemas.microsoft.com/office/drawing/2014/main" id="{F3097DC5-3BAF-9AB1-7C40-F67BA21DD104}"/>
              </a:ext>
            </a:extLst>
          </p:cNvPr>
          <p:cNvSpPr>
            <a:spLocks noGrp="1"/>
          </p:cNvSpPr>
          <p:nvPr>
            <p:ph type="body" sz="quarter" idx="24"/>
          </p:nvPr>
        </p:nvSpPr>
        <p:spPr>
          <a:xfrm>
            <a:off x="3557231" y="3476968"/>
            <a:ext cx="2682494" cy="360000"/>
          </a:xfrm>
        </p:spPr>
        <p:txBody>
          <a:bodyPr/>
          <a:lstStyle/>
          <a:p>
            <a:r>
              <a:rPr lang="fr-FR" dirty="0">
                <a:latin typeface="Dosis SemiBold" pitchFamily="2" charset="0"/>
              </a:rPr>
              <a:t>Les éoliennes</a:t>
            </a:r>
            <a:endParaRPr lang="fr-MA" dirty="0">
              <a:latin typeface="Dosis SemiBold" pitchFamily="2" charset="0"/>
            </a:endParaRPr>
          </a:p>
        </p:txBody>
      </p:sp>
      <p:sp>
        <p:nvSpPr>
          <p:cNvPr id="15" name="Espace réservé du texte 14">
            <a:extLst>
              <a:ext uri="{FF2B5EF4-FFF2-40B4-BE49-F238E27FC236}">
                <a16:creationId xmlns:a16="http://schemas.microsoft.com/office/drawing/2014/main" id="{01660101-1143-DEB3-44D2-F444E2D07F3F}"/>
              </a:ext>
            </a:extLst>
          </p:cNvPr>
          <p:cNvSpPr>
            <a:spLocks noGrp="1"/>
          </p:cNvSpPr>
          <p:nvPr>
            <p:ph type="body" sz="quarter" idx="25"/>
          </p:nvPr>
        </p:nvSpPr>
        <p:spPr>
          <a:xfrm>
            <a:off x="998033" y="5558268"/>
            <a:ext cx="2450614" cy="549900"/>
          </a:xfrm>
        </p:spPr>
        <p:txBody>
          <a:bodyPr/>
          <a:lstStyle/>
          <a:p>
            <a:r>
              <a:rPr lang="fr-FR" dirty="0">
                <a:solidFill>
                  <a:srgbClr val="00B0F0"/>
                </a:solidFill>
                <a:latin typeface="Dosis SemiBold" pitchFamily="2" charset="0"/>
              </a:rPr>
              <a:t>Le</a:t>
            </a:r>
            <a:r>
              <a:rPr lang="fr-FR" dirty="0">
                <a:solidFill>
                  <a:schemeClr val="accent1">
                    <a:lumMod val="75000"/>
                  </a:schemeClr>
                </a:solidFill>
                <a:latin typeface="Dosis SemiBold" pitchFamily="2" charset="0"/>
              </a:rPr>
              <a:t> CO2</a:t>
            </a:r>
            <a:endParaRPr lang="fr-MA" dirty="0">
              <a:solidFill>
                <a:schemeClr val="accent1">
                  <a:lumMod val="75000"/>
                </a:schemeClr>
              </a:solidFill>
              <a:latin typeface="Dosis SemiBold" pitchFamily="2" charset="0"/>
            </a:endParaRPr>
          </a:p>
        </p:txBody>
      </p:sp>
      <p:pic>
        <p:nvPicPr>
          <p:cNvPr id="5" name="Image 4">
            <a:extLst>
              <a:ext uri="{FF2B5EF4-FFF2-40B4-BE49-F238E27FC236}">
                <a16:creationId xmlns:a16="http://schemas.microsoft.com/office/drawing/2014/main" id="{DB151182-7EB4-4876-D7C0-3C393F8AA8F3}"/>
              </a:ext>
            </a:extLst>
          </p:cNvPr>
          <p:cNvPicPr>
            <a:picLocks noChangeAspect="1"/>
          </p:cNvPicPr>
          <p:nvPr/>
        </p:nvPicPr>
        <p:blipFill>
          <a:blip r:embed="rId2"/>
          <a:stretch>
            <a:fillRect/>
          </a:stretch>
        </p:blipFill>
        <p:spPr>
          <a:xfrm>
            <a:off x="129327" y="535130"/>
            <a:ext cx="1152244" cy="1072989"/>
          </a:xfrm>
          <a:prstGeom prst="rect">
            <a:avLst/>
          </a:prstGeom>
        </p:spPr>
      </p:pic>
      <p:sp>
        <p:nvSpPr>
          <p:cNvPr id="25" name="Espace réservé du texte 6">
            <a:extLst>
              <a:ext uri="{FF2B5EF4-FFF2-40B4-BE49-F238E27FC236}">
                <a16:creationId xmlns:a16="http://schemas.microsoft.com/office/drawing/2014/main" id="{69592405-0326-D08D-1188-0AF4B64FF745}"/>
              </a:ext>
            </a:extLst>
          </p:cNvPr>
          <p:cNvSpPr txBox="1">
            <a:spLocks/>
          </p:cNvSpPr>
          <p:nvPr/>
        </p:nvSpPr>
        <p:spPr>
          <a:xfrm>
            <a:off x="3998478" y="5525836"/>
            <a:ext cx="1800000" cy="614764"/>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Propre</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26" name="Espace réservé du texte 8">
            <a:extLst>
              <a:ext uri="{FF2B5EF4-FFF2-40B4-BE49-F238E27FC236}">
                <a16:creationId xmlns:a16="http://schemas.microsoft.com/office/drawing/2014/main" id="{9FF76B79-BFFB-FB5A-73E5-89E5F41A766A}"/>
              </a:ext>
            </a:extLst>
          </p:cNvPr>
          <p:cNvSpPr txBox="1">
            <a:spLocks/>
          </p:cNvSpPr>
          <p:nvPr/>
        </p:nvSpPr>
        <p:spPr>
          <a:xfrm>
            <a:off x="6387408" y="3476968"/>
            <a:ext cx="1994592" cy="358868"/>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Produire</a:t>
            </a:r>
          </a:p>
        </p:txBody>
      </p:sp>
      <p:pic>
        <p:nvPicPr>
          <p:cNvPr id="3" name="Image 2">
            <a:extLst>
              <a:ext uri="{FF2B5EF4-FFF2-40B4-BE49-F238E27FC236}">
                <a16:creationId xmlns:a16="http://schemas.microsoft.com/office/drawing/2014/main" id="{A89D4279-0EE1-D1F8-6C03-97F78BB2E5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5267" y="4104696"/>
            <a:ext cx="1456209" cy="1545965"/>
          </a:xfrm>
          <a:prstGeom prst="rect">
            <a:avLst/>
          </a:prstGeom>
        </p:spPr>
      </p:pic>
      <p:pic>
        <p:nvPicPr>
          <p:cNvPr id="4" name="Image 3">
            <a:extLst>
              <a:ext uri="{FF2B5EF4-FFF2-40B4-BE49-F238E27FC236}">
                <a16:creationId xmlns:a16="http://schemas.microsoft.com/office/drawing/2014/main" id="{D389B5AA-CD59-76C5-2A45-F097AE93B2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78143" y="4097183"/>
            <a:ext cx="1413122" cy="1545965"/>
          </a:xfrm>
          <a:prstGeom prst="rect">
            <a:avLst/>
          </a:prstGeom>
        </p:spPr>
      </p:pic>
      <p:pic>
        <p:nvPicPr>
          <p:cNvPr id="6" name="Image 5">
            <a:extLst>
              <a:ext uri="{FF2B5EF4-FFF2-40B4-BE49-F238E27FC236}">
                <a16:creationId xmlns:a16="http://schemas.microsoft.com/office/drawing/2014/main" id="{A19A3875-C79F-9711-0FD8-86011F35095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41298" y="1807563"/>
            <a:ext cx="1413122" cy="1545965"/>
          </a:xfrm>
          <a:prstGeom prst="rect">
            <a:avLst/>
          </a:prstGeom>
        </p:spPr>
      </p:pic>
      <p:pic>
        <p:nvPicPr>
          <p:cNvPr id="8" name="Image 7">
            <a:extLst>
              <a:ext uri="{FF2B5EF4-FFF2-40B4-BE49-F238E27FC236}">
                <a16:creationId xmlns:a16="http://schemas.microsoft.com/office/drawing/2014/main" id="{8DC53A80-9E52-BBE4-9361-6FD14CE5146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57124" y="1773308"/>
            <a:ext cx="1454352" cy="1591072"/>
          </a:xfrm>
          <a:prstGeom prst="rect">
            <a:avLst/>
          </a:prstGeom>
        </p:spPr>
      </p:pic>
      <p:pic>
        <p:nvPicPr>
          <p:cNvPr id="10" name="Image 9">
            <a:extLst>
              <a:ext uri="{FF2B5EF4-FFF2-40B4-BE49-F238E27FC236}">
                <a16:creationId xmlns:a16="http://schemas.microsoft.com/office/drawing/2014/main" id="{ED29B697-A155-ED0A-D8DF-BC4D26E82C2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18355" y="4104695"/>
            <a:ext cx="1413122" cy="1545965"/>
          </a:xfrm>
          <a:prstGeom prst="rect">
            <a:avLst/>
          </a:prstGeom>
        </p:spPr>
      </p:pic>
      <p:pic>
        <p:nvPicPr>
          <p:cNvPr id="12" name="Image 11">
            <a:extLst>
              <a:ext uri="{FF2B5EF4-FFF2-40B4-BE49-F238E27FC236}">
                <a16:creationId xmlns:a16="http://schemas.microsoft.com/office/drawing/2014/main" id="{6A6252AE-E22F-582F-F577-984C071E6AE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84242" y="1807563"/>
            <a:ext cx="1454352" cy="1591071"/>
          </a:xfrm>
          <a:prstGeom prst="rect">
            <a:avLst/>
          </a:prstGeom>
        </p:spPr>
      </p:pic>
    </p:spTree>
    <p:extLst>
      <p:ext uri="{BB962C8B-B14F-4D97-AF65-F5344CB8AC3E}">
        <p14:creationId xmlns:p14="http://schemas.microsoft.com/office/powerpoint/2010/main" val="304439640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828D6-4BF0-6515-C1B7-77D79114652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47DE896-4736-7EC2-5A24-59E12635C4D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Répétons ensemble : </a:t>
            </a:r>
            <a:r>
              <a:rPr lang="fr-FR" dirty="0"/>
              <a:t>Les transports en commun – Le réchauffement climatique – Les comportements – Trier – Lutter - Recycler.</a:t>
            </a:r>
            <a:endParaRPr lang="fr-MA" dirty="0">
              <a:solidFill>
                <a:schemeClr val="tx1">
                  <a:lumMod val="65000"/>
                  <a:lumOff val="35000"/>
                </a:schemeClr>
              </a:solidFill>
            </a:endParaRPr>
          </a:p>
        </p:txBody>
      </p:sp>
      <p:sp>
        <p:nvSpPr>
          <p:cNvPr id="7" name="Espace réservé du texte 6">
            <a:extLst>
              <a:ext uri="{FF2B5EF4-FFF2-40B4-BE49-F238E27FC236}">
                <a16:creationId xmlns:a16="http://schemas.microsoft.com/office/drawing/2014/main" id="{CA0C4D9B-2359-3FCA-D242-2232DB49599E}"/>
              </a:ext>
            </a:extLst>
          </p:cNvPr>
          <p:cNvSpPr>
            <a:spLocks noGrp="1"/>
          </p:cNvSpPr>
          <p:nvPr>
            <p:ph type="body" sz="quarter" idx="11"/>
          </p:nvPr>
        </p:nvSpPr>
        <p:spPr>
          <a:xfrm>
            <a:off x="874833" y="3313578"/>
            <a:ext cx="2244531" cy="613118"/>
          </a:xfrm>
        </p:spPr>
        <p:txBody>
          <a:bodyPr/>
          <a:lstStyle/>
          <a:p>
            <a:r>
              <a:rPr lang="fr-MA" dirty="0">
                <a:latin typeface="Dosis SemiBold" pitchFamily="2" charset="0"/>
              </a:rPr>
              <a:t>Les transports </a:t>
            </a:r>
          </a:p>
          <a:p>
            <a:r>
              <a:rPr lang="fr-MA" dirty="0">
                <a:latin typeface="Dosis SemiBold" pitchFamily="2" charset="0"/>
              </a:rPr>
              <a:t>en commun</a:t>
            </a:r>
          </a:p>
        </p:txBody>
      </p:sp>
      <p:sp>
        <p:nvSpPr>
          <p:cNvPr id="11" name="Espace réservé du texte 10">
            <a:extLst>
              <a:ext uri="{FF2B5EF4-FFF2-40B4-BE49-F238E27FC236}">
                <a16:creationId xmlns:a16="http://schemas.microsoft.com/office/drawing/2014/main" id="{D2428019-A080-E5AA-3828-1D916ABF588D}"/>
              </a:ext>
            </a:extLst>
          </p:cNvPr>
          <p:cNvSpPr>
            <a:spLocks noGrp="1"/>
          </p:cNvSpPr>
          <p:nvPr>
            <p:ph type="body" sz="quarter" idx="24"/>
          </p:nvPr>
        </p:nvSpPr>
        <p:spPr>
          <a:xfrm>
            <a:off x="1143000" y="5828240"/>
            <a:ext cx="1875555" cy="609514"/>
          </a:xfrm>
        </p:spPr>
        <p:txBody>
          <a:bodyPr/>
          <a:lstStyle/>
          <a:p>
            <a:r>
              <a:rPr lang="fr-FR" dirty="0">
                <a:latin typeface="Dosis SemiBold" pitchFamily="2" charset="0"/>
              </a:rPr>
              <a:t>Trier</a:t>
            </a:r>
            <a:endParaRPr lang="fr-MA" dirty="0">
              <a:latin typeface="Dosis SemiBold" pitchFamily="2" charset="0"/>
            </a:endParaRPr>
          </a:p>
        </p:txBody>
      </p:sp>
      <p:sp>
        <p:nvSpPr>
          <p:cNvPr id="15" name="Espace réservé du texte 14">
            <a:extLst>
              <a:ext uri="{FF2B5EF4-FFF2-40B4-BE49-F238E27FC236}">
                <a16:creationId xmlns:a16="http://schemas.microsoft.com/office/drawing/2014/main" id="{45D8F350-5B04-365D-B4EA-828F943FB1D3}"/>
              </a:ext>
            </a:extLst>
          </p:cNvPr>
          <p:cNvSpPr>
            <a:spLocks noGrp="1"/>
          </p:cNvSpPr>
          <p:nvPr>
            <p:ph type="body" sz="quarter" idx="25"/>
          </p:nvPr>
        </p:nvSpPr>
        <p:spPr>
          <a:xfrm>
            <a:off x="6354266" y="5872497"/>
            <a:ext cx="1800000" cy="459477"/>
          </a:xfrm>
        </p:spPr>
        <p:txBody>
          <a:bodyPr/>
          <a:lstStyle/>
          <a:p>
            <a:r>
              <a:rPr lang="fr-MA" dirty="0">
                <a:latin typeface="Dosis SemiBold" pitchFamily="2" charset="0"/>
              </a:rPr>
              <a:t>Recycler</a:t>
            </a:r>
          </a:p>
        </p:txBody>
      </p:sp>
      <p:pic>
        <p:nvPicPr>
          <p:cNvPr id="5" name="Image 4">
            <a:extLst>
              <a:ext uri="{FF2B5EF4-FFF2-40B4-BE49-F238E27FC236}">
                <a16:creationId xmlns:a16="http://schemas.microsoft.com/office/drawing/2014/main" id="{3B67EB8E-5530-A444-983D-2CD9F351477F}"/>
              </a:ext>
            </a:extLst>
          </p:cNvPr>
          <p:cNvPicPr>
            <a:picLocks noChangeAspect="1"/>
          </p:cNvPicPr>
          <p:nvPr/>
        </p:nvPicPr>
        <p:blipFill>
          <a:blip r:embed="rId2"/>
          <a:stretch>
            <a:fillRect/>
          </a:stretch>
        </p:blipFill>
        <p:spPr>
          <a:xfrm>
            <a:off x="129327" y="535130"/>
            <a:ext cx="1152244" cy="1072989"/>
          </a:xfrm>
          <a:prstGeom prst="rect">
            <a:avLst/>
          </a:prstGeom>
        </p:spPr>
      </p:pic>
      <p:sp>
        <p:nvSpPr>
          <p:cNvPr id="25" name="Espace réservé du texte 6">
            <a:extLst>
              <a:ext uri="{FF2B5EF4-FFF2-40B4-BE49-F238E27FC236}">
                <a16:creationId xmlns:a16="http://schemas.microsoft.com/office/drawing/2014/main" id="{E2D9EE52-8EE4-B98C-683E-152CAF1D04D6}"/>
              </a:ext>
            </a:extLst>
          </p:cNvPr>
          <p:cNvSpPr txBox="1">
            <a:spLocks/>
          </p:cNvSpPr>
          <p:nvPr/>
        </p:nvSpPr>
        <p:spPr>
          <a:xfrm>
            <a:off x="6169530" y="3499059"/>
            <a:ext cx="2169472"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 </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26" name="Espace réservé du texte 8">
            <a:extLst>
              <a:ext uri="{FF2B5EF4-FFF2-40B4-BE49-F238E27FC236}">
                <a16:creationId xmlns:a16="http://schemas.microsoft.com/office/drawing/2014/main" id="{29B5418A-DFA9-B32A-4D10-474C6A6BEF90}"/>
              </a:ext>
            </a:extLst>
          </p:cNvPr>
          <p:cNvSpPr txBox="1">
            <a:spLocks/>
          </p:cNvSpPr>
          <p:nvPr/>
        </p:nvSpPr>
        <p:spPr>
          <a:xfrm>
            <a:off x="3366411" y="3257079"/>
            <a:ext cx="2562653" cy="676039"/>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00B0F0"/>
                </a:solidFill>
                <a:effectLst/>
                <a:uLnTx/>
                <a:uFillTx/>
                <a:latin typeface="Dosis SemiBold" pitchFamily="2" charset="0"/>
                <a:ea typeface="+mn-ea"/>
                <a:cs typeface="+mn-cs"/>
              </a:rPr>
              <a:t>Le</a:t>
            </a: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 réchauffement climatique </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19" name="Espace réservé du texte 6">
            <a:extLst>
              <a:ext uri="{FF2B5EF4-FFF2-40B4-BE49-F238E27FC236}">
                <a16:creationId xmlns:a16="http://schemas.microsoft.com/office/drawing/2014/main" id="{4004BD41-12D6-4762-D130-917D1CE14110}"/>
              </a:ext>
            </a:extLst>
          </p:cNvPr>
          <p:cNvSpPr txBox="1">
            <a:spLocks/>
          </p:cNvSpPr>
          <p:nvPr/>
        </p:nvSpPr>
        <p:spPr>
          <a:xfrm>
            <a:off x="3627736" y="5952997"/>
            <a:ext cx="2301328"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Lutter</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3" name="Espace réservé du texte 14">
            <a:extLst>
              <a:ext uri="{FF2B5EF4-FFF2-40B4-BE49-F238E27FC236}">
                <a16:creationId xmlns:a16="http://schemas.microsoft.com/office/drawing/2014/main" id="{40C2B6E8-8F8F-2457-187C-193BF21FD153}"/>
              </a:ext>
            </a:extLst>
          </p:cNvPr>
          <p:cNvSpPr txBox="1">
            <a:spLocks/>
          </p:cNvSpPr>
          <p:nvPr/>
        </p:nvSpPr>
        <p:spPr>
          <a:xfrm>
            <a:off x="6159403" y="3261360"/>
            <a:ext cx="2334095" cy="676039"/>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Les comportements</a:t>
            </a:r>
          </a:p>
        </p:txBody>
      </p:sp>
      <p:pic>
        <p:nvPicPr>
          <p:cNvPr id="4" name="Image 3">
            <a:extLst>
              <a:ext uri="{FF2B5EF4-FFF2-40B4-BE49-F238E27FC236}">
                <a16:creationId xmlns:a16="http://schemas.microsoft.com/office/drawing/2014/main" id="{6BCDACDC-B324-7023-6B8E-D6233E7256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8444" y="4320032"/>
            <a:ext cx="1442151" cy="1577723"/>
          </a:xfrm>
          <a:prstGeom prst="rect">
            <a:avLst/>
          </a:prstGeom>
        </p:spPr>
      </p:pic>
      <p:pic>
        <p:nvPicPr>
          <p:cNvPr id="6" name="Image 5">
            <a:extLst>
              <a:ext uri="{FF2B5EF4-FFF2-40B4-BE49-F238E27FC236}">
                <a16:creationId xmlns:a16="http://schemas.microsoft.com/office/drawing/2014/main" id="{48825B78-195C-9C51-55AD-7D245E4FBB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6281" y="4366219"/>
            <a:ext cx="1468273" cy="1606301"/>
          </a:xfrm>
          <a:prstGeom prst="rect">
            <a:avLst/>
          </a:prstGeom>
        </p:spPr>
      </p:pic>
      <p:pic>
        <p:nvPicPr>
          <p:cNvPr id="8" name="Image 7">
            <a:extLst>
              <a:ext uri="{FF2B5EF4-FFF2-40B4-BE49-F238E27FC236}">
                <a16:creationId xmlns:a16="http://schemas.microsoft.com/office/drawing/2014/main" id="{62117A20-121C-2EB0-C5A4-407C9DF15CE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12667" y="1632246"/>
            <a:ext cx="1468273" cy="1606301"/>
          </a:xfrm>
          <a:prstGeom prst="rect">
            <a:avLst/>
          </a:prstGeom>
        </p:spPr>
      </p:pic>
      <p:pic>
        <p:nvPicPr>
          <p:cNvPr id="9" name="Image 8">
            <a:extLst>
              <a:ext uri="{FF2B5EF4-FFF2-40B4-BE49-F238E27FC236}">
                <a16:creationId xmlns:a16="http://schemas.microsoft.com/office/drawing/2014/main" id="{E842D83E-1771-91BD-95D0-8A4265A5868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12081" y="1622441"/>
            <a:ext cx="1484370" cy="1623912"/>
          </a:xfrm>
          <a:prstGeom prst="rect">
            <a:avLst/>
          </a:prstGeom>
        </p:spPr>
      </p:pic>
      <p:pic>
        <p:nvPicPr>
          <p:cNvPr id="10" name="Image 9">
            <a:extLst>
              <a:ext uri="{FF2B5EF4-FFF2-40B4-BE49-F238E27FC236}">
                <a16:creationId xmlns:a16="http://schemas.microsoft.com/office/drawing/2014/main" id="{9EE7C695-99FB-28C2-C9C1-C9DB18FA17E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05552" y="1644139"/>
            <a:ext cx="1484370" cy="1623911"/>
          </a:xfrm>
          <a:prstGeom prst="rect">
            <a:avLst/>
          </a:prstGeom>
        </p:spPr>
      </p:pic>
      <p:pic>
        <p:nvPicPr>
          <p:cNvPr id="12" name="Image 11">
            <a:extLst>
              <a:ext uri="{FF2B5EF4-FFF2-40B4-BE49-F238E27FC236}">
                <a16:creationId xmlns:a16="http://schemas.microsoft.com/office/drawing/2014/main" id="{C57EEF89-047E-9955-E62A-3B537B28C5D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00592" y="4320032"/>
            <a:ext cx="1510492" cy="1652488"/>
          </a:xfrm>
          <a:prstGeom prst="rect">
            <a:avLst/>
          </a:prstGeom>
        </p:spPr>
      </p:pic>
    </p:spTree>
    <p:extLst>
      <p:ext uri="{BB962C8B-B14F-4D97-AF65-F5344CB8AC3E}">
        <p14:creationId xmlns:p14="http://schemas.microsoft.com/office/powerpoint/2010/main" val="428249435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5E936-B81E-C300-FC58-4DD67ED96BB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0DCADE8-45F2-A559-90BA-47EF5620A76F}"/>
              </a:ext>
            </a:extLst>
          </p:cNvPr>
          <p:cNvSpPr>
            <a:spLocks noGrp="1"/>
          </p:cNvSpPr>
          <p:nvPr>
            <p:ph type="title"/>
          </p:nvPr>
        </p:nvSpPr>
        <p:spPr>
          <a:xfrm>
            <a:off x="1735715" y="765624"/>
            <a:ext cx="6646285" cy="612000"/>
          </a:xfrm>
        </p:spPr>
        <p:txBody>
          <a:bodyPr>
            <a:normAutofit/>
          </a:bodyPr>
          <a:lstStyle/>
          <a:p>
            <a:r>
              <a:rPr lang="fr-FR" dirty="0">
                <a:solidFill>
                  <a:schemeClr val="tx1">
                    <a:lumMod val="65000"/>
                    <a:lumOff val="35000"/>
                  </a:schemeClr>
                </a:solidFill>
              </a:rPr>
              <a:t>Répétons ensemble : </a:t>
            </a:r>
            <a:r>
              <a:rPr lang="fr-FR" dirty="0"/>
              <a:t>Le carburant – Gaspiller – Les déchets – La température – Menacer – Propre.</a:t>
            </a:r>
            <a:endParaRPr lang="fr-MA" dirty="0">
              <a:solidFill>
                <a:schemeClr val="tx1">
                  <a:lumMod val="65000"/>
                  <a:lumOff val="35000"/>
                </a:schemeClr>
              </a:solidFill>
            </a:endParaRPr>
          </a:p>
        </p:txBody>
      </p:sp>
      <p:sp>
        <p:nvSpPr>
          <p:cNvPr id="7" name="Espace réservé du texte 6">
            <a:extLst>
              <a:ext uri="{FF2B5EF4-FFF2-40B4-BE49-F238E27FC236}">
                <a16:creationId xmlns:a16="http://schemas.microsoft.com/office/drawing/2014/main" id="{49125257-7A7E-757A-FC9D-E4F977A53146}"/>
              </a:ext>
            </a:extLst>
          </p:cNvPr>
          <p:cNvSpPr>
            <a:spLocks noGrp="1"/>
          </p:cNvSpPr>
          <p:nvPr>
            <p:ph type="body" sz="quarter" idx="11"/>
          </p:nvPr>
        </p:nvSpPr>
        <p:spPr>
          <a:xfrm>
            <a:off x="1211208" y="3382018"/>
            <a:ext cx="2146185" cy="549901"/>
          </a:xfrm>
        </p:spPr>
        <p:txBody>
          <a:bodyPr/>
          <a:lstStyle/>
          <a:p>
            <a:r>
              <a:rPr lang="fr-FR" dirty="0">
                <a:solidFill>
                  <a:srgbClr val="00B0F0"/>
                </a:solidFill>
                <a:latin typeface="Dosis SemiBold" pitchFamily="2" charset="0"/>
              </a:rPr>
              <a:t>Le</a:t>
            </a:r>
            <a:r>
              <a:rPr lang="fr-FR" dirty="0">
                <a:solidFill>
                  <a:schemeClr val="accent1">
                    <a:lumMod val="75000"/>
                  </a:schemeClr>
                </a:solidFill>
                <a:latin typeface="Dosis SemiBold" pitchFamily="2" charset="0"/>
              </a:rPr>
              <a:t> carburant</a:t>
            </a:r>
            <a:endParaRPr lang="fr-MA" dirty="0">
              <a:solidFill>
                <a:schemeClr val="accent1">
                  <a:lumMod val="75000"/>
                </a:schemeClr>
              </a:solidFill>
              <a:latin typeface="Dosis SemiBold" pitchFamily="2" charset="0"/>
            </a:endParaRPr>
          </a:p>
        </p:txBody>
      </p:sp>
      <p:sp>
        <p:nvSpPr>
          <p:cNvPr id="9" name="Espace réservé du texte 8">
            <a:extLst>
              <a:ext uri="{FF2B5EF4-FFF2-40B4-BE49-F238E27FC236}">
                <a16:creationId xmlns:a16="http://schemas.microsoft.com/office/drawing/2014/main" id="{80F7445B-E0AE-AB57-13DE-096D3ADD1116}"/>
              </a:ext>
            </a:extLst>
          </p:cNvPr>
          <p:cNvSpPr>
            <a:spLocks noGrp="1"/>
          </p:cNvSpPr>
          <p:nvPr>
            <p:ph type="body" sz="quarter" idx="23"/>
          </p:nvPr>
        </p:nvSpPr>
        <p:spPr>
          <a:xfrm>
            <a:off x="6207811" y="5947686"/>
            <a:ext cx="2353786" cy="360000"/>
          </a:xfrm>
        </p:spPr>
        <p:txBody>
          <a:bodyPr/>
          <a:lstStyle/>
          <a:p>
            <a:r>
              <a:rPr lang="fr-FR" dirty="0">
                <a:latin typeface="Dosis SemiBold" pitchFamily="2" charset="0"/>
              </a:rPr>
              <a:t> Propre</a:t>
            </a:r>
            <a:endParaRPr lang="fr-MA" dirty="0">
              <a:latin typeface="Dosis SemiBold" pitchFamily="2" charset="0"/>
            </a:endParaRPr>
          </a:p>
        </p:txBody>
      </p:sp>
      <p:sp>
        <p:nvSpPr>
          <p:cNvPr id="11" name="Espace réservé du texte 10">
            <a:extLst>
              <a:ext uri="{FF2B5EF4-FFF2-40B4-BE49-F238E27FC236}">
                <a16:creationId xmlns:a16="http://schemas.microsoft.com/office/drawing/2014/main" id="{F3097DC5-3BAF-9AB1-7C40-F67BA21DD104}"/>
              </a:ext>
            </a:extLst>
          </p:cNvPr>
          <p:cNvSpPr>
            <a:spLocks noGrp="1"/>
          </p:cNvSpPr>
          <p:nvPr>
            <p:ph type="body" sz="quarter" idx="24"/>
          </p:nvPr>
        </p:nvSpPr>
        <p:spPr>
          <a:xfrm>
            <a:off x="3557231" y="3476968"/>
            <a:ext cx="2682494" cy="360000"/>
          </a:xfrm>
        </p:spPr>
        <p:txBody>
          <a:bodyPr/>
          <a:lstStyle/>
          <a:p>
            <a:r>
              <a:rPr lang="fr-FR" dirty="0">
                <a:latin typeface="Dosis SemiBold" pitchFamily="2" charset="0"/>
              </a:rPr>
              <a:t>Gaspiller</a:t>
            </a:r>
            <a:endParaRPr lang="fr-MA" dirty="0">
              <a:latin typeface="Dosis SemiBold" pitchFamily="2" charset="0"/>
            </a:endParaRPr>
          </a:p>
        </p:txBody>
      </p:sp>
      <p:sp>
        <p:nvSpPr>
          <p:cNvPr id="15" name="Espace réservé du texte 14">
            <a:extLst>
              <a:ext uri="{FF2B5EF4-FFF2-40B4-BE49-F238E27FC236}">
                <a16:creationId xmlns:a16="http://schemas.microsoft.com/office/drawing/2014/main" id="{01660101-1143-DEB3-44D2-F444E2D07F3F}"/>
              </a:ext>
            </a:extLst>
          </p:cNvPr>
          <p:cNvSpPr>
            <a:spLocks noGrp="1"/>
          </p:cNvSpPr>
          <p:nvPr>
            <p:ph type="body" sz="quarter" idx="25"/>
          </p:nvPr>
        </p:nvSpPr>
        <p:spPr>
          <a:xfrm>
            <a:off x="998033" y="5852736"/>
            <a:ext cx="2450614" cy="549900"/>
          </a:xfrm>
        </p:spPr>
        <p:txBody>
          <a:bodyPr/>
          <a:lstStyle/>
          <a:p>
            <a:r>
              <a:rPr lang="fr-FR" dirty="0">
                <a:solidFill>
                  <a:srgbClr val="CF3D67"/>
                </a:solidFill>
                <a:latin typeface="Dosis SemiBold" pitchFamily="2" charset="0"/>
              </a:rPr>
              <a:t>La</a:t>
            </a:r>
            <a:r>
              <a:rPr lang="fr-FR" dirty="0">
                <a:solidFill>
                  <a:schemeClr val="accent1">
                    <a:lumMod val="75000"/>
                  </a:schemeClr>
                </a:solidFill>
                <a:latin typeface="Dosis SemiBold" pitchFamily="2" charset="0"/>
              </a:rPr>
              <a:t> température</a:t>
            </a:r>
            <a:endParaRPr lang="fr-MA" dirty="0">
              <a:solidFill>
                <a:schemeClr val="accent1">
                  <a:lumMod val="75000"/>
                </a:schemeClr>
              </a:solidFill>
              <a:latin typeface="Dosis SemiBold" pitchFamily="2" charset="0"/>
            </a:endParaRPr>
          </a:p>
        </p:txBody>
      </p:sp>
      <p:pic>
        <p:nvPicPr>
          <p:cNvPr id="5" name="Image 4">
            <a:extLst>
              <a:ext uri="{FF2B5EF4-FFF2-40B4-BE49-F238E27FC236}">
                <a16:creationId xmlns:a16="http://schemas.microsoft.com/office/drawing/2014/main" id="{DB151182-7EB4-4876-D7C0-3C393F8AA8F3}"/>
              </a:ext>
            </a:extLst>
          </p:cNvPr>
          <p:cNvPicPr>
            <a:picLocks noChangeAspect="1"/>
          </p:cNvPicPr>
          <p:nvPr/>
        </p:nvPicPr>
        <p:blipFill>
          <a:blip r:embed="rId2"/>
          <a:stretch>
            <a:fillRect/>
          </a:stretch>
        </p:blipFill>
        <p:spPr>
          <a:xfrm>
            <a:off x="129327" y="535130"/>
            <a:ext cx="1152244" cy="1072989"/>
          </a:xfrm>
          <a:prstGeom prst="rect">
            <a:avLst/>
          </a:prstGeom>
        </p:spPr>
      </p:pic>
      <p:sp>
        <p:nvSpPr>
          <p:cNvPr id="25" name="Espace réservé du texte 6">
            <a:extLst>
              <a:ext uri="{FF2B5EF4-FFF2-40B4-BE49-F238E27FC236}">
                <a16:creationId xmlns:a16="http://schemas.microsoft.com/office/drawing/2014/main" id="{69592405-0326-D08D-1188-0AF4B64FF745}"/>
              </a:ext>
            </a:extLst>
          </p:cNvPr>
          <p:cNvSpPr txBox="1">
            <a:spLocks/>
          </p:cNvSpPr>
          <p:nvPr/>
        </p:nvSpPr>
        <p:spPr>
          <a:xfrm>
            <a:off x="3998478" y="5820304"/>
            <a:ext cx="1800000" cy="614764"/>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Menacer</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26" name="Espace réservé du texte 8">
            <a:extLst>
              <a:ext uri="{FF2B5EF4-FFF2-40B4-BE49-F238E27FC236}">
                <a16:creationId xmlns:a16="http://schemas.microsoft.com/office/drawing/2014/main" id="{9FF76B79-BFFB-FB5A-73E5-89E5F41A766A}"/>
              </a:ext>
            </a:extLst>
          </p:cNvPr>
          <p:cNvSpPr txBox="1">
            <a:spLocks/>
          </p:cNvSpPr>
          <p:nvPr/>
        </p:nvSpPr>
        <p:spPr>
          <a:xfrm>
            <a:off x="6387408" y="3476968"/>
            <a:ext cx="1994592" cy="358868"/>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Les déchets</a:t>
            </a:r>
          </a:p>
        </p:txBody>
      </p:sp>
      <p:pic>
        <p:nvPicPr>
          <p:cNvPr id="3" name="Image 2">
            <a:extLst>
              <a:ext uri="{FF2B5EF4-FFF2-40B4-BE49-F238E27FC236}">
                <a16:creationId xmlns:a16="http://schemas.microsoft.com/office/drawing/2014/main" id="{DF820C85-655F-1D1D-725E-F4F05CCCBE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39503" y="4193972"/>
            <a:ext cx="1517949" cy="1660648"/>
          </a:xfrm>
          <a:prstGeom prst="rect">
            <a:avLst/>
          </a:prstGeom>
        </p:spPr>
      </p:pic>
      <p:pic>
        <p:nvPicPr>
          <p:cNvPr id="4" name="Image 3">
            <a:extLst>
              <a:ext uri="{FF2B5EF4-FFF2-40B4-BE49-F238E27FC236}">
                <a16:creationId xmlns:a16="http://schemas.microsoft.com/office/drawing/2014/main" id="{EE169B93-CAF0-6C1B-1888-F5D3596193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42113" y="4193972"/>
            <a:ext cx="1484372" cy="1623913"/>
          </a:xfrm>
          <a:prstGeom prst="rect">
            <a:avLst/>
          </a:prstGeom>
        </p:spPr>
      </p:pic>
      <p:pic>
        <p:nvPicPr>
          <p:cNvPr id="6" name="Image 5">
            <a:extLst>
              <a:ext uri="{FF2B5EF4-FFF2-40B4-BE49-F238E27FC236}">
                <a16:creationId xmlns:a16="http://schemas.microsoft.com/office/drawing/2014/main" id="{1ED2A07D-C9CB-0CCA-ABB1-B7CCAE4DB42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42115" y="1818859"/>
            <a:ext cx="1484370" cy="1623911"/>
          </a:xfrm>
          <a:prstGeom prst="rect">
            <a:avLst/>
          </a:prstGeom>
        </p:spPr>
      </p:pic>
      <p:pic>
        <p:nvPicPr>
          <p:cNvPr id="8" name="Image 7">
            <a:extLst>
              <a:ext uri="{FF2B5EF4-FFF2-40B4-BE49-F238E27FC236}">
                <a16:creationId xmlns:a16="http://schemas.microsoft.com/office/drawing/2014/main" id="{12DAF6CA-C7D3-BCA5-2482-B760536A0EF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55352" y="1818859"/>
            <a:ext cx="1517949" cy="1689870"/>
          </a:xfrm>
          <a:prstGeom prst="rect">
            <a:avLst/>
          </a:prstGeom>
        </p:spPr>
      </p:pic>
      <p:pic>
        <p:nvPicPr>
          <p:cNvPr id="10" name="Image 9">
            <a:extLst>
              <a:ext uri="{FF2B5EF4-FFF2-40B4-BE49-F238E27FC236}">
                <a16:creationId xmlns:a16="http://schemas.microsoft.com/office/drawing/2014/main" id="{89C8A14D-5D8A-727E-D50B-F3EF7BFADC4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37642" y="4193972"/>
            <a:ext cx="1494123" cy="1634581"/>
          </a:xfrm>
          <a:prstGeom prst="rect">
            <a:avLst/>
          </a:prstGeom>
        </p:spPr>
      </p:pic>
      <p:pic>
        <p:nvPicPr>
          <p:cNvPr id="12" name="Image 11">
            <a:extLst>
              <a:ext uri="{FF2B5EF4-FFF2-40B4-BE49-F238E27FC236}">
                <a16:creationId xmlns:a16="http://schemas.microsoft.com/office/drawing/2014/main" id="{40F79626-B4E6-7DBE-FFB0-DEFA619FDFD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00070" y="1818859"/>
            <a:ext cx="1544661" cy="1689870"/>
          </a:xfrm>
          <a:prstGeom prst="rect">
            <a:avLst/>
          </a:prstGeom>
        </p:spPr>
      </p:pic>
    </p:spTree>
    <p:extLst>
      <p:ext uri="{BB962C8B-B14F-4D97-AF65-F5344CB8AC3E}">
        <p14:creationId xmlns:p14="http://schemas.microsoft.com/office/powerpoint/2010/main" val="405895607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8A0BC-0242-AF63-3AD6-E2BACD4490D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790991A-D9F1-B219-DF51-4998294F4667}"/>
              </a:ext>
            </a:extLst>
          </p:cNvPr>
          <p:cNvSpPr>
            <a:spLocks noGrp="1"/>
          </p:cNvSpPr>
          <p:nvPr>
            <p:ph type="title"/>
          </p:nvPr>
        </p:nvSpPr>
        <p:spPr>
          <a:xfrm>
            <a:off x="1701625" y="727124"/>
            <a:ext cx="6840000" cy="612000"/>
          </a:xfrm>
        </p:spPr>
        <p:txBody>
          <a:bodyPr/>
          <a:lstStyle/>
          <a:p>
            <a:r>
              <a:rPr lang="fr-FR" dirty="0">
                <a:solidFill>
                  <a:schemeClr val="tx1">
                    <a:lumMod val="65000"/>
                    <a:lumOff val="35000"/>
                  </a:schemeClr>
                </a:solidFill>
              </a:rPr>
              <a:t>Nous allons jouer au jeu des mots invisibles. </a:t>
            </a:r>
          </a:p>
        </p:txBody>
      </p:sp>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9EA7E8FC-2769-D856-300A-9592772534B4}"/>
              </a:ext>
            </a:extLst>
          </p:cNvPr>
          <p:cNvPicPr>
            <a:picLocks noChangeAspect="1"/>
          </p:cNvPicPr>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ZoneTexte 2">
            <a:extLst>
              <a:ext uri="{FF2B5EF4-FFF2-40B4-BE49-F238E27FC236}">
                <a16:creationId xmlns:a16="http://schemas.microsoft.com/office/drawing/2014/main" id="{5F50A1B0-0777-78E1-D199-F1213C4748B1}"/>
              </a:ext>
            </a:extLst>
          </p:cNvPr>
          <p:cNvSpPr txBox="1"/>
          <p:nvPr>
            <p:custDataLst>
              <p:tags r:id="rId1"/>
            </p:custDataLst>
          </p:nvPr>
        </p:nvSpPr>
        <p:spPr>
          <a:xfrm>
            <a:off x="2274329" y="4348665"/>
            <a:ext cx="5262146" cy="70788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srgbClr val="424D7B"/>
                </a:solidFill>
                <a:effectLst/>
                <a:uLnTx/>
                <a:uFillTx/>
                <a:latin typeface="Dosis SemiBold" pitchFamily="2" charset="0"/>
                <a:ea typeface="+mn-ea"/>
                <a:cs typeface="+mn-cs"/>
              </a:rPr>
              <a:t>Jeu des mots invisibles. </a:t>
            </a:r>
          </a:p>
        </p:txBody>
      </p:sp>
      <p:pic>
        <p:nvPicPr>
          <p:cNvPr id="4" name="Image 3">
            <a:extLst>
              <a:ext uri="{FF2B5EF4-FFF2-40B4-BE49-F238E27FC236}">
                <a16:creationId xmlns:a16="http://schemas.microsoft.com/office/drawing/2014/main" id="{64A3286F-6401-970D-BD1E-8FA924E93F5D}"/>
              </a:ext>
            </a:extLst>
          </p:cNvPr>
          <p:cNvPicPr>
            <a:picLocks noChangeAspect="1"/>
          </p:cNvPicPr>
          <p:nvPr/>
        </p:nvPicPr>
        <p:blipFill>
          <a:blip r:embed="rId4"/>
          <a:stretch>
            <a:fillRect/>
          </a:stretch>
        </p:blipFill>
        <p:spPr>
          <a:xfrm>
            <a:off x="3695700" y="1719765"/>
            <a:ext cx="1752600" cy="2628900"/>
          </a:xfrm>
          <a:prstGeom prst="rect">
            <a:avLst/>
          </a:prstGeom>
        </p:spPr>
      </p:pic>
    </p:spTree>
    <p:extLst>
      <p:ext uri="{BB962C8B-B14F-4D97-AF65-F5344CB8AC3E}">
        <p14:creationId xmlns:p14="http://schemas.microsoft.com/office/powerpoint/2010/main" val="2126992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CD23DA-132E-15BC-D2CD-6F3926E2707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DFEDD39-8768-A9F9-EC84-332A0E882769}"/>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Observez bien les images. Je vais masquer deux images. </a:t>
            </a:r>
            <a:endParaRPr lang="fr-MA" dirty="0">
              <a:solidFill>
                <a:schemeClr val="tx1">
                  <a:lumMod val="65000"/>
                  <a:lumOff val="35000"/>
                </a:schemeClr>
              </a:solidFill>
            </a:endParaRPr>
          </a:p>
        </p:txBody>
      </p:sp>
      <p:pic>
        <p:nvPicPr>
          <p:cNvPr id="5" name="Image 4">
            <a:extLst>
              <a:ext uri="{FF2B5EF4-FFF2-40B4-BE49-F238E27FC236}">
                <a16:creationId xmlns:a16="http://schemas.microsoft.com/office/drawing/2014/main" id="{75C2461B-63F2-7AB6-20B0-A20D65D13C02}"/>
              </a:ext>
            </a:extLst>
          </p:cNvPr>
          <p:cNvPicPr>
            <a:picLocks noChangeAspect="1"/>
          </p:cNvPicPr>
          <p:nvPr/>
        </p:nvPicPr>
        <p:blipFill>
          <a:blip r:embed="rId2"/>
          <a:stretch>
            <a:fillRect/>
          </a:stretch>
        </p:blipFill>
        <p:spPr>
          <a:xfrm>
            <a:off x="129327" y="535130"/>
            <a:ext cx="1152244" cy="1072989"/>
          </a:xfrm>
          <a:prstGeom prst="rect">
            <a:avLst/>
          </a:prstGeom>
        </p:spPr>
      </p:pic>
      <p:sp>
        <p:nvSpPr>
          <p:cNvPr id="6" name="Espace réservé du texte 6">
            <a:extLst>
              <a:ext uri="{FF2B5EF4-FFF2-40B4-BE49-F238E27FC236}">
                <a16:creationId xmlns:a16="http://schemas.microsoft.com/office/drawing/2014/main" id="{E444537F-E45E-6DAF-8724-09F2691523B4}"/>
              </a:ext>
            </a:extLst>
          </p:cNvPr>
          <p:cNvSpPr>
            <a:spLocks noGrp="1"/>
          </p:cNvSpPr>
          <p:nvPr>
            <p:ph type="body" sz="quarter" idx="11"/>
          </p:nvPr>
        </p:nvSpPr>
        <p:spPr>
          <a:xfrm>
            <a:off x="1184596" y="3444341"/>
            <a:ext cx="1951475" cy="516681"/>
          </a:xfrm>
        </p:spPr>
        <p:txBody>
          <a:bodyPr/>
          <a:lstStyle/>
          <a:p>
            <a:r>
              <a:rPr lang="fr-MA" dirty="0">
                <a:latin typeface="Dosis SemiBold" pitchFamily="2" charset="0"/>
              </a:rPr>
              <a:t>Les énergies renouvelables</a:t>
            </a:r>
          </a:p>
        </p:txBody>
      </p:sp>
      <p:sp>
        <p:nvSpPr>
          <p:cNvPr id="7" name="Espace réservé du texte 10">
            <a:extLst>
              <a:ext uri="{FF2B5EF4-FFF2-40B4-BE49-F238E27FC236}">
                <a16:creationId xmlns:a16="http://schemas.microsoft.com/office/drawing/2014/main" id="{026AC5B6-9524-A5A9-E794-637613767BF8}"/>
              </a:ext>
            </a:extLst>
          </p:cNvPr>
          <p:cNvSpPr txBox="1">
            <a:spLocks/>
          </p:cNvSpPr>
          <p:nvPr/>
        </p:nvSpPr>
        <p:spPr>
          <a:xfrm>
            <a:off x="1143000" y="5797244"/>
            <a:ext cx="1875555" cy="609514"/>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fr-FR">
                <a:latin typeface="Dosis SemiBold" pitchFamily="2" charset="0"/>
              </a:rPr>
              <a:t>Economiser</a:t>
            </a:r>
            <a:endParaRPr lang="fr-MA" dirty="0">
              <a:latin typeface="Dosis SemiBold" pitchFamily="2" charset="0"/>
            </a:endParaRPr>
          </a:p>
        </p:txBody>
      </p:sp>
      <p:sp>
        <p:nvSpPr>
          <p:cNvPr id="20" name="Espace réservé du texte 14">
            <a:extLst>
              <a:ext uri="{FF2B5EF4-FFF2-40B4-BE49-F238E27FC236}">
                <a16:creationId xmlns:a16="http://schemas.microsoft.com/office/drawing/2014/main" id="{64997678-DBCF-B061-7957-A40C9CEDF4D1}"/>
              </a:ext>
            </a:extLst>
          </p:cNvPr>
          <p:cNvSpPr txBox="1">
            <a:spLocks/>
          </p:cNvSpPr>
          <p:nvPr/>
        </p:nvSpPr>
        <p:spPr>
          <a:xfrm>
            <a:off x="6354266" y="5822524"/>
            <a:ext cx="1800000" cy="784016"/>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fr-MA">
                <a:solidFill>
                  <a:srgbClr val="CF3D67"/>
                </a:solidFill>
                <a:latin typeface="Dosis SemiBold" pitchFamily="2" charset="0"/>
              </a:rPr>
              <a:t>La</a:t>
            </a:r>
            <a:r>
              <a:rPr lang="fr-MA">
                <a:latin typeface="Dosis SemiBold" pitchFamily="2" charset="0"/>
              </a:rPr>
              <a:t> centrale solaire</a:t>
            </a:r>
            <a:endParaRPr lang="fr-MA" dirty="0">
              <a:latin typeface="Dosis SemiBold" pitchFamily="2" charset="0"/>
            </a:endParaRPr>
          </a:p>
        </p:txBody>
      </p:sp>
      <p:sp>
        <p:nvSpPr>
          <p:cNvPr id="21" name="Espace réservé du texte 8">
            <a:extLst>
              <a:ext uri="{FF2B5EF4-FFF2-40B4-BE49-F238E27FC236}">
                <a16:creationId xmlns:a16="http://schemas.microsoft.com/office/drawing/2014/main" id="{B4251BBF-F94C-FE5C-AB2B-87A1182F7502}"/>
              </a:ext>
            </a:extLst>
          </p:cNvPr>
          <p:cNvSpPr txBox="1">
            <a:spLocks/>
          </p:cNvSpPr>
          <p:nvPr/>
        </p:nvSpPr>
        <p:spPr>
          <a:xfrm>
            <a:off x="3366411" y="3462976"/>
            <a:ext cx="2562653" cy="396083"/>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Les énergies fossiles</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22" name="Espace réservé du texte 6">
            <a:extLst>
              <a:ext uri="{FF2B5EF4-FFF2-40B4-BE49-F238E27FC236}">
                <a16:creationId xmlns:a16="http://schemas.microsoft.com/office/drawing/2014/main" id="{F09E6F14-9800-8F9A-3E4A-01095B09E62F}"/>
              </a:ext>
            </a:extLst>
          </p:cNvPr>
          <p:cNvSpPr txBox="1">
            <a:spLocks/>
          </p:cNvSpPr>
          <p:nvPr/>
        </p:nvSpPr>
        <p:spPr>
          <a:xfrm>
            <a:off x="3627736" y="5922001"/>
            <a:ext cx="2301328"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L’environnement</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23" name="Espace réservé du texte 14">
            <a:extLst>
              <a:ext uri="{FF2B5EF4-FFF2-40B4-BE49-F238E27FC236}">
                <a16:creationId xmlns:a16="http://schemas.microsoft.com/office/drawing/2014/main" id="{A0665598-57AD-1275-0180-2447BD4AA04A}"/>
              </a:ext>
            </a:extLst>
          </p:cNvPr>
          <p:cNvSpPr txBox="1">
            <a:spLocks/>
          </p:cNvSpPr>
          <p:nvPr/>
        </p:nvSpPr>
        <p:spPr>
          <a:xfrm>
            <a:off x="6159404" y="3499059"/>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00B0F0"/>
                </a:solidFill>
                <a:effectLst/>
                <a:uLnTx/>
                <a:uFillTx/>
                <a:latin typeface="Dosis SemiBold" pitchFamily="2" charset="0"/>
                <a:ea typeface="+mn-ea"/>
                <a:cs typeface="+mn-cs"/>
              </a:rPr>
              <a:t>Le</a:t>
            </a: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 charbon</a:t>
            </a:r>
          </a:p>
        </p:txBody>
      </p:sp>
      <p:pic>
        <p:nvPicPr>
          <p:cNvPr id="24" name="Image 23">
            <a:extLst>
              <a:ext uri="{FF2B5EF4-FFF2-40B4-BE49-F238E27FC236}">
                <a16:creationId xmlns:a16="http://schemas.microsoft.com/office/drawing/2014/main" id="{5AA36EC9-2D7E-1A20-01DE-75A7AFDD88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8364" y="4382231"/>
            <a:ext cx="1364826" cy="1440293"/>
          </a:xfrm>
          <a:prstGeom prst="rect">
            <a:avLst/>
          </a:prstGeom>
        </p:spPr>
      </p:pic>
      <p:pic>
        <p:nvPicPr>
          <p:cNvPr id="25" name="Image 24">
            <a:extLst>
              <a:ext uri="{FF2B5EF4-FFF2-40B4-BE49-F238E27FC236}">
                <a16:creationId xmlns:a16="http://schemas.microsoft.com/office/drawing/2014/main" id="{843F53A7-F4C5-AEB7-FE49-BE32D7FEC7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20561" y="1775912"/>
            <a:ext cx="1454352" cy="1516286"/>
          </a:xfrm>
          <a:prstGeom prst="rect">
            <a:avLst/>
          </a:prstGeom>
        </p:spPr>
      </p:pic>
      <p:pic>
        <p:nvPicPr>
          <p:cNvPr id="26" name="Image 25">
            <a:extLst>
              <a:ext uri="{FF2B5EF4-FFF2-40B4-BE49-F238E27FC236}">
                <a16:creationId xmlns:a16="http://schemas.microsoft.com/office/drawing/2014/main" id="{16995988-D8E1-8BBE-22DE-E3DD069DFE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60184" y="1760262"/>
            <a:ext cx="1400297" cy="1531936"/>
          </a:xfrm>
          <a:prstGeom prst="rect">
            <a:avLst/>
          </a:prstGeom>
        </p:spPr>
      </p:pic>
      <p:pic>
        <p:nvPicPr>
          <p:cNvPr id="27" name="Image 26">
            <a:extLst>
              <a:ext uri="{FF2B5EF4-FFF2-40B4-BE49-F238E27FC236}">
                <a16:creationId xmlns:a16="http://schemas.microsoft.com/office/drawing/2014/main" id="{DEE9BE92-4D04-3B57-A157-AD0593FE82F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79202" y="1812976"/>
            <a:ext cx="1413121" cy="1545965"/>
          </a:xfrm>
          <a:prstGeom prst="rect">
            <a:avLst/>
          </a:prstGeom>
        </p:spPr>
      </p:pic>
      <p:pic>
        <p:nvPicPr>
          <p:cNvPr id="28" name="Image 27">
            <a:extLst>
              <a:ext uri="{FF2B5EF4-FFF2-40B4-BE49-F238E27FC236}">
                <a16:creationId xmlns:a16="http://schemas.microsoft.com/office/drawing/2014/main" id="{51D298C5-9ECA-4D7E-9378-E3A2D6E060F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17787" y="4376036"/>
            <a:ext cx="1413122" cy="1545965"/>
          </a:xfrm>
          <a:prstGeom prst="rect">
            <a:avLst/>
          </a:prstGeom>
        </p:spPr>
      </p:pic>
      <p:pic>
        <p:nvPicPr>
          <p:cNvPr id="29" name="Image 28">
            <a:extLst>
              <a:ext uri="{FF2B5EF4-FFF2-40B4-BE49-F238E27FC236}">
                <a16:creationId xmlns:a16="http://schemas.microsoft.com/office/drawing/2014/main" id="{96384E04-462A-302D-1EAB-CDC46461A3E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20561" y="4382047"/>
            <a:ext cx="1454352" cy="1591071"/>
          </a:xfrm>
          <a:prstGeom prst="rect">
            <a:avLst/>
          </a:prstGeom>
        </p:spPr>
      </p:pic>
    </p:spTree>
    <p:extLst>
      <p:ext uri="{BB962C8B-B14F-4D97-AF65-F5344CB8AC3E}">
        <p14:creationId xmlns:p14="http://schemas.microsoft.com/office/powerpoint/2010/main" val="3698599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68325-CE2C-1A80-29DB-30D2923D2C0E}"/>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2DF4EE84-5F34-B3B5-AEA1-CCCD3C280DA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D7CB4982-419E-E2FD-DF25-4AE6ECA55257}"/>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Quelles sont les images qui manquent ? </a:t>
            </a:r>
            <a:endParaRPr lang="fr-MA" dirty="0">
              <a:solidFill>
                <a:schemeClr val="tx1">
                  <a:lumMod val="65000"/>
                  <a:lumOff val="35000"/>
                </a:schemeClr>
              </a:solidFill>
            </a:endParaRPr>
          </a:p>
        </p:txBody>
      </p:sp>
      <p:sp>
        <p:nvSpPr>
          <p:cNvPr id="11" name="ZoneTexte 10">
            <a:extLst>
              <a:ext uri="{FF2B5EF4-FFF2-40B4-BE49-F238E27FC236}">
                <a16:creationId xmlns:a16="http://schemas.microsoft.com/office/drawing/2014/main" id="{34BDA9E2-AA5A-9FFE-BB19-18202C95CD83}"/>
              </a:ext>
            </a:extLst>
          </p:cNvPr>
          <p:cNvSpPr txBox="1"/>
          <p:nvPr/>
        </p:nvSpPr>
        <p:spPr>
          <a:xfrm>
            <a:off x="1223360" y="3728040"/>
            <a:ext cx="2123267" cy="18620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1500" b="0" i="0" u="none" strike="noStrike" kern="1200" cap="none" spc="0" normalizeH="0" baseline="0" noProof="0" dirty="0">
                <a:ln>
                  <a:noFill/>
                </a:ln>
                <a:solidFill>
                  <a:srgbClr val="ED7D31"/>
                </a:solidFill>
                <a:effectLst/>
                <a:uLnTx/>
                <a:uFillTx/>
                <a:latin typeface="Dosis SemiBold" pitchFamily="2" charset="0"/>
                <a:ea typeface="+mn-ea"/>
                <a:cs typeface="+mn-cs"/>
              </a:rPr>
              <a:t>?</a:t>
            </a:r>
          </a:p>
        </p:txBody>
      </p:sp>
      <p:sp>
        <p:nvSpPr>
          <p:cNvPr id="12" name="ZoneTexte 11">
            <a:extLst>
              <a:ext uri="{FF2B5EF4-FFF2-40B4-BE49-F238E27FC236}">
                <a16:creationId xmlns:a16="http://schemas.microsoft.com/office/drawing/2014/main" id="{78ADE9D4-45B5-4F71-B7EE-DC92B8B126EB}"/>
              </a:ext>
            </a:extLst>
          </p:cNvPr>
          <p:cNvSpPr txBox="1"/>
          <p:nvPr/>
        </p:nvSpPr>
        <p:spPr>
          <a:xfrm>
            <a:off x="6157003" y="1613185"/>
            <a:ext cx="2123267" cy="18620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1500" b="0" i="0" u="none" strike="noStrike" kern="1200" cap="none" spc="0" normalizeH="0" baseline="0" noProof="0" dirty="0">
                <a:ln>
                  <a:noFill/>
                </a:ln>
                <a:solidFill>
                  <a:srgbClr val="ED7D31"/>
                </a:solidFill>
                <a:effectLst/>
                <a:uLnTx/>
                <a:uFillTx/>
                <a:latin typeface="Dosis SemiBold" pitchFamily="2" charset="0"/>
                <a:ea typeface="+mn-ea"/>
                <a:cs typeface="+mn-cs"/>
              </a:rPr>
              <a:t>?</a:t>
            </a:r>
          </a:p>
        </p:txBody>
      </p:sp>
      <p:pic>
        <p:nvPicPr>
          <p:cNvPr id="17" name="Image 16">
            <a:extLst>
              <a:ext uri="{FF2B5EF4-FFF2-40B4-BE49-F238E27FC236}">
                <a16:creationId xmlns:a16="http://schemas.microsoft.com/office/drawing/2014/main" id="{715C8497-A1D2-8980-7B02-D89BD90A44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20561" y="1775912"/>
            <a:ext cx="1454352" cy="1516286"/>
          </a:xfrm>
          <a:prstGeom prst="rect">
            <a:avLst/>
          </a:prstGeom>
        </p:spPr>
      </p:pic>
      <p:pic>
        <p:nvPicPr>
          <p:cNvPr id="18" name="Image 17">
            <a:extLst>
              <a:ext uri="{FF2B5EF4-FFF2-40B4-BE49-F238E27FC236}">
                <a16:creationId xmlns:a16="http://schemas.microsoft.com/office/drawing/2014/main" id="{346535C8-B4E6-8522-E6F9-EF48F9D3F7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60184" y="1760262"/>
            <a:ext cx="1400297" cy="1531936"/>
          </a:xfrm>
          <a:prstGeom prst="rect">
            <a:avLst/>
          </a:prstGeom>
        </p:spPr>
      </p:pic>
      <p:pic>
        <p:nvPicPr>
          <p:cNvPr id="20" name="Image 19">
            <a:extLst>
              <a:ext uri="{FF2B5EF4-FFF2-40B4-BE49-F238E27FC236}">
                <a16:creationId xmlns:a16="http://schemas.microsoft.com/office/drawing/2014/main" id="{D6E407A1-379B-6187-EFC9-63F1E2AE8C5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17787" y="4376036"/>
            <a:ext cx="1413122" cy="1545965"/>
          </a:xfrm>
          <a:prstGeom prst="rect">
            <a:avLst/>
          </a:prstGeom>
        </p:spPr>
      </p:pic>
      <p:pic>
        <p:nvPicPr>
          <p:cNvPr id="21" name="Image 20">
            <a:extLst>
              <a:ext uri="{FF2B5EF4-FFF2-40B4-BE49-F238E27FC236}">
                <a16:creationId xmlns:a16="http://schemas.microsoft.com/office/drawing/2014/main" id="{B5128B88-7FB4-55E3-6CEE-867C3158DDF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20561" y="4382047"/>
            <a:ext cx="1454352" cy="1591071"/>
          </a:xfrm>
          <a:prstGeom prst="rect">
            <a:avLst/>
          </a:prstGeom>
        </p:spPr>
      </p:pic>
    </p:spTree>
    <p:extLst>
      <p:ext uri="{BB962C8B-B14F-4D97-AF65-F5344CB8AC3E}">
        <p14:creationId xmlns:p14="http://schemas.microsoft.com/office/powerpoint/2010/main" val="31938612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68325-CE2C-1A80-29DB-30D2923D2C0E}"/>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2DF4EE84-5F34-B3B5-AEA1-CCCD3C280DA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D7CB4982-419E-E2FD-DF25-4AE6ECA55257}"/>
              </a:ext>
            </a:extLst>
          </p:cNvPr>
          <p:cNvSpPr>
            <a:spLocks noGrp="1"/>
          </p:cNvSpPr>
          <p:nvPr>
            <p:ph type="title"/>
          </p:nvPr>
        </p:nvSpPr>
        <p:spPr>
          <a:xfrm>
            <a:off x="1559863" y="755999"/>
            <a:ext cx="7416145" cy="612000"/>
          </a:xfrm>
        </p:spPr>
        <p:txBody>
          <a:bodyPr>
            <a:normAutofit/>
          </a:bodyPr>
          <a:lstStyle/>
          <a:p>
            <a:r>
              <a:rPr lang="fr-FR" dirty="0">
                <a:solidFill>
                  <a:schemeClr val="tx1">
                    <a:lumMod val="65000"/>
                    <a:lumOff val="35000"/>
                  </a:schemeClr>
                </a:solidFill>
              </a:rPr>
              <a:t>Les deux images qui manquent sont : Le charbon et économiser.</a:t>
            </a:r>
            <a:endParaRPr lang="fr-MA" dirty="0">
              <a:solidFill>
                <a:schemeClr val="tx1">
                  <a:lumMod val="65000"/>
                  <a:lumOff val="35000"/>
                </a:schemeClr>
              </a:solidFill>
            </a:endParaRPr>
          </a:p>
        </p:txBody>
      </p:sp>
      <p:pic>
        <p:nvPicPr>
          <p:cNvPr id="7" name="Image 6">
            <a:extLst>
              <a:ext uri="{FF2B5EF4-FFF2-40B4-BE49-F238E27FC236}">
                <a16:creationId xmlns:a16="http://schemas.microsoft.com/office/drawing/2014/main" id="{50FF7B9B-9A76-43C9-5A49-F815DFF398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8364" y="4382231"/>
            <a:ext cx="1364826" cy="1440293"/>
          </a:xfrm>
          <a:prstGeom prst="rect">
            <a:avLst/>
          </a:prstGeom>
          <a:ln w="57150">
            <a:solidFill>
              <a:srgbClr val="C00000"/>
            </a:solidFill>
          </a:ln>
        </p:spPr>
      </p:pic>
      <p:pic>
        <p:nvPicPr>
          <p:cNvPr id="9" name="Image 8">
            <a:extLst>
              <a:ext uri="{FF2B5EF4-FFF2-40B4-BE49-F238E27FC236}">
                <a16:creationId xmlns:a16="http://schemas.microsoft.com/office/drawing/2014/main" id="{57AEB141-D5C0-1969-C648-FAA613F070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20561" y="1775912"/>
            <a:ext cx="1454352" cy="1516286"/>
          </a:xfrm>
          <a:prstGeom prst="rect">
            <a:avLst/>
          </a:prstGeom>
        </p:spPr>
      </p:pic>
      <p:pic>
        <p:nvPicPr>
          <p:cNvPr id="11" name="Image 10">
            <a:extLst>
              <a:ext uri="{FF2B5EF4-FFF2-40B4-BE49-F238E27FC236}">
                <a16:creationId xmlns:a16="http://schemas.microsoft.com/office/drawing/2014/main" id="{7606C306-8C06-4E9A-F380-F3785996DEB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60184" y="1760262"/>
            <a:ext cx="1400297" cy="1531936"/>
          </a:xfrm>
          <a:prstGeom prst="rect">
            <a:avLst/>
          </a:prstGeom>
        </p:spPr>
      </p:pic>
      <p:pic>
        <p:nvPicPr>
          <p:cNvPr id="12" name="Image 11">
            <a:extLst>
              <a:ext uri="{FF2B5EF4-FFF2-40B4-BE49-F238E27FC236}">
                <a16:creationId xmlns:a16="http://schemas.microsoft.com/office/drawing/2014/main" id="{A86CACBE-EB8E-B273-57F6-4956EB96BAD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79202" y="1812976"/>
            <a:ext cx="1413121" cy="1545965"/>
          </a:xfrm>
          <a:prstGeom prst="rect">
            <a:avLst/>
          </a:prstGeom>
          <a:ln w="57150">
            <a:solidFill>
              <a:srgbClr val="C00000"/>
            </a:solidFill>
          </a:ln>
        </p:spPr>
      </p:pic>
      <p:pic>
        <p:nvPicPr>
          <p:cNvPr id="13" name="Image 12">
            <a:extLst>
              <a:ext uri="{FF2B5EF4-FFF2-40B4-BE49-F238E27FC236}">
                <a16:creationId xmlns:a16="http://schemas.microsoft.com/office/drawing/2014/main" id="{23DDC2F1-22AC-15F8-02C8-4097E607D72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17787" y="4376036"/>
            <a:ext cx="1413122" cy="1545965"/>
          </a:xfrm>
          <a:prstGeom prst="rect">
            <a:avLst/>
          </a:prstGeom>
        </p:spPr>
      </p:pic>
      <p:pic>
        <p:nvPicPr>
          <p:cNvPr id="14" name="Image 13">
            <a:extLst>
              <a:ext uri="{FF2B5EF4-FFF2-40B4-BE49-F238E27FC236}">
                <a16:creationId xmlns:a16="http://schemas.microsoft.com/office/drawing/2014/main" id="{C7ED4C5A-634A-ECF9-AF4D-6B032F45838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20561" y="4382047"/>
            <a:ext cx="1454352" cy="1591071"/>
          </a:xfrm>
          <a:prstGeom prst="rect">
            <a:avLst/>
          </a:prstGeom>
        </p:spPr>
      </p:pic>
    </p:spTree>
    <p:extLst>
      <p:ext uri="{BB962C8B-B14F-4D97-AF65-F5344CB8AC3E}">
        <p14:creationId xmlns:p14="http://schemas.microsoft.com/office/powerpoint/2010/main" val="9540344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9DA605-D2CF-BCE6-E607-14FDD97E0B6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00EE017-8F3D-7CFF-D624-319FF4ABC32D}"/>
              </a:ext>
            </a:extLst>
          </p:cNvPr>
          <p:cNvSpPr>
            <a:spLocks noGrp="1"/>
          </p:cNvSpPr>
          <p:nvPr>
            <p:ph type="title"/>
          </p:nvPr>
        </p:nvSpPr>
        <p:spPr>
          <a:xfrm>
            <a:off x="1701625" y="727124"/>
            <a:ext cx="6840000" cy="612000"/>
          </a:xfrm>
        </p:spPr>
        <p:txBody>
          <a:bodyPr/>
          <a:lstStyle/>
          <a:p>
            <a:r>
              <a:rPr lang="fr-FR" dirty="0">
                <a:solidFill>
                  <a:schemeClr val="tx1">
                    <a:lumMod val="65000"/>
                    <a:lumOff val="35000"/>
                  </a:schemeClr>
                </a:solidFill>
              </a:rPr>
              <a:t>Nous allons jouer au jeu des mots qui bougent. </a:t>
            </a:r>
          </a:p>
        </p:txBody>
      </p:sp>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5D6BE7B2-1994-2ADC-5405-25291DC2B93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ZoneTexte 2">
            <a:extLst>
              <a:ext uri="{FF2B5EF4-FFF2-40B4-BE49-F238E27FC236}">
                <a16:creationId xmlns:a16="http://schemas.microsoft.com/office/drawing/2014/main" id="{69A84810-4CED-0DB3-F0CF-09EE250153F1}"/>
              </a:ext>
            </a:extLst>
          </p:cNvPr>
          <p:cNvSpPr txBox="1"/>
          <p:nvPr/>
        </p:nvSpPr>
        <p:spPr>
          <a:xfrm>
            <a:off x="1638663" y="2278384"/>
            <a:ext cx="5866671" cy="70788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srgbClr val="424D7B"/>
                </a:solidFill>
                <a:effectLst/>
                <a:uLnTx/>
                <a:uFillTx/>
                <a:latin typeface="Calibri"/>
                <a:ea typeface="+mn-ea"/>
                <a:cs typeface="+mn-cs"/>
              </a:rPr>
              <a:t>Jeu des mots qui bougent </a:t>
            </a:r>
          </a:p>
        </p:txBody>
      </p:sp>
      <p:pic>
        <p:nvPicPr>
          <p:cNvPr id="4" name="Image 3" descr="Une image contenant vert, Graphique, Caractère coloré&#10;&#10;Description générée automatiquement">
            <a:extLst>
              <a:ext uri="{FF2B5EF4-FFF2-40B4-BE49-F238E27FC236}">
                <a16:creationId xmlns:a16="http://schemas.microsoft.com/office/drawing/2014/main" id="{4D6B1028-4B5E-4511-5A71-B26C53FEC9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6320" y="3299312"/>
            <a:ext cx="1491359" cy="1761598"/>
          </a:xfrm>
          <a:prstGeom prst="rect">
            <a:avLst/>
          </a:prstGeom>
        </p:spPr>
      </p:pic>
    </p:spTree>
    <p:extLst>
      <p:ext uri="{BB962C8B-B14F-4D97-AF65-F5344CB8AC3E}">
        <p14:creationId xmlns:p14="http://schemas.microsoft.com/office/powerpoint/2010/main" val="21768105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2FFCEB-F756-2080-ABEC-888F15D1DCB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B65283A-F38E-053D-7D18-710156FDCBE8}"/>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Répétons ensemble : </a:t>
            </a:r>
            <a:r>
              <a:rPr lang="fr-FR" dirty="0"/>
              <a:t>Les transports en commun – Le réchauffement climatique – Les comportements – Trier – Lutter - Recycler.</a:t>
            </a:r>
            <a:endParaRPr lang="fr-MA" dirty="0">
              <a:solidFill>
                <a:schemeClr val="tx1">
                  <a:lumMod val="65000"/>
                  <a:lumOff val="35000"/>
                </a:schemeClr>
              </a:solidFill>
            </a:endParaRPr>
          </a:p>
        </p:txBody>
      </p:sp>
      <p:sp>
        <p:nvSpPr>
          <p:cNvPr id="7" name="Espace réservé du texte 6">
            <a:extLst>
              <a:ext uri="{FF2B5EF4-FFF2-40B4-BE49-F238E27FC236}">
                <a16:creationId xmlns:a16="http://schemas.microsoft.com/office/drawing/2014/main" id="{B4C84E6A-3360-E086-7DF3-B6F3A8FF5AAF}"/>
              </a:ext>
            </a:extLst>
          </p:cNvPr>
          <p:cNvSpPr>
            <a:spLocks noGrp="1"/>
          </p:cNvSpPr>
          <p:nvPr>
            <p:ph type="body" sz="quarter" idx="11"/>
          </p:nvPr>
        </p:nvSpPr>
        <p:spPr>
          <a:xfrm>
            <a:off x="874833" y="3313578"/>
            <a:ext cx="2244531" cy="613118"/>
          </a:xfrm>
        </p:spPr>
        <p:txBody>
          <a:bodyPr/>
          <a:lstStyle/>
          <a:p>
            <a:r>
              <a:rPr lang="fr-MA" dirty="0">
                <a:latin typeface="Dosis SemiBold" pitchFamily="2" charset="0"/>
              </a:rPr>
              <a:t>Les transports </a:t>
            </a:r>
          </a:p>
          <a:p>
            <a:r>
              <a:rPr lang="fr-MA" dirty="0">
                <a:latin typeface="Dosis SemiBold" pitchFamily="2" charset="0"/>
              </a:rPr>
              <a:t>en commun</a:t>
            </a:r>
          </a:p>
        </p:txBody>
      </p:sp>
      <p:sp>
        <p:nvSpPr>
          <p:cNvPr id="11" name="Espace réservé du texte 10">
            <a:extLst>
              <a:ext uri="{FF2B5EF4-FFF2-40B4-BE49-F238E27FC236}">
                <a16:creationId xmlns:a16="http://schemas.microsoft.com/office/drawing/2014/main" id="{72ABF49D-CDC7-65F7-11AB-B48234A0FBCC}"/>
              </a:ext>
            </a:extLst>
          </p:cNvPr>
          <p:cNvSpPr>
            <a:spLocks noGrp="1"/>
          </p:cNvSpPr>
          <p:nvPr>
            <p:ph type="body" sz="quarter" idx="24"/>
          </p:nvPr>
        </p:nvSpPr>
        <p:spPr>
          <a:xfrm>
            <a:off x="1143000" y="5828240"/>
            <a:ext cx="1875555" cy="609514"/>
          </a:xfrm>
        </p:spPr>
        <p:txBody>
          <a:bodyPr/>
          <a:lstStyle/>
          <a:p>
            <a:r>
              <a:rPr lang="fr-FR" dirty="0">
                <a:latin typeface="Dosis SemiBold" pitchFamily="2" charset="0"/>
              </a:rPr>
              <a:t>Trier</a:t>
            </a:r>
            <a:endParaRPr lang="fr-MA" dirty="0">
              <a:latin typeface="Dosis SemiBold" pitchFamily="2" charset="0"/>
            </a:endParaRPr>
          </a:p>
        </p:txBody>
      </p:sp>
      <p:sp>
        <p:nvSpPr>
          <p:cNvPr id="15" name="Espace réservé du texte 14">
            <a:extLst>
              <a:ext uri="{FF2B5EF4-FFF2-40B4-BE49-F238E27FC236}">
                <a16:creationId xmlns:a16="http://schemas.microsoft.com/office/drawing/2014/main" id="{0F7CCF32-D892-BBF5-CC8E-3B3667F59A6F}"/>
              </a:ext>
            </a:extLst>
          </p:cNvPr>
          <p:cNvSpPr>
            <a:spLocks noGrp="1"/>
          </p:cNvSpPr>
          <p:nvPr>
            <p:ph type="body" sz="quarter" idx="25"/>
          </p:nvPr>
        </p:nvSpPr>
        <p:spPr>
          <a:xfrm>
            <a:off x="6354266" y="5872497"/>
            <a:ext cx="1800000" cy="459477"/>
          </a:xfrm>
        </p:spPr>
        <p:txBody>
          <a:bodyPr/>
          <a:lstStyle/>
          <a:p>
            <a:r>
              <a:rPr lang="fr-MA" dirty="0">
                <a:latin typeface="Dosis SemiBold" pitchFamily="2" charset="0"/>
              </a:rPr>
              <a:t>Recycler</a:t>
            </a:r>
          </a:p>
        </p:txBody>
      </p:sp>
      <p:pic>
        <p:nvPicPr>
          <p:cNvPr id="5" name="Image 4">
            <a:extLst>
              <a:ext uri="{FF2B5EF4-FFF2-40B4-BE49-F238E27FC236}">
                <a16:creationId xmlns:a16="http://schemas.microsoft.com/office/drawing/2014/main" id="{707C24DF-5C8B-7A30-4D63-138B332583A5}"/>
              </a:ext>
            </a:extLst>
          </p:cNvPr>
          <p:cNvPicPr>
            <a:picLocks noChangeAspect="1"/>
          </p:cNvPicPr>
          <p:nvPr/>
        </p:nvPicPr>
        <p:blipFill>
          <a:blip r:embed="rId2"/>
          <a:stretch>
            <a:fillRect/>
          </a:stretch>
        </p:blipFill>
        <p:spPr>
          <a:xfrm>
            <a:off x="129327" y="535130"/>
            <a:ext cx="1152244" cy="1072989"/>
          </a:xfrm>
          <a:prstGeom prst="rect">
            <a:avLst/>
          </a:prstGeom>
        </p:spPr>
      </p:pic>
      <p:sp>
        <p:nvSpPr>
          <p:cNvPr id="25" name="Espace réservé du texte 6">
            <a:extLst>
              <a:ext uri="{FF2B5EF4-FFF2-40B4-BE49-F238E27FC236}">
                <a16:creationId xmlns:a16="http://schemas.microsoft.com/office/drawing/2014/main" id="{C6800F3B-E692-7F8D-D4E5-55497A16E31A}"/>
              </a:ext>
            </a:extLst>
          </p:cNvPr>
          <p:cNvSpPr txBox="1">
            <a:spLocks/>
          </p:cNvSpPr>
          <p:nvPr/>
        </p:nvSpPr>
        <p:spPr>
          <a:xfrm>
            <a:off x="6169530" y="3499059"/>
            <a:ext cx="2169472"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 </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26" name="Espace réservé du texte 8">
            <a:extLst>
              <a:ext uri="{FF2B5EF4-FFF2-40B4-BE49-F238E27FC236}">
                <a16:creationId xmlns:a16="http://schemas.microsoft.com/office/drawing/2014/main" id="{82667FC4-46A0-CF6C-0BEA-79352443EDD9}"/>
              </a:ext>
            </a:extLst>
          </p:cNvPr>
          <p:cNvSpPr txBox="1">
            <a:spLocks/>
          </p:cNvSpPr>
          <p:nvPr/>
        </p:nvSpPr>
        <p:spPr>
          <a:xfrm>
            <a:off x="3366411" y="3257079"/>
            <a:ext cx="2562653" cy="676039"/>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00B0F0"/>
                </a:solidFill>
                <a:effectLst/>
                <a:uLnTx/>
                <a:uFillTx/>
                <a:latin typeface="Dosis SemiBold" pitchFamily="2" charset="0"/>
                <a:ea typeface="+mn-ea"/>
                <a:cs typeface="+mn-cs"/>
              </a:rPr>
              <a:t>Le</a:t>
            </a: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 réchauffement climatique </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19" name="Espace réservé du texte 6">
            <a:extLst>
              <a:ext uri="{FF2B5EF4-FFF2-40B4-BE49-F238E27FC236}">
                <a16:creationId xmlns:a16="http://schemas.microsoft.com/office/drawing/2014/main" id="{BD840B8B-E14C-6B47-E3EA-C2D2C7E65C05}"/>
              </a:ext>
            </a:extLst>
          </p:cNvPr>
          <p:cNvSpPr txBox="1">
            <a:spLocks/>
          </p:cNvSpPr>
          <p:nvPr/>
        </p:nvSpPr>
        <p:spPr>
          <a:xfrm>
            <a:off x="3627736" y="5952997"/>
            <a:ext cx="2301328"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Lutter</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3" name="Espace réservé du texte 14">
            <a:extLst>
              <a:ext uri="{FF2B5EF4-FFF2-40B4-BE49-F238E27FC236}">
                <a16:creationId xmlns:a16="http://schemas.microsoft.com/office/drawing/2014/main" id="{27E85B5B-75F5-70DF-1908-537B8C6E582A}"/>
              </a:ext>
            </a:extLst>
          </p:cNvPr>
          <p:cNvSpPr txBox="1">
            <a:spLocks/>
          </p:cNvSpPr>
          <p:nvPr/>
        </p:nvSpPr>
        <p:spPr>
          <a:xfrm>
            <a:off x="6159403" y="3261360"/>
            <a:ext cx="2334095" cy="676039"/>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Les comportements</a:t>
            </a:r>
          </a:p>
        </p:txBody>
      </p:sp>
      <p:pic>
        <p:nvPicPr>
          <p:cNvPr id="4" name="Image 3">
            <a:extLst>
              <a:ext uri="{FF2B5EF4-FFF2-40B4-BE49-F238E27FC236}">
                <a16:creationId xmlns:a16="http://schemas.microsoft.com/office/drawing/2014/main" id="{303E616D-1D8C-7DB9-E2D9-7B4FCF9FE9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8444" y="4320032"/>
            <a:ext cx="1442151" cy="1577723"/>
          </a:xfrm>
          <a:prstGeom prst="rect">
            <a:avLst/>
          </a:prstGeom>
        </p:spPr>
      </p:pic>
      <p:pic>
        <p:nvPicPr>
          <p:cNvPr id="6" name="Image 5">
            <a:extLst>
              <a:ext uri="{FF2B5EF4-FFF2-40B4-BE49-F238E27FC236}">
                <a16:creationId xmlns:a16="http://schemas.microsoft.com/office/drawing/2014/main" id="{D5B9B153-298C-55A3-F1BD-B157CB1207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6281" y="4366219"/>
            <a:ext cx="1468273" cy="1606301"/>
          </a:xfrm>
          <a:prstGeom prst="rect">
            <a:avLst/>
          </a:prstGeom>
        </p:spPr>
      </p:pic>
      <p:pic>
        <p:nvPicPr>
          <p:cNvPr id="8" name="Image 7">
            <a:extLst>
              <a:ext uri="{FF2B5EF4-FFF2-40B4-BE49-F238E27FC236}">
                <a16:creationId xmlns:a16="http://schemas.microsoft.com/office/drawing/2014/main" id="{7184C29A-2C58-AF3B-6AF1-F061C70538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12667" y="1632246"/>
            <a:ext cx="1468273" cy="1606301"/>
          </a:xfrm>
          <a:prstGeom prst="rect">
            <a:avLst/>
          </a:prstGeom>
        </p:spPr>
      </p:pic>
      <p:pic>
        <p:nvPicPr>
          <p:cNvPr id="9" name="Image 8">
            <a:extLst>
              <a:ext uri="{FF2B5EF4-FFF2-40B4-BE49-F238E27FC236}">
                <a16:creationId xmlns:a16="http://schemas.microsoft.com/office/drawing/2014/main" id="{CD005138-E16E-8D8B-9382-A994DDD7369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12081" y="1622441"/>
            <a:ext cx="1484370" cy="1623912"/>
          </a:xfrm>
          <a:prstGeom prst="rect">
            <a:avLst/>
          </a:prstGeom>
        </p:spPr>
      </p:pic>
      <p:pic>
        <p:nvPicPr>
          <p:cNvPr id="10" name="Image 9">
            <a:extLst>
              <a:ext uri="{FF2B5EF4-FFF2-40B4-BE49-F238E27FC236}">
                <a16:creationId xmlns:a16="http://schemas.microsoft.com/office/drawing/2014/main" id="{0CCC4088-1715-2F5D-B5F0-AC9C5ED7BE2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05552" y="1644139"/>
            <a:ext cx="1484370" cy="1623911"/>
          </a:xfrm>
          <a:prstGeom prst="rect">
            <a:avLst/>
          </a:prstGeom>
        </p:spPr>
      </p:pic>
      <p:pic>
        <p:nvPicPr>
          <p:cNvPr id="12" name="Image 11">
            <a:extLst>
              <a:ext uri="{FF2B5EF4-FFF2-40B4-BE49-F238E27FC236}">
                <a16:creationId xmlns:a16="http://schemas.microsoft.com/office/drawing/2014/main" id="{A88381AE-D7D1-7342-7308-7756C190385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00592" y="4320032"/>
            <a:ext cx="1510492" cy="1652488"/>
          </a:xfrm>
          <a:prstGeom prst="rect">
            <a:avLst/>
          </a:prstGeom>
        </p:spPr>
      </p:pic>
    </p:spTree>
    <p:extLst>
      <p:ext uri="{BB962C8B-B14F-4D97-AF65-F5344CB8AC3E}">
        <p14:creationId xmlns:p14="http://schemas.microsoft.com/office/powerpoint/2010/main" val="3235919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A1A09-61E5-296E-8DDC-B00240CEB7EB}"/>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B66CE987-DFF2-033D-3A05-AF266A1DE2C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F0C0EC90-87C3-CD4C-C8C5-790D4545DF5B}"/>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Observez bien. Je vais faire bouger deux images. </a:t>
            </a:r>
            <a:endParaRPr lang="fr-MA" dirty="0">
              <a:solidFill>
                <a:schemeClr val="tx1">
                  <a:lumMod val="65000"/>
                  <a:lumOff val="35000"/>
                </a:schemeClr>
              </a:solidFill>
            </a:endParaRPr>
          </a:p>
        </p:txBody>
      </p:sp>
      <p:pic>
        <p:nvPicPr>
          <p:cNvPr id="2" name="Image 1">
            <a:extLst>
              <a:ext uri="{FF2B5EF4-FFF2-40B4-BE49-F238E27FC236}">
                <a16:creationId xmlns:a16="http://schemas.microsoft.com/office/drawing/2014/main" id="{A5677FFA-0F0A-A88D-6E3E-D0D0C9EE9F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6148" y="4034028"/>
            <a:ext cx="1442151" cy="1577723"/>
          </a:xfrm>
          <a:prstGeom prst="rect">
            <a:avLst/>
          </a:prstGeom>
        </p:spPr>
      </p:pic>
      <p:pic>
        <p:nvPicPr>
          <p:cNvPr id="3" name="Image 2">
            <a:extLst>
              <a:ext uri="{FF2B5EF4-FFF2-40B4-BE49-F238E27FC236}">
                <a16:creationId xmlns:a16="http://schemas.microsoft.com/office/drawing/2014/main" id="{60E1D116-54D3-0EB9-1AA6-24C43B9B64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56734" y="4005450"/>
            <a:ext cx="1468273" cy="1606301"/>
          </a:xfrm>
          <a:prstGeom prst="rect">
            <a:avLst/>
          </a:prstGeom>
        </p:spPr>
      </p:pic>
      <p:pic>
        <p:nvPicPr>
          <p:cNvPr id="4" name="Image 3">
            <a:extLst>
              <a:ext uri="{FF2B5EF4-FFF2-40B4-BE49-F238E27FC236}">
                <a16:creationId xmlns:a16="http://schemas.microsoft.com/office/drawing/2014/main" id="{0D9E3ACD-A1B3-4F3D-34FE-F32E06BF7FF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56734" y="1836492"/>
            <a:ext cx="1468273" cy="1606301"/>
          </a:xfrm>
          <a:prstGeom prst="rect">
            <a:avLst/>
          </a:prstGeom>
        </p:spPr>
      </p:pic>
      <p:pic>
        <p:nvPicPr>
          <p:cNvPr id="6" name="Image 5">
            <a:extLst>
              <a:ext uri="{FF2B5EF4-FFF2-40B4-BE49-F238E27FC236}">
                <a16:creationId xmlns:a16="http://schemas.microsoft.com/office/drawing/2014/main" id="{A2533975-AA70-8D5D-4904-676C56B6BC9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56148" y="1826687"/>
            <a:ext cx="1484370" cy="1623912"/>
          </a:xfrm>
          <a:prstGeom prst="rect">
            <a:avLst/>
          </a:prstGeom>
        </p:spPr>
      </p:pic>
      <p:pic>
        <p:nvPicPr>
          <p:cNvPr id="7" name="Image 6">
            <a:extLst>
              <a:ext uri="{FF2B5EF4-FFF2-40B4-BE49-F238E27FC236}">
                <a16:creationId xmlns:a16="http://schemas.microsoft.com/office/drawing/2014/main" id="{155340F1-A15D-318B-FC74-8F4B9E1EC86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49619" y="1848385"/>
            <a:ext cx="1484370" cy="1623911"/>
          </a:xfrm>
          <a:prstGeom prst="rect">
            <a:avLst/>
          </a:prstGeom>
        </p:spPr>
      </p:pic>
      <p:pic>
        <p:nvPicPr>
          <p:cNvPr id="9" name="Image 8">
            <a:extLst>
              <a:ext uri="{FF2B5EF4-FFF2-40B4-BE49-F238E27FC236}">
                <a16:creationId xmlns:a16="http://schemas.microsoft.com/office/drawing/2014/main" id="{1383954D-EC74-834D-0E0B-578B366160E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23497" y="3996645"/>
            <a:ext cx="1510492" cy="1652488"/>
          </a:xfrm>
          <a:prstGeom prst="rect">
            <a:avLst/>
          </a:prstGeom>
        </p:spPr>
      </p:pic>
    </p:spTree>
    <p:extLst>
      <p:ext uri="{BB962C8B-B14F-4D97-AF65-F5344CB8AC3E}">
        <p14:creationId xmlns:p14="http://schemas.microsoft.com/office/powerpoint/2010/main" val="1072659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6C7BA-F066-C23F-0C7D-FA9C1A68B7C6}"/>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3068AC67-A4D6-7F15-97B1-F0F38C5B9D9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E3543F6C-A8B0-AA0D-170A-058CAF5A6137}"/>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Observez bien. Quelles sont les images qui ont bougé ? </a:t>
            </a:r>
            <a:endParaRPr lang="fr-MA" dirty="0">
              <a:solidFill>
                <a:schemeClr val="tx1">
                  <a:lumMod val="65000"/>
                  <a:lumOff val="35000"/>
                </a:schemeClr>
              </a:solidFill>
            </a:endParaRPr>
          </a:p>
        </p:txBody>
      </p:sp>
      <p:pic>
        <p:nvPicPr>
          <p:cNvPr id="2" name="Image 1">
            <a:extLst>
              <a:ext uri="{FF2B5EF4-FFF2-40B4-BE49-F238E27FC236}">
                <a16:creationId xmlns:a16="http://schemas.microsoft.com/office/drawing/2014/main" id="{A93B6B36-7218-7CD0-5ED8-8AD200EF72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7334" y="4320032"/>
            <a:ext cx="1442151" cy="1577723"/>
          </a:xfrm>
          <a:prstGeom prst="rect">
            <a:avLst/>
          </a:prstGeom>
        </p:spPr>
      </p:pic>
      <p:pic>
        <p:nvPicPr>
          <p:cNvPr id="3" name="Image 2">
            <a:extLst>
              <a:ext uri="{FF2B5EF4-FFF2-40B4-BE49-F238E27FC236}">
                <a16:creationId xmlns:a16="http://schemas.microsoft.com/office/drawing/2014/main" id="{13CFA149-DD56-512C-3546-4271759DFB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25429" y="1927166"/>
            <a:ext cx="1468273" cy="1606301"/>
          </a:xfrm>
          <a:prstGeom prst="rect">
            <a:avLst/>
          </a:prstGeom>
        </p:spPr>
      </p:pic>
      <p:pic>
        <p:nvPicPr>
          <p:cNvPr id="4" name="Image 3">
            <a:extLst>
              <a:ext uri="{FF2B5EF4-FFF2-40B4-BE49-F238E27FC236}">
                <a16:creationId xmlns:a16="http://schemas.microsoft.com/office/drawing/2014/main" id="{9D928A0C-CAE1-329D-E860-04D7E5AC9BF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24496" y="1946227"/>
            <a:ext cx="1468273" cy="1606301"/>
          </a:xfrm>
          <a:prstGeom prst="rect">
            <a:avLst/>
          </a:prstGeom>
        </p:spPr>
      </p:pic>
      <p:pic>
        <p:nvPicPr>
          <p:cNvPr id="6" name="Image 5">
            <a:extLst>
              <a:ext uri="{FF2B5EF4-FFF2-40B4-BE49-F238E27FC236}">
                <a16:creationId xmlns:a16="http://schemas.microsoft.com/office/drawing/2014/main" id="{B4A87F85-601A-E441-D9C8-640DBC6302F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11220" y="1936422"/>
            <a:ext cx="1484370" cy="1623912"/>
          </a:xfrm>
          <a:prstGeom prst="rect">
            <a:avLst/>
          </a:prstGeom>
        </p:spPr>
      </p:pic>
      <p:pic>
        <p:nvPicPr>
          <p:cNvPr id="7" name="Image 6">
            <a:extLst>
              <a:ext uri="{FF2B5EF4-FFF2-40B4-BE49-F238E27FC236}">
                <a16:creationId xmlns:a16="http://schemas.microsoft.com/office/drawing/2014/main" id="{6FF5D3E8-A1DC-8790-3118-6EACDAEA402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25357" y="4320583"/>
            <a:ext cx="1484370" cy="1623911"/>
          </a:xfrm>
          <a:prstGeom prst="rect">
            <a:avLst/>
          </a:prstGeom>
        </p:spPr>
      </p:pic>
      <p:pic>
        <p:nvPicPr>
          <p:cNvPr id="9" name="Image 8">
            <a:extLst>
              <a:ext uri="{FF2B5EF4-FFF2-40B4-BE49-F238E27FC236}">
                <a16:creationId xmlns:a16="http://schemas.microsoft.com/office/drawing/2014/main" id="{26EF6EA9-3F67-05B5-AE31-5FCF28E7001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25429" y="4320032"/>
            <a:ext cx="1510492" cy="1652488"/>
          </a:xfrm>
          <a:prstGeom prst="rect">
            <a:avLst/>
          </a:prstGeom>
        </p:spPr>
      </p:pic>
    </p:spTree>
    <p:extLst>
      <p:ext uri="{BB962C8B-B14F-4D97-AF65-F5344CB8AC3E}">
        <p14:creationId xmlns:p14="http://schemas.microsoft.com/office/powerpoint/2010/main" val="37129654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98B27F-B955-EDBE-64C8-90985E9729CE}"/>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94EA999F-A8E2-3C56-ED1E-63B0E575BF1B}"/>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B713A2D3-5B11-0090-3C1A-849B0619B1D9}"/>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Les deux images  qui ont bougé sont : Le réchauffement climatique et trier.</a:t>
            </a:r>
            <a:endParaRPr lang="fr-MA" dirty="0">
              <a:solidFill>
                <a:schemeClr val="tx1">
                  <a:lumMod val="65000"/>
                  <a:lumOff val="35000"/>
                </a:schemeClr>
              </a:solidFill>
            </a:endParaRPr>
          </a:p>
        </p:txBody>
      </p:sp>
      <p:pic>
        <p:nvPicPr>
          <p:cNvPr id="2" name="Image 1">
            <a:extLst>
              <a:ext uri="{FF2B5EF4-FFF2-40B4-BE49-F238E27FC236}">
                <a16:creationId xmlns:a16="http://schemas.microsoft.com/office/drawing/2014/main" id="{D5FBB680-071A-C890-83E5-2A6E6799B8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8444" y="4320032"/>
            <a:ext cx="1442151" cy="1577723"/>
          </a:xfrm>
          <a:prstGeom prst="rect">
            <a:avLst/>
          </a:prstGeom>
        </p:spPr>
      </p:pic>
      <p:pic>
        <p:nvPicPr>
          <p:cNvPr id="3" name="Image 2">
            <a:extLst>
              <a:ext uri="{FF2B5EF4-FFF2-40B4-BE49-F238E27FC236}">
                <a16:creationId xmlns:a16="http://schemas.microsoft.com/office/drawing/2014/main" id="{517B9C41-1FC2-8C48-17C7-51C491FE63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22653" y="2017900"/>
            <a:ext cx="1468273" cy="1606301"/>
          </a:xfrm>
          <a:prstGeom prst="rect">
            <a:avLst/>
          </a:prstGeom>
          <a:ln w="57150">
            <a:solidFill>
              <a:srgbClr val="C00000"/>
            </a:solidFill>
          </a:ln>
        </p:spPr>
      </p:pic>
      <p:pic>
        <p:nvPicPr>
          <p:cNvPr id="4" name="Image 3">
            <a:extLst>
              <a:ext uri="{FF2B5EF4-FFF2-40B4-BE49-F238E27FC236}">
                <a16:creationId xmlns:a16="http://schemas.microsoft.com/office/drawing/2014/main" id="{EB26154C-ADA1-F0B9-BC51-426F4FB4D6B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21720" y="2036961"/>
            <a:ext cx="1468273" cy="1606301"/>
          </a:xfrm>
          <a:prstGeom prst="rect">
            <a:avLst/>
          </a:prstGeom>
        </p:spPr>
      </p:pic>
      <p:pic>
        <p:nvPicPr>
          <p:cNvPr id="6" name="Image 5">
            <a:extLst>
              <a:ext uri="{FF2B5EF4-FFF2-40B4-BE49-F238E27FC236}">
                <a16:creationId xmlns:a16="http://schemas.microsoft.com/office/drawing/2014/main" id="{6F965E3B-2CDF-18DD-FF9D-833F5E1DF2F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08444" y="2027156"/>
            <a:ext cx="1484370" cy="1623912"/>
          </a:xfrm>
          <a:prstGeom prst="rect">
            <a:avLst/>
          </a:prstGeom>
        </p:spPr>
      </p:pic>
      <p:pic>
        <p:nvPicPr>
          <p:cNvPr id="7" name="Image 6">
            <a:extLst>
              <a:ext uri="{FF2B5EF4-FFF2-40B4-BE49-F238E27FC236}">
                <a16:creationId xmlns:a16="http://schemas.microsoft.com/office/drawing/2014/main" id="{3E5420EA-5E13-368E-DA21-A50E66B552A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25357" y="4320583"/>
            <a:ext cx="1484370" cy="1623911"/>
          </a:xfrm>
          <a:prstGeom prst="rect">
            <a:avLst/>
          </a:prstGeom>
          <a:ln w="57150">
            <a:solidFill>
              <a:srgbClr val="C00000"/>
            </a:solidFill>
          </a:ln>
        </p:spPr>
      </p:pic>
      <p:pic>
        <p:nvPicPr>
          <p:cNvPr id="9" name="Image 8">
            <a:extLst>
              <a:ext uri="{FF2B5EF4-FFF2-40B4-BE49-F238E27FC236}">
                <a16:creationId xmlns:a16="http://schemas.microsoft.com/office/drawing/2014/main" id="{009A1EAA-FD8B-1993-934C-FA0BCB9FDAB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22653" y="4320032"/>
            <a:ext cx="1510492" cy="1652488"/>
          </a:xfrm>
          <a:prstGeom prst="rect">
            <a:avLst/>
          </a:prstGeom>
        </p:spPr>
      </p:pic>
    </p:spTree>
    <p:extLst>
      <p:ext uri="{BB962C8B-B14F-4D97-AF65-F5344CB8AC3E}">
        <p14:creationId xmlns:p14="http://schemas.microsoft.com/office/powerpoint/2010/main" val="5235642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86C6A-CDE3-3450-F512-993EEDB45F35}"/>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3DD64446-248A-3679-F24E-CC68E390DA27}"/>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3DD64446-248A-3679-F24E-CC68E390DA27}"/>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444AA46B-9D8A-0C18-2C17-19CC428EFD07}"/>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444AA46B-9D8A-0C18-2C17-19CC428EFD07}"/>
                  </a:ext>
                </a:extLst>
              </p:cNvPr>
              <p:cNvPicPr/>
              <p:nvPr/>
            </p:nvPicPr>
            <p:blipFill>
              <a:blip r:embed="rId5"/>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34DE0A65-ABAD-81D5-2FA8-23F5B66DFE4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nous allons faire de </a:t>
            </a:r>
            <a:r>
              <a:rPr lang="fr-FR" dirty="0">
                <a:solidFill>
                  <a:schemeClr val="tx1">
                    <a:lumMod val="65000"/>
                    <a:lumOff val="35000"/>
                  </a:schemeClr>
                </a:solidFill>
              </a:rPr>
              <a:t>la lecture. </a:t>
            </a:r>
            <a:r>
              <a:rPr lang="fr-FR" dirty="0">
                <a:solidFill>
                  <a:schemeClr val="tx1">
                    <a:lumMod val="65000"/>
                    <a:lumOff val="35000"/>
                  </a:schemeClr>
                </a:solidFill>
                <a:latin typeface="Dosis Medium" pitchFamily="2" charset="0"/>
              </a:rPr>
              <a:t>Qui veut lir</a:t>
            </a:r>
            <a:r>
              <a:rPr lang="fr-FR" dirty="0">
                <a:solidFill>
                  <a:schemeClr val="tx1">
                    <a:lumMod val="65000"/>
                    <a:lumOff val="35000"/>
                  </a:schemeClr>
                </a:solidFill>
              </a:rPr>
              <a:t>e ce paragraphe ? </a:t>
            </a:r>
            <a:endParaRPr lang="fr-FR" dirty="0">
              <a:solidFill>
                <a:schemeClr val="tx1">
                  <a:lumMod val="65000"/>
                  <a:lumOff val="35000"/>
                </a:schemeClr>
              </a:solidFill>
              <a:latin typeface="Dosis Medium" pitchFamily="2" charset="0"/>
            </a:endParaRPr>
          </a:p>
        </p:txBody>
      </p:sp>
      <p:pic>
        <p:nvPicPr>
          <p:cNvPr id="9" name="Image 8">
            <a:extLst>
              <a:ext uri="{FF2B5EF4-FFF2-40B4-BE49-F238E27FC236}">
                <a16:creationId xmlns:a16="http://schemas.microsoft.com/office/drawing/2014/main" id="{A454F92A-B169-91AE-B3A3-1D1240406F87}"/>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46286" y="566806"/>
            <a:ext cx="1867161" cy="1181265"/>
          </a:xfrm>
          <a:prstGeom prst="rect">
            <a:avLst/>
          </a:prstGeom>
        </p:spPr>
      </p:pic>
      <p:sp>
        <p:nvSpPr>
          <p:cNvPr id="2" name="ZoneTexte 1">
            <a:extLst>
              <a:ext uri="{FF2B5EF4-FFF2-40B4-BE49-F238E27FC236}">
                <a16:creationId xmlns:a16="http://schemas.microsoft.com/office/drawing/2014/main" id="{C22ED916-D469-9DFA-F27A-5518C5BF4B55}"/>
              </a:ext>
            </a:extLst>
          </p:cNvPr>
          <p:cNvSpPr txBox="1"/>
          <p:nvPr/>
        </p:nvSpPr>
        <p:spPr>
          <a:xfrm>
            <a:off x="798023" y="2201024"/>
            <a:ext cx="7547953" cy="3075842"/>
          </a:xfrm>
          <a:prstGeom prst="rect">
            <a:avLst/>
          </a:prstGeom>
          <a:noFill/>
        </p:spPr>
        <p:txBody>
          <a:bodyPr wrap="square">
            <a:spAutoFit/>
          </a:bodyPr>
          <a:lstStyle/>
          <a:p>
            <a:pPr algn="just">
              <a:lnSpc>
                <a:spcPct val="150000"/>
              </a:lnSpc>
            </a:pPr>
            <a:r>
              <a:rPr lang="fr-FR" sz="2200" b="1" dirty="0">
                <a:solidFill>
                  <a:srgbClr val="424D7B"/>
                </a:solidFill>
                <a:latin typeface="Dosis SemiBold" pitchFamily="2" charset="0"/>
              </a:rPr>
              <a:t>Le réchauffement climatique menace notre planète mais les gens continuent de gaspiller les énergies et de polluer. Pour lutter contre ce phénomène, il faut que nous changions nos comportements. Pour économiser l’énergie, il faut que nous utilisions les moyens de transports en commun. Pour lutter contre la pollution, il faut que nous recyclions nos déchets. </a:t>
            </a:r>
          </a:p>
        </p:txBody>
      </p:sp>
    </p:spTree>
    <p:extLst>
      <p:ext uri="{BB962C8B-B14F-4D97-AF65-F5344CB8AC3E}">
        <p14:creationId xmlns:p14="http://schemas.microsoft.com/office/powerpoint/2010/main" val="18841124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A4536-36C8-97AD-D22F-82FE55D71B41}"/>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4B166F27-BF9E-698B-3F80-062006D48E70}"/>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4B166F27-BF9E-698B-3F80-062006D48E7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094F9E99-6289-7D48-185D-453F6C347114}"/>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094F9E99-6289-7D48-185D-453F6C347114}"/>
                  </a:ext>
                </a:extLst>
              </p:cNvPr>
              <p:cNvPicPr/>
              <p:nvPr/>
            </p:nvPicPr>
            <p:blipFill>
              <a:blip r:embed="rId5"/>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4EB265C2-3684-91D5-DC9E-C93752947AD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expliquer ce paragraphe dans </a:t>
            </a:r>
            <a:r>
              <a:rPr lang="fr-FR" dirty="0">
                <a:solidFill>
                  <a:schemeClr val="tx1">
                    <a:lumMod val="65000"/>
                    <a:lumOff val="35000"/>
                  </a:schemeClr>
                </a:solidFill>
              </a:rPr>
              <a:t>sa </a:t>
            </a:r>
            <a:r>
              <a:rPr lang="fr-FR" dirty="0">
                <a:solidFill>
                  <a:schemeClr val="tx1">
                    <a:lumMod val="65000"/>
                    <a:lumOff val="35000"/>
                  </a:schemeClr>
                </a:solidFill>
                <a:latin typeface="Dosis Medium" pitchFamily="2" charset="0"/>
              </a:rPr>
              <a:t>langue ? </a:t>
            </a:r>
          </a:p>
        </p:txBody>
      </p:sp>
      <p:pic>
        <p:nvPicPr>
          <p:cNvPr id="2" name="Image 1">
            <a:extLst>
              <a:ext uri="{FF2B5EF4-FFF2-40B4-BE49-F238E27FC236}">
                <a16:creationId xmlns:a16="http://schemas.microsoft.com/office/drawing/2014/main" id="{3643CDC3-C1B9-A49E-416E-E50A7D7E55D4}"/>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46286" y="566806"/>
            <a:ext cx="1867161" cy="1181265"/>
          </a:xfrm>
          <a:prstGeom prst="rect">
            <a:avLst/>
          </a:prstGeom>
        </p:spPr>
      </p:pic>
      <p:sp>
        <p:nvSpPr>
          <p:cNvPr id="3" name="ZoneTexte 2">
            <a:extLst>
              <a:ext uri="{FF2B5EF4-FFF2-40B4-BE49-F238E27FC236}">
                <a16:creationId xmlns:a16="http://schemas.microsoft.com/office/drawing/2014/main" id="{507749B8-0CE1-EFA9-E238-019A2EB5864E}"/>
              </a:ext>
            </a:extLst>
          </p:cNvPr>
          <p:cNvSpPr txBox="1"/>
          <p:nvPr/>
        </p:nvSpPr>
        <p:spPr>
          <a:xfrm>
            <a:off x="798023" y="2201024"/>
            <a:ext cx="7547953" cy="3075842"/>
          </a:xfrm>
          <a:prstGeom prst="rect">
            <a:avLst/>
          </a:prstGeom>
          <a:noFill/>
        </p:spPr>
        <p:txBody>
          <a:bodyPr wrap="square">
            <a:spAutoFit/>
          </a:bodyPr>
          <a:lstStyle/>
          <a:p>
            <a:pPr algn="just">
              <a:lnSpc>
                <a:spcPct val="150000"/>
              </a:lnSpc>
            </a:pPr>
            <a:r>
              <a:rPr lang="fr-FR" sz="2200" b="1" dirty="0">
                <a:solidFill>
                  <a:srgbClr val="424D7B"/>
                </a:solidFill>
                <a:latin typeface="Dosis SemiBold" pitchFamily="2" charset="0"/>
              </a:rPr>
              <a:t>Le réchauffement climatique menace notre planète mais les gens continuent de gaspiller les énergies et de polluer. Pour lutter contre ce phénomène, il faut que nous changions nos comportements. Pour économiser l’énergie, il faut que nous utilisions les moyens de transports en commun. Pour lutter contre la pollution, il faut que nous recyclions nos déchets. </a:t>
            </a:r>
          </a:p>
        </p:txBody>
      </p:sp>
    </p:spTree>
    <p:extLst>
      <p:ext uri="{BB962C8B-B14F-4D97-AF65-F5344CB8AC3E}">
        <p14:creationId xmlns:p14="http://schemas.microsoft.com/office/powerpoint/2010/main" val="11281919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75CD3-5A27-7BAF-97B8-5264E9A49F0F}"/>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3" name="Encre 2">
                <a:extLst>
                  <a:ext uri="{FF2B5EF4-FFF2-40B4-BE49-F238E27FC236}">
                    <a16:creationId xmlns:a16="http://schemas.microsoft.com/office/drawing/2014/main" id="{62D7EEEE-9971-B757-E909-53D21CE3193F}"/>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62D7EEEE-9971-B757-E909-53D21CE3193F}"/>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1">
            <a:extLst>
              <a:ext uri="{FF2B5EF4-FFF2-40B4-BE49-F238E27FC236}">
                <a16:creationId xmlns:a16="http://schemas.microsoft.com/office/drawing/2014/main" id="{E994BCAF-EDEF-375B-040A-640F40908FBB}"/>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la question et y répondre ? </a:t>
            </a:r>
          </a:p>
        </p:txBody>
      </p:sp>
      <mc:AlternateContent xmlns:mc="http://schemas.openxmlformats.org/markup-compatibility/2006" xmlns:p14="http://schemas.microsoft.com/office/powerpoint/2010/main">
        <mc:Choice Requires="p14">
          <p:contentPart p14:bwMode="auto" r:id="rId6">
            <p14:nvContentPartPr>
              <p14:cNvPr id="6" name="Encre 5">
                <a:extLst>
                  <a:ext uri="{FF2B5EF4-FFF2-40B4-BE49-F238E27FC236}">
                    <a16:creationId xmlns:a16="http://schemas.microsoft.com/office/drawing/2014/main" id="{3A0D075B-9B12-7010-EC6E-07D4B65DC836}"/>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3A0D075B-9B12-7010-EC6E-07D4B65DC836}"/>
                  </a:ext>
                </a:extLst>
              </p:cNvPr>
              <p:cNvPicPr/>
              <p:nvPr/>
            </p:nvPicPr>
            <p:blipFill>
              <a:blip r:embed="rId5"/>
              <a:stretch>
                <a:fillRect/>
              </a:stretch>
            </p:blipFill>
            <p:spPr>
              <a:xfrm>
                <a:off x="1593492" y="833185"/>
                <a:ext cx="26730" cy="23400"/>
              </a:xfrm>
              <a:prstGeom prst="rect">
                <a:avLst/>
              </a:prstGeom>
            </p:spPr>
          </p:pic>
        </mc:Fallback>
      </mc:AlternateContent>
      <p:sp>
        <p:nvSpPr>
          <p:cNvPr id="8" name="ZoneTexte 7">
            <a:extLst>
              <a:ext uri="{FF2B5EF4-FFF2-40B4-BE49-F238E27FC236}">
                <a16:creationId xmlns:a16="http://schemas.microsoft.com/office/drawing/2014/main" id="{792FC286-59FB-DE3B-6A4B-2AE7EBA91A78}"/>
              </a:ext>
            </a:extLst>
          </p:cNvPr>
          <p:cNvSpPr txBox="1"/>
          <p:nvPr/>
        </p:nvSpPr>
        <p:spPr>
          <a:xfrm>
            <a:off x="787294" y="1888609"/>
            <a:ext cx="7737763" cy="461665"/>
          </a:xfrm>
          <a:prstGeom prst="rect">
            <a:avLst/>
          </a:prstGeom>
          <a:noFill/>
        </p:spPr>
        <p:txBody>
          <a:bodyPr wrap="square">
            <a:spAutoFit/>
          </a:bodyPr>
          <a:lstStyle/>
          <a:p>
            <a:pPr lvl="0" algn="ctr">
              <a:defRPr/>
            </a:pPr>
            <a:r>
              <a:rPr lang="fr-FR" sz="2400" b="1" dirty="0">
                <a:solidFill>
                  <a:srgbClr val="424D7B"/>
                </a:solidFill>
                <a:latin typeface="Dosis SemiBold" pitchFamily="2" charset="0"/>
              </a:rPr>
              <a:t>Qu’est-ce qui menace notre planète ? </a:t>
            </a:r>
          </a:p>
        </p:txBody>
      </p:sp>
      <p:pic>
        <p:nvPicPr>
          <p:cNvPr id="2" name="Image 1">
            <a:extLst>
              <a:ext uri="{FF2B5EF4-FFF2-40B4-BE49-F238E27FC236}">
                <a16:creationId xmlns:a16="http://schemas.microsoft.com/office/drawing/2014/main" id="{6C30F577-6987-002C-A926-2C3CD8B77ED9}"/>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146286" y="566806"/>
            <a:ext cx="1867161" cy="1181265"/>
          </a:xfrm>
          <a:prstGeom prst="rect">
            <a:avLst/>
          </a:prstGeom>
        </p:spPr>
      </p:pic>
      <p:sp>
        <p:nvSpPr>
          <p:cNvPr id="5" name="ZoneTexte 4">
            <a:extLst>
              <a:ext uri="{FF2B5EF4-FFF2-40B4-BE49-F238E27FC236}">
                <a16:creationId xmlns:a16="http://schemas.microsoft.com/office/drawing/2014/main" id="{06FEEC1E-DF29-59F2-2C1D-10C2754E7723}"/>
              </a:ext>
            </a:extLst>
          </p:cNvPr>
          <p:cNvSpPr txBox="1"/>
          <p:nvPr/>
        </p:nvSpPr>
        <p:spPr>
          <a:xfrm>
            <a:off x="977104" y="2586614"/>
            <a:ext cx="7547953" cy="3075842"/>
          </a:xfrm>
          <a:prstGeom prst="rect">
            <a:avLst/>
          </a:prstGeom>
          <a:noFill/>
        </p:spPr>
        <p:txBody>
          <a:bodyPr wrap="square">
            <a:spAutoFit/>
          </a:bodyPr>
          <a:lstStyle/>
          <a:p>
            <a:pPr algn="just">
              <a:lnSpc>
                <a:spcPct val="150000"/>
              </a:lnSpc>
            </a:pPr>
            <a:r>
              <a:rPr lang="fr-FR" sz="2200" b="1" dirty="0">
                <a:solidFill>
                  <a:srgbClr val="424D7B"/>
                </a:solidFill>
                <a:latin typeface="Dosis SemiBold" pitchFamily="2" charset="0"/>
              </a:rPr>
              <a:t>Le réchauffement climatique menace notre planète mais les gens continuent de gaspiller les énergies et de polluer. Pour lutter contre ce phénomène, il faut que nous changions nos comportements. Pour économiser l’énergie, il faut que nous utilisions les moyens de transports en commun. Pour lutter contre la pollution, il faut que nous recyclions nos déchets. </a:t>
            </a:r>
          </a:p>
        </p:txBody>
      </p:sp>
    </p:spTree>
    <p:extLst>
      <p:ext uri="{BB962C8B-B14F-4D97-AF65-F5344CB8AC3E}">
        <p14:creationId xmlns:p14="http://schemas.microsoft.com/office/powerpoint/2010/main" val="9895221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518BB-A71F-87DD-396B-3B9E664ED959}"/>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Encre 1">
                <a:extLst>
                  <a:ext uri="{FF2B5EF4-FFF2-40B4-BE49-F238E27FC236}">
                    <a16:creationId xmlns:a16="http://schemas.microsoft.com/office/drawing/2014/main" id="{6C36C3A2-DE39-62CE-EAA8-A8B3B201EB29}"/>
                  </a:ext>
                </a:extLst>
              </p14:cNvPr>
              <p14:cNvContentPartPr/>
              <p14:nvPr/>
            </p14:nvContentPartPr>
            <p14:xfrm>
              <a:off x="2912571" y="1083385"/>
              <a:ext cx="360" cy="360"/>
            </p14:xfrm>
          </p:contentPart>
        </mc:Choice>
        <mc:Fallback xmlns="">
          <p:pic>
            <p:nvPicPr>
              <p:cNvPr id="2" name="Encre 1">
                <a:extLst>
                  <a:ext uri="{FF2B5EF4-FFF2-40B4-BE49-F238E27FC236}">
                    <a16:creationId xmlns:a16="http://schemas.microsoft.com/office/drawing/2014/main" id="{6C36C3A2-DE39-62CE-EAA8-A8B3B201EB2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Encre 2">
                <a:extLst>
                  <a:ext uri="{FF2B5EF4-FFF2-40B4-BE49-F238E27FC236}">
                    <a16:creationId xmlns:a16="http://schemas.microsoft.com/office/drawing/2014/main" id="{04E41340-76C2-F8C7-CD5A-567EF0B2CB64}"/>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04E41340-76C2-F8C7-CD5A-567EF0B2CB64}"/>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1">
            <a:extLst>
              <a:ext uri="{FF2B5EF4-FFF2-40B4-BE49-F238E27FC236}">
                <a16:creationId xmlns:a16="http://schemas.microsoft.com/office/drawing/2014/main" id="{56D6602D-2371-AA79-8738-13B10F0453E8}"/>
              </a:ext>
            </a:extLst>
          </p:cNvPr>
          <p:cNvSpPr>
            <a:spLocks noGrp="1"/>
          </p:cNvSpPr>
          <p:nvPr>
            <p:ph type="title"/>
          </p:nvPr>
        </p:nvSpPr>
        <p:spPr>
          <a:xfrm>
            <a:off x="1692000" y="756000"/>
            <a:ext cx="7073214" cy="612000"/>
          </a:xfrm>
        </p:spPr>
        <p:txBody>
          <a:bodyPr/>
          <a:lstStyle/>
          <a:p>
            <a:r>
              <a:rPr lang="fr-FR" dirty="0">
                <a:solidFill>
                  <a:schemeClr val="tx1">
                    <a:lumMod val="65000"/>
                    <a:lumOff val="35000"/>
                  </a:schemeClr>
                </a:solidFill>
                <a:latin typeface="Dosis Medium" pitchFamily="2" charset="0"/>
              </a:rPr>
              <a:t>Le réchauffement climatique</a:t>
            </a:r>
            <a:r>
              <a:rPr lang="fr-FR" dirty="0">
                <a:solidFill>
                  <a:schemeClr val="tx1">
                    <a:lumMod val="65000"/>
                    <a:lumOff val="35000"/>
                  </a:schemeClr>
                </a:solidFill>
              </a:rPr>
              <a:t> menace notre planète</a:t>
            </a:r>
            <a:r>
              <a:rPr lang="fr-FR" dirty="0">
                <a:solidFill>
                  <a:schemeClr val="tx1">
                    <a:lumMod val="65000"/>
                    <a:lumOff val="35000"/>
                  </a:schemeClr>
                </a:solidFill>
                <a:latin typeface="Dosis Medium" pitchFamily="2" charset="0"/>
              </a:rPr>
              <a:t>.</a:t>
            </a:r>
          </a:p>
        </p:txBody>
      </p:sp>
      <mc:AlternateContent xmlns:mc="http://schemas.openxmlformats.org/markup-compatibility/2006" xmlns:p14="http://schemas.microsoft.com/office/powerpoint/2010/main">
        <mc:Choice Requires="p14">
          <p:contentPart p14:bwMode="auto" r:id="rId6">
            <p14:nvContentPartPr>
              <p14:cNvPr id="5" name="Encre 4">
                <a:extLst>
                  <a:ext uri="{FF2B5EF4-FFF2-40B4-BE49-F238E27FC236}">
                    <a16:creationId xmlns:a16="http://schemas.microsoft.com/office/drawing/2014/main" id="{FE6F922D-978F-01CC-0B82-0F802136D820}"/>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FE6F922D-978F-01CC-0B82-0F802136D82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Encre 5">
                <a:extLst>
                  <a:ext uri="{FF2B5EF4-FFF2-40B4-BE49-F238E27FC236}">
                    <a16:creationId xmlns:a16="http://schemas.microsoft.com/office/drawing/2014/main" id="{456251F6-77D0-E0FD-DE0A-4A7FB5BDFFC1}"/>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456251F6-77D0-E0FD-DE0A-4A7FB5BDFFC1}"/>
                  </a:ext>
                </a:extLst>
              </p:cNvPr>
              <p:cNvPicPr/>
              <p:nvPr/>
            </p:nvPicPr>
            <p:blipFill>
              <a:blip r:embed="rId5"/>
              <a:stretch>
                <a:fillRect/>
              </a:stretch>
            </p:blipFill>
            <p:spPr>
              <a:xfrm>
                <a:off x="1593492" y="833185"/>
                <a:ext cx="26730" cy="23400"/>
              </a:xfrm>
              <a:prstGeom prst="rect">
                <a:avLst/>
              </a:prstGeom>
            </p:spPr>
          </p:pic>
        </mc:Fallback>
      </mc:AlternateContent>
      <p:grpSp>
        <p:nvGrpSpPr>
          <p:cNvPr id="16" name="Groupe 15">
            <a:extLst>
              <a:ext uri="{FF2B5EF4-FFF2-40B4-BE49-F238E27FC236}">
                <a16:creationId xmlns:a16="http://schemas.microsoft.com/office/drawing/2014/main" id="{DE1DE75B-51DF-1B40-CBE7-0B365618EC45}"/>
              </a:ext>
            </a:extLst>
          </p:cNvPr>
          <p:cNvGrpSpPr/>
          <p:nvPr/>
        </p:nvGrpSpPr>
        <p:grpSpPr>
          <a:xfrm>
            <a:off x="96835" y="643220"/>
            <a:ext cx="1147140" cy="980797"/>
            <a:chOff x="113769" y="634753"/>
            <a:chExt cx="1147140" cy="980797"/>
          </a:xfrm>
        </p:grpSpPr>
        <p:pic>
          <p:nvPicPr>
            <p:cNvPr id="17" name="Image 16">
              <a:extLst>
                <a:ext uri="{FF2B5EF4-FFF2-40B4-BE49-F238E27FC236}">
                  <a16:creationId xmlns:a16="http://schemas.microsoft.com/office/drawing/2014/main" id="{8F1DF865-9997-439F-53ED-9E18E40A22AF}"/>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E94E13B-EEB8-11B0-E93E-714F37628A4B}"/>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ZoneTexte 6">
            <a:extLst>
              <a:ext uri="{FF2B5EF4-FFF2-40B4-BE49-F238E27FC236}">
                <a16:creationId xmlns:a16="http://schemas.microsoft.com/office/drawing/2014/main" id="{995AC1B4-D849-3A41-211D-493ED6C3E0BB}"/>
              </a:ext>
            </a:extLst>
          </p:cNvPr>
          <p:cNvSpPr txBox="1"/>
          <p:nvPr/>
        </p:nvSpPr>
        <p:spPr>
          <a:xfrm>
            <a:off x="787294" y="1888609"/>
            <a:ext cx="7737763" cy="461665"/>
          </a:xfrm>
          <a:prstGeom prst="rect">
            <a:avLst/>
          </a:prstGeom>
          <a:noFill/>
        </p:spPr>
        <p:txBody>
          <a:bodyPr wrap="square">
            <a:spAutoFit/>
          </a:bodyPr>
          <a:lstStyle/>
          <a:p>
            <a:pPr lvl="0" algn="ctr">
              <a:defRPr/>
            </a:pPr>
            <a:r>
              <a:rPr lang="fr-FR" sz="2400" b="1" dirty="0">
                <a:solidFill>
                  <a:srgbClr val="C00000"/>
                </a:solidFill>
                <a:latin typeface="Dosis SemiBold" pitchFamily="2" charset="0"/>
              </a:rPr>
              <a:t>Qu’est-ce qui </a:t>
            </a:r>
            <a:r>
              <a:rPr lang="fr-FR" sz="2400" b="1" dirty="0">
                <a:solidFill>
                  <a:srgbClr val="424D7B"/>
                </a:solidFill>
                <a:latin typeface="Dosis SemiBold" pitchFamily="2" charset="0"/>
              </a:rPr>
              <a:t>menace notre planète ? </a:t>
            </a:r>
          </a:p>
        </p:txBody>
      </p:sp>
      <p:sp>
        <p:nvSpPr>
          <p:cNvPr id="9" name="ZoneTexte 8">
            <a:extLst>
              <a:ext uri="{FF2B5EF4-FFF2-40B4-BE49-F238E27FC236}">
                <a16:creationId xmlns:a16="http://schemas.microsoft.com/office/drawing/2014/main" id="{C1FF23D3-D0D0-4F5E-18ED-C4130822190F}"/>
              </a:ext>
            </a:extLst>
          </p:cNvPr>
          <p:cNvSpPr txBox="1"/>
          <p:nvPr/>
        </p:nvSpPr>
        <p:spPr>
          <a:xfrm>
            <a:off x="977104" y="2586614"/>
            <a:ext cx="7547953" cy="3075842"/>
          </a:xfrm>
          <a:prstGeom prst="rect">
            <a:avLst/>
          </a:prstGeom>
          <a:noFill/>
        </p:spPr>
        <p:txBody>
          <a:bodyPr wrap="square">
            <a:spAutoFit/>
          </a:bodyPr>
          <a:lstStyle/>
          <a:p>
            <a:pPr algn="just">
              <a:lnSpc>
                <a:spcPct val="150000"/>
              </a:lnSpc>
            </a:pPr>
            <a:r>
              <a:rPr lang="fr-FR" sz="2200" b="1" dirty="0">
                <a:solidFill>
                  <a:srgbClr val="C00000"/>
                </a:solidFill>
                <a:latin typeface="Dosis SemiBold" pitchFamily="2" charset="0"/>
              </a:rPr>
              <a:t>Le réchauffement climatique menace notre planète </a:t>
            </a:r>
            <a:r>
              <a:rPr lang="fr-FR" sz="2200" b="1" dirty="0">
                <a:solidFill>
                  <a:srgbClr val="424D7B"/>
                </a:solidFill>
                <a:latin typeface="Dosis SemiBold" pitchFamily="2" charset="0"/>
              </a:rPr>
              <a:t>mais les gens continuent de gaspiller les énergies et de polluer. Pour lutter contre ce phénomène, il faut que nous changions nos comportements. Pour économiser l’énergie, il faut que nous utilisions les moyens de transports en commun. Pour lutter contre la pollution, il faut que nous recyclions nos déchets. </a:t>
            </a:r>
          </a:p>
        </p:txBody>
      </p:sp>
    </p:spTree>
    <p:extLst>
      <p:ext uri="{BB962C8B-B14F-4D97-AF65-F5344CB8AC3E}">
        <p14:creationId xmlns:p14="http://schemas.microsoft.com/office/powerpoint/2010/main" val="37506470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9F7DB-FAF6-FE4A-4D93-EE51CA02E60B}"/>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3" name="Encre 2">
                <a:extLst>
                  <a:ext uri="{FF2B5EF4-FFF2-40B4-BE49-F238E27FC236}">
                    <a16:creationId xmlns:a16="http://schemas.microsoft.com/office/drawing/2014/main" id="{D3E42E7C-069D-2AD7-FC35-E7B0D999676D}"/>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62D7EEEE-9971-B757-E909-53D21CE3193F}"/>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1">
            <a:extLst>
              <a:ext uri="{FF2B5EF4-FFF2-40B4-BE49-F238E27FC236}">
                <a16:creationId xmlns:a16="http://schemas.microsoft.com/office/drawing/2014/main" id="{9F2525B9-C39A-E0A0-BED4-35BBF1EC302A}"/>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la question et y répondre ? </a:t>
            </a:r>
          </a:p>
        </p:txBody>
      </p:sp>
      <mc:AlternateContent xmlns:mc="http://schemas.openxmlformats.org/markup-compatibility/2006" xmlns:p14="http://schemas.microsoft.com/office/powerpoint/2010/main">
        <mc:Choice Requires="p14">
          <p:contentPart p14:bwMode="auto" r:id="rId6">
            <p14:nvContentPartPr>
              <p14:cNvPr id="6" name="Encre 5">
                <a:extLst>
                  <a:ext uri="{FF2B5EF4-FFF2-40B4-BE49-F238E27FC236}">
                    <a16:creationId xmlns:a16="http://schemas.microsoft.com/office/drawing/2014/main" id="{CB3C284C-6B12-B905-B0B8-329010A5E810}"/>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3A0D075B-9B12-7010-EC6E-07D4B65DC836}"/>
                  </a:ext>
                </a:extLst>
              </p:cNvPr>
              <p:cNvPicPr/>
              <p:nvPr/>
            </p:nvPicPr>
            <p:blipFill>
              <a:blip r:embed="rId5"/>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64AC2DFB-1E89-AD11-3142-C340EC60FFFD}"/>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146286" y="576431"/>
            <a:ext cx="1867161" cy="1181265"/>
          </a:xfrm>
          <a:prstGeom prst="rect">
            <a:avLst/>
          </a:prstGeom>
        </p:spPr>
      </p:pic>
      <p:sp>
        <p:nvSpPr>
          <p:cNvPr id="7" name="ZoneTexte 6">
            <a:extLst>
              <a:ext uri="{FF2B5EF4-FFF2-40B4-BE49-F238E27FC236}">
                <a16:creationId xmlns:a16="http://schemas.microsoft.com/office/drawing/2014/main" id="{D4EE9B66-E325-7CAB-4EC8-C843C4E22843}"/>
              </a:ext>
            </a:extLst>
          </p:cNvPr>
          <p:cNvSpPr txBox="1"/>
          <p:nvPr/>
        </p:nvSpPr>
        <p:spPr>
          <a:xfrm>
            <a:off x="703118" y="1948686"/>
            <a:ext cx="7737763" cy="461665"/>
          </a:xfrm>
          <a:prstGeom prst="rect">
            <a:avLst/>
          </a:prstGeom>
          <a:noFill/>
        </p:spPr>
        <p:txBody>
          <a:bodyPr wrap="square">
            <a:spAutoFit/>
          </a:bodyPr>
          <a:lstStyle/>
          <a:p>
            <a:pPr lvl="0" algn="ctr">
              <a:defRPr/>
            </a:pPr>
            <a:r>
              <a:rPr lang="fr-FR" sz="2400" b="1" dirty="0">
                <a:solidFill>
                  <a:srgbClr val="424D7B"/>
                </a:solidFill>
                <a:latin typeface="Dosis SemiBold" pitchFamily="2" charset="0"/>
              </a:rPr>
              <a:t>Qu’est-ce qu’il faut faire pour économiser l’énergie ? </a:t>
            </a:r>
          </a:p>
        </p:txBody>
      </p:sp>
      <p:sp>
        <p:nvSpPr>
          <p:cNvPr id="5" name="ZoneTexte 4">
            <a:extLst>
              <a:ext uri="{FF2B5EF4-FFF2-40B4-BE49-F238E27FC236}">
                <a16:creationId xmlns:a16="http://schemas.microsoft.com/office/drawing/2014/main" id="{F456C56F-AACA-8D81-A353-53F7CD2851A3}"/>
              </a:ext>
            </a:extLst>
          </p:cNvPr>
          <p:cNvSpPr txBox="1"/>
          <p:nvPr/>
        </p:nvSpPr>
        <p:spPr>
          <a:xfrm>
            <a:off x="977104" y="2586614"/>
            <a:ext cx="7547953" cy="3075842"/>
          </a:xfrm>
          <a:prstGeom prst="rect">
            <a:avLst/>
          </a:prstGeom>
          <a:noFill/>
        </p:spPr>
        <p:txBody>
          <a:bodyPr wrap="square">
            <a:spAutoFit/>
          </a:bodyPr>
          <a:lstStyle/>
          <a:p>
            <a:pPr algn="just">
              <a:lnSpc>
                <a:spcPct val="150000"/>
              </a:lnSpc>
            </a:pPr>
            <a:r>
              <a:rPr lang="fr-FR" sz="2200" b="1" dirty="0">
                <a:solidFill>
                  <a:srgbClr val="424D7B"/>
                </a:solidFill>
                <a:latin typeface="Dosis SemiBold" pitchFamily="2" charset="0"/>
              </a:rPr>
              <a:t>Le réchauffement climatique menace notre planète mais les gens continuent de gaspiller les énergies et de polluer. Pour lutter contre ce phénomène, il faut que nous changions nos comportements. Pour économiser l’énergie, il faut que nous utilisions les moyens de transports en commun. Pour lutter contre la pollution, il faut que nous recyclions nos déchets. </a:t>
            </a:r>
          </a:p>
        </p:txBody>
      </p:sp>
    </p:spTree>
    <p:extLst>
      <p:ext uri="{BB962C8B-B14F-4D97-AF65-F5344CB8AC3E}">
        <p14:creationId xmlns:p14="http://schemas.microsoft.com/office/powerpoint/2010/main" val="25539801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24E64-FC02-0048-CAEC-6F85775A5D56}"/>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Encre 1">
                <a:extLst>
                  <a:ext uri="{FF2B5EF4-FFF2-40B4-BE49-F238E27FC236}">
                    <a16:creationId xmlns:a16="http://schemas.microsoft.com/office/drawing/2014/main" id="{314555E9-49A6-7836-6B6C-BA788B02B9CF}"/>
                  </a:ext>
                </a:extLst>
              </p14:cNvPr>
              <p14:cNvContentPartPr/>
              <p14:nvPr/>
            </p14:nvContentPartPr>
            <p14:xfrm>
              <a:off x="2912571" y="1083385"/>
              <a:ext cx="360" cy="360"/>
            </p14:xfrm>
          </p:contentPart>
        </mc:Choice>
        <mc:Fallback xmlns="">
          <p:pic>
            <p:nvPicPr>
              <p:cNvPr id="2" name="Encre 1">
                <a:extLst>
                  <a:ext uri="{FF2B5EF4-FFF2-40B4-BE49-F238E27FC236}">
                    <a16:creationId xmlns:a16="http://schemas.microsoft.com/office/drawing/2014/main" id="{6C36C3A2-DE39-62CE-EAA8-A8B3B201EB2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Encre 2">
                <a:extLst>
                  <a:ext uri="{FF2B5EF4-FFF2-40B4-BE49-F238E27FC236}">
                    <a16:creationId xmlns:a16="http://schemas.microsoft.com/office/drawing/2014/main" id="{B87016DC-E838-BCA7-AB36-66E11CEF8AF6}"/>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04E41340-76C2-F8C7-CD5A-567EF0B2CB64}"/>
                  </a:ext>
                </a:extLst>
              </p:cNvPr>
              <p:cNvPicPr/>
              <p:nvPr/>
            </p:nvPicPr>
            <p:blipFill>
              <a:blip r:embed="rId5"/>
              <a:stretch>
                <a:fillRect/>
              </a:stretch>
            </p:blipFill>
            <p:spPr>
              <a:xfrm>
                <a:off x="1593492" y="833185"/>
                <a:ext cx="2673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Encre 4">
                <a:extLst>
                  <a:ext uri="{FF2B5EF4-FFF2-40B4-BE49-F238E27FC236}">
                    <a16:creationId xmlns:a16="http://schemas.microsoft.com/office/drawing/2014/main" id="{6AD2353A-A3C9-0098-A461-6A497303CC0B}"/>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FE6F922D-978F-01CC-0B82-0F802136D82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Encre 5">
                <a:extLst>
                  <a:ext uri="{FF2B5EF4-FFF2-40B4-BE49-F238E27FC236}">
                    <a16:creationId xmlns:a16="http://schemas.microsoft.com/office/drawing/2014/main" id="{FC214FBD-DD3D-EB23-1091-5E173B3D1C44}"/>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456251F6-77D0-E0FD-DE0A-4A7FB5BDFFC1}"/>
                  </a:ext>
                </a:extLst>
              </p:cNvPr>
              <p:cNvPicPr/>
              <p:nvPr/>
            </p:nvPicPr>
            <p:blipFill>
              <a:blip r:embed="rId5"/>
              <a:stretch>
                <a:fillRect/>
              </a:stretch>
            </p:blipFill>
            <p:spPr>
              <a:xfrm>
                <a:off x="1593492" y="833185"/>
                <a:ext cx="26730" cy="23400"/>
              </a:xfrm>
              <a:prstGeom prst="rect">
                <a:avLst/>
              </a:prstGeom>
            </p:spPr>
          </p:pic>
        </mc:Fallback>
      </mc:AlternateContent>
      <p:grpSp>
        <p:nvGrpSpPr>
          <p:cNvPr id="16" name="Groupe 15">
            <a:extLst>
              <a:ext uri="{FF2B5EF4-FFF2-40B4-BE49-F238E27FC236}">
                <a16:creationId xmlns:a16="http://schemas.microsoft.com/office/drawing/2014/main" id="{5E8574E5-15B1-2CF0-8D87-C5726224CDB6}"/>
              </a:ext>
            </a:extLst>
          </p:cNvPr>
          <p:cNvGrpSpPr/>
          <p:nvPr/>
        </p:nvGrpSpPr>
        <p:grpSpPr>
          <a:xfrm>
            <a:off x="96835" y="643220"/>
            <a:ext cx="1147140" cy="980797"/>
            <a:chOff x="113769" y="634753"/>
            <a:chExt cx="1147140" cy="980797"/>
          </a:xfrm>
        </p:grpSpPr>
        <p:pic>
          <p:nvPicPr>
            <p:cNvPr id="17" name="Image 16">
              <a:extLst>
                <a:ext uri="{FF2B5EF4-FFF2-40B4-BE49-F238E27FC236}">
                  <a16:creationId xmlns:a16="http://schemas.microsoft.com/office/drawing/2014/main" id="{AE046960-B271-B74C-E8FE-633C9512BEC6}"/>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BD22BA4-18B3-E4D5-B091-5EA5AF260140}"/>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Titre 1">
            <a:extLst>
              <a:ext uri="{FF2B5EF4-FFF2-40B4-BE49-F238E27FC236}">
                <a16:creationId xmlns:a16="http://schemas.microsoft.com/office/drawing/2014/main" id="{0DC5AE55-831E-E326-DB0D-AD6E10BC433A}"/>
              </a:ext>
            </a:extLst>
          </p:cNvPr>
          <p:cNvSpPr txBox="1">
            <a:spLocks/>
          </p:cNvSpPr>
          <p:nvPr/>
        </p:nvSpPr>
        <p:spPr>
          <a:xfrm>
            <a:off x="1551301" y="777795"/>
            <a:ext cx="7435274"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lang="fr-FR" dirty="0">
                <a:solidFill>
                  <a:schemeClr val="tx1">
                    <a:lumMod val="65000"/>
                    <a:lumOff val="35000"/>
                  </a:schemeClr>
                </a:solidFill>
              </a:rPr>
              <a:t>Pour économiser l’énergie, il faut que nous utilisions les moyens de transports en commun.</a:t>
            </a:r>
            <a:endParaRPr kumimoji="0" lang="fr-FR" sz="1600"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endParaRPr>
          </a:p>
        </p:txBody>
      </p:sp>
      <p:sp>
        <p:nvSpPr>
          <p:cNvPr id="4" name="ZoneTexte 3">
            <a:extLst>
              <a:ext uri="{FF2B5EF4-FFF2-40B4-BE49-F238E27FC236}">
                <a16:creationId xmlns:a16="http://schemas.microsoft.com/office/drawing/2014/main" id="{B2DD141F-36A3-5A40-A0E6-478550BEDE4B}"/>
              </a:ext>
            </a:extLst>
          </p:cNvPr>
          <p:cNvSpPr txBox="1"/>
          <p:nvPr/>
        </p:nvSpPr>
        <p:spPr>
          <a:xfrm>
            <a:off x="703118" y="1948686"/>
            <a:ext cx="7737763" cy="461665"/>
          </a:xfrm>
          <a:prstGeom prst="rect">
            <a:avLst/>
          </a:prstGeom>
          <a:noFill/>
        </p:spPr>
        <p:txBody>
          <a:bodyPr wrap="square">
            <a:spAutoFit/>
          </a:bodyPr>
          <a:lstStyle/>
          <a:p>
            <a:pPr lvl="0" algn="ctr">
              <a:defRPr/>
            </a:pPr>
            <a:r>
              <a:rPr lang="fr-FR" sz="2400" b="1" dirty="0">
                <a:solidFill>
                  <a:srgbClr val="C00000"/>
                </a:solidFill>
                <a:latin typeface="Dosis SemiBold" pitchFamily="2" charset="0"/>
              </a:rPr>
              <a:t>Qu’est-ce qu’il faut faire </a:t>
            </a:r>
            <a:r>
              <a:rPr lang="fr-FR" sz="2400" b="1" dirty="0">
                <a:solidFill>
                  <a:srgbClr val="424D7B"/>
                </a:solidFill>
                <a:latin typeface="Dosis SemiBold" pitchFamily="2" charset="0"/>
              </a:rPr>
              <a:t>pour économiser l’énergie ? </a:t>
            </a:r>
          </a:p>
        </p:txBody>
      </p:sp>
      <p:sp>
        <p:nvSpPr>
          <p:cNvPr id="8" name="ZoneTexte 7">
            <a:extLst>
              <a:ext uri="{FF2B5EF4-FFF2-40B4-BE49-F238E27FC236}">
                <a16:creationId xmlns:a16="http://schemas.microsoft.com/office/drawing/2014/main" id="{49A863DD-3D9E-0333-36D3-4E60AF1D9E07}"/>
              </a:ext>
            </a:extLst>
          </p:cNvPr>
          <p:cNvSpPr txBox="1"/>
          <p:nvPr/>
        </p:nvSpPr>
        <p:spPr>
          <a:xfrm>
            <a:off x="977104" y="2586614"/>
            <a:ext cx="7547953" cy="3075842"/>
          </a:xfrm>
          <a:prstGeom prst="rect">
            <a:avLst/>
          </a:prstGeom>
          <a:noFill/>
        </p:spPr>
        <p:txBody>
          <a:bodyPr wrap="square">
            <a:spAutoFit/>
          </a:bodyPr>
          <a:lstStyle/>
          <a:p>
            <a:pPr algn="just">
              <a:lnSpc>
                <a:spcPct val="150000"/>
              </a:lnSpc>
            </a:pPr>
            <a:r>
              <a:rPr lang="fr-FR" sz="2200" b="1" dirty="0">
                <a:solidFill>
                  <a:srgbClr val="424D7B"/>
                </a:solidFill>
                <a:latin typeface="Dosis SemiBold" pitchFamily="2" charset="0"/>
              </a:rPr>
              <a:t>Le réchauffement climatique menace notre planète mais les gens continuent de gaspiller les énergies et de polluer. Pour lutter contre ce phénomène, il faut que nous changions nos comportements. </a:t>
            </a:r>
            <a:r>
              <a:rPr lang="fr-FR" sz="2200" b="1" dirty="0">
                <a:solidFill>
                  <a:srgbClr val="C00000"/>
                </a:solidFill>
                <a:latin typeface="Dosis SemiBold" pitchFamily="2" charset="0"/>
              </a:rPr>
              <a:t>Pour économiser l’énergie, il faut que nous utilisions les moyens de transports en commun.</a:t>
            </a:r>
            <a:r>
              <a:rPr lang="fr-FR" sz="2200" b="1" dirty="0">
                <a:solidFill>
                  <a:srgbClr val="424D7B"/>
                </a:solidFill>
                <a:latin typeface="Dosis SemiBold" pitchFamily="2" charset="0"/>
              </a:rPr>
              <a:t> Pour lutter contre la pollution, il faut que nous recyclions nos déchets. </a:t>
            </a:r>
          </a:p>
        </p:txBody>
      </p:sp>
    </p:spTree>
    <p:extLst>
      <p:ext uri="{BB962C8B-B14F-4D97-AF65-F5344CB8AC3E}">
        <p14:creationId xmlns:p14="http://schemas.microsoft.com/office/powerpoint/2010/main" val="4349213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16F096-5C14-5D07-8046-09C05AA27925}"/>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39CB1382-14D3-38EF-9013-8D90F10E5C05}"/>
              </a:ext>
            </a:extLst>
          </p:cNvPr>
          <p:cNvSpPr>
            <a:spLocks noGrp="1"/>
          </p:cNvSpPr>
          <p:nvPr>
            <p:ph type="title"/>
          </p:nvPr>
        </p:nvSpPr>
        <p:spPr>
          <a:xfrm>
            <a:off x="1692000" y="756000"/>
            <a:ext cx="6840000" cy="612000"/>
          </a:xfrm>
        </p:spPr>
        <p:txBody>
          <a:bodyPr/>
          <a:lstStyle/>
          <a:p>
            <a:r>
              <a:rPr lang="fr-FR" dirty="0">
                <a:solidFill>
                  <a:schemeClr val="accent3">
                    <a:lumMod val="75000"/>
                  </a:schemeClr>
                </a:solidFill>
                <a:latin typeface="Dosis Medium" pitchFamily="2" charset="0"/>
              </a:rPr>
              <a:t>Prenez vos cahiers. </a:t>
            </a:r>
          </a:p>
        </p:txBody>
      </p:sp>
      <p:grpSp>
        <p:nvGrpSpPr>
          <p:cNvPr id="3" name="Groupe 2">
            <a:extLst>
              <a:ext uri="{FF2B5EF4-FFF2-40B4-BE49-F238E27FC236}">
                <a16:creationId xmlns:a16="http://schemas.microsoft.com/office/drawing/2014/main" id="{E17854C1-09C7-7951-260C-E106F78A8992}"/>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C7F5E6BB-4B24-6C79-3C53-17B27F97272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A4570E8-BFB9-5F97-DC08-9278E5D01F52}"/>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D7D84B66-3BB4-F3C7-2939-6952BAD5E72D}"/>
              </a:ext>
            </a:extLst>
          </p:cNvPr>
          <p:cNvPicPr>
            <a:picLocks noChangeAspect="1"/>
          </p:cNvPicPr>
          <p:nvPr/>
        </p:nvPicPr>
        <p:blipFill>
          <a:blip r:embed="rId4">
            <a:clrChange>
              <a:clrFrom>
                <a:srgbClr val="EAE8E4"/>
              </a:clrFrom>
              <a:clrTo>
                <a:srgbClr val="EAE8E4">
                  <a:alpha val="0"/>
                </a:srgbClr>
              </a:clrTo>
            </a:clrChange>
          </a:blip>
          <a:srcRect l="4527" t="16702" r="3992" b="15930"/>
          <a:stretch>
            <a:fillRect/>
          </a:stretch>
        </p:blipFill>
        <p:spPr>
          <a:xfrm>
            <a:off x="2835940" y="2563989"/>
            <a:ext cx="3472120" cy="2556918"/>
          </a:xfrm>
          <a:prstGeom prst="roundRect">
            <a:avLst>
              <a:gd name="adj" fmla="val 6988"/>
            </a:avLst>
          </a:prstGeom>
        </p:spPr>
      </p:pic>
    </p:spTree>
    <p:extLst>
      <p:ext uri="{BB962C8B-B14F-4D97-AF65-F5344CB8AC3E}">
        <p14:creationId xmlns:p14="http://schemas.microsoft.com/office/powerpoint/2010/main" val="3225070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D79E0-DAF6-039C-8593-F229501A680D}"/>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31A4F829-FD50-7C61-1347-C0340F7A2A7F}"/>
              </a:ext>
            </a:extLst>
          </p:cNvPr>
          <p:cNvSpPr>
            <a:spLocks noGrp="1"/>
          </p:cNvSpPr>
          <p:nvPr>
            <p:ph type="title"/>
          </p:nvPr>
        </p:nvSpPr>
        <p:spPr>
          <a:xfrm>
            <a:off x="1692000" y="756000"/>
            <a:ext cx="6840000" cy="612000"/>
          </a:xfrm>
        </p:spPr>
        <p:txBody>
          <a:bodyPr/>
          <a:lstStyle/>
          <a:p>
            <a:r>
              <a:rPr lang="fr-FR" dirty="0">
                <a:solidFill>
                  <a:schemeClr val="accent3">
                    <a:lumMod val="75000"/>
                  </a:schemeClr>
                </a:solidFill>
                <a:latin typeface="Dosis Medium" pitchFamily="2" charset="0"/>
              </a:rPr>
              <a:t>Vous allez écrire un paragraphe en vous posant les questions suivantes.  Je vais circuler entre les rangs pour vous aider. </a:t>
            </a:r>
          </a:p>
        </p:txBody>
      </p:sp>
      <p:grpSp>
        <p:nvGrpSpPr>
          <p:cNvPr id="3" name="Groupe 2">
            <a:extLst>
              <a:ext uri="{FF2B5EF4-FFF2-40B4-BE49-F238E27FC236}">
                <a16:creationId xmlns:a16="http://schemas.microsoft.com/office/drawing/2014/main" id="{4CAE6FF6-7133-6E52-E57D-6956CC7B6F6B}"/>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1DF47FE4-9B15-E6D5-592D-8F57A5C055B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47CCDA1-A7D8-D353-027F-30E321B4C5DD}"/>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8" name="ZoneTexte 7">
            <a:extLst>
              <a:ext uri="{FF2B5EF4-FFF2-40B4-BE49-F238E27FC236}">
                <a16:creationId xmlns:a16="http://schemas.microsoft.com/office/drawing/2014/main" id="{F34DA1C4-AB71-75FC-03AF-90CA5F9CDF81}"/>
              </a:ext>
            </a:extLst>
          </p:cNvPr>
          <p:cNvSpPr txBox="1"/>
          <p:nvPr/>
        </p:nvSpPr>
        <p:spPr>
          <a:xfrm>
            <a:off x="697157" y="2579377"/>
            <a:ext cx="7949499" cy="2239074"/>
          </a:xfrm>
          <a:prstGeom prst="rect">
            <a:avLst/>
          </a:prstGeom>
          <a:noFill/>
        </p:spPr>
        <p:txBody>
          <a:bodyPr wrap="square">
            <a:spAutoFit/>
          </a:bodyPr>
          <a:lstStyle/>
          <a:p>
            <a:pPr marL="514350" indent="-514350" defTabSz="457200">
              <a:lnSpc>
                <a:spcPct val="150000"/>
              </a:lnSpc>
              <a:buFont typeface="+mj-lt"/>
              <a:buAutoNum type="arabicPeriod"/>
              <a:defRPr/>
            </a:pPr>
            <a:r>
              <a:rPr lang="fr-FR" sz="2400" b="1" dirty="0">
                <a:solidFill>
                  <a:srgbClr val="00ACA4"/>
                </a:solidFill>
                <a:latin typeface="Dosis SemiBold" pitchFamily="2" charset="0"/>
              </a:rPr>
              <a:t>Qu’est-ce qui  menace</a:t>
            </a:r>
            <a:r>
              <a:rPr lang="fr-FR" sz="2400" b="1" dirty="0">
                <a:solidFill>
                  <a:srgbClr val="4B5377"/>
                </a:solidFill>
                <a:latin typeface="Dosis SemiBold" pitchFamily="2" charset="0"/>
              </a:rPr>
              <a:t> notre planète ?</a:t>
            </a:r>
          </a:p>
          <a:p>
            <a:pPr marL="514350" indent="-514350" defTabSz="457200">
              <a:lnSpc>
                <a:spcPct val="150000"/>
              </a:lnSpc>
              <a:buFont typeface="+mj-lt"/>
              <a:buAutoNum type="arabicPeriod"/>
              <a:defRPr/>
            </a:pPr>
            <a:r>
              <a:rPr lang="fr-FR" sz="2400" b="1" dirty="0">
                <a:solidFill>
                  <a:srgbClr val="00ACA4"/>
                </a:solidFill>
                <a:latin typeface="Dosis SemiBold" pitchFamily="2" charset="0"/>
              </a:rPr>
              <a:t>Comment</a:t>
            </a:r>
            <a:r>
              <a:rPr lang="fr-FR" sz="2400" b="1" dirty="0">
                <a:solidFill>
                  <a:schemeClr val="tx2"/>
                </a:solidFill>
                <a:latin typeface="Dosis SemiBold" pitchFamily="2" charset="0"/>
              </a:rPr>
              <a:t> lutter contre _______ ?</a:t>
            </a:r>
          </a:p>
          <a:p>
            <a:pPr marL="514350" marR="0" lvl="0" indent="-514350" algn="l" defTabSz="457200" rtl="0" eaLnBrk="1" fontAlgn="auto" latinLnBrk="0" hangingPunct="1">
              <a:lnSpc>
                <a:spcPct val="150000"/>
              </a:lnSpc>
              <a:spcBef>
                <a:spcPts val="0"/>
              </a:spcBef>
              <a:spcAft>
                <a:spcPts val="0"/>
              </a:spcAft>
              <a:buClrTx/>
              <a:buSzTx/>
              <a:buFont typeface="+mj-lt"/>
              <a:buAutoNum type="arabicPeriod"/>
              <a:tabLst/>
              <a:defRPr/>
            </a:pPr>
            <a:r>
              <a:rPr kumimoji="0" lang="fr-FR" sz="2400" b="1" i="0" u="none" strike="noStrike" kern="1200" cap="none" spc="0" normalizeH="0" baseline="0" noProof="0" dirty="0">
                <a:ln>
                  <a:noFill/>
                </a:ln>
                <a:solidFill>
                  <a:srgbClr val="00ACA4"/>
                </a:solidFill>
                <a:effectLst/>
                <a:uLnTx/>
                <a:uFillTx/>
                <a:latin typeface="Dosis SemiBold" pitchFamily="2" charset="0"/>
                <a:ea typeface="+mn-ea"/>
                <a:cs typeface="+mn-cs"/>
              </a:rPr>
              <a:t>Qu’est-ce qu’il faut faire </a:t>
            </a:r>
            <a:r>
              <a:rPr kumimoji="0" lang="fr-FR" sz="2400" b="1" i="0" u="none" strike="noStrike" kern="1200" cap="none" spc="0" normalizeH="0" baseline="0" noProof="0" dirty="0">
                <a:ln>
                  <a:noFill/>
                </a:ln>
                <a:solidFill>
                  <a:srgbClr val="44546A"/>
                </a:solidFill>
                <a:effectLst/>
                <a:uLnTx/>
                <a:uFillTx/>
                <a:latin typeface="Dosis SemiBold" pitchFamily="2" charset="0"/>
                <a:ea typeface="+mn-ea"/>
                <a:cs typeface="+mn-cs"/>
              </a:rPr>
              <a:t>pour économiser ________ ?</a:t>
            </a:r>
          </a:p>
          <a:p>
            <a:pPr marL="514350" marR="0" lvl="0" indent="-514350" algn="l" defTabSz="457200" rtl="0" eaLnBrk="1" fontAlgn="auto" latinLnBrk="0" hangingPunct="1">
              <a:lnSpc>
                <a:spcPct val="150000"/>
              </a:lnSpc>
              <a:spcBef>
                <a:spcPts val="0"/>
              </a:spcBef>
              <a:spcAft>
                <a:spcPts val="0"/>
              </a:spcAft>
              <a:buClrTx/>
              <a:buSzTx/>
              <a:buFont typeface="+mj-lt"/>
              <a:buAutoNum type="arabicPeriod"/>
              <a:tabLst/>
              <a:defRPr/>
            </a:pPr>
            <a:r>
              <a:rPr kumimoji="0" lang="fr-FR" sz="2400" b="1" i="0" u="none" strike="noStrike" kern="1200" cap="none" spc="0" normalizeH="0" baseline="0" noProof="0" dirty="0">
                <a:ln>
                  <a:noFill/>
                </a:ln>
                <a:solidFill>
                  <a:srgbClr val="00ACA4"/>
                </a:solidFill>
                <a:effectLst/>
                <a:uLnTx/>
                <a:uFillTx/>
                <a:latin typeface="Dosis SemiBold" pitchFamily="2" charset="0"/>
                <a:ea typeface="+mn-ea"/>
                <a:cs typeface="+mn-cs"/>
              </a:rPr>
              <a:t>Qu’est-ce qu’il faut faire </a:t>
            </a:r>
            <a:r>
              <a:rPr kumimoji="0" lang="fr-FR" sz="2400" b="1" i="0" u="none" strike="noStrike" kern="1200" cap="none" spc="0" normalizeH="0" baseline="0" noProof="0" dirty="0">
                <a:ln>
                  <a:noFill/>
                </a:ln>
                <a:solidFill>
                  <a:srgbClr val="44546A"/>
                </a:solidFill>
                <a:effectLst/>
                <a:uLnTx/>
                <a:uFillTx/>
                <a:latin typeface="Dosis SemiBold" pitchFamily="2" charset="0"/>
                <a:ea typeface="+mn-ea"/>
                <a:cs typeface="+mn-cs"/>
              </a:rPr>
              <a:t>pour lutter contre ___________ ?</a:t>
            </a:r>
          </a:p>
        </p:txBody>
      </p:sp>
    </p:spTree>
    <p:extLst>
      <p:ext uri="{BB962C8B-B14F-4D97-AF65-F5344CB8AC3E}">
        <p14:creationId xmlns:p14="http://schemas.microsoft.com/office/powerpoint/2010/main" val="42889460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869451-2774-CE8C-A92C-01E0F26FF369}"/>
            </a:ext>
          </a:extLst>
        </p:cNvPr>
        <p:cNvGrpSpPr/>
        <p:nvPr/>
      </p:nvGrpSpPr>
      <p:grpSpPr>
        <a:xfrm>
          <a:off x="0" y="0"/>
          <a:ext cx="0" cy="0"/>
          <a:chOff x="0" y="0"/>
          <a:chExt cx="0" cy="0"/>
        </a:xfrm>
      </p:grpSpPr>
      <p:sp>
        <p:nvSpPr>
          <p:cNvPr id="12" name="Titre 1">
            <a:extLst>
              <a:ext uri="{FF2B5EF4-FFF2-40B4-BE49-F238E27FC236}">
                <a16:creationId xmlns:a16="http://schemas.microsoft.com/office/drawing/2014/main" id="{8AA559C2-4B9C-CA5B-3130-D86273694A62}"/>
              </a:ext>
            </a:extLst>
          </p:cNvPr>
          <p:cNvSpPr>
            <a:spLocks noGrp="1"/>
          </p:cNvSpPr>
          <p:nvPr>
            <p:ph type="title"/>
          </p:nvPr>
        </p:nvSpPr>
        <p:spPr>
          <a:xfrm>
            <a:off x="1692000" y="756000"/>
            <a:ext cx="6840000" cy="612000"/>
          </a:xfrm>
        </p:spPr>
        <p:txBody>
          <a:bodyPr/>
          <a:lstStyle/>
          <a:p>
            <a:r>
              <a:rPr lang="fr-FR" dirty="0">
                <a:solidFill>
                  <a:schemeClr val="accent3">
                    <a:lumMod val="75000"/>
                  </a:schemeClr>
                </a:solidFill>
              </a:rPr>
              <a:t>Qui veut lire son paragraphe ?</a:t>
            </a:r>
          </a:p>
        </p:txBody>
      </p:sp>
      <p:pic>
        <p:nvPicPr>
          <p:cNvPr id="2" name="Image 1">
            <a:extLst>
              <a:ext uri="{FF2B5EF4-FFF2-40B4-BE49-F238E27FC236}">
                <a16:creationId xmlns:a16="http://schemas.microsoft.com/office/drawing/2014/main" id="{91A90C28-9A29-E747-D9F4-A53D1E06AE4A}"/>
              </a:ext>
            </a:extLst>
          </p:cNvPr>
          <p:cNvPicPr>
            <a:picLocks noChangeAspect="1"/>
          </p:cNvPicPr>
          <p:nvPr/>
        </p:nvPicPr>
        <p:blipFill>
          <a:blip r:embed="rId2"/>
          <a:srcRect l="6010" t="4889" r="49962"/>
          <a:stretch>
            <a:fillRect/>
          </a:stretch>
        </p:blipFill>
        <p:spPr>
          <a:xfrm>
            <a:off x="3214838" y="2175310"/>
            <a:ext cx="2184935" cy="3146659"/>
          </a:xfrm>
          <a:prstGeom prst="roundRect">
            <a:avLst>
              <a:gd name="adj" fmla="val 34587"/>
            </a:avLst>
          </a:prstGeom>
        </p:spPr>
      </p:pic>
      <p:pic>
        <p:nvPicPr>
          <p:cNvPr id="3" name="Image 2">
            <a:extLst>
              <a:ext uri="{FF2B5EF4-FFF2-40B4-BE49-F238E27FC236}">
                <a16:creationId xmlns:a16="http://schemas.microsoft.com/office/drawing/2014/main" id="{37003089-8485-9704-C840-75B18393488D}"/>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46286" y="566806"/>
            <a:ext cx="1867161" cy="1181265"/>
          </a:xfrm>
          <a:prstGeom prst="rect">
            <a:avLst/>
          </a:prstGeom>
        </p:spPr>
      </p:pic>
    </p:spTree>
    <p:extLst>
      <p:ext uri="{BB962C8B-B14F-4D97-AF65-F5344CB8AC3E}">
        <p14:creationId xmlns:p14="http://schemas.microsoft.com/office/powerpoint/2010/main" val="40751396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7D45EB6-D897-D734-157B-CDA6F7FAB04E}"/>
              </a:ext>
            </a:extLst>
          </p:cNvPr>
          <p:cNvSpPr>
            <a:spLocks noGrp="1"/>
          </p:cNvSpPr>
          <p:nvPr>
            <p:ph type="title"/>
          </p:nvPr>
        </p:nvSpPr>
        <p:spPr/>
        <p:txBody>
          <a:bodyPr/>
          <a:lstStyle/>
          <a:p>
            <a:r>
              <a:rPr lang="fr-FR" dirty="0">
                <a:solidFill>
                  <a:schemeClr val="accent3">
                    <a:lumMod val="75000"/>
                  </a:schemeClr>
                </a:solidFill>
              </a:rPr>
              <a:t>Maintenant, c’est l’activité des questions en rafales. Je vais désigner des élèves au hasard pour répondre. Tenez-vous prêts. </a:t>
            </a:r>
          </a:p>
        </p:txBody>
      </p:sp>
      <p:grpSp>
        <p:nvGrpSpPr>
          <p:cNvPr id="5" name="Groupe 4">
            <a:extLst>
              <a:ext uri="{FF2B5EF4-FFF2-40B4-BE49-F238E27FC236}">
                <a16:creationId xmlns:a16="http://schemas.microsoft.com/office/drawing/2014/main" id="{82C28FD3-23FD-BD9E-500A-69902041B545}"/>
              </a:ext>
            </a:extLst>
          </p:cNvPr>
          <p:cNvGrpSpPr/>
          <p:nvPr/>
        </p:nvGrpSpPr>
        <p:grpSpPr>
          <a:xfrm>
            <a:off x="96835" y="643220"/>
            <a:ext cx="1147140" cy="980797"/>
            <a:chOff x="113769" y="634753"/>
            <a:chExt cx="1147140" cy="980797"/>
          </a:xfrm>
        </p:grpSpPr>
        <p:pic>
          <p:nvPicPr>
            <p:cNvPr id="6" name="Image 5">
              <a:extLst>
                <a:ext uri="{FF2B5EF4-FFF2-40B4-BE49-F238E27FC236}">
                  <a16:creationId xmlns:a16="http://schemas.microsoft.com/office/drawing/2014/main" id="{AFFF9F7D-B6A7-AEC3-BB17-205D087F5901}"/>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E5AEA62-7F07-224A-9663-607F9E6A20C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Espace réservé pour une image  6" descr="Une image contenant habits, sourire, dessin humoristique, clipart&#10;&#10;Le contenu généré par l’IA peut être incorrect.">
            <a:extLst>
              <a:ext uri="{FF2B5EF4-FFF2-40B4-BE49-F238E27FC236}">
                <a16:creationId xmlns:a16="http://schemas.microsoft.com/office/drawing/2014/main" id="{186F1830-8288-2DCC-466C-1986C020D115}"/>
              </a:ext>
            </a:extLst>
          </p:cNvPr>
          <p:cNvPicPr>
            <a:picLocks noChangeAspect="1"/>
          </p:cNvPicPr>
          <p:nvPr/>
        </p:nvPicPr>
        <p:blipFill>
          <a:blip r:embed="rId4">
            <a:extLst>
              <a:ext uri="{28A0092B-C50C-407E-A947-70E740481C1C}">
                <a14:useLocalDpi xmlns:a14="http://schemas.microsoft.com/office/drawing/2010/main" val="0"/>
              </a:ext>
            </a:extLst>
          </a:blip>
          <a:srcRect t="-934" b="22113"/>
          <a:stretch>
            <a:fillRect/>
          </a:stretch>
        </p:blipFill>
        <p:spPr>
          <a:xfrm>
            <a:off x="2769949" y="3323065"/>
            <a:ext cx="2899330" cy="2290311"/>
          </a:xfrm>
          <a:prstGeom prst="ellipse">
            <a:avLst/>
          </a:prstGeom>
        </p:spPr>
      </p:pic>
      <p:sp>
        <p:nvSpPr>
          <p:cNvPr id="10" name="ZoneTexte 9">
            <a:extLst>
              <a:ext uri="{FF2B5EF4-FFF2-40B4-BE49-F238E27FC236}">
                <a16:creationId xmlns:a16="http://schemas.microsoft.com/office/drawing/2014/main" id="{FF0E8577-EC08-D701-9652-45F8751688B7}"/>
              </a:ext>
            </a:extLst>
          </p:cNvPr>
          <p:cNvSpPr txBox="1"/>
          <p:nvPr/>
        </p:nvSpPr>
        <p:spPr>
          <a:xfrm rot="20098563">
            <a:off x="2608445" y="253823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
        <p:nvSpPr>
          <p:cNvPr id="11" name="ZoneTexte 10">
            <a:extLst>
              <a:ext uri="{FF2B5EF4-FFF2-40B4-BE49-F238E27FC236}">
                <a16:creationId xmlns:a16="http://schemas.microsoft.com/office/drawing/2014/main" id="{385D56F4-8F63-587A-2D78-C70D9385506D}"/>
              </a:ext>
            </a:extLst>
          </p:cNvPr>
          <p:cNvSpPr txBox="1"/>
          <p:nvPr/>
        </p:nvSpPr>
        <p:spPr>
          <a:xfrm rot="931438">
            <a:off x="5767180" y="2527091"/>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
        <p:nvSpPr>
          <p:cNvPr id="14" name="ZoneTexte 13">
            <a:extLst>
              <a:ext uri="{FF2B5EF4-FFF2-40B4-BE49-F238E27FC236}">
                <a16:creationId xmlns:a16="http://schemas.microsoft.com/office/drawing/2014/main" id="{67B6F3F3-8684-8CB7-687F-CB0504201ACE}"/>
              </a:ext>
            </a:extLst>
          </p:cNvPr>
          <p:cNvSpPr txBox="1"/>
          <p:nvPr/>
        </p:nvSpPr>
        <p:spPr>
          <a:xfrm rot="931438">
            <a:off x="4416474" y="1861676"/>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24572826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E67C1-D096-130A-F1ED-8486C908F9D5}"/>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C666E25C-342C-8FE6-0FEB-066510816847}"/>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E7BB7C51-F9C8-43A6-BBF5-3279FD5FC999}"/>
              </a:ext>
            </a:extLst>
          </p:cNvPr>
          <p:cNvSpPr>
            <a:spLocks noGrp="1"/>
          </p:cNvSpPr>
          <p:nvPr>
            <p:ph type="title"/>
          </p:nvPr>
        </p:nvSpPr>
        <p:spPr/>
        <p:txBody>
          <a:bodyPr/>
          <a:lstStyle/>
          <a:p>
            <a:r>
              <a:rPr lang="fr-FR" dirty="0">
                <a:solidFill>
                  <a:schemeClr val="tx1">
                    <a:lumMod val="65000"/>
                    <a:lumOff val="35000"/>
                  </a:schemeClr>
                </a:solidFill>
              </a:rPr>
              <a:t>Comment ça va ? </a:t>
            </a:r>
            <a:endParaRPr lang="fr-MA" dirty="0">
              <a:solidFill>
                <a:schemeClr val="tx1">
                  <a:lumMod val="65000"/>
                  <a:lumOff val="35000"/>
                </a:schemeClr>
              </a:solidFill>
            </a:endParaRPr>
          </a:p>
        </p:txBody>
      </p:sp>
      <p:sp>
        <p:nvSpPr>
          <p:cNvPr id="3" name="Titre 1">
            <a:extLst>
              <a:ext uri="{FF2B5EF4-FFF2-40B4-BE49-F238E27FC236}">
                <a16:creationId xmlns:a16="http://schemas.microsoft.com/office/drawing/2014/main" id="{A7DFF4BB-703C-3C51-9922-547CB6F395C0}"/>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3200" b="1" i="0" u="none" strike="noStrike" kern="1200" cap="none" spc="0" normalizeH="0" baseline="0" noProof="0" dirty="0">
                <a:ln w="0"/>
                <a:solidFill>
                  <a:srgbClr val="2196B1"/>
                </a:solidFill>
                <a:effectLst/>
                <a:uLnTx/>
                <a:uFillTx/>
                <a:latin typeface="Dosis SemiBold" pitchFamily="2" charset="0"/>
                <a:ea typeface="+mn-ea"/>
                <a:cs typeface="+mn-cs"/>
              </a:rPr>
              <a:t>Comment ça va ? </a:t>
            </a:r>
            <a:endPar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endParaRP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B9681D85-F0AF-7CEF-38C2-2592C1D9571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729D2097-2A84-D26F-ABE5-4B13B572196B}"/>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5965149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809BD-6192-DE51-1015-3A4ED875472E}"/>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33850037-03D3-69B5-7D52-A8088BAD8153}"/>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77B990D2-E707-5618-119D-94CA7B6C5CB7}"/>
              </a:ext>
            </a:extLst>
          </p:cNvPr>
          <p:cNvSpPr>
            <a:spLocks noGrp="1"/>
          </p:cNvSpPr>
          <p:nvPr>
            <p:ph type="title"/>
          </p:nvPr>
        </p:nvSpPr>
        <p:spPr/>
        <p:txBody>
          <a:bodyPr>
            <a:normAutofit/>
          </a:bodyPr>
          <a:lstStyle/>
          <a:p>
            <a:r>
              <a:rPr lang="fr-FR" dirty="0">
                <a:solidFill>
                  <a:schemeClr val="tx1">
                    <a:lumMod val="65000"/>
                    <a:lumOff val="35000"/>
                  </a:schemeClr>
                </a:solidFill>
              </a:rPr>
              <a:t>Qu’est-ce que vous avez fait la semaine dernière ?</a:t>
            </a:r>
          </a:p>
        </p:txBody>
      </p:sp>
      <p:sp>
        <p:nvSpPr>
          <p:cNvPr id="3" name="Titre 1">
            <a:extLst>
              <a:ext uri="{FF2B5EF4-FFF2-40B4-BE49-F238E27FC236}">
                <a16:creationId xmlns:a16="http://schemas.microsoft.com/office/drawing/2014/main" id="{4F63B157-15DC-55B8-37C0-8928020F525B}"/>
              </a:ext>
            </a:extLst>
          </p:cNvPr>
          <p:cNvSpPr txBox="1">
            <a:spLocks/>
          </p:cNvSpPr>
          <p:nvPr/>
        </p:nvSpPr>
        <p:spPr>
          <a:xfrm>
            <a:off x="298450" y="3998434"/>
            <a:ext cx="863773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Qu’est-ce que vous avez fait la semaine dernière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FDA1EE1-E2E7-D187-7DCD-8582251C899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3B69ACCE-8DBC-B481-3079-CC74DCEE364B}"/>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15308578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0F605-D1DC-AD40-25CB-21CB94DE77D1}"/>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46DAA0CD-6D4B-A134-7AFE-40CAF7158859}"/>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8DAC7D32-5696-839C-400E-5891C5756240}"/>
              </a:ext>
            </a:extLst>
          </p:cNvPr>
          <p:cNvSpPr>
            <a:spLocks noGrp="1"/>
          </p:cNvSpPr>
          <p:nvPr>
            <p:ph type="title"/>
          </p:nvPr>
        </p:nvSpPr>
        <p:spPr/>
        <p:txBody>
          <a:bodyPr/>
          <a:lstStyle/>
          <a:p>
            <a:r>
              <a:rPr lang="fr-FR" dirty="0">
                <a:solidFill>
                  <a:schemeClr val="tx1">
                    <a:lumMod val="65000"/>
                    <a:lumOff val="35000"/>
                  </a:schemeClr>
                </a:solidFill>
              </a:rPr>
              <a:t>Que faisaient les créateurs de vidéos ?</a:t>
            </a:r>
          </a:p>
        </p:txBody>
      </p:sp>
      <p:sp>
        <p:nvSpPr>
          <p:cNvPr id="3" name="Titre 1">
            <a:extLst>
              <a:ext uri="{FF2B5EF4-FFF2-40B4-BE49-F238E27FC236}">
                <a16:creationId xmlns:a16="http://schemas.microsoft.com/office/drawing/2014/main" id="{E0BCC897-DEEA-27DD-55FF-1281BDE78211}"/>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rPr>
              <a:t>Que faisaient les créateurs de vidéos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93D0AAF1-8842-D1A5-B653-7184143DF003}"/>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8101A943-8C94-12A1-182B-42D38DC03C1A}"/>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18212082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7763D7-CE14-0310-12A2-B99302A2348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AB90DEB-2AC9-824C-CCEF-C8254EF4E3E3}"/>
              </a:ext>
            </a:extLst>
          </p:cNvPr>
          <p:cNvSpPr>
            <a:spLocks noGrp="1"/>
          </p:cNvSpPr>
          <p:nvPr>
            <p:ph type="title"/>
          </p:nvPr>
        </p:nvSpPr>
        <p:spPr/>
        <p:txBody>
          <a:bodyPr/>
          <a:lstStyle/>
          <a:p>
            <a:r>
              <a:rPr lang="fr-FR" dirty="0">
                <a:solidFill>
                  <a:schemeClr val="tx1">
                    <a:lumMod val="65000"/>
                    <a:lumOff val="35000"/>
                  </a:schemeClr>
                </a:solidFill>
              </a:rPr>
              <a:t>Que faisaient les acteurs ?</a:t>
            </a:r>
          </a:p>
        </p:txBody>
      </p:sp>
      <p:sp>
        <p:nvSpPr>
          <p:cNvPr id="3" name="Titre 1">
            <a:extLst>
              <a:ext uri="{FF2B5EF4-FFF2-40B4-BE49-F238E27FC236}">
                <a16:creationId xmlns:a16="http://schemas.microsoft.com/office/drawing/2014/main" id="{19E82658-05A6-8BD9-1F3E-F524D96DA8F7}"/>
              </a:ext>
            </a:extLst>
          </p:cNvPr>
          <p:cNvSpPr txBox="1">
            <a:spLocks/>
          </p:cNvSpPr>
          <p:nvPr/>
        </p:nvSpPr>
        <p:spPr>
          <a:xfrm>
            <a:off x="720436" y="3843868"/>
            <a:ext cx="766156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rPr>
              <a:t>Que faisaient les acteurs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F6B22A99-EA76-757B-E69B-B614FCC8B95C}"/>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5" name="ZoneTexte 4">
            <a:extLst>
              <a:ext uri="{FF2B5EF4-FFF2-40B4-BE49-F238E27FC236}">
                <a16:creationId xmlns:a16="http://schemas.microsoft.com/office/drawing/2014/main" id="{692C5D5A-4997-7161-626C-0CAD9F84A613}"/>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20034653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932A85-94F3-286D-4BF2-39B35FCA7CC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17B397D-3580-3125-F319-2ED54F3907B2}"/>
              </a:ext>
            </a:extLst>
          </p:cNvPr>
          <p:cNvSpPr>
            <a:spLocks noGrp="1"/>
          </p:cNvSpPr>
          <p:nvPr>
            <p:ph type="title"/>
          </p:nvPr>
        </p:nvSpPr>
        <p:spPr/>
        <p:txBody>
          <a:bodyPr/>
          <a:lstStyle/>
          <a:p>
            <a:r>
              <a:rPr lang="fr-FR" dirty="0">
                <a:solidFill>
                  <a:schemeClr val="tx1">
                    <a:lumMod val="65000"/>
                    <a:lumOff val="35000"/>
                  </a:schemeClr>
                </a:solidFill>
              </a:rPr>
              <a:t>Qui conduit un avion ?</a:t>
            </a:r>
          </a:p>
        </p:txBody>
      </p:sp>
      <p:sp>
        <p:nvSpPr>
          <p:cNvPr id="3" name="Titre 1">
            <a:extLst>
              <a:ext uri="{FF2B5EF4-FFF2-40B4-BE49-F238E27FC236}">
                <a16:creationId xmlns:a16="http://schemas.microsoft.com/office/drawing/2014/main" id="{6407E8B3-1B6F-B853-9061-6F3908CAB9D1}"/>
              </a:ext>
            </a:extLst>
          </p:cNvPr>
          <p:cNvSpPr txBox="1">
            <a:spLocks/>
          </p:cNvSpPr>
          <p:nvPr/>
        </p:nvSpPr>
        <p:spPr>
          <a:xfrm>
            <a:off x="2000379" y="3689924"/>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Qui conduit un avion ?</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AA764B75-78A5-3082-BAE5-ED24B5EE761D}"/>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6" name="ZoneTexte 5">
            <a:extLst>
              <a:ext uri="{FF2B5EF4-FFF2-40B4-BE49-F238E27FC236}">
                <a16:creationId xmlns:a16="http://schemas.microsoft.com/office/drawing/2014/main" id="{549D70AF-03F0-B96A-4EC8-CFF30AEA9114}"/>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32157178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45E73F-AE01-905C-681F-701177ACC04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FB914A4-532D-FE0B-4CDB-D34D93516A9F}"/>
              </a:ext>
            </a:extLst>
          </p:cNvPr>
          <p:cNvSpPr>
            <a:spLocks noGrp="1"/>
          </p:cNvSpPr>
          <p:nvPr>
            <p:ph type="title"/>
          </p:nvPr>
        </p:nvSpPr>
        <p:spPr/>
        <p:txBody>
          <a:bodyPr/>
          <a:lstStyle/>
          <a:p>
            <a:r>
              <a:rPr lang="fr-FR" dirty="0">
                <a:solidFill>
                  <a:schemeClr val="tx1">
                    <a:lumMod val="65000"/>
                    <a:lumOff val="35000"/>
                  </a:schemeClr>
                </a:solidFill>
              </a:rPr>
              <a:t>Qui répare les voitures en panne ?</a:t>
            </a:r>
          </a:p>
        </p:txBody>
      </p:sp>
      <p:sp>
        <p:nvSpPr>
          <p:cNvPr id="3" name="Titre 1">
            <a:extLst>
              <a:ext uri="{FF2B5EF4-FFF2-40B4-BE49-F238E27FC236}">
                <a16:creationId xmlns:a16="http://schemas.microsoft.com/office/drawing/2014/main" id="{583653F6-E3F2-65EE-B848-66707C3E557D}"/>
              </a:ext>
            </a:extLst>
          </p:cNvPr>
          <p:cNvSpPr txBox="1">
            <a:spLocks/>
          </p:cNvSpPr>
          <p:nvPr/>
        </p:nvSpPr>
        <p:spPr>
          <a:xfrm>
            <a:off x="2000379" y="3689924"/>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Qui répare les voitures en panne ?</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BFBA6ED1-6D34-7DD4-FEAC-821709BBD6A0}"/>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6" name="ZoneTexte 5">
            <a:extLst>
              <a:ext uri="{FF2B5EF4-FFF2-40B4-BE49-F238E27FC236}">
                <a16:creationId xmlns:a16="http://schemas.microsoft.com/office/drawing/2014/main" id="{5E6286FF-3323-2504-6548-97B540ADE711}"/>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11334908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6AB2B-0822-327E-C5AE-6CDB583109A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771DE20-3006-D034-907D-582461F1A629}"/>
              </a:ext>
            </a:extLst>
          </p:cNvPr>
          <p:cNvSpPr>
            <a:spLocks noGrp="1"/>
          </p:cNvSpPr>
          <p:nvPr>
            <p:ph type="title"/>
          </p:nvPr>
        </p:nvSpPr>
        <p:spPr/>
        <p:txBody>
          <a:bodyPr/>
          <a:lstStyle/>
          <a:p>
            <a:r>
              <a:rPr lang="fr-FR" dirty="0">
                <a:solidFill>
                  <a:schemeClr val="tx1">
                    <a:lumMod val="65000"/>
                    <a:lumOff val="35000"/>
                  </a:schemeClr>
                </a:solidFill>
              </a:rPr>
              <a:t>As-tu déjà voyagé en train ?</a:t>
            </a:r>
          </a:p>
        </p:txBody>
      </p:sp>
      <p:sp>
        <p:nvSpPr>
          <p:cNvPr id="3" name="Titre 1">
            <a:extLst>
              <a:ext uri="{FF2B5EF4-FFF2-40B4-BE49-F238E27FC236}">
                <a16:creationId xmlns:a16="http://schemas.microsoft.com/office/drawing/2014/main" id="{109A0676-AB21-B7DB-C377-439114F5107F}"/>
              </a:ext>
            </a:extLst>
          </p:cNvPr>
          <p:cNvSpPr txBox="1">
            <a:spLocks/>
          </p:cNvSpPr>
          <p:nvPr/>
        </p:nvSpPr>
        <p:spPr>
          <a:xfrm>
            <a:off x="2000379" y="3689924"/>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As-tu déjà voyagé en train ?</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681A84D5-4ED8-CA47-40D7-4F03294534B9}"/>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6" name="ZoneTexte 5">
            <a:extLst>
              <a:ext uri="{FF2B5EF4-FFF2-40B4-BE49-F238E27FC236}">
                <a16:creationId xmlns:a16="http://schemas.microsoft.com/office/drawing/2014/main" id="{7826713E-C01A-8697-9627-D659B0D0B698}"/>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16740147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E67C1-D096-130A-F1ED-8486C908F9D5}"/>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C666E25C-342C-8FE6-0FEB-066510816847}"/>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E7BB7C51-F9C8-43A6-BBF5-3279FD5FC999}"/>
              </a:ext>
            </a:extLst>
          </p:cNvPr>
          <p:cNvSpPr>
            <a:spLocks noGrp="1"/>
          </p:cNvSpPr>
          <p:nvPr>
            <p:ph type="title"/>
          </p:nvPr>
        </p:nvSpPr>
        <p:spPr/>
        <p:txBody>
          <a:bodyPr/>
          <a:lstStyle/>
          <a:p>
            <a:r>
              <a:rPr lang="fr-FR" dirty="0">
                <a:solidFill>
                  <a:schemeClr val="tx1">
                    <a:lumMod val="65000"/>
                    <a:lumOff val="35000"/>
                  </a:schemeClr>
                </a:solidFill>
              </a:rPr>
              <a:t>Où travaille le médecin ? </a:t>
            </a:r>
            <a:endParaRPr lang="fr-MA" dirty="0">
              <a:solidFill>
                <a:schemeClr val="tx1">
                  <a:lumMod val="65000"/>
                  <a:lumOff val="35000"/>
                </a:schemeClr>
              </a:solidFill>
            </a:endParaRPr>
          </a:p>
        </p:txBody>
      </p:sp>
      <p:sp>
        <p:nvSpPr>
          <p:cNvPr id="3" name="Titre 1">
            <a:extLst>
              <a:ext uri="{FF2B5EF4-FFF2-40B4-BE49-F238E27FC236}">
                <a16:creationId xmlns:a16="http://schemas.microsoft.com/office/drawing/2014/main" id="{A7DFF4BB-703C-3C51-9922-547CB6F395C0}"/>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3200" b="1" i="0" u="none" strike="noStrike" kern="1200" cap="none" spc="0" normalizeH="0" baseline="0" noProof="0" dirty="0">
                <a:ln w="0"/>
                <a:solidFill>
                  <a:srgbClr val="2196B1"/>
                </a:solidFill>
                <a:effectLst/>
                <a:uLnTx/>
                <a:uFillTx/>
                <a:latin typeface="Dosis SemiBold" pitchFamily="2" charset="0"/>
                <a:ea typeface="+mn-ea"/>
                <a:cs typeface="+mn-cs"/>
              </a:rPr>
              <a:t>Où travaille le médecin ? </a:t>
            </a:r>
            <a:endPar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endParaRP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B9681D85-F0AF-7CEF-38C2-2592C1D9571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729D2097-2A84-D26F-ABE5-4B13B572196B}"/>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4366725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0F605-D1DC-AD40-25CB-21CB94DE77D1}"/>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46DAA0CD-6D4B-A134-7AFE-40CAF7158859}"/>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8DAC7D32-5696-839C-400E-5891C5756240}"/>
              </a:ext>
            </a:extLst>
          </p:cNvPr>
          <p:cNvSpPr>
            <a:spLocks noGrp="1"/>
          </p:cNvSpPr>
          <p:nvPr>
            <p:ph type="title"/>
          </p:nvPr>
        </p:nvSpPr>
        <p:spPr/>
        <p:txBody>
          <a:bodyPr/>
          <a:lstStyle/>
          <a:p>
            <a:r>
              <a:rPr lang="fr-FR" dirty="0">
                <a:solidFill>
                  <a:schemeClr val="tx1">
                    <a:lumMod val="65000"/>
                    <a:lumOff val="35000"/>
                  </a:schemeClr>
                </a:solidFill>
              </a:rPr>
              <a:t>Que fait le médecin pour les patients ?</a:t>
            </a:r>
          </a:p>
        </p:txBody>
      </p:sp>
      <p:sp>
        <p:nvSpPr>
          <p:cNvPr id="3" name="Titre 1">
            <a:extLst>
              <a:ext uri="{FF2B5EF4-FFF2-40B4-BE49-F238E27FC236}">
                <a16:creationId xmlns:a16="http://schemas.microsoft.com/office/drawing/2014/main" id="{E0BCC897-DEEA-27DD-55FF-1281BDE78211}"/>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rPr>
              <a:t>Que fait le médecin pour les patients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93D0AAF1-8842-D1A5-B653-7184143DF003}"/>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8101A943-8C94-12A1-182B-42D38DC03C1A}"/>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23993611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93FDF-C90F-C3A3-BD14-4CB6E2FF648C}"/>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B58530AE-FBEC-8355-C728-F4DC69062E5B}"/>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C50172AC-8C26-FF88-DF19-1FDD5C679711}"/>
              </a:ext>
            </a:extLst>
          </p:cNvPr>
          <p:cNvSpPr>
            <a:spLocks noGrp="1"/>
          </p:cNvSpPr>
          <p:nvPr>
            <p:ph type="title"/>
          </p:nvPr>
        </p:nvSpPr>
        <p:spPr/>
        <p:txBody>
          <a:bodyPr/>
          <a:lstStyle/>
          <a:p>
            <a:r>
              <a:rPr lang="fr-FR" dirty="0">
                <a:solidFill>
                  <a:schemeClr val="tx1">
                    <a:lumMod val="65000"/>
                    <a:lumOff val="35000"/>
                  </a:schemeClr>
                </a:solidFill>
              </a:rPr>
              <a:t>Quel métier souhaiterais-tu faire ? Pourquoi ? </a:t>
            </a:r>
          </a:p>
        </p:txBody>
      </p:sp>
      <p:sp>
        <p:nvSpPr>
          <p:cNvPr id="3" name="Titre 1">
            <a:extLst>
              <a:ext uri="{FF2B5EF4-FFF2-40B4-BE49-F238E27FC236}">
                <a16:creationId xmlns:a16="http://schemas.microsoft.com/office/drawing/2014/main" id="{D607489F-5941-E29C-5778-9B3D9B320086}"/>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3200" b="1" i="0" u="none" strike="noStrike" kern="1200" cap="none" spc="0" normalizeH="0" baseline="0" noProof="0" dirty="0">
                <a:ln w="0"/>
                <a:solidFill>
                  <a:srgbClr val="2196B1"/>
                </a:solidFill>
                <a:effectLst/>
                <a:uLnTx/>
                <a:uFillTx/>
                <a:latin typeface="Dosis SemiBold" pitchFamily="2" charset="0"/>
                <a:ea typeface="+mn-ea"/>
                <a:cs typeface="+mn-cs"/>
              </a:rPr>
              <a:t>Quel métier souhaiterais-tu faire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3200" b="1" i="0" u="none" strike="noStrike" kern="1200" cap="none" spc="0" normalizeH="0" baseline="0" noProof="0" dirty="0">
                <a:ln w="0"/>
                <a:solidFill>
                  <a:srgbClr val="2196B1"/>
                </a:solidFill>
                <a:effectLst/>
                <a:uLnTx/>
                <a:uFillTx/>
                <a:latin typeface="Dosis SemiBold" pitchFamily="2" charset="0"/>
                <a:ea typeface="+mn-ea"/>
                <a:cs typeface="+mn-cs"/>
              </a:rPr>
              <a:t>Pourquoi ? </a:t>
            </a:r>
            <a:endPar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endParaRP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A48AA7B9-5BE5-43E9-E732-ADDC89DFDAC8}"/>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05B02F49-34EE-5B79-7AA0-89B17023AD88}"/>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31122281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E67C1-D096-130A-F1ED-8486C908F9D5}"/>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C666E25C-342C-8FE6-0FEB-066510816847}"/>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E7BB7C51-F9C8-43A6-BBF5-3279FD5FC999}"/>
              </a:ext>
            </a:extLst>
          </p:cNvPr>
          <p:cNvSpPr>
            <a:spLocks noGrp="1"/>
          </p:cNvSpPr>
          <p:nvPr>
            <p:ph type="title"/>
          </p:nvPr>
        </p:nvSpPr>
        <p:spPr/>
        <p:txBody>
          <a:bodyPr/>
          <a:lstStyle/>
          <a:p>
            <a:r>
              <a:rPr lang="fr-FR" dirty="0"/>
              <a:t>Qu’est-ce que nous pouvons faire grâce à l’IA ?</a:t>
            </a:r>
          </a:p>
        </p:txBody>
      </p:sp>
      <p:sp>
        <p:nvSpPr>
          <p:cNvPr id="3" name="Titre 1">
            <a:extLst>
              <a:ext uri="{FF2B5EF4-FFF2-40B4-BE49-F238E27FC236}">
                <a16:creationId xmlns:a16="http://schemas.microsoft.com/office/drawing/2014/main" id="{A7DFF4BB-703C-3C51-9922-547CB6F395C0}"/>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rPr>
              <a:t>Qu’est-ce que nous pouvons faire grâce à l’IA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B9681D85-F0AF-7CEF-38C2-2592C1D9571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729D2097-2A84-D26F-ABE5-4B13B572196B}"/>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13408622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809BD-6192-DE51-1015-3A4ED875472E}"/>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33850037-03D3-69B5-7D52-A8088BAD8153}"/>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77B990D2-E707-5618-119D-94CA7B6C5CB7}"/>
              </a:ext>
            </a:extLst>
          </p:cNvPr>
          <p:cNvSpPr>
            <a:spLocks noGrp="1"/>
          </p:cNvSpPr>
          <p:nvPr>
            <p:ph type="title"/>
          </p:nvPr>
        </p:nvSpPr>
        <p:spPr/>
        <p:txBody>
          <a:bodyPr>
            <a:normAutofit/>
          </a:bodyPr>
          <a:lstStyle/>
          <a:p>
            <a:r>
              <a:rPr lang="fr-FR" dirty="0"/>
              <a:t>Est-ce que l’IA peut remplacer les enseignants ? Pourquoi ?</a:t>
            </a:r>
          </a:p>
        </p:txBody>
      </p:sp>
      <p:sp>
        <p:nvSpPr>
          <p:cNvPr id="3" name="Titre 1">
            <a:extLst>
              <a:ext uri="{FF2B5EF4-FFF2-40B4-BE49-F238E27FC236}">
                <a16:creationId xmlns:a16="http://schemas.microsoft.com/office/drawing/2014/main" id="{4F63B157-15DC-55B8-37C0-8928020F525B}"/>
              </a:ext>
            </a:extLst>
          </p:cNvPr>
          <p:cNvSpPr txBox="1">
            <a:spLocks/>
          </p:cNvSpPr>
          <p:nvPr/>
        </p:nvSpPr>
        <p:spPr>
          <a:xfrm>
            <a:off x="298450" y="3998434"/>
            <a:ext cx="863773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Est-ce que l’IA peut remplacer les enseignants ?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Pourquoi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FDA1EE1-E2E7-D187-7DCD-8582251C899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3B69ACCE-8DBC-B481-3079-CC74DCEE364B}"/>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36024564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AEAF69-5E12-707C-A19E-C2A711AA038B}"/>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504570CC-2E11-024D-9D14-64279505DCAA}"/>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DA923BF0-69AE-39A2-E7FC-00484E05C6A7}"/>
              </a:ext>
            </a:extLst>
          </p:cNvPr>
          <p:cNvSpPr>
            <a:spLocks noGrp="1"/>
          </p:cNvSpPr>
          <p:nvPr>
            <p:ph type="title"/>
          </p:nvPr>
        </p:nvSpPr>
        <p:spPr/>
        <p:txBody>
          <a:bodyPr>
            <a:normAutofit/>
          </a:bodyPr>
          <a:lstStyle/>
          <a:p>
            <a:r>
              <a:rPr lang="fr-FR" dirty="0"/>
              <a:t>Pourquoi les animaux disparaissent-ils  ?</a:t>
            </a:r>
          </a:p>
        </p:txBody>
      </p:sp>
      <p:sp>
        <p:nvSpPr>
          <p:cNvPr id="3" name="Titre 1">
            <a:extLst>
              <a:ext uri="{FF2B5EF4-FFF2-40B4-BE49-F238E27FC236}">
                <a16:creationId xmlns:a16="http://schemas.microsoft.com/office/drawing/2014/main" id="{F7D8E9BF-80AA-186B-1B6A-47C64B074248}"/>
              </a:ext>
            </a:extLst>
          </p:cNvPr>
          <p:cNvSpPr txBox="1">
            <a:spLocks/>
          </p:cNvSpPr>
          <p:nvPr/>
        </p:nvSpPr>
        <p:spPr>
          <a:xfrm>
            <a:off x="298450" y="3998434"/>
            <a:ext cx="863773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Pourquoi les animaux disparaissent-ils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3E468B53-8154-EEDF-11AA-B4064A2D7A2D}"/>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1EFE5D73-0597-9E8C-04B0-7752EFEDD916}"/>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4434339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F56DB-5EB7-A5A0-5CF6-32286D3830E7}"/>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DB6E171A-3FD9-AF46-FE1D-D283E011DA51}"/>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8755C85F-8969-2573-A4AC-6FA4A9E0FD91}"/>
              </a:ext>
            </a:extLst>
          </p:cNvPr>
          <p:cNvSpPr>
            <a:spLocks noGrp="1"/>
          </p:cNvSpPr>
          <p:nvPr>
            <p:ph type="title"/>
          </p:nvPr>
        </p:nvSpPr>
        <p:spPr/>
        <p:txBody>
          <a:bodyPr>
            <a:normAutofit/>
          </a:bodyPr>
          <a:lstStyle/>
          <a:p>
            <a:r>
              <a:rPr lang="fr-FR" dirty="0"/>
              <a:t>Qu’est-ce qu’il faut faire pour protéger les animaux ?</a:t>
            </a:r>
          </a:p>
        </p:txBody>
      </p:sp>
      <p:sp>
        <p:nvSpPr>
          <p:cNvPr id="3" name="Titre 1">
            <a:extLst>
              <a:ext uri="{FF2B5EF4-FFF2-40B4-BE49-F238E27FC236}">
                <a16:creationId xmlns:a16="http://schemas.microsoft.com/office/drawing/2014/main" id="{A54BA7CF-C61A-8B25-E473-105CED48641D}"/>
              </a:ext>
            </a:extLst>
          </p:cNvPr>
          <p:cNvSpPr txBox="1">
            <a:spLocks/>
          </p:cNvSpPr>
          <p:nvPr/>
        </p:nvSpPr>
        <p:spPr>
          <a:xfrm>
            <a:off x="298450" y="3998434"/>
            <a:ext cx="863773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Qu’est-ce qu’il faut faire pour</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protéger les animaux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D240FEEC-7FF2-0A2D-0910-C1ACA01F5BA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B82CA8E2-0BF1-1BD9-BC5D-7779CFA1841C}"/>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31609458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1F3E9D-4CE6-7C81-7F15-15E9F99DA710}"/>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35F21941-8948-4F26-C93D-B61E91244A56}"/>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364C890E-6D5B-425C-F704-DA7E197ABF04}"/>
              </a:ext>
            </a:extLst>
          </p:cNvPr>
          <p:cNvSpPr>
            <a:spLocks noGrp="1"/>
          </p:cNvSpPr>
          <p:nvPr>
            <p:ph type="title"/>
          </p:nvPr>
        </p:nvSpPr>
        <p:spPr/>
        <p:txBody>
          <a:bodyPr>
            <a:normAutofit/>
          </a:bodyPr>
          <a:lstStyle/>
          <a:p>
            <a:r>
              <a:rPr lang="fr-FR" dirty="0"/>
              <a:t>Que produit la station Noor ?</a:t>
            </a:r>
          </a:p>
        </p:txBody>
      </p:sp>
      <p:sp>
        <p:nvSpPr>
          <p:cNvPr id="3" name="Titre 1">
            <a:extLst>
              <a:ext uri="{FF2B5EF4-FFF2-40B4-BE49-F238E27FC236}">
                <a16:creationId xmlns:a16="http://schemas.microsoft.com/office/drawing/2014/main" id="{4174FB57-A3B3-7A07-177E-F1542BC137D3}"/>
              </a:ext>
            </a:extLst>
          </p:cNvPr>
          <p:cNvSpPr txBox="1">
            <a:spLocks/>
          </p:cNvSpPr>
          <p:nvPr/>
        </p:nvSpPr>
        <p:spPr>
          <a:xfrm>
            <a:off x="298450" y="3998434"/>
            <a:ext cx="863773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Que produit la station Noor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6B6930B2-0BBF-3411-73DF-7EF0E430052C}"/>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1544A528-1068-80D9-5E91-AD7751F8CFF0}"/>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15652799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9EDE8-962B-F90B-6FBA-D7FE6489EDD4}"/>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03433416-8F8A-49BE-DEE5-CB0A7B75662C}"/>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B9B31052-F128-F17E-6B49-6681D051AE5B}"/>
              </a:ext>
            </a:extLst>
          </p:cNvPr>
          <p:cNvSpPr>
            <a:spLocks noGrp="1"/>
          </p:cNvSpPr>
          <p:nvPr>
            <p:ph type="title"/>
          </p:nvPr>
        </p:nvSpPr>
        <p:spPr/>
        <p:txBody>
          <a:bodyPr>
            <a:normAutofit/>
          </a:bodyPr>
          <a:lstStyle/>
          <a:p>
            <a:r>
              <a:rPr lang="fr-FR" dirty="0"/>
              <a:t>Que produisent les éoliennes ?</a:t>
            </a:r>
          </a:p>
        </p:txBody>
      </p:sp>
      <p:sp>
        <p:nvSpPr>
          <p:cNvPr id="3" name="Titre 1">
            <a:extLst>
              <a:ext uri="{FF2B5EF4-FFF2-40B4-BE49-F238E27FC236}">
                <a16:creationId xmlns:a16="http://schemas.microsoft.com/office/drawing/2014/main" id="{1331ADCE-C659-3569-D669-94FC32403FBD}"/>
              </a:ext>
            </a:extLst>
          </p:cNvPr>
          <p:cNvSpPr txBox="1">
            <a:spLocks/>
          </p:cNvSpPr>
          <p:nvPr/>
        </p:nvSpPr>
        <p:spPr>
          <a:xfrm>
            <a:off x="298450" y="3998434"/>
            <a:ext cx="863773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Que produisent les éoliennes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B188E484-FC24-E870-67CF-A380F43AB2A9}"/>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DE47D3C8-9A97-440F-CF25-24561AAA8F30}"/>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5154041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F49FEC-4E92-912E-2FF4-9398B7A44D11}"/>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BFB0E188-DDDB-55B6-FBCA-322E36BBD570}"/>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4DCA8DB6-259B-1543-3169-BC69F17660FA}"/>
              </a:ext>
            </a:extLst>
          </p:cNvPr>
          <p:cNvSpPr>
            <a:spLocks noGrp="1"/>
          </p:cNvSpPr>
          <p:nvPr>
            <p:ph type="title"/>
          </p:nvPr>
        </p:nvSpPr>
        <p:spPr/>
        <p:txBody>
          <a:bodyPr>
            <a:normAutofit/>
          </a:bodyPr>
          <a:lstStyle/>
          <a:p>
            <a:r>
              <a:rPr lang="fr-FR" dirty="0"/>
              <a:t>Pourquoi il faut utiliser des énergies renouvelables ?</a:t>
            </a:r>
          </a:p>
        </p:txBody>
      </p:sp>
      <p:sp>
        <p:nvSpPr>
          <p:cNvPr id="3" name="Titre 1">
            <a:extLst>
              <a:ext uri="{FF2B5EF4-FFF2-40B4-BE49-F238E27FC236}">
                <a16:creationId xmlns:a16="http://schemas.microsoft.com/office/drawing/2014/main" id="{C7B4830F-CFEF-3458-5049-A1D421229B31}"/>
              </a:ext>
            </a:extLst>
          </p:cNvPr>
          <p:cNvSpPr txBox="1">
            <a:spLocks/>
          </p:cNvSpPr>
          <p:nvPr/>
        </p:nvSpPr>
        <p:spPr>
          <a:xfrm>
            <a:off x="298450" y="3998434"/>
            <a:ext cx="863773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Pourquoi il faut utiliser des énergies renouvelables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8B231C1B-9D2C-62F1-654F-1BC0E3326EB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7977DF59-3314-EDA3-526E-23B5DA7AEE90}"/>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18680774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02197A-0E97-4590-6A58-9C984065A29E}"/>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D5C65CDD-8CF9-5256-3C35-D5CE78B7B012}"/>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3AA5DD48-2E64-198F-673B-81E47C1615F0}"/>
              </a:ext>
            </a:extLst>
          </p:cNvPr>
          <p:cNvSpPr>
            <a:spLocks noGrp="1"/>
          </p:cNvSpPr>
          <p:nvPr>
            <p:ph type="title"/>
          </p:nvPr>
        </p:nvSpPr>
        <p:spPr/>
        <p:txBody>
          <a:bodyPr>
            <a:normAutofit/>
          </a:bodyPr>
          <a:lstStyle/>
          <a:p>
            <a:r>
              <a:rPr lang="fr-FR" dirty="0"/>
              <a:t>Qu’est-ce qui menace notre planète ?</a:t>
            </a:r>
          </a:p>
        </p:txBody>
      </p:sp>
      <p:sp>
        <p:nvSpPr>
          <p:cNvPr id="3" name="Titre 1">
            <a:extLst>
              <a:ext uri="{FF2B5EF4-FFF2-40B4-BE49-F238E27FC236}">
                <a16:creationId xmlns:a16="http://schemas.microsoft.com/office/drawing/2014/main" id="{FC46A948-C0B6-A5E4-509A-7FC9D2713777}"/>
              </a:ext>
            </a:extLst>
          </p:cNvPr>
          <p:cNvSpPr txBox="1">
            <a:spLocks/>
          </p:cNvSpPr>
          <p:nvPr/>
        </p:nvSpPr>
        <p:spPr>
          <a:xfrm>
            <a:off x="298450" y="3998434"/>
            <a:ext cx="863773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Qu’est-ce qui menace notre planète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5240D835-F6A8-E34F-37D4-A9BE2A3A45D5}"/>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5F107BB2-D152-4919-0786-131C7F0A9997}"/>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8814663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16B45-3C42-ED3F-2801-C14222B5C09E}"/>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09D7C335-7FC9-246B-CF5F-489431432090}"/>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BC9E96FB-E736-E501-D935-CC0E6A0AF8D4}"/>
              </a:ext>
            </a:extLst>
          </p:cNvPr>
          <p:cNvSpPr>
            <a:spLocks noGrp="1"/>
          </p:cNvSpPr>
          <p:nvPr>
            <p:ph type="title"/>
          </p:nvPr>
        </p:nvSpPr>
        <p:spPr/>
        <p:txBody>
          <a:bodyPr>
            <a:normAutofit/>
          </a:bodyPr>
          <a:lstStyle/>
          <a:p>
            <a:r>
              <a:rPr lang="fr-FR" dirty="0"/>
              <a:t>Comment lutter contre le réchauffement climatique ?</a:t>
            </a:r>
          </a:p>
        </p:txBody>
      </p:sp>
      <p:sp>
        <p:nvSpPr>
          <p:cNvPr id="3" name="Titre 1">
            <a:extLst>
              <a:ext uri="{FF2B5EF4-FFF2-40B4-BE49-F238E27FC236}">
                <a16:creationId xmlns:a16="http://schemas.microsoft.com/office/drawing/2014/main" id="{AC083B86-FB5F-7426-97FD-1BFC90EC4CCC}"/>
              </a:ext>
            </a:extLst>
          </p:cNvPr>
          <p:cNvSpPr txBox="1">
            <a:spLocks/>
          </p:cNvSpPr>
          <p:nvPr/>
        </p:nvSpPr>
        <p:spPr>
          <a:xfrm>
            <a:off x="298450" y="3998434"/>
            <a:ext cx="863773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Comment lutter contre le réchauffement climatique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FC6436C8-7312-9821-2F4F-40706875AFD4}"/>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3F65FC03-E1F5-4CA7-6E1E-D5EB1A2618EB}"/>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9561356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3E8F99-E86A-27B2-0D72-F5C38AD3901A}"/>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7B554396-4D13-B3F5-9E00-078867E3FEC8}"/>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DF0D9AF4-869F-CC3E-D18B-46466AE84F9B}"/>
              </a:ext>
            </a:extLst>
          </p:cNvPr>
          <p:cNvSpPr>
            <a:spLocks noGrp="1"/>
          </p:cNvSpPr>
          <p:nvPr>
            <p:ph type="title"/>
          </p:nvPr>
        </p:nvSpPr>
        <p:spPr/>
        <p:txBody>
          <a:bodyPr>
            <a:normAutofit/>
          </a:bodyPr>
          <a:lstStyle/>
          <a:p>
            <a:r>
              <a:rPr lang="fr-FR" dirty="0"/>
              <a:t>Comment lutter contre la pollution ?</a:t>
            </a:r>
          </a:p>
        </p:txBody>
      </p:sp>
      <p:sp>
        <p:nvSpPr>
          <p:cNvPr id="3" name="Titre 1">
            <a:extLst>
              <a:ext uri="{FF2B5EF4-FFF2-40B4-BE49-F238E27FC236}">
                <a16:creationId xmlns:a16="http://schemas.microsoft.com/office/drawing/2014/main" id="{BFCA5380-0C7D-8F7C-77B9-7359E2A38648}"/>
              </a:ext>
            </a:extLst>
          </p:cNvPr>
          <p:cNvSpPr txBox="1">
            <a:spLocks/>
          </p:cNvSpPr>
          <p:nvPr/>
        </p:nvSpPr>
        <p:spPr>
          <a:xfrm>
            <a:off x="298450" y="3998434"/>
            <a:ext cx="863773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Comment lutter contre la pollution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A0B1FF97-0A24-3788-E5CD-FE90CE7C1753}"/>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4585320D-F2BB-E446-E08C-14130596F63D}"/>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10051935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1E423-5451-1555-9E56-F497383C47D5}"/>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08B8DDE0-DC0A-851C-97E2-584D8A249615}"/>
              </a:ext>
            </a:extLst>
          </p:cNvPr>
          <p:cNvPicPr>
            <a:picLocks noChangeAspect="1"/>
          </p:cNvPicPr>
          <p:nvPr/>
        </p:nvPicPr>
        <p:blipFill>
          <a:blip r:embed="rId2"/>
          <a:srcRect l="1542" t="8381" r="3284" b="18195"/>
          <a:stretch>
            <a:fillRect/>
          </a:stretch>
        </p:blipFill>
        <p:spPr>
          <a:xfrm>
            <a:off x="1370397" y="3994138"/>
            <a:ext cx="6246795" cy="1349939"/>
          </a:xfrm>
          <a:prstGeom prst="rect">
            <a:avLst/>
          </a:prstGeom>
        </p:spPr>
      </p:pic>
      <p:pic>
        <p:nvPicPr>
          <p:cNvPr id="15" name="Espace réservé pour une image  14" descr="Une image contenant horloge, cercle, symbole&#10;&#10;Le contenu généré par l’IA peut être incorrect.">
            <a:extLst>
              <a:ext uri="{FF2B5EF4-FFF2-40B4-BE49-F238E27FC236}">
                <a16:creationId xmlns:a16="http://schemas.microsoft.com/office/drawing/2014/main" id="{190DCC73-BD89-1799-ED2D-5782D30A0B9B}"/>
              </a:ext>
            </a:extLst>
          </p:cNvPr>
          <p:cNvPicPr>
            <a:picLocks noGrp="1" noChangeAspect="1"/>
          </p:cNvPicPr>
          <p:nvPr>
            <p:ph type="pic" sz="quarter" idx="12"/>
          </p:nvPr>
        </p:nvPicPr>
        <p:blipFill rotWithShape="1">
          <a:blip r:embed="rId3">
            <a:extLst>
              <a:ext uri="{28A0092B-C50C-407E-A947-70E740481C1C}">
                <a14:useLocalDpi xmlns:a14="http://schemas.microsoft.com/office/drawing/2010/main" val="0"/>
              </a:ext>
            </a:extLst>
          </a:blip>
          <a:srcRect l="-7560" r="-7560"/>
          <a:stretch>
            <a:fillRect/>
          </a:stretch>
        </p:blipFill>
        <p:spPr/>
      </p:pic>
      <p:pic>
        <p:nvPicPr>
          <p:cNvPr id="13" name="Espace réservé pour une image  12" descr="Une image contenant horloge, cercle, symbole, logo&#10;&#10;Le contenu généré par l’IA peut être incorrect.">
            <a:extLst>
              <a:ext uri="{FF2B5EF4-FFF2-40B4-BE49-F238E27FC236}">
                <a16:creationId xmlns:a16="http://schemas.microsoft.com/office/drawing/2014/main" id="{57DF90F3-78D5-77A7-8426-8E871B8843A7}"/>
              </a:ext>
            </a:extLst>
          </p:cNvPr>
          <p:cNvPicPr>
            <a:picLocks noGrp="1" noChangeAspect="1"/>
          </p:cNvPicPr>
          <p:nvPr>
            <p:ph type="pic" sz="quarter" idx="11"/>
          </p:nvPr>
        </p:nvPicPr>
        <p:blipFill rotWithShape="1">
          <a:blip r:embed="rId4">
            <a:grayscl/>
            <a:extLst>
              <a:ext uri="{28A0092B-C50C-407E-A947-70E740481C1C}">
                <a14:useLocalDpi xmlns:a14="http://schemas.microsoft.com/office/drawing/2010/main" val="0"/>
              </a:ext>
            </a:extLst>
          </a:blip>
          <a:srcRect l="-7526" r="-7526"/>
          <a:stretch>
            <a:fillRect/>
          </a:stretch>
        </p:blipFill>
        <p:spPr/>
      </p:pic>
      <p:sp>
        <p:nvSpPr>
          <p:cNvPr id="8" name="Espace réservé du texte 4">
            <a:extLst>
              <a:ext uri="{FF2B5EF4-FFF2-40B4-BE49-F238E27FC236}">
                <a16:creationId xmlns:a16="http://schemas.microsoft.com/office/drawing/2014/main" id="{0BD857C9-E818-349B-BDAA-28964858B4D1}"/>
              </a:ext>
            </a:extLst>
          </p:cNvPr>
          <p:cNvSpPr txBox="1">
            <a:spLocks/>
          </p:cNvSpPr>
          <p:nvPr/>
        </p:nvSpPr>
        <p:spPr>
          <a:xfrm>
            <a:off x="2272849" y="3075803"/>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Lire un texte.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Écrire un paragraphe.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Répondre à des questions en rafales. </a:t>
            </a:r>
          </a:p>
        </p:txBody>
      </p:sp>
      <p:sp>
        <p:nvSpPr>
          <p:cNvPr id="9" name="Espace réservé du texte 2">
            <a:extLst>
              <a:ext uri="{FF2B5EF4-FFF2-40B4-BE49-F238E27FC236}">
                <a16:creationId xmlns:a16="http://schemas.microsoft.com/office/drawing/2014/main" id="{6B7BA6C0-10FD-BA08-AB78-14022360642A}"/>
              </a:ext>
            </a:extLst>
          </p:cNvPr>
          <p:cNvSpPr txBox="1">
            <a:spLocks/>
          </p:cNvSpPr>
          <p:nvPr/>
        </p:nvSpPr>
        <p:spPr>
          <a:xfrm>
            <a:off x="2272850" y="447646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Histoire  </a:t>
            </a:r>
            <a:r>
              <a:rPr lang="fr-FR" dirty="0">
                <a:solidFill>
                  <a:srgbClr val="565F88"/>
                </a:solidFill>
              </a:rPr>
              <a:t>de « La mission verte »</a:t>
            </a: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a:t>
            </a:r>
          </a:p>
        </p:txBody>
      </p:sp>
      <p:sp>
        <p:nvSpPr>
          <p:cNvPr id="4" name="ZoneTexte 3">
            <a:extLst>
              <a:ext uri="{FF2B5EF4-FFF2-40B4-BE49-F238E27FC236}">
                <a16:creationId xmlns:a16="http://schemas.microsoft.com/office/drawing/2014/main" id="{57FCBE27-F36D-9E40-E4E4-612971E588B5}"/>
              </a:ext>
            </a:extLst>
          </p:cNvPr>
          <p:cNvSpPr txBox="1"/>
          <p:nvPr/>
        </p:nvSpPr>
        <p:spPr>
          <a:xfrm>
            <a:off x="2272851" y="4124915"/>
            <a:ext cx="167866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2. Lecture offerte</a:t>
            </a:r>
          </a:p>
        </p:txBody>
      </p:sp>
      <p:sp>
        <p:nvSpPr>
          <p:cNvPr id="5" name="Titre 8">
            <a:extLst>
              <a:ext uri="{FF2B5EF4-FFF2-40B4-BE49-F238E27FC236}">
                <a16:creationId xmlns:a16="http://schemas.microsoft.com/office/drawing/2014/main" id="{4A21D9E9-876E-BC00-E906-3E8833E4C1DD}"/>
              </a:ext>
            </a:extLst>
          </p:cNvPr>
          <p:cNvSpPr>
            <a:spLocks noGrp="1"/>
          </p:cNvSpPr>
          <p:nvPr>
            <p:ph type="title"/>
          </p:nvPr>
        </p:nvSpPr>
        <p:spPr>
          <a:xfrm>
            <a:off x="628650" y="1385583"/>
            <a:ext cx="7886700" cy="705267"/>
          </a:xfrm>
        </p:spPr>
        <p:txBody>
          <a:bodyPr/>
          <a:lstStyle/>
          <a:p>
            <a:r>
              <a:rPr lang="fr-MA" sz="3200" dirty="0"/>
              <a:t>Plan de la séance 6</a:t>
            </a:r>
          </a:p>
        </p:txBody>
      </p:sp>
      <p:grpSp>
        <p:nvGrpSpPr>
          <p:cNvPr id="6" name="Groupe 5">
            <a:extLst>
              <a:ext uri="{FF2B5EF4-FFF2-40B4-BE49-F238E27FC236}">
                <a16:creationId xmlns:a16="http://schemas.microsoft.com/office/drawing/2014/main" id="{8BDD5AAF-9197-1374-D05E-8BF6DDF391A5}"/>
              </a:ext>
            </a:extLst>
          </p:cNvPr>
          <p:cNvGrpSpPr/>
          <p:nvPr/>
        </p:nvGrpSpPr>
        <p:grpSpPr>
          <a:xfrm>
            <a:off x="3120265" y="0"/>
            <a:ext cx="2741519" cy="1084434"/>
            <a:chOff x="3072140" y="0"/>
            <a:chExt cx="2741519" cy="1084434"/>
          </a:xfrm>
        </p:grpSpPr>
        <p:sp>
          <p:nvSpPr>
            <p:cNvPr id="7" name="Rectangle 6">
              <a:extLst>
                <a:ext uri="{FF2B5EF4-FFF2-40B4-BE49-F238E27FC236}">
                  <a16:creationId xmlns:a16="http://schemas.microsoft.com/office/drawing/2014/main" id="{7F5F015A-E8E6-BD03-0111-1209A116BA3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AD5D3CB-D183-0C75-7DFB-E1EBC409031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itre 53">
              <a:extLst>
                <a:ext uri="{FF2B5EF4-FFF2-40B4-BE49-F238E27FC236}">
                  <a16:creationId xmlns:a16="http://schemas.microsoft.com/office/drawing/2014/main" id="{9F838AF6-11A9-9B39-5931-63446ACF60E7}"/>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41331890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C3CCA8-2A41-6F5A-173C-425751482E2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8C0A682-E8AA-3F69-A666-2BF771885C36}"/>
              </a:ext>
            </a:extLst>
          </p:cNvPr>
          <p:cNvSpPr>
            <a:spLocks noGrp="1"/>
          </p:cNvSpPr>
          <p:nvPr>
            <p:ph type="title"/>
          </p:nvPr>
        </p:nvSpPr>
        <p:spPr>
          <a:xfrm>
            <a:off x="1641201" y="756000"/>
            <a:ext cx="7057816" cy="612000"/>
          </a:xfrm>
        </p:spPr>
        <p:txBody>
          <a:bodyPr/>
          <a:lstStyle/>
          <a:p>
            <a:r>
              <a:rPr lang="fr-FR" dirty="0">
                <a:solidFill>
                  <a:schemeClr val="tx1">
                    <a:lumMod val="65000"/>
                    <a:lumOff val="35000"/>
                  </a:schemeClr>
                </a:solidFill>
                <a:latin typeface="Dosis Medium" pitchFamily="2" charset="0"/>
              </a:rPr>
              <a:t>Nous avons déjà vu le troisième épisode de l’histoire « La mission verte ». Qui veut nous rappeler ce qu’on a vu dans cet épisode ? </a:t>
            </a:r>
          </a:p>
        </p:txBody>
      </p:sp>
      <p:pic>
        <p:nvPicPr>
          <p:cNvPr id="3" name="Espace réservé pour une image  6" descr="Une image contenant habits, sourire, dessin humoristique, clipart&#10;&#10;Le contenu généré par l’IA peut être incorrect.">
            <a:extLst>
              <a:ext uri="{FF2B5EF4-FFF2-40B4-BE49-F238E27FC236}">
                <a16:creationId xmlns:a16="http://schemas.microsoft.com/office/drawing/2014/main" id="{638F1D08-8221-6C0C-E607-6A758CA14DFA}"/>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4" name="Image 3">
            <a:extLst>
              <a:ext uri="{FF2B5EF4-FFF2-40B4-BE49-F238E27FC236}">
                <a16:creationId xmlns:a16="http://schemas.microsoft.com/office/drawing/2014/main" id="{4E2CC18A-17C6-4FE8-0FDA-E6A286829E66}"/>
              </a:ext>
            </a:extLst>
          </p:cNvPr>
          <p:cNvPicPr>
            <a:picLocks noChangeAspect="1"/>
          </p:cNvPicPr>
          <p:nvPr/>
        </p:nvPicPr>
        <p:blipFill>
          <a:blip r:embed="rId3"/>
          <a:stretch>
            <a:fillRect/>
          </a:stretch>
        </p:blipFill>
        <p:spPr>
          <a:xfrm>
            <a:off x="1046729" y="2107429"/>
            <a:ext cx="6777101" cy="3850026"/>
          </a:xfrm>
          <a:prstGeom prst="rect">
            <a:avLst/>
          </a:prstGeom>
        </p:spPr>
      </p:pic>
    </p:spTree>
    <p:extLst>
      <p:ext uri="{BB962C8B-B14F-4D97-AF65-F5344CB8AC3E}">
        <p14:creationId xmlns:p14="http://schemas.microsoft.com/office/powerpoint/2010/main" val="1360510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93D423-7B1B-F21F-C9C2-5C2772569BE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D696198-4DFF-50FE-00D8-3A0910A2ED03}"/>
              </a:ext>
            </a:extLst>
          </p:cNvPr>
          <p:cNvSpPr>
            <a:spLocks noGrp="1"/>
          </p:cNvSpPr>
          <p:nvPr>
            <p:ph type="title"/>
          </p:nvPr>
        </p:nvSpPr>
        <p:spPr>
          <a:xfrm>
            <a:off x="1641201" y="756000"/>
            <a:ext cx="7057816" cy="612000"/>
          </a:xfrm>
        </p:spPr>
        <p:txBody>
          <a:bodyPr/>
          <a:lstStyle/>
          <a:p>
            <a:r>
              <a:rPr lang="fr-FR" dirty="0">
                <a:solidFill>
                  <a:schemeClr val="tx1">
                    <a:lumMod val="65000"/>
                    <a:lumOff val="35000"/>
                  </a:schemeClr>
                </a:solidFill>
                <a:latin typeface="Dosis Medium" pitchFamily="2" charset="0"/>
              </a:rPr>
              <a:t>On va  regarder le troisième épisode une nouvelle fois. Après, on verra quatrième épisode. Soyez attentifs.</a:t>
            </a:r>
          </a:p>
        </p:txBody>
      </p:sp>
      <p:grpSp>
        <p:nvGrpSpPr>
          <p:cNvPr id="4" name="Groupe 3">
            <a:extLst>
              <a:ext uri="{FF2B5EF4-FFF2-40B4-BE49-F238E27FC236}">
                <a16:creationId xmlns:a16="http://schemas.microsoft.com/office/drawing/2014/main" id="{9778D486-AD24-28BE-5AB0-9BFC960AABF1}"/>
              </a:ext>
            </a:extLst>
          </p:cNvPr>
          <p:cNvGrpSpPr/>
          <p:nvPr/>
        </p:nvGrpSpPr>
        <p:grpSpPr>
          <a:xfrm>
            <a:off x="96835" y="643220"/>
            <a:ext cx="1147140" cy="980797"/>
            <a:chOff x="113769" y="634753"/>
            <a:chExt cx="1147140" cy="980797"/>
          </a:xfrm>
        </p:grpSpPr>
        <p:pic>
          <p:nvPicPr>
            <p:cNvPr id="6" name="Image 5">
              <a:extLst>
                <a:ext uri="{FF2B5EF4-FFF2-40B4-BE49-F238E27FC236}">
                  <a16:creationId xmlns:a16="http://schemas.microsoft.com/office/drawing/2014/main" id="{32C8C681-5FB1-B7AD-9E54-3EFAF0DD37C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975F3FA-9AE7-ED74-92D1-FB18E0A9ED2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descr="Une image contenant texte, Police, Rectangle, blanc&#10;&#10;Le contenu généré par l’IA peut être incorrect.">
            <a:extLst>
              <a:ext uri="{FF2B5EF4-FFF2-40B4-BE49-F238E27FC236}">
                <a16:creationId xmlns:a16="http://schemas.microsoft.com/office/drawing/2014/main" id="{B772CC6E-3D3E-AE46-B42F-88C07C432B6E}"/>
              </a:ext>
            </a:extLst>
          </p:cNvPr>
          <p:cNvPicPr>
            <a:picLocks noChangeAspect="1"/>
          </p:cNvPicPr>
          <p:nvPr/>
        </p:nvPicPr>
        <p:blipFill>
          <a:blip r:embed="rId4"/>
          <a:stretch>
            <a:fillRect/>
          </a:stretch>
        </p:blipFill>
        <p:spPr>
          <a:xfrm>
            <a:off x="1043092" y="2069778"/>
            <a:ext cx="7057816" cy="3832625"/>
          </a:xfrm>
          <a:prstGeom prst="rect">
            <a:avLst/>
          </a:prstGeom>
        </p:spPr>
      </p:pic>
    </p:spTree>
    <p:extLst>
      <p:ext uri="{BB962C8B-B14F-4D97-AF65-F5344CB8AC3E}">
        <p14:creationId xmlns:p14="http://schemas.microsoft.com/office/powerpoint/2010/main" val="27554987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64AE8-C431-8927-9C79-F66C89EAD720}"/>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588F9E24-1FE0-B07F-A6F7-F6DBD066E257}"/>
              </a:ext>
            </a:extLst>
          </p:cNvPr>
          <p:cNvSpPr>
            <a:spLocks noGrp="1"/>
          </p:cNvSpPr>
          <p:nvPr>
            <p:ph type="title"/>
          </p:nvPr>
        </p:nvSpPr>
        <p:spPr>
          <a:xfrm>
            <a:off x="1692000" y="756000"/>
            <a:ext cx="6840000" cy="612000"/>
          </a:xfrm>
        </p:spPr>
        <p:txBody>
          <a:bodyPr/>
          <a:lstStyle/>
          <a:p>
            <a:r>
              <a:rPr lang="fr-FR" i="1" dirty="0">
                <a:solidFill>
                  <a:schemeClr val="bg1">
                    <a:lumMod val="50000"/>
                  </a:schemeClr>
                </a:solidFill>
                <a:latin typeface="Dosis Medium" pitchFamily="2" charset="0"/>
              </a:rPr>
              <a:t>Lecture de la vidéo.</a:t>
            </a:r>
          </a:p>
        </p:txBody>
      </p:sp>
      <p:pic>
        <p:nvPicPr>
          <p:cNvPr id="5"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D4476C23-3F11-1262-D0AE-64D7CE0167AF}"/>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a:xfrm>
            <a:off x="338580" y="722982"/>
            <a:ext cx="828000" cy="828000"/>
          </a:xfrm>
        </p:spPr>
      </p:pic>
      <p:pic>
        <p:nvPicPr>
          <p:cNvPr id="2" name="Image 1" descr="Une image contenant noir, obscurité&#10;&#10;Le contenu généré par l’IA peut être incorrect.">
            <a:extLst>
              <a:ext uri="{FF2B5EF4-FFF2-40B4-BE49-F238E27FC236}">
                <a16:creationId xmlns:a16="http://schemas.microsoft.com/office/drawing/2014/main" id="{A17CAF2A-82A4-7776-AC41-8CD69BF7752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9461" y="6084130"/>
            <a:ext cx="812539" cy="812539"/>
          </a:xfrm>
          <a:prstGeom prst="rect">
            <a:avLst/>
          </a:prstGeom>
        </p:spPr>
      </p:pic>
      <p:pic>
        <p:nvPicPr>
          <p:cNvPr id="3" name="FINALE - 5AP - La mission verte - E03 DONE-720p-260404">
            <a:hlinkClick r:id="" action="ppaction://media"/>
            <a:extLst>
              <a:ext uri="{FF2B5EF4-FFF2-40B4-BE49-F238E27FC236}">
                <a16:creationId xmlns:a16="http://schemas.microsoft.com/office/drawing/2014/main" id="{5844A1A1-21E7-0045-9F75-74F709478B90}"/>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630715" y="1902229"/>
            <a:ext cx="7882569" cy="4433945"/>
          </a:xfrm>
          <a:prstGeom prst="rect">
            <a:avLst/>
          </a:prstGeom>
        </p:spPr>
      </p:pic>
    </p:spTree>
    <p:extLst>
      <p:ext uri="{BB962C8B-B14F-4D97-AF65-F5344CB8AC3E}">
        <p14:creationId xmlns:p14="http://schemas.microsoft.com/office/powerpoint/2010/main" val="6625823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6154" fill="hold"/>
                                        <p:tgtEl>
                                          <p:spTgt spid="3"/>
                                        </p:tgtEl>
                                      </p:cBhvr>
                                    </p:cmd>
                                  </p:childTnLst>
                                </p:cTn>
                              </p:par>
                            </p:childTnLst>
                          </p:cTn>
                        </p:par>
                        <p:par>
                          <p:cTn id="7" fill="hold">
                            <p:stCondLst>
                              <p:cond delay="86154"/>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3"/>
                </p:tgtEl>
              </p:cMediaNode>
            </p:vide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6F3A9-E520-E9FC-2C5E-C1DB4038AD1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7508DB2-9CD4-538F-2105-DD07FFAFB5F3}"/>
              </a:ext>
            </a:extLst>
          </p:cNvPr>
          <p:cNvSpPr>
            <a:spLocks noGrp="1"/>
          </p:cNvSpPr>
          <p:nvPr>
            <p:ph type="title"/>
          </p:nvPr>
        </p:nvSpPr>
        <p:spPr>
          <a:xfrm>
            <a:off x="1573468" y="756000"/>
            <a:ext cx="7282665" cy="612000"/>
          </a:xfrm>
        </p:spPr>
        <p:txBody>
          <a:bodyPr/>
          <a:lstStyle/>
          <a:p>
            <a:r>
              <a:rPr lang="fr-FR" dirty="0">
                <a:solidFill>
                  <a:schemeClr val="tx1">
                    <a:lumMod val="65000"/>
                    <a:lumOff val="35000"/>
                  </a:schemeClr>
                </a:solidFill>
                <a:latin typeface="Dosis Medium" pitchFamily="2" charset="0"/>
              </a:rPr>
              <a:t>Maintenant, nous allons découvrir un nouvel épisode de l’histoire « La mission verte ». </a:t>
            </a:r>
            <a:br>
              <a:rPr lang="fr-FR" dirty="0">
                <a:solidFill>
                  <a:schemeClr val="tx1">
                    <a:lumMod val="65000"/>
                    <a:lumOff val="35000"/>
                  </a:schemeClr>
                </a:solidFill>
                <a:latin typeface="Dosis Medium" pitchFamily="2" charset="0"/>
              </a:rPr>
            </a:br>
            <a:r>
              <a:rPr lang="fr-FR" dirty="0">
                <a:solidFill>
                  <a:schemeClr val="tx1">
                    <a:lumMod val="65000"/>
                    <a:lumOff val="35000"/>
                  </a:schemeClr>
                </a:solidFill>
                <a:latin typeface="Dosis Medium" pitchFamily="2" charset="0"/>
              </a:rPr>
              <a:t>Est-ce que vous êtes prêts ? Ecoutez bien. </a:t>
            </a:r>
          </a:p>
        </p:txBody>
      </p:sp>
      <p:grpSp>
        <p:nvGrpSpPr>
          <p:cNvPr id="6" name="Groupe 5">
            <a:extLst>
              <a:ext uri="{FF2B5EF4-FFF2-40B4-BE49-F238E27FC236}">
                <a16:creationId xmlns:a16="http://schemas.microsoft.com/office/drawing/2014/main" id="{8A7A8B49-A8EB-D219-A070-9D7E41AC661D}"/>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32D47FE5-1478-9B58-C571-56014FF858B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60AE3D4-2466-3C26-BFFD-6369C54F347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5" name="Image 4">
            <a:extLst>
              <a:ext uri="{FF2B5EF4-FFF2-40B4-BE49-F238E27FC236}">
                <a16:creationId xmlns:a16="http://schemas.microsoft.com/office/drawing/2014/main" id="{7B90D03E-B0CA-2B4D-7F36-EA1814B4872A}"/>
              </a:ext>
            </a:extLst>
          </p:cNvPr>
          <p:cNvPicPr>
            <a:picLocks noChangeAspect="1"/>
          </p:cNvPicPr>
          <p:nvPr/>
        </p:nvPicPr>
        <p:blipFill>
          <a:blip r:embed="rId4"/>
          <a:stretch>
            <a:fillRect/>
          </a:stretch>
        </p:blipFill>
        <p:spPr>
          <a:xfrm>
            <a:off x="571902" y="1963102"/>
            <a:ext cx="8039100" cy="4333875"/>
          </a:xfrm>
          <a:prstGeom prst="rect">
            <a:avLst/>
          </a:prstGeom>
        </p:spPr>
      </p:pic>
    </p:spTree>
    <p:extLst>
      <p:ext uri="{BB962C8B-B14F-4D97-AF65-F5344CB8AC3E}">
        <p14:creationId xmlns:p14="http://schemas.microsoft.com/office/powerpoint/2010/main" val="9054543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C26FC-15C3-B839-D036-6203EF06CAB7}"/>
            </a:ext>
          </a:extLst>
        </p:cNvPr>
        <p:cNvGrpSpPr/>
        <p:nvPr/>
      </p:nvGrpSpPr>
      <p:grpSpPr>
        <a:xfrm>
          <a:off x="0" y="0"/>
          <a:ext cx="0" cy="0"/>
          <a:chOff x="0" y="0"/>
          <a:chExt cx="0" cy="0"/>
        </a:xfrm>
      </p:grpSpPr>
      <p:pic>
        <p:nvPicPr>
          <p:cNvPr id="18"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A390C1A4-464E-0758-90CF-AD7B098FCC7D}"/>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a:xfrm>
            <a:off x="394184" y="792000"/>
            <a:ext cx="720000" cy="720000"/>
          </a:xfrm>
        </p:spPr>
      </p:pic>
      <p:sp>
        <p:nvSpPr>
          <p:cNvPr id="19" name="Titre 1">
            <a:extLst>
              <a:ext uri="{FF2B5EF4-FFF2-40B4-BE49-F238E27FC236}">
                <a16:creationId xmlns:a16="http://schemas.microsoft.com/office/drawing/2014/main" id="{14CBC752-619B-3475-7D7E-77A1BD8D20D8}"/>
              </a:ext>
            </a:extLst>
          </p:cNvPr>
          <p:cNvSpPr>
            <a:spLocks noGrp="1"/>
          </p:cNvSpPr>
          <p:nvPr>
            <p:ph type="title"/>
          </p:nvPr>
        </p:nvSpPr>
        <p:spPr>
          <a:xfrm>
            <a:off x="1692000" y="756000"/>
            <a:ext cx="6840000" cy="612000"/>
          </a:xfrm>
        </p:spPr>
        <p:txBody>
          <a:bodyPr/>
          <a:lstStyle/>
          <a:p>
            <a:r>
              <a:rPr lang="fr-FR" i="1" dirty="0">
                <a:solidFill>
                  <a:schemeClr val="tx1">
                    <a:lumMod val="65000"/>
                    <a:lumOff val="35000"/>
                  </a:schemeClr>
                </a:solidFill>
                <a:latin typeface="Dosis Medium" pitchFamily="2" charset="0"/>
              </a:rPr>
              <a:t>Lecture de la vidéo.</a:t>
            </a:r>
          </a:p>
        </p:txBody>
      </p:sp>
      <p:pic>
        <p:nvPicPr>
          <p:cNvPr id="3" name="Image 2" descr="Une image contenant noir, obscurité&#10;&#10;Le contenu généré par l’IA peut être incorrect.">
            <a:extLst>
              <a:ext uri="{FF2B5EF4-FFF2-40B4-BE49-F238E27FC236}">
                <a16:creationId xmlns:a16="http://schemas.microsoft.com/office/drawing/2014/main" id="{388AE31D-7A2F-3DD8-66A6-E254A728AB4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53359" y="5984986"/>
            <a:ext cx="812539" cy="812539"/>
          </a:xfrm>
          <a:prstGeom prst="rect">
            <a:avLst/>
          </a:prstGeom>
        </p:spPr>
      </p:pic>
      <p:pic>
        <p:nvPicPr>
          <p:cNvPr id="4" name="FINALE - 5AP - La mission verte - E04 DONE-720p-260411">
            <a:hlinkClick r:id="" action="ppaction://media"/>
            <a:extLst>
              <a:ext uri="{FF2B5EF4-FFF2-40B4-BE49-F238E27FC236}">
                <a16:creationId xmlns:a16="http://schemas.microsoft.com/office/drawing/2014/main" id="{0CBFC28A-1DF6-3878-87B2-8D80228C14CE}"/>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815760" y="1928364"/>
            <a:ext cx="7512480" cy="4225770"/>
          </a:xfrm>
          <a:prstGeom prst="rect">
            <a:avLst/>
          </a:prstGeom>
        </p:spPr>
      </p:pic>
    </p:spTree>
    <p:extLst>
      <p:ext uri="{BB962C8B-B14F-4D97-AF65-F5344CB8AC3E}">
        <p14:creationId xmlns:p14="http://schemas.microsoft.com/office/powerpoint/2010/main" val="73918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2505" fill="hold"/>
                                        <p:tgtEl>
                                          <p:spTgt spid="4"/>
                                        </p:tgtEl>
                                      </p:cBhvr>
                                    </p:cmd>
                                  </p:childTnLst>
                                </p:cTn>
                              </p:par>
                            </p:childTnLst>
                          </p:cTn>
                        </p:par>
                        <p:par>
                          <p:cTn id="7" fill="hold">
                            <p:stCondLst>
                              <p:cond delay="92505"/>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4"/>
                </p:tgtEl>
              </p:cMediaNode>
            </p:vide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D794C-9AAF-1DCE-9FEB-A566711D474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924EE5F-7E4E-C49A-F69D-F2C5570115E2}"/>
              </a:ext>
            </a:extLst>
          </p:cNvPr>
          <p:cNvSpPr>
            <a:spLocks noGrp="1"/>
          </p:cNvSpPr>
          <p:nvPr>
            <p:ph type="title"/>
          </p:nvPr>
        </p:nvSpPr>
        <p:spPr>
          <a:xfrm>
            <a:off x="1641201" y="756000"/>
            <a:ext cx="7057816" cy="612000"/>
          </a:xfrm>
        </p:spPr>
        <p:txBody>
          <a:bodyPr/>
          <a:lstStyle/>
          <a:p>
            <a:r>
              <a:rPr lang="fr-FR" dirty="0">
                <a:solidFill>
                  <a:schemeClr val="tx1">
                    <a:lumMod val="65000"/>
                    <a:lumOff val="35000"/>
                  </a:schemeClr>
                </a:solidFill>
                <a:latin typeface="Dosis SemiBold" pitchFamily="2" charset="0"/>
              </a:rPr>
              <a:t>Nous allons écouter l’histoire une deuxième fois. Soyez attentifs.</a:t>
            </a:r>
          </a:p>
        </p:txBody>
      </p:sp>
      <p:grpSp>
        <p:nvGrpSpPr>
          <p:cNvPr id="6" name="Groupe 5">
            <a:extLst>
              <a:ext uri="{FF2B5EF4-FFF2-40B4-BE49-F238E27FC236}">
                <a16:creationId xmlns:a16="http://schemas.microsoft.com/office/drawing/2014/main" id="{2D0464EF-A4F3-A047-F10C-D82D4CDC2B63}"/>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ADA6845E-D9A9-429C-3868-FC79CE8397D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6E233AA-19F6-CE6A-9B1B-17DE36EAD45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3" name="Image 12">
            <a:extLst>
              <a:ext uri="{FF2B5EF4-FFF2-40B4-BE49-F238E27FC236}">
                <a16:creationId xmlns:a16="http://schemas.microsoft.com/office/drawing/2014/main" id="{9048DF2C-FA71-8810-9B4D-089FA98D1662}"/>
              </a:ext>
            </a:extLst>
          </p:cNvPr>
          <p:cNvPicPr>
            <a:picLocks noChangeAspect="1"/>
          </p:cNvPicPr>
          <p:nvPr/>
        </p:nvPicPr>
        <p:blipFill>
          <a:blip r:embed="rId4"/>
          <a:stretch>
            <a:fillRect/>
          </a:stretch>
        </p:blipFill>
        <p:spPr>
          <a:xfrm>
            <a:off x="3087301" y="2425565"/>
            <a:ext cx="2950143" cy="2950143"/>
          </a:xfrm>
          <a:prstGeom prst="roundRect">
            <a:avLst>
              <a:gd name="adj" fmla="val 10201"/>
            </a:avLst>
          </a:prstGeom>
        </p:spPr>
      </p:pic>
    </p:spTree>
    <p:extLst>
      <p:ext uri="{BB962C8B-B14F-4D97-AF65-F5344CB8AC3E}">
        <p14:creationId xmlns:p14="http://schemas.microsoft.com/office/powerpoint/2010/main" val="37273548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C26FC-15C3-B839-D036-6203EF06CAB7}"/>
            </a:ext>
          </a:extLst>
        </p:cNvPr>
        <p:cNvGrpSpPr/>
        <p:nvPr/>
      </p:nvGrpSpPr>
      <p:grpSpPr>
        <a:xfrm>
          <a:off x="0" y="0"/>
          <a:ext cx="0" cy="0"/>
          <a:chOff x="0" y="0"/>
          <a:chExt cx="0" cy="0"/>
        </a:xfrm>
      </p:grpSpPr>
      <p:pic>
        <p:nvPicPr>
          <p:cNvPr id="18"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A390C1A4-464E-0758-90CF-AD7B098FCC7D}"/>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a:xfrm>
            <a:off x="394184" y="792000"/>
            <a:ext cx="720000" cy="720000"/>
          </a:xfrm>
        </p:spPr>
      </p:pic>
      <p:sp>
        <p:nvSpPr>
          <p:cNvPr id="19" name="Titre 1">
            <a:extLst>
              <a:ext uri="{FF2B5EF4-FFF2-40B4-BE49-F238E27FC236}">
                <a16:creationId xmlns:a16="http://schemas.microsoft.com/office/drawing/2014/main" id="{14CBC752-619B-3475-7D7E-77A1BD8D20D8}"/>
              </a:ext>
            </a:extLst>
          </p:cNvPr>
          <p:cNvSpPr>
            <a:spLocks noGrp="1"/>
          </p:cNvSpPr>
          <p:nvPr>
            <p:ph type="title"/>
          </p:nvPr>
        </p:nvSpPr>
        <p:spPr>
          <a:xfrm>
            <a:off x="1692000" y="756000"/>
            <a:ext cx="6840000" cy="612000"/>
          </a:xfrm>
        </p:spPr>
        <p:txBody>
          <a:bodyPr/>
          <a:lstStyle/>
          <a:p>
            <a:r>
              <a:rPr lang="fr-FR" i="1" dirty="0">
                <a:solidFill>
                  <a:schemeClr val="tx1">
                    <a:lumMod val="65000"/>
                    <a:lumOff val="35000"/>
                  </a:schemeClr>
                </a:solidFill>
                <a:latin typeface="Dosis Medium" pitchFamily="2" charset="0"/>
              </a:rPr>
              <a:t>Lecture de la vidéo.</a:t>
            </a:r>
          </a:p>
        </p:txBody>
      </p:sp>
      <p:pic>
        <p:nvPicPr>
          <p:cNvPr id="3" name="Image 2" descr="Une image contenant noir, obscurité&#10;&#10;Le contenu généré par l’IA peut être incorrect.">
            <a:extLst>
              <a:ext uri="{FF2B5EF4-FFF2-40B4-BE49-F238E27FC236}">
                <a16:creationId xmlns:a16="http://schemas.microsoft.com/office/drawing/2014/main" id="{388AE31D-7A2F-3DD8-66A6-E254A728AB4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2" name="FINALE - 5AP - La mission verte - E04 DONE-720p-260411">
            <a:hlinkClick r:id="" action="ppaction://media"/>
            <a:extLst>
              <a:ext uri="{FF2B5EF4-FFF2-40B4-BE49-F238E27FC236}">
                <a16:creationId xmlns:a16="http://schemas.microsoft.com/office/drawing/2014/main" id="{E98AF34E-47F8-151B-A066-C348CCB3FD10}"/>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767926" y="1923682"/>
            <a:ext cx="7608147" cy="4279583"/>
          </a:xfrm>
          <a:prstGeom prst="rect">
            <a:avLst/>
          </a:prstGeom>
        </p:spPr>
      </p:pic>
    </p:spTree>
    <p:extLst>
      <p:ext uri="{BB962C8B-B14F-4D97-AF65-F5344CB8AC3E}">
        <p14:creationId xmlns:p14="http://schemas.microsoft.com/office/powerpoint/2010/main" val="29539997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2505" fill="hold"/>
                                        <p:tgtEl>
                                          <p:spTgt spid="2"/>
                                        </p:tgtEl>
                                      </p:cBhvr>
                                    </p:cmd>
                                  </p:childTnLst>
                                </p:cTn>
                              </p:par>
                            </p:childTnLst>
                          </p:cTn>
                        </p:par>
                        <p:par>
                          <p:cTn id="7" fill="hold">
                            <p:stCondLst>
                              <p:cond delay="92505"/>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3822D-5568-F026-69E7-222E0DD608BB}"/>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0F0EE2D2-383B-9A81-EA62-60A20CAC134B}"/>
              </a:ext>
            </a:extLst>
          </p:cNvPr>
          <p:cNvSpPr>
            <a:spLocks noGrp="1"/>
          </p:cNvSpPr>
          <p:nvPr>
            <p:ph type="title"/>
          </p:nvPr>
        </p:nvSpPr>
        <p:spPr/>
        <p:txBody>
          <a:bodyPr>
            <a:normAutofit/>
          </a:bodyPr>
          <a:lstStyle/>
          <a:p>
            <a:r>
              <a:rPr lang="fr-FR" dirty="0">
                <a:solidFill>
                  <a:schemeClr val="tx1">
                    <a:lumMod val="65000"/>
                    <a:lumOff val="35000"/>
                  </a:schemeClr>
                </a:solidFill>
              </a:rPr>
              <a:t>Que se passe-t-il grâce à l’IA ?</a:t>
            </a:r>
            <a:endParaRPr lang="fr-MA" dirty="0">
              <a:solidFill>
                <a:schemeClr val="tx1">
                  <a:lumMod val="65000"/>
                  <a:lumOff val="35000"/>
                </a:schemeClr>
              </a:solidFill>
            </a:endParaRP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5C844CD9-493B-F706-B89E-58BB36033F9B}"/>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4" name="ZoneTexte 3">
            <a:extLst>
              <a:ext uri="{FF2B5EF4-FFF2-40B4-BE49-F238E27FC236}">
                <a16:creationId xmlns:a16="http://schemas.microsoft.com/office/drawing/2014/main" id="{9EA578D0-06AF-2133-067D-C929D4141B53}"/>
              </a:ext>
            </a:extLst>
          </p:cNvPr>
          <p:cNvSpPr txBox="1"/>
          <p:nvPr/>
        </p:nvSpPr>
        <p:spPr>
          <a:xfrm>
            <a:off x="2535926" y="1832474"/>
            <a:ext cx="5152147" cy="523220"/>
          </a:xfrm>
          <a:prstGeom prst="rect">
            <a:avLst/>
          </a:prstGeom>
          <a:noFill/>
        </p:spPr>
        <p:txBody>
          <a:bodyPr wrap="square">
            <a:spAutoFit/>
          </a:bodyPr>
          <a:lstStyle/>
          <a:p>
            <a:r>
              <a:rPr lang="fr-FR" sz="2800" b="1" dirty="0">
                <a:ln w="0"/>
                <a:solidFill>
                  <a:srgbClr val="2196B1"/>
                </a:solidFill>
                <a:latin typeface="Dosis SemiBold" pitchFamily="2" charset="0"/>
              </a:rPr>
              <a:t>Que se passe-t-il grâce à l’IA ?</a:t>
            </a:r>
            <a:endParaRPr lang="fr-MA" sz="2800" b="1" dirty="0">
              <a:ln w="0"/>
              <a:solidFill>
                <a:srgbClr val="2196B1"/>
              </a:solidFill>
              <a:latin typeface="Dosis SemiBold" pitchFamily="2" charset="0"/>
            </a:endParaRPr>
          </a:p>
        </p:txBody>
      </p:sp>
      <p:pic>
        <p:nvPicPr>
          <p:cNvPr id="5" name="Image 4">
            <a:extLst>
              <a:ext uri="{FF2B5EF4-FFF2-40B4-BE49-F238E27FC236}">
                <a16:creationId xmlns:a16="http://schemas.microsoft.com/office/drawing/2014/main" id="{4BE70A0C-CD7D-4923-922A-F7BC3F6ECDEA}"/>
              </a:ext>
            </a:extLst>
          </p:cNvPr>
          <p:cNvPicPr>
            <a:picLocks noChangeAspect="1"/>
          </p:cNvPicPr>
          <p:nvPr/>
        </p:nvPicPr>
        <p:blipFill>
          <a:blip r:embed="rId3"/>
          <a:stretch>
            <a:fillRect/>
          </a:stretch>
        </p:blipFill>
        <p:spPr>
          <a:xfrm>
            <a:off x="2779871" y="2693897"/>
            <a:ext cx="3584258" cy="3743098"/>
          </a:xfrm>
          <a:prstGeom prst="rect">
            <a:avLst/>
          </a:prstGeom>
        </p:spPr>
      </p:pic>
    </p:spTree>
    <p:extLst>
      <p:ext uri="{BB962C8B-B14F-4D97-AF65-F5344CB8AC3E}">
        <p14:creationId xmlns:p14="http://schemas.microsoft.com/office/powerpoint/2010/main" val="28560577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9ACAE-A584-E9F4-9008-EDBA4173973C}"/>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18EB1AB3-34F2-4498-B83F-EC815F34C252}"/>
              </a:ext>
            </a:extLst>
          </p:cNvPr>
          <p:cNvSpPr>
            <a:spLocks noGrp="1"/>
          </p:cNvSpPr>
          <p:nvPr>
            <p:ph type="title"/>
          </p:nvPr>
        </p:nvSpPr>
        <p:spPr/>
        <p:txBody>
          <a:bodyPr>
            <a:normAutofit/>
          </a:bodyPr>
          <a:lstStyle/>
          <a:p>
            <a:r>
              <a:rPr lang="fr-FR" dirty="0">
                <a:ln w="0"/>
                <a:solidFill>
                  <a:schemeClr val="bg2">
                    <a:lumMod val="50000"/>
                  </a:schemeClr>
                </a:solidFill>
              </a:rPr>
              <a:t>Grâce aux informations de l’IA, les pompiers arrivent rapidement.</a:t>
            </a:r>
            <a:endParaRPr lang="fr-MA" dirty="0">
              <a:solidFill>
                <a:schemeClr val="bg2">
                  <a:lumMod val="50000"/>
                </a:schemeClr>
              </a:solidFill>
            </a:endParaRP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FAA84CDB-98B9-E5DC-BE56-4B5F2A652374}"/>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6" name="ZoneTexte 5">
            <a:extLst>
              <a:ext uri="{FF2B5EF4-FFF2-40B4-BE49-F238E27FC236}">
                <a16:creationId xmlns:a16="http://schemas.microsoft.com/office/drawing/2014/main" id="{D4DD00ED-FFC2-0875-BB03-551F5BF7D76B}"/>
              </a:ext>
            </a:extLst>
          </p:cNvPr>
          <p:cNvSpPr txBox="1"/>
          <p:nvPr/>
        </p:nvSpPr>
        <p:spPr>
          <a:xfrm>
            <a:off x="879831" y="1713069"/>
            <a:ext cx="7483489" cy="830997"/>
          </a:xfrm>
          <a:prstGeom prst="rect">
            <a:avLst/>
          </a:prstGeom>
          <a:noFill/>
        </p:spPr>
        <p:txBody>
          <a:bodyPr wrap="square">
            <a:spAutoFit/>
          </a:bodyPr>
          <a:lstStyle/>
          <a:p>
            <a:pPr algn="ctr"/>
            <a:r>
              <a:rPr lang="fr-FR" sz="2400" b="1" dirty="0">
                <a:ln w="0"/>
                <a:solidFill>
                  <a:srgbClr val="2196B1"/>
                </a:solidFill>
                <a:latin typeface="Dosis SemiBold" pitchFamily="2" charset="0"/>
              </a:rPr>
              <a:t>Grâce aux informations de l’IA, les pompiers arrivent rapidement. </a:t>
            </a:r>
            <a:endParaRPr lang="fr-MA" sz="2400" b="1" dirty="0">
              <a:ln w="0"/>
              <a:solidFill>
                <a:srgbClr val="2196B1"/>
              </a:solidFill>
              <a:latin typeface="Dosis SemiBold" pitchFamily="2" charset="0"/>
            </a:endParaRPr>
          </a:p>
        </p:txBody>
      </p:sp>
      <p:pic>
        <p:nvPicPr>
          <p:cNvPr id="3" name="Image 2">
            <a:extLst>
              <a:ext uri="{FF2B5EF4-FFF2-40B4-BE49-F238E27FC236}">
                <a16:creationId xmlns:a16="http://schemas.microsoft.com/office/drawing/2014/main" id="{EE1557C3-121E-20F1-1CAA-2AA4BF8024B7}"/>
              </a:ext>
            </a:extLst>
          </p:cNvPr>
          <p:cNvPicPr>
            <a:picLocks noChangeAspect="1"/>
          </p:cNvPicPr>
          <p:nvPr/>
        </p:nvPicPr>
        <p:blipFill>
          <a:blip r:embed="rId3"/>
          <a:stretch>
            <a:fillRect/>
          </a:stretch>
        </p:blipFill>
        <p:spPr>
          <a:xfrm>
            <a:off x="1324496" y="2643951"/>
            <a:ext cx="6926220" cy="3639628"/>
          </a:xfrm>
          <a:prstGeom prst="rect">
            <a:avLst/>
          </a:prstGeom>
        </p:spPr>
      </p:pic>
    </p:spTree>
    <p:extLst>
      <p:ext uri="{BB962C8B-B14F-4D97-AF65-F5344CB8AC3E}">
        <p14:creationId xmlns:p14="http://schemas.microsoft.com/office/powerpoint/2010/main" val="1660094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9BAD7-86F3-F75A-69AD-EF935B597CEB}"/>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6C6407D2-20CF-8B60-191B-0E4E8D58681F}"/>
              </a:ext>
            </a:extLst>
          </p:cNvPr>
          <p:cNvSpPr>
            <a:spLocks noGrp="1"/>
          </p:cNvSpPr>
          <p:nvPr>
            <p:ph type="title"/>
          </p:nvPr>
        </p:nvSpPr>
        <p:spPr/>
        <p:txBody>
          <a:bodyPr>
            <a:normAutofit/>
          </a:bodyPr>
          <a:lstStyle/>
          <a:p>
            <a:r>
              <a:rPr lang="fr-FR" dirty="0">
                <a:solidFill>
                  <a:schemeClr val="tx1">
                    <a:lumMod val="65000"/>
                    <a:lumOff val="35000"/>
                  </a:schemeClr>
                </a:solidFill>
              </a:rPr>
              <a:t>Quelle est la conséquence d’une intervention rapide ?</a:t>
            </a:r>
            <a:endParaRPr lang="fr-MA" dirty="0">
              <a:solidFill>
                <a:schemeClr val="tx1">
                  <a:lumMod val="65000"/>
                  <a:lumOff val="35000"/>
                </a:schemeClr>
              </a:solidFill>
            </a:endParaRP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9A995573-6769-4261-6837-101876E44D6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4" name="ZoneTexte 3">
            <a:extLst>
              <a:ext uri="{FF2B5EF4-FFF2-40B4-BE49-F238E27FC236}">
                <a16:creationId xmlns:a16="http://schemas.microsoft.com/office/drawing/2014/main" id="{31EF6482-4375-492F-94F4-4371FDE3598E}"/>
              </a:ext>
            </a:extLst>
          </p:cNvPr>
          <p:cNvSpPr txBox="1"/>
          <p:nvPr/>
        </p:nvSpPr>
        <p:spPr>
          <a:xfrm>
            <a:off x="835800" y="1973791"/>
            <a:ext cx="7696200" cy="523220"/>
          </a:xfrm>
          <a:prstGeom prst="rect">
            <a:avLst/>
          </a:prstGeom>
          <a:noFill/>
        </p:spPr>
        <p:txBody>
          <a:bodyPr wrap="square">
            <a:spAutoFit/>
          </a:bodyPr>
          <a:lstStyle/>
          <a:p>
            <a:r>
              <a:rPr lang="fr-FR" sz="2800" b="1" dirty="0">
                <a:ln w="0"/>
                <a:solidFill>
                  <a:srgbClr val="2196B1"/>
                </a:solidFill>
                <a:latin typeface="Dosis SemiBold" pitchFamily="2" charset="0"/>
              </a:rPr>
              <a:t>Quelle est la conséquence d’une intervention rapide ?</a:t>
            </a:r>
            <a:endParaRPr lang="fr-MA" sz="2800" b="1" dirty="0">
              <a:ln w="0"/>
              <a:solidFill>
                <a:srgbClr val="2196B1"/>
              </a:solidFill>
              <a:latin typeface="Dosis SemiBold" pitchFamily="2" charset="0"/>
            </a:endParaRPr>
          </a:p>
        </p:txBody>
      </p:sp>
      <p:pic>
        <p:nvPicPr>
          <p:cNvPr id="5" name="Image 4">
            <a:extLst>
              <a:ext uri="{FF2B5EF4-FFF2-40B4-BE49-F238E27FC236}">
                <a16:creationId xmlns:a16="http://schemas.microsoft.com/office/drawing/2014/main" id="{7210C3E7-1B6A-4733-0840-B569B08F8CD0}"/>
              </a:ext>
            </a:extLst>
          </p:cNvPr>
          <p:cNvPicPr>
            <a:picLocks noChangeAspect="1"/>
          </p:cNvPicPr>
          <p:nvPr/>
        </p:nvPicPr>
        <p:blipFill>
          <a:blip r:embed="rId3"/>
          <a:stretch>
            <a:fillRect/>
          </a:stretch>
        </p:blipFill>
        <p:spPr>
          <a:xfrm>
            <a:off x="2679383" y="2620000"/>
            <a:ext cx="3576638" cy="3693170"/>
          </a:xfrm>
          <a:prstGeom prst="rect">
            <a:avLst/>
          </a:prstGeom>
        </p:spPr>
      </p:pic>
    </p:spTree>
    <p:extLst>
      <p:ext uri="{BB962C8B-B14F-4D97-AF65-F5344CB8AC3E}">
        <p14:creationId xmlns:p14="http://schemas.microsoft.com/office/powerpoint/2010/main" val="18161586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F2B91-10E0-3E25-0199-56E8EF3F3616}"/>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69E2FDA3-A1CE-2D83-F0AE-296672E0A359}"/>
              </a:ext>
            </a:extLst>
          </p:cNvPr>
          <p:cNvSpPr>
            <a:spLocks noGrp="1"/>
          </p:cNvSpPr>
          <p:nvPr>
            <p:ph type="title"/>
          </p:nvPr>
        </p:nvSpPr>
        <p:spPr>
          <a:xfrm>
            <a:off x="1692000" y="756000"/>
            <a:ext cx="6840000" cy="612000"/>
          </a:xfrm>
        </p:spPr>
        <p:txBody>
          <a:bodyPr>
            <a:normAutofit/>
          </a:bodyPr>
          <a:lstStyle/>
          <a:p>
            <a:pPr lvl="0" defTabSz="914400">
              <a:defRPr/>
            </a:pPr>
            <a:r>
              <a:rPr lang="fr-FR" dirty="0">
                <a:ln w="0"/>
                <a:solidFill>
                  <a:schemeClr val="bg2">
                    <a:lumMod val="50000"/>
                  </a:schemeClr>
                </a:solidFill>
              </a:rPr>
              <a:t>L’incendie est maîtrisé avant qu’il ne détruise la forêt.</a:t>
            </a:r>
          </a:p>
        </p:txBody>
      </p:sp>
      <p:sp>
        <p:nvSpPr>
          <p:cNvPr id="3" name="Titre 1">
            <a:extLst>
              <a:ext uri="{FF2B5EF4-FFF2-40B4-BE49-F238E27FC236}">
                <a16:creationId xmlns:a16="http://schemas.microsoft.com/office/drawing/2014/main" id="{25D3A200-EC80-096A-5068-A53CC1A09BCA}"/>
              </a:ext>
            </a:extLst>
          </p:cNvPr>
          <p:cNvSpPr txBox="1">
            <a:spLocks/>
          </p:cNvSpPr>
          <p:nvPr/>
        </p:nvSpPr>
        <p:spPr>
          <a:xfrm>
            <a:off x="723450" y="1742308"/>
            <a:ext cx="7697099" cy="131750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lvl="0" algn="ctr" defTabSz="914400">
              <a:defRPr/>
            </a:pPr>
            <a:r>
              <a:rPr kumimoji="0" lang="fr-FR" sz="2400" b="1" i="0" u="none" strike="noStrike" kern="1200" cap="none" spc="0" normalizeH="0" baseline="0" noProof="0" dirty="0">
                <a:ln w="0"/>
                <a:solidFill>
                  <a:srgbClr val="2196B1"/>
                </a:solidFill>
                <a:effectLst/>
                <a:uLnTx/>
                <a:uFillTx/>
                <a:latin typeface="Dosis SemiBold" pitchFamily="2" charset="0"/>
              </a:rPr>
              <a:t>L’incendie est maîtrisé avant qu’il ne détruise la forêt.</a:t>
            </a:r>
            <a:endParaRPr lang="fr-FR" sz="2400" b="1" dirty="0">
              <a:ln w="0"/>
              <a:solidFill>
                <a:srgbClr val="2196B1"/>
              </a:solidFill>
              <a:latin typeface="Dosis SemiBold" pitchFamily="2" charset="0"/>
            </a:endParaRPr>
          </a:p>
        </p:txBody>
      </p:sp>
      <p:grpSp>
        <p:nvGrpSpPr>
          <p:cNvPr id="6" name="Groupe 5">
            <a:extLst>
              <a:ext uri="{FF2B5EF4-FFF2-40B4-BE49-F238E27FC236}">
                <a16:creationId xmlns:a16="http://schemas.microsoft.com/office/drawing/2014/main" id="{66F908B1-76ED-7FF3-1834-099C6A4AD501}"/>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BE80A445-BC32-71DB-3437-53EFE31F243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DA6097D-6357-36FA-5857-399B5C75FEA0}"/>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Image 3">
            <a:extLst>
              <a:ext uri="{FF2B5EF4-FFF2-40B4-BE49-F238E27FC236}">
                <a16:creationId xmlns:a16="http://schemas.microsoft.com/office/drawing/2014/main" id="{75203FFF-F7BD-47A5-7A95-1A890BA514BF}"/>
              </a:ext>
            </a:extLst>
          </p:cNvPr>
          <p:cNvPicPr>
            <a:picLocks noChangeAspect="1"/>
          </p:cNvPicPr>
          <p:nvPr/>
        </p:nvPicPr>
        <p:blipFill>
          <a:blip r:embed="rId4"/>
          <a:stretch>
            <a:fillRect/>
          </a:stretch>
        </p:blipFill>
        <p:spPr>
          <a:xfrm>
            <a:off x="1760220" y="3067265"/>
            <a:ext cx="5839777" cy="3034735"/>
          </a:xfrm>
          <a:prstGeom prst="rect">
            <a:avLst/>
          </a:prstGeom>
        </p:spPr>
      </p:pic>
    </p:spTree>
    <p:extLst>
      <p:ext uri="{BB962C8B-B14F-4D97-AF65-F5344CB8AC3E}">
        <p14:creationId xmlns:p14="http://schemas.microsoft.com/office/powerpoint/2010/main" val="21793258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35517-FD1D-F341-609E-1B9AC0C246B4}"/>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FAA3B166-1B0B-538F-A6D6-F5E955A58BE7}"/>
              </a:ext>
            </a:extLst>
          </p:cNvPr>
          <p:cNvSpPr>
            <a:spLocks noGrp="1"/>
          </p:cNvSpPr>
          <p:nvPr>
            <p:ph type="title"/>
          </p:nvPr>
        </p:nvSpPr>
        <p:spPr/>
        <p:txBody>
          <a:bodyPr>
            <a:normAutofit/>
          </a:bodyPr>
          <a:lstStyle/>
          <a:p>
            <a:r>
              <a:rPr lang="fr-FR" dirty="0">
                <a:solidFill>
                  <a:schemeClr val="tx1">
                    <a:lumMod val="65000"/>
                    <a:lumOff val="35000"/>
                  </a:schemeClr>
                </a:solidFill>
              </a:rPr>
              <a:t>Que fait Yassine </a:t>
            </a:r>
            <a:r>
              <a:rPr lang="fr-MA" dirty="0">
                <a:solidFill>
                  <a:schemeClr val="tx1">
                    <a:lumMod val="65000"/>
                    <a:lumOff val="35000"/>
                  </a:schemeClr>
                </a:solidFill>
              </a:rPr>
              <a:t>?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A1EA0B68-89FE-EA35-BDF4-0E3EB5396620}"/>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0" name="ZoneTexte 9">
            <a:extLst>
              <a:ext uri="{FF2B5EF4-FFF2-40B4-BE49-F238E27FC236}">
                <a16:creationId xmlns:a16="http://schemas.microsoft.com/office/drawing/2014/main" id="{BBFB3128-DFD9-C56F-CEBA-54851600EA06}"/>
              </a:ext>
            </a:extLst>
          </p:cNvPr>
          <p:cNvSpPr txBox="1"/>
          <p:nvPr/>
        </p:nvSpPr>
        <p:spPr>
          <a:xfrm>
            <a:off x="2119298" y="1793563"/>
            <a:ext cx="4116184" cy="523220"/>
          </a:xfrm>
          <a:prstGeom prst="rect">
            <a:avLst/>
          </a:prstGeom>
          <a:noFill/>
        </p:spPr>
        <p:txBody>
          <a:bodyPr wrap="square">
            <a:spAutoFit/>
          </a:bodyPr>
          <a:lstStyle/>
          <a:p>
            <a:pPr algn="ctr"/>
            <a:r>
              <a:rPr lang="fr-FR" sz="2800" b="1" dirty="0">
                <a:ln w="0"/>
                <a:solidFill>
                  <a:srgbClr val="2196B1"/>
                </a:solidFill>
                <a:latin typeface="Dosis SemiBold" pitchFamily="2" charset="0"/>
              </a:rPr>
              <a:t>Que fait Yassine </a:t>
            </a:r>
            <a:r>
              <a:rPr lang="fr-MA" sz="2800" b="1" dirty="0">
                <a:ln w="0"/>
                <a:solidFill>
                  <a:srgbClr val="2196B1"/>
                </a:solidFill>
                <a:latin typeface="Dosis SemiBold" pitchFamily="2" charset="0"/>
              </a:rPr>
              <a:t>? </a:t>
            </a:r>
          </a:p>
        </p:txBody>
      </p:sp>
      <p:pic>
        <p:nvPicPr>
          <p:cNvPr id="4" name="Image 3">
            <a:extLst>
              <a:ext uri="{FF2B5EF4-FFF2-40B4-BE49-F238E27FC236}">
                <a16:creationId xmlns:a16="http://schemas.microsoft.com/office/drawing/2014/main" id="{BD4004F4-C02B-7370-EE65-8064993F53E8}"/>
              </a:ext>
            </a:extLst>
          </p:cNvPr>
          <p:cNvPicPr>
            <a:picLocks noChangeAspect="1"/>
          </p:cNvPicPr>
          <p:nvPr/>
        </p:nvPicPr>
        <p:blipFill>
          <a:blip r:embed="rId3"/>
          <a:stretch>
            <a:fillRect/>
          </a:stretch>
        </p:blipFill>
        <p:spPr>
          <a:xfrm>
            <a:off x="2792730" y="2635667"/>
            <a:ext cx="3226520" cy="3359653"/>
          </a:xfrm>
          <a:prstGeom prst="rect">
            <a:avLst/>
          </a:prstGeom>
        </p:spPr>
      </p:pic>
    </p:spTree>
    <p:extLst>
      <p:ext uri="{BB962C8B-B14F-4D97-AF65-F5344CB8AC3E}">
        <p14:creationId xmlns:p14="http://schemas.microsoft.com/office/powerpoint/2010/main" val="2239987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16698F-74B1-C977-3489-4261B861FB5D}"/>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58CBBCC6-ECC2-16DF-6659-5B1F19895391}"/>
              </a:ext>
            </a:extLst>
          </p:cNvPr>
          <p:cNvSpPr>
            <a:spLocks noGrp="1"/>
          </p:cNvSpPr>
          <p:nvPr>
            <p:ph type="title"/>
          </p:nvPr>
        </p:nvSpPr>
        <p:spPr/>
        <p:txBody>
          <a:bodyPr>
            <a:normAutofit/>
          </a:bodyPr>
          <a:lstStyle/>
          <a:p>
            <a:r>
              <a:rPr lang="fr-MA" dirty="0">
                <a:solidFill>
                  <a:schemeClr val="tx1">
                    <a:lumMod val="65000"/>
                    <a:lumOff val="35000"/>
                  </a:schemeClr>
                </a:solidFill>
              </a:rPr>
              <a:t>Yassine présente son projet à l’école.</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F8E0F9EC-EB12-6D0E-D519-A5707245B4D0}"/>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0" name="ZoneTexte 9">
            <a:extLst>
              <a:ext uri="{FF2B5EF4-FFF2-40B4-BE49-F238E27FC236}">
                <a16:creationId xmlns:a16="http://schemas.microsoft.com/office/drawing/2014/main" id="{26D00810-27AF-A39A-A91E-CACB01877726}"/>
              </a:ext>
            </a:extLst>
          </p:cNvPr>
          <p:cNvSpPr txBox="1"/>
          <p:nvPr/>
        </p:nvSpPr>
        <p:spPr>
          <a:xfrm>
            <a:off x="1548731" y="1613185"/>
            <a:ext cx="6511637" cy="523220"/>
          </a:xfrm>
          <a:prstGeom prst="rect">
            <a:avLst/>
          </a:prstGeom>
          <a:noFill/>
        </p:spPr>
        <p:txBody>
          <a:bodyPr wrap="square">
            <a:spAutoFit/>
          </a:bodyPr>
          <a:lstStyle/>
          <a:p>
            <a:pPr algn="ctr"/>
            <a:r>
              <a:rPr lang="fr-MA" sz="2800" b="1" dirty="0">
                <a:ln w="0"/>
                <a:solidFill>
                  <a:srgbClr val="2196B1"/>
                </a:solidFill>
                <a:latin typeface="Dosis SemiBold" pitchFamily="2" charset="0"/>
              </a:rPr>
              <a:t>Yassine présente son projet à l’école.</a:t>
            </a:r>
          </a:p>
        </p:txBody>
      </p:sp>
      <p:pic>
        <p:nvPicPr>
          <p:cNvPr id="4" name="Image 3">
            <a:extLst>
              <a:ext uri="{FF2B5EF4-FFF2-40B4-BE49-F238E27FC236}">
                <a16:creationId xmlns:a16="http://schemas.microsoft.com/office/drawing/2014/main" id="{DB54FF26-0837-BC7D-DFCC-BE1565FE4114}"/>
              </a:ext>
            </a:extLst>
          </p:cNvPr>
          <p:cNvPicPr>
            <a:picLocks noChangeAspect="1"/>
          </p:cNvPicPr>
          <p:nvPr/>
        </p:nvPicPr>
        <p:blipFill>
          <a:blip r:embed="rId3"/>
          <a:stretch>
            <a:fillRect/>
          </a:stretch>
        </p:blipFill>
        <p:spPr>
          <a:xfrm>
            <a:off x="1638299" y="2819401"/>
            <a:ext cx="6307769" cy="3222282"/>
          </a:xfrm>
          <a:prstGeom prst="rect">
            <a:avLst/>
          </a:prstGeom>
        </p:spPr>
      </p:pic>
    </p:spTree>
    <p:extLst>
      <p:ext uri="{BB962C8B-B14F-4D97-AF65-F5344CB8AC3E}">
        <p14:creationId xmlns:p14="http://schemas.microsoft.com/office/powerpoint/2010/main" val="42435966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987A4-69AE-62B1-C756-460DBA57283B}"/>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3BAC0D4B-531A-8035-93B5-86A724507A8F}"/>
              </a:ext>
            </a:extLst>
          </p:cNvPr>
          <p:cNvSpPr>
            <a:spLocks noGrp="1"/>
          </p:cNvSpPr>
          <p:nvPr>
            <p:ph type="title"/>
          </p:nvPr>
        </p:nvSpPr>
        <p:spPr/>
        <p:txBody>
          <a:bodyPr>
            <a:normAutofit/>
          </a:bodyPr>
          <a:lstStyle/>
          <a:p>
            <a:r>
              <a:rPr lang="fr-FR" dirty="0">
                <a:ln w="0"/>
                <a:solidFill>
                  <a:schemeClr val="tx1">
                    <a:lumMod val="50000"/>
                    <a:lumOff val="50000"/>
                  </a:schemeClr>
                </a:solidFill>
              </a:rPr>
              <a:t>Qu’est-ce qui menace notre planète ?</a:t>
            </a:r>
            <a:endParaRPr lang="fr-FR" dirty="0">
              <a:solidFill>
                <a:schemeClr val="tx1">
                  <a:lumMod val="50000"/>
                  <a:lumOff val="50000"/>
                </a:schemeClr>
              </a:solidFill>
            </a:endParaRPr>
          </a:p>
        </p:txBody>
      </p:sp>
      <p:sp>
        <p:nvSpPr>
          <p:cNvPr id="6" name="Titre 1">
            <a:extLst>
              <a:ext uri="{FF2B5EF4-FFF2-40B4-BE49-F238E27FC236}">
                <a16:creationId xmlns:a16="http://schemas.microsoft.com/office/drawing/2014/main" id="{F316A598-D49F-C083-1708-C89756179E64}"/>
              </a:ext>
            </a:extLst>
          </p:cNvPr>
          <p:cNvSpPr txBox="1">
            <a:spLocks/>
          </p:cNvSpPr>
          <p:nvPr/>
        </p:nvSpPr>
        <p:spPr>
          <a:xfrm>
            <a:off x="602673" y="1681768"/>
            <a:ext cx="7938653"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rPr>
              <a:t>Qu’est-ce qui menace notre planète ?</a:t>
            </a:r>
          </a:p>
        </p:txBody>
      </p:sp>
      <p:grpSp>
        <p:nvGrpSpPr>
          <p:cNvPr id="8" name="Groupe 7">
            <a:extLst>
              <a:ext uri="{FF2B5EF4-FFF2-40B4-BE49-F238E27FC236}">
                <a16:creationId xmlns:a16="http://schemas.microsoft.com/office/drawing/2014/main" id="{D08F5B52-70F3-24BB-34C0-1CC411224314}"/>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DC7A57E5-BEFE-3DE1-D831-9144830C20C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01B4D7E-B6D1-B251-F6C1-D9972496F46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B7B43D9E-CDF5-CEFA-5C64-A99D55ED0271}"/>
              </a:ext>
            </a:extLst>
          </p:cNvPr>
          <p:cNvPicPr>
            <a:picLocks noChangeAspect="1"/>
          </p:cNvPicPr>
          <p:nvPr/>
        </p:nvPicPr>
        <p:blipFill>
          <a:blip r:embed="rId4"/>
          <a:stretch>
            <a:fillRect/>
          </a:stretch>
        </p:blipFill>
        <p:spPr>
          <a:xfrm>
            <a:off x="2930412" y="2679705"/>
            <a:ext cx="3134558" cy="3263896"/>
          </a:xfrm>
          <a:prstGeom prst="rect">
            <a:avLst/>
          </a:prstGeom>
        </p:spPr>
      </p:pic>
    </p:spTree>
    <p:extLst>
      <p:ext uri="{BB962C8B-B14F-4D97-AF65-F5344CB8AC3E}">
        <p14:creationId xmlns:p14="http://schemas.microsoft.com/office/powerpoint/2010/main" val="19478864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97CB6-46A2-2E0B-B966-3FA38C0BF8FA}"/>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1F9FE951-C97B-1205-E578-D5DE132C0EB6}"/>
              </a:ext>
            </a:extLst>
          </p:cNvPr>
          <p:cNvSpPr>
            <a:spLocks noGrp="1"/>
          </p:cNvSpPr>
          <p:nvPr>
            <p:ph type="title"/>
          </p:nvPr>
        </p:nvSpPr>
        <p:spPr/>
        <p:txBody>
          <a:bodyPr>
            <a:normAutofit/>
          </a:bodyPr>
          <a:lstStyle/>
          <a:p>
            <a:r>
              <a:rPr lang="fr-FR" dirty="0">
                <a:ln w="0"/>
                <a:solidFill>
                  <a:schemeClr val="tx1">
                    <a:lumMod val="50000"/>
                    <a:lumOff val="50000"/>
                  </a:schemeClr>
                </a:solidFill>
              </a:rPr>
              <a:t>Le réchauffement climatique menace notre planète.</a:t>
            </a:r>
            <a:endParaRPr lang="fr-FR" dirty="0">
              <a:solidFill>
                <a:schemeClr val="tx1">
                  <a:lumMod val="50000"/>
                  <a:lumOff val="50000"/>
                </a:schemeClr>
              </a:solidFill>
            </a:endParaRPr>
          </a:p>
        </p:txBody>
      </p:sp>
      <p:sp>
        <p:nvSpPr>
          <p:cNvPr id="6" name="Titre 1">
            <a:extLst>
              <a:ext uri="{FF2B5EF4-FFF2-40B4-BE49-F238E27FC236}">
                <a16:creationId xmlns:a16="http://schemas.microsoft.com/office/drawing/2014/main" id="{FFD36727-A7EB-D2B2-3303-6D4406E2B573}"/>
              </a:ext>
            </a:extLst>
          </p:cNvPr>
          <p:cNvSpPr txBox="1">
            <a:spLocks/>
          </p:cNvSpPr>
          <p:nvPr/>
        </p:nvSpPr>
        <p:spPr>
          <a:xfrm>
            <a:off x="834901" y="1485336"/>
            <a:ext cx="7721015"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rPr>
              <a:t>Le réchauffement climatique menace notre planète.</a:t>
            </a:r>
          </a:p>
        </p:txBody>
      </p:sp>
      <p:grpSp>
        <p:nvGrpSpPr>
          <p:cNvPr id="8" name="Groupe 7">
            <a:extLst>
              <a:ext uri="{FF2B5EF4-FFF2-40B4-BE49-F238E27FC236}">
                <a16:creationId xmlns:a16="http://schemas.microsoft.com/office/drawing/2014/main" id="{432B88EB-BAF6-BDA9-0C9D-5CE6179C31DF}"/>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DC6AD8B3-E588-4766-E9AD-0DC72F554E1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EEBFDF2-6E01-84CE-6767-E80A31CB89EB}"/>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Image 3">
            <a:extLst>
              <a:ext uri="{FF2B5EF4-FFF2-40B4-BE49-F238E27FC236}">
                <a16:creationId xmlns:a16="http://schemas.microsoft.com/office/drawing/2014/main" id="{CF6BC50E-B0B9-F085-1BBB-0895173B7471}"/>
              </a:ext>
            </a:extLst>
          </p:cNvPr>
          <p:cNvPicPr>
            <a:picLocks noChangeAspect="1"/>
          </p:cNvPicPr>
          <p:nvPr/>
        </p:nvPicPr>
        <p:blipFill>
          <a:blip r:embed="rId4"/>
          <a:stretch>
            <a:fillRect/>
          </a:stretch>
        </p:blipFill>
        <p:spPr>
          <a:xfrm>
            <a:off x="1866763" y="2789011"/>
            <a:ext cx="5657289" cy="2909063"/>
          </a:xfrm>
          <a:prstGeom prst="rect">
            <a:avLst/>
          </a:prstGeom>
        </p:spPr>
      </p:pic>
    </p:spTree>
    <p:extLst>
      <p:ext uri="{BB962C8B-B14F-4D97-AF65-F5344CB8AC3E}">
        <p14:creationId xmlns:p14="http://schemas.microsoft.com/office/powerpoint/2010/main" val="30243344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FCA5DE-799E-A026-CC34-D676027ACD1E}"/>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7903FBBF-054E-C4C9-792E-07DD64D5E770}"/>
              </a:ext>
            </a:extLst>
          </p:cNvPr>
          <p:cNvSpPr>
            <a:spLocks noGrp="1"/>
          </p:cNvSpPr>
          <p:nvPr>
            <p:ph type="title"/>
          </p:nvPr>
        </p:nvSpPr>
        <p:spPr/>
        <p:txBody>
          <a:bodyPr>
            <a:normAutofit/>
          </a:bodyPr>
          <a:lstStyle/>
          <a:p>
            <a:r>
              <a:rPr lang="fr-FR" dirty="0">
                <a:solidFill>
                  <a:schemeClr val="tx1">
                    <a:lumMod val="65000"/>
                    <a:lumOff val="35000"/>
                  </a:schemeClr>
                </a:solidFill>
              </a:rPr>
              <a:t>Que devons-nous faire pour lutter contre le réchauffement climatique ?  </a:t>
            </a:r>
          </a:p>
        </p:txBody>
      </p:sp>
      <p:grpSp>
        <p:nvGrpSpPr>
          <p:cNvPr id="8" name="Groupe 7">
            <a:extLst>
              <a:ext uri="{FF2B5EF4-FFF2-40B4-BE49-F238E27FC236}">
                <a16:creationId xmlns:a16="http://schemas.microsoft.com/office/drawing/2014/main" id="{54F17C47-2789-B66F-4570-42F06709303B}"/>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6C99769B-94BA-F3E4-ED8D-96A6B67A8C0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2C654F1-B743-377D-86AE-8F9A0D7CC96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3" name="ZoneTexte 12">
            <a:extLst>
              <a:ext uri="{FF2B5EF4-FFF2-40B4-BE49-F238E27FC236}">
                <a16:creationId xmlns:a16="http://schemas.microsoft.com/office/drawing/2014/main" id="{07DD52DF-ED6A-C33C-6789-CD9E79F813ED}"/>
              </a:ext>
            </a:extLst>
          </p:cNvPr>
          <p:cNvSpPr txBox="1"/>
          <p:nvPr/>
        </p:nvSpPr>
        <p:spPr>
          <a:xfrm>
            <a:off x="571902" y="1816244"/>
            <a:ext cx="8101042" cy="954107"/>
          </a:xfrm>
          <a:prstGeom prst="rect">
            <a:avLst/>
          </a:prstGeom>
          <a:noFill/>
        </p:spPr>
        <p:txBody>
          <a:bodyPr wrap="square">
            <a:spAutoFit/>
          </a:bodyPr>
          <a:lstStyle/>
          <a:p>
            <a:pPr algn="ctr"/>
            <a:r>
              <a:rPr lang="fr-FR" sz="2800" b="1" dirty="0">
                <a:ln w="0"/>
                <a:solidFill>
                  <a:srgbClr val="2196B1"/>
                </a:solidFill>
                <a:latin typeface="Dosis SemiBold" pitchFamily="2" charset="0"/>
              </a:rPr>
              <a:t>Que devons-nous faire pour lutter contre le réchauffement climatique ? </a:t>
            </a:r>
            <a:endParaRPr lang="fr-MA" sz="2800" b="1" dirty="0">
              <a:ln w="0"/>
              <a:solidFill>
                <a:srgbClr val="2196B1"/>
              </a:solidFill>
              <a:latin typeface="Dosis SemiBold" pitchFamily="2" charset="0"/>
            </a:endParaRPr>
          </a:p>
        </p:txBody>
      </p:sp>
      <p:pic>
        <p:nvPicPr>
          <p:cNvPr id="2" name="Image 1">
            <a:extLst>
              <a:ext uri="{FF2B5EF4-FFF2-40B4-BE49-F238E27FC236}">
                <a16:creationId xmlns:a16="http://schemas.microsoft.com/office/drawing/2014/main" id="{902BF8A6-87CA-8359-8006-66DE69D7E0B0}"/>
              </a:ext>
            </a:extLst>
          </p:cNvPr>
          <p:cNvPicPr>
            <a:picLocks noChangeAspect="1"/>
          </p:cNvPicPr>
          <p:nvPr/>
        </p:nvPicPr>
        <p:blipFill>
          <a:blip r:embed="rId4"/>
          <a:stretch>
            <a:fillRect/>
          </a:stretch>
        </p:blipFill>
        <p:spPr>
          <a:xfrm>
            <a:off x="3004721" y="3175005"/>
            <a:ext cx="3134558" cy="3263896"/>
          </a:xfrm>
          <a:prstGeom prst="rect">
            <a:avLst/>
          </a:prstGeom>
        </p:spPr>
      </p:pic>
    </p:spTree>
    <p:extLst>
      <p:ext uri="{BB962C8B-B14F-4D97-AF65-F5344CB8AC3E}">
        <p14:creationId xmlns:p14="http://schemas.microsoft.com/office/powerpoint/2010/main" val="17573622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EA24B-5F24-7D91-AD79-39A48FCAE2A2}"/>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A5AEA9F8-2BB1-BEE8-523F-9BFF035FA426}"/>
              </a:ext>
            </a:extLst>
          </p:cNvPr>
          <p:cNvSpPr>
            <a:spLocks noGrp="1"/>
          </p:cNvSpPr>
          <p:nvPr>
            <p:ph type="title"/>
          </p:nvPr>
        </p:nvSpPr>
        <p:spPr/>
        <p:txBody>
          <a:bodyPr>
            <a:normAutofit/>
          </a:bodyPr>
          <a:lstStyle/>
          <a:p>
            <a:r>
              <a:rPr lang="fr-FR" dirty="0">
                <a:solidFill>
                  <a:schemeClr val="tx1">
                    <a:lumMod val="65000"/>
                    <a:lumOff val="35000"/>
                  </a:schemeClr>
                </a:solidFill>
              </a:rPr>
              <a:t>Nous devons utiliser les transports en commun, économiser l’énergie, trier et recycler les déchets.</a:t>
            </a:r>
          </a:p>
        </p:txBody>
      </p:sp>
      <p:grpSp>
        <p:nvGrpSpPr>
          <p:cNvPr id="8" name="Groupe 7">
            <a:extLst>
              <a:ext uri="{FF2B5EF4-FFF2-40B4-BE49-F238E27FC236}">
                <a16:creationId xmlns:a16="http://schemas.microsoft.com/office/drawing/2014/main" id="{29792EE8-E1F9-B151-4AB1-3CEA5801D697}"/>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3D0C2D51-DF11-2223-713B-B718738A8C6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65D3EE7-40C8-94B4-545C-F4524F8EF2A9}"/>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ZoneTexte 2">
            <a:extLst>
              <a:ext uri="{FF2B5EF4-FFF2-40B4-BE49-F238E27FC236}">
                <a16:creationId xmlns:a16="http://schemas.microsoft.com/office/drawing/2014/main" id="{A78121AC-F5BC-8F63-FD93-6C1760FD29CF}"/>
              </a:ext>
            </a:extLst>
          </p:cNvPr>
          <p:cNvSpPr txBox="1"/>
          <p:nvPr/>
        </p:nvSpPr>
        <p:spPr>
          <a:xfrm>
            <a:off x="834901" y="1811308"/>
            <a:ext cx="7288025" cy="954107"/>
          </a:xfrm>
          <a:prstGeom prst="rect">
            <a:avLst/>
          </a:prstGeom>
          <a:noFill/>
        </p:spPr>
        <p:txBody>
          <a:bodyPr wrap="square">
            <a:spAutoFit/>
          </a:bodyPr>
          <a:lstStyle/>
          <a:p>
            <a:pPr algn="ctr"/>
            <a:r>
              <a:rPr lang="fr-FR" sz="2800" b="1" dirty="0">
                <a:ln w="0"/>
                <a:solidFill>
                  <a:srgbClr val="2196B1"/>
                </a:solidFill>
                <a:latin typeface="Dosis SemiBold" pitchFamily="2" charset="0"/>
              </a:rPr>
              <a:t>Nous devons utiliser les transports en commun, économiser l’énergie, trier et recycler les déchets.</a:t>
            </a:r>
            <a:endParaRPr lang="fr-MA" sz="2800" b="1" dirty="0">
              <a:ln w="0"/>
              <a:solidFill>
                <a:srgbClr val="2196B1"/>
              </a:solidFill>
              <a:latin typeface="Dosis SemiBold" pitchFamily="2" charset="0"/>
            </a:endParaRPr>
          </a:p>
        </p:txBody>
      </p:sp>
      <p:pic>
        <p:nvPicPr>
          <p:cNvPr id="4" name="Image 3">
            <a:extLst>
              <a:ext uri="{FF2B5EF4-FFF2-40B4-BE49-F238E27FC236}">
                <a16:creationId xmlns:a16="http://schemas.microsoft.com/office/drawing/2014/main" id="{49554BCA-74AD-85F9-BCC2-D706C3B8F990}"/>
              </a:ext>
            </a:extLst>
          </p:cNvPr>
          <p:cNvPicPr>
            <a:picLocks noChangeAspect="1"/>
          </p:cNvPicPr>
          <p:nvPr/>
        </p:nvPicPr>
        <p:blipFill>
          <a:blip r:embed="rId4"/>
          <a:stretch>
            <a:fillRect/>
          </a:stretch>
        </p:blipFill>
        <p:spPr>
          <a:xfrm>
            <a:off x="1480660" y="3023235"/>
            <a:ext cx="6182677" cy="3198190"/>
          </a:xfrm>
          <a:prstGeom prst="rect">
            <a:avLst/>
          </a:prstGeom>
        </p:spPr>
      </p:pic>
    </p:spTree>
    <p:extLst>
      <p:ext uri="{BB962C8B-B14F-4D97-AF65-F5344CB8AC3E}">
        <p14:creationId xmlns:p14="http://schemas.microsoft.com/office/powerpoint/2010/main" val="14022628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8B082-D465-5762-BC57-10F30FCD450D}"/>
            </a:ext>
          </a:extLst>
        </p:cNvPr>
        <p:cNvGrpSpPr/>
        <p:nvPr/>
      </p:nvGrpSpPr>
      <p:grpSpPr>
        <a:xfrm>
          <a:off x="0" y="0"/>
          <a:ext cx="0" cy="0"/>
          <a:chOff x="0" y="0"/>
          <a:chExt cx="0" cy="0"/>
        </a:xfrm>
      </p:grpSpPr>
      <p:grpSp>
        <p:nvGrpSpPr>
          <p:cNvPr id="3" name="Groupe 2">
            <a:extLst>
              <a:ext uri="{FF2B5EF4-FFF2-40B4-BE49-F238E27FC236}">
                <a16:creationId xmlns:a16="http://schemas.microsoft.com/office/drawing/2014/main" id="{8E693380-08AC-12AE-8C32-9B1B10D051CA}"/>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DBD6F968-D2E9-DA7B-BDCD-11827296C6EE}"/>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1601C90-5833-EEAD-F5CA-66ADF09950FA}"/>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9" name="Titre 1">
            <a:extLst>
              <a:ext uri="{FF2B5EF4-FFF2-40B4-BE49-F238E27FC236}">
                <a16:creationId xmlns:a16="http://schemas.microsoft.com/office/drawing/2014/main" id="{82D1671D-9CD1-1589-2B54-03E06E9EAED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C’est la fin de l’histoire </a:t>
            </a:r>
            <a:r>
              <a:rPr lang="fr-FR">
                <a:solidFill>
                  <a:schemeClr val="tx1">
                    <a:lumMod val="65000"/>
                    <a:lumOff val="35000"/>
                  </a:schemeClr>
                </a:solidFill>
              </a:rPr>
              <a:t>de Yassine</a:t>
            </a:r>
            <a:r>
              <a:rPr lang="fr-FR" dirty="0">
                <a:solidFill>
                  <a:schemeClr val="tx1">
                    <a:lumMod val="65000"/>
                    <a:lumOff val="35000"/>
                  </a:schemeClr>
                </a:solidFill>
              </a:rPr>
              <a:t>. Nous allons retrouver une nouvelle histoire. </a:t>
            </a:r>
            <a:endParaRPr lang="fr-FR" dirty="0">
              <a:solidFill>
                <a:schemeClr val="tx1">
                  <a:lumMod val="65000"/>
                  <a:lumOff val="35000"/>
                </a:schemeClr>
              </a:solidFill>
              <a:latin typeface="Dosis Medium" pitchFamily="2" charset="0"/>
            </a:endParaRPr>
          </a:p>
        </p:txBody>
      </p:sp>
      <p:pic>
        <p:nvPicPr>
          <p:cNvPr id="2" name="Image 1">
            <a:extLst>
              <a:ext uri="{FF2B5EF4-FFF2-40B4-BE49-F238E27FC236}">
                <a16:creationId xmlns:a16="http://schemas.microsoft.com/office/drawing/2014/main" id="{69FB5E7D-BA0C-454C-FC91-DBB0EA1B15D7}"/>
              </a:ext>
            </a:extLst>
          </p:cNvPr>
          <p:cNvPicPr>
            <a:picLocks noChangeAspect="1"/>
          </p:cNvPicPr>
          <p:nvPr/>
        </p:nvPicPr>
        <p:blipFill>
          <a:blip r:embed="rId4"/>
          <a:stretch>
            <a:fillRect/>
          </a:stretch>
        </p:blipFill>
        <p:spPr>
          <a:xfrm>
            <a:off x="1376475" y="2279773"/>
            <a:ext cx="6391049" cy="3234336"/>
          </a:xfrm>
          <a:prstGeom prst="rect">
            <a:avLst/>
          </a:prstGeom>
        </p:spPr>
      </p:pic>
    </p:spTree>
    <p:extLst>
      <p:ext uri="{BB962C8B-B14F-4D97-AF65-F5344CB8AC3E}">
        <p14:creationId xmlns:p14="http://schemas.microsoft.com/office/powerpoint/2010/main" val="1651859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F9A64-B087-EB0B-FA82-ACDA2A55DD39}"/>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91C7BE2F-FA70-F13C-C22C-CE2804FDF5FA}"/>
              </a:ext>
            </a:extLst>
          </p:cNvPr>
          <p:cNvSpPr>
            <a:spLocks noGrp="1"/>
          </p:cNvSpPr>
          <p:nvPr>
            <p:ph type="title"/>
          </p:nvPr>
        </p:nvSpPr>
        <p:spPr/>
        <p:txBody>
          <a:bodyPr>
            <a:normAutofit/>
          </a:bodyPr>
          <a:lstStyle/>
          <a:p>
            <a:r>
              <a:rPr lang="fr-MA" dirty="0">
                <a:solidFill>
                  <a:schemeClr val="tx1">
                    <a:lumMod val="65000"/>
                    <a:lumOff val="35000"/>
                  </a:schemeClr>
                </a:solidFill>
              </a:rPr>
              <a:t>À  la maison, écrivez trois phrases que vous avez retenues de cette histoire</a:t>
            </a:r>
            <a:r>
              <a:rPr lang="fr-MA" i="1" dirty="0">
                <a:solidFill>
                  <a:schemeClr val="tx1">
                    <a:lumMod val="65000"/>
                    <a:lumOff val="35000"/>
                  </a:schemeClr>
                </a:solidFill>
              </a:rPr>
              <a:t>. </a:t>
            </a:r>
          </a:p>
        </p:txBody>
      </p:sp>
      <p:grpSp>
        <p:nvGrpSpPr>
          <p:cNvPr id="3" name="Groupe 2">
            <a:extLst>
              <a:ext uri="{FF2B5EF4-FFF2-40B4-BE49-F238E27FC236}">
                <a16:creationId xmlns:a16="http://schemas.microsoft.com/office/drawing/2014/main" id="{1BE635A2-F01C-FD82-461C-37015B368252}"/>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19A122D6-0C4D-59A8-4A09-B7D52138CA8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3C07980-40E8-91B6-90A2-22A5E0937E1D}"/>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83BE9B70-9093-311B-DAAD-A2122A579E5A}"/>
              </a:ext>
            </a:extLst>
          </p:cNvPr>
          <p:cNvPicPr>
            <a:picLocks noChangeAspect="1"/>
          </p:cNvPicPr>
          <p:nvPr/>
        </p:nvPicPr>
        <p:blipFill>
          <a:blip r:embed="rId4"/>
          <a:srcRect r="50000"/>
          <a:stretch>
            <a:fillRect/>
          </a:stretch>
        </p:blipFill>
        <p:spPr>
          <a:xfrm>
            <a:off x="3564672" y="2225445"/>
            <a:ext cx="1904486" cy="2539314"/>
          </a:xfrm>
          <a:prstGeom prst="roundRect">
            <a:avLst/>
          </a:prstGeom>
        </p:spPr>
      </p:pic>
    </p:spTree>
    <p:extLst>
      <p:ext uri="{BB962C8B-B14F-4D97-AF65-F5344CB8AC3E}">
        <p14:creationId xmlns:p14="http://schemas.microsoft.com/office/powerpoint/2010/main" val="1108896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B7BA-C657-4500-9080-BFC92F4BC7F6}"/>
              </a:ext>
            </a:extLst>
          </p:cNvPr>
          <p:cNvSpPr>
            <a:spLocks noGrp="1"/>
          </p:cNvSpPr>
          <p:nvPr>
            <p:ph type="title"/>
          </p:nvPr>
        </p:nvSpPr>
        <p:spPr/>
        <p:txBody>
          <a:bodyPr/>
          <a:lstStyle/>
          <a:p>
            <a:r>
              <a:rPr lang="fr-FR" dirty="0">
                <a:solidFill>
                  <a:schemeClr val="tx1">
                    <a:lumMod val="65000"/>
                    <a:lumOff val="35000"/>
                  </a:schemeClr>
                </a:solidFill>
              </a:rPr>
              <a:t>La séance d’aujourd’hui est terminée. À bientôt.  </a:t>
            </a:r>
            <a:endParaRPr lang="fr-MA" dirty="0">
              <a:solidFill>
                <a:schemeClr val="tx1">
                  <a:lumMod val="65000"/>
                  <a:lumOff val="35000"/>
                </a:schemeClr>
              </a:solidFill>
            </a:endParaRPr>
          </a:p>
        </p:txBody>
      </p:sp>
      <p:pic>
        <p:nvPicPr>
          <p:cNvPr id="7" name="Image 6">
            <a:extLst>
              <a:ext uri="{FF2B5EF4-FFF2-40B4-BE49-F238E27FC236}">
                <a16:creationId xmlns:a16="http://schemas.microsoft.com/office/drawing/2014/main" id="{55DFC5A5-93A6-B16F-46B2-0A9BA480AAAF}"/>
              </a:ext>
            </a:extLst>
          </p:cNvPr>
          <p:cNvPicPr>
            <a:picLocks noChangeAspect="1"/>
          </p:cNvPicPr>
          <p:nvPr/>
        </p:nvPicPr>
        <p:blipFill>
          <a:blip r:embed="rId6">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pic>
        <p:nvPicPr>
          <p:cNvPr id="3" name="Nada-Wave">
            <a:hlinkClick r:id="" action="ppaction://media"/>
            <a:extLst>
              <a:ext uri="{FF2B5EF4-FFF2-40B4-BE49-F238E27FC236}">
                <a16:creationId xmlns:a16="http://schemas.microsoft.com/office/drawing/2014/main" id="{F6DA5A08-051A-3E58-2683-BF722379495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684327" y="2377440"/>
            <a:ext cx="2138280" cy="3414864"/>
          </a:xfrm>
          <a:prstGeom prst="rect">
            <a:avLst/>
          </a:prstGeom>
        </p:spPr>
      </p:pic>
      <p:pic>
        <p:nvPicPr>
          <p:cNvPr id="4" name="majd_wave">
            <a:hlinkClick r:id="" action="ppaction://media"/>
            <a:extLst>
              <a:ext uri="{FF2B5EF4-FFF2-40B4-BE49-F238E27FC236}">
                <a16:creationId xmlns:a16="http://schemas.microsoft.com/office/drawing/2014/main" id="{B727B91B-DDC5-223A-7A3C-31C354CE11B5}"/>
              </a:ext>
            </a:extLst>
          </p:cNvPr>
          <p:cNvPicPr>
            <a:picLocks noChangeAspect="1"/>
          </p:cNvPicPr>
          <p:nvPr>
            <a:videoFile r:link="rId4"/>
            <p:extLst>
              <p:ext uri="{DAA4B4D4-6D71-4841-9C94-3DE7FCFB9230}">
                <p14:media xmlns:p14="http://schemas.microsoft.com/office/powerpoint/2010/main" r:embed="rId3"/>
              </p:ext>
            </p:extLst>
          </p:nvPr>
        </p:nvPicPr>
        <p:blipFill>
          <a:blip r:embed="rId8"/>
          <a:srcRect b="1386"/>
          <a:stretch>
            <a:fillRect/>
          </a:stretch>
        </p:blipFill>
        <p:spPr>
          <a:xfrm>
            <a:off x="2479764" y="2377440"/>
            <a:ext cx="1947857" cy="3414865"/>
          </a:xfrm>
          <a:prstGeom prst="rect">
            <a:avLst/>
          </a:prstGeom>
        </p:spPr>
      </p:pic>
    </p:spTree>
    <p:extLst>
      <p:ext uri="{BB962C8B-B14F-4D97-AF65-F5344CB8AC3E}">
        <p14:creationId xmlns:p14="http://schemas.microsoft.com/office/powerpoint/2010/main" val="15022743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3"/>
                                        </p:tgtEl>
                                      </p:cBhvr>
                                    </p:cmd>
                                  </p:childTnLst>
                                </p:cTn>
                              </p:par>
                              <p:par>
                                <p:cTn id="7" presetID="1" presetClass="mediacall" presetSubtype="0" fill="hold" nodeType="withEffect">
                                  <p:stCondLst>
                                    <p:cond delay="0"/>
                                  </p:stCondLst>
                                  <p:childTnLst>
                                    <p:cmd type="call" cmd="playFrom(0.0)">
                                      <p:cBhvr>
                                        <p:cTn id="8" dur="322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3"/>
                </p:tgtEl>
              </p:cMediaNode>
            </p:video>
            <p:video>
              <p:cMediaNode vol="80000">
                <p:cTn id="10" fill="hold" display="0">
                  <p:stCondLst>
                    <p:cond delay="indefinite"/>
                  </p:stCondLst>
                </p:cTn>
                <p:tgtEl>
                  <p:spTgt spid="4"/>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6"/>
</p:tagLst>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offer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Vocab_01- 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Vocab_02- Mémoris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Vocab_03- Appropri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Vocab_04- Entrainement 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2.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02_New Voc_01-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4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8575</TotalTime>
  <Words>1744</Words>
  <Application>Microsoft Office PowerPoint</Application>
  <PresentationFormat>Affichage à l'écran (4:3)</PresentationFormat>
  <Paragraphs>239</Paragraphs>
  <Slides>72</Slides>
  <Notes>3</Notes>
  <HiddenSlides>0</HiddenSlides>
  <MMClips>7</MMClips>
  <ScaleCrop>false</ScaleCrop>
  <HeadingPairs>
    <vt:vector size="6" baseType="variant">
      <vt:variant>
        <vt:lpstr>Polices utilisées</vt:lpstr>
      </vt:variant>
      <vt:variant>
        <vt:i4>10</vt:i4>
      </vt:variant>
      <vt:variant>
        <vt:lpstr>Thème</vt:lpstr>
      </vt:variant>
      <vt:variant>
        <vt:i4>15</vt:i4>
      </vt:variant>
      <vt:variant>
        <vt:lpstr>Titres des diapositives</vt:lpstr>
      </vt:variant>
      <vt:variant>
        <vt:i4>72</vt:i4>
      </vt:variant>
    </vt:vector>
  </HeadingPairs>
  <TitlesOfParts>
    <vt:vector size="97" baseType="lpstr">
      <vt:lpstr>Dosis</vt:lpstr>
      <vt:lpstr>Dosis SemiBold</vt:lpstr>
      <vt:lpstr>Dosis ExtraBold</vt:lpstr>
      <vt:lpstr>Aptos Display</vt:lpstr>
      <vt:lpstr>Aptos</vt:lpstr>
      <vt:lpstr>Mistral</vt:lpstr>
      <vt:lpstr>Dosis Medium</vt:lpstr>
      <vt:lpstr>Wingdings</vt:lpstr>
      <vt:lpstr>Calibri</vt:lpstr>
      <vt:lpstr>Arial</vt:lpstr>
      <vt:lpstr>2_Conception personnalisée</vt:lpstr>
      <vt:lpstr>00_Env-Enseignant</vt:lpstr>
      <vt:lpstr>Révision</vt:lpstr>
      <vt:lpstr>lecture offerte</vt:lpstr>
      <vt:lpstr>4_New Voc_01-Livret</vt:lpstr>
      <vt:lpstr>Conception personnalisée</vt:lpstr>
      <vt:lpstr>Vocab_01- Présentation</vt:lpstr>
      <vt:lpstr>Vocab_02- Mémorisation</vt:lpstr>
      <vt:lpstr>Vocab_03- Appropriation</vt:lpstr>
      <vt:lpstr>Vocab_04- Entrainement livret</vt:lpstr>
      <vt:lpstr>Thème Office</vt:lpstr>
      <vt:lpstr>1_Env-Enseignant</vt:lpstr>
      <vt:lpstr>3_Lecture</vt:lpstr>
      <vt:lpstr>02_New Voc_01-Présentation</vt:lpstr>
      <vt:lpstr>4_Lecture</vt:lpstr>
      <vt:lpstr>Présentation PowerPoint</vt:lpstr>
      <vt:lpstr>Il convient de lancer le mode diaporama pour la diffusion de la leçon en classe</vt:lpstr>
      <vt:lpstr>Pictogrammes</vt:lpstr>
      <vt:lpstr>Contenu de la semaine </vt:lpstr>
      <vt:lpstr>Organisation de la semaine</vt:lpstr>
      <vt:lpstr>Plan de la séance 6</vt:lpstr>
      <vt:lpstr>Présentation PowerPoint</vt:lpstr>
      <vt:lpstr>Bonjour les enfants. Aujourd’hui, nous allons réviser les leçons de la semaine qui s’achève. Soyez attentifs.</vt:lpstr>
      <vt:lpstr>Répétons ensemble : Les énergies renouvelables – Les énergies fossiles – Le charbon – Economiser – L’environnement – La centrale solaire.</vt:lpstr>
      <vt:lpstr>Répétons ensemble : L’électricité – Les éoliennes – Produire – Le Co2 – Propre – L’air.</vt:lpstr>
      <vt:lpstr>Répétons ensemble : Les transports en commun – Le réchauffement climatique – Les comportements – Trier – Lutter - Recycler.</vt:lpstr>
      <vt:lpstr>Répétons ensemble : Le carburant – Gaspiller – Les déchets – La température – Menacer – Propre.</vt:lpstr>
      <vt:lpstr>Nous allons jouer au jeu des mots invisibles. </vt:lpstr>
      <vt:lpstr>Observez bien les images. Je vais masquer deux images. </vt:lpstr>
      <vt:lpstr>Quelles sont les images qui manquent ? </vt:lpstr>
      <vt:lpstr>Les deux images qui manquent sont : Le charbon et économiser.</vt:lpstr>
      <vt:lpstr>Nous allons jouer au jeu des mots qui bougent. </vt:lpstr>
      <vt:lpstr>Répétons ensemble : Les transports en commun – Le réchauffement climatique – Les comportements – Trier – Lutter - Recycler.</vt:lpstr>
      <vt:lpstr>Observez bien. Je vais faire bouger deux images. </vt:lpstr>
      <vt:lpstr>Observez bien. Quelles sont les images qui ont bougé ? </vt:lpstr>
      <vt:lpstr>Les deux images  qui ont bougé sont : Le réchauffement climatique et trier.</vt:lpstr>
      <vt:lpstr>Maintenant, nous allons faire de la lecture. Qui veut lire ce paragraphe ? </vt:lpstr>
      <vt:lpstr>Qui veut expliquer ce paragraphe dans sa langue ? </vt:lpstr>
      <vt:lpstr>Qui veut lire la question et y répondre ? </vt:lpstr>
      <vt:lpstr>Le réchauffement climatique menace notre planète.</vt:lpstr>
      <vt:lpstr>Qui veut lire la question et y répondre ? </vt:lpstr>
      <vt:lpstr>Présentation PowerPoint</vt:lpstr>
      <vt:lpstr>Prenez vos cahiers. </vt:lpstr>
      <vt:lpstr>Vous allez écrire un paragraphe en vous posant les questions suivantes.  Je vais circuler entre les rangs pour vous aider. </vt:lpstr>
      <vt:lpstr>Qui veut lire son paragraphe ?</vt:lpstr>
      <vt:lpstr>Maintenant, c’est l’activité des questions en rafales. Je vais désigner des élèves au hasard pour répondre. Tenez-vous prêts. </vt:lpstr>
      <vt:lpstr>Comment ça va ? </vt:lpstr>
      <vt:lpstr>Qu’est-ce que vous avez fait la semaine dernière ?</vt:lpstr>
      <vt:lpstr>Que faisaient les créateurs de vidéos ?</vt:lpstr>
      <vt:lpstr>Que faisaient les acteurs ?</vt:lpstr>
      <vt:lpstr>Qui conduit un avion ?</vt:lpstr>
      <vt:lpstr>Qui répare les voitures en panne ?</vt:lpstr>
      <vt:lpstr>As-tu déjà voyagé en train ?</vt:lpstr>
      <vt:lpstr>Où travaille le médecin ? </vt:lpstr>
      <vt:lpstr>Que fait le médecin pour les patients ?</vt:lpstr>
      <vt:lpstr>Quel métier souhaiterais-tu faire ? Pourquoi ? </vt:lpstr>
      <vt:lpstr>Qu’est-ce que nous pouvons faire grâce à l’IA ?</vt:lpstr>
      <vt:lpstr>Est-ce que l’IA peut remplacer les enseignants ? Pourquoi ?</vt:lpstr>
      <vt:lpstr>Pourquoi les animaux disparaissent-ils  ?</vt:lpstr>
      <vt:lpstr>Qu’est-ce qu’il faut faire pour protéger les animaux ?</vt:lpstr>
      <vt:lpstr>Que produit la station Noor ?</vt:lpstr>
      <vt:lpstr>Que produisent les éoliennes ?</vt:lpstr>
      <vt:lpstr>Pourquoi il faut utiliser des énergies renouvelables ?</vt:lpstr>
      <vt:lpstr>Qu’est-ce qui menace notre planète ?</vt:lpstr>
      <vt:lpstr>Comment lutter contre le réchauffement climatique ?</vt:lpstr>
      <vt:lpstr>Comment lutter contre la pollution ?</vt:lpstr>
      <vt:lpstr>Plan de la séance 6</vt:lpstr>
      <vt:lpstr>Nous avons déjà vu le troisième épisode de l’histoire « La mission verte ». Qui veut nous rappeler ce qu’on a vu dans cet épisode ? </vt:lpstr>
      <vt:lpstr>On va  regarder le troisième épisode une nouvelle fois. Après, on verra quatrième épisode. Soyez attentifs.</vt:lpstr>
      <vt:lpstr>Lecture de la vidéo.</vt:lpstr>
      <vt:lpstr>Maintenant, nous allons découvrir un nouvel épisode de l’histoire « La mission verte ».  Est-ce que vous êtes prêts ? Ecoutez bien. </vt:lpstr>
      <vt:lpstr>Lecture de la vidéo.</vt:lpstr>
      <vt:lpstr>Nous allons écouter l’histoire une deuxième fois. Soyez attentifs.</vt:lpstr>
      <vt:lpstr>Lecture de la vidéo.</vt:lpstr>
      <vt:lpstr>Que se passe-t-il grâce à l’IA ?</vt:lpstr>
      <vt:lpstr>Grâce aux informations de l’IA, les pompiers arrivent rapidement.</vt:lpstr>
      <vt:lpstr>Quelle est la conséquence d’une intervention rapide ?</vt:lpstr>
      <vt:lpstr>L’incendie est maîtrisé avant qu’il ne détruise la forêt.</vt:lpstr>
      <vt:lpstr>Que fait Yassine ?  </vt:lpstr>
      <vt:lpstr>Yassine présente son projet à l’école.</vt:lpstr>
      <vt:lpstr>Qu’est-ce qui menace notre planète ?</vt:lpstr>
      <vt:lpstr>Le réchauffement climatique menace notre planète.</vt:lpstr>
      <vt:lpstr>Que devons-nous faire pour lutter contre le réchauffement climatique ?  </vt:lpstr>
      <vt:lpstr>Nous devons utiliser les transports en commun, économiser l’énergie, trier et recycler les déchets.</vt:lpstr>
      <vt:lpstr>C’est la fin de l’histoire de Yassine. Nous allons retrouver une nouvelle histoire. </vt:lpstr>
      <vt:lpstr>À  la maison, écrivez trois phrases que vous avez retenues de cette histoire. </vt:lpstr>
      <vt:lpstr>La séance d’aujourd’hui est terminée. À bientôt.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Adam Hakim</dc:creator>
  <cp:lastModifiedBy>KHALID.RAMNI</cp:lastModifiedBy>
  <cp:revision>37</cp:revision>
  <cp:lastPrinted>2025-08-13T10:11:39Z</cp:lastPrinted>
  <dcterms:created xsi:type="dcterms:W3CDTF">2025-08-01T12:31:49Z</dcterms:created>
  <dcterms:modified xsi:type="dcterms:W3CDTF">2026-04-15T10:06:46Z</dcterms:modified>
</cp:coreProperties>
</file>