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4.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66" r:id="rId10"/>
    <p:sldMasterId id="2147483781" r:id="rId11"/>
    <p:sldMasterId id="2147483784" r:id="rId12"/>
    <p:sldMasterId id="2147483799" r:id="rId13"/>
    <p:sldMasterId id="2147483804" r:id="rId14"/>
    <p:sldMasterId id="2147483814" r:id="rId15"/>
    <p:sldMasterId id="2147483824" r:id="rId16"/>
    <p:sldMasterId id="2147483834" r:id="rId17"/>
    <p:sldMasterId id="2147483846" r:id="rId18"/>
  </p:sldMasterIdLst>
  <p:notesMasterIdLst>
    <p:notesMasterId r:id="rId59"/>
  </p:notesMasterIdLst>
  <p:sldIdLst>
    <p:sldId id="257" r:id="rId19"/>
    <p:sldId id="1029" r:id="rId20"/>
    <p:sldId id="951" r:id="rId21"/>
    <p:sldId id="1057" r:id="rId22"/>
    <p:sldId id="798" r:id="rId23"/>
    <p:sldId id="799" r:id="rId24"/>
    <p:sldId id="917" r:id="rId25"/>
    <p:sldId id="899" r:id="rId26"/>
    <p:sldId id="953" r:id="rId27"/>
    <p:sldId id="1101" r:id="rId28"/>
    <p:sldId id="1102" r:id="rId29"/>
    <p:sldId id="1103" r:id="rId30"/>
    <p:sldId id="1104" r:id="rId31"/>
    <p:sldId id="850" r:id="rId32"/>
    <p:sldId id="800" r:id="rId33"/>
    <p:sldId id="1113" r:id="rId34"/>
    <p:sldId id="1088" r:id="rId35"/>
    <p:sldId id="1089" r:id="rId36"/>
    <p:sldId id="1086" r:id="rId37"/>
    <p:sldId id="1040" r:id="rId38"/>
    <p:sldId id="1087" r:id="rId39"/>
    <p:sldId id="1012" r:id="rId40"/>
    <p:sldId id="1010" r:id="rId41"/>
    <p:sldId id="995" r:id="rId42"/>
    <p:sldId id="1108" r:id="rId43"/>
    <p:sldId id="1115" r:id="rId44"/>
    <p:sldId id="1116" r:id="rId45"/>
    <p:sldId id="1107" r:id="rId46"/>
    <p:sldId id="1006" r:id="rId47"/>
    <p:sldId id="1109" r:id="rId48"/>
    <p:sldId id="1110" r:id="rId49"/>
    <p:sldId id="1111" r:id="rId50"/>
    <p:sldId id="1112" r:id="rId51"/>
    <p:sldId id="1016" r:id="rId52"/>
    <p:sldId id="1091" r:id="rId53"/>
    <p:sldId id="1092" r:id="rId54"/>
    <p:sldId id="1114" r:id="rId55"/>
    <p:sldId id="1094" r:id="rId56"/>
    <p:sldId id="1095" r:id="rId57"/>
    <p:sldId id="1105" r:id="rId58"/>
  </p:sldIdLst>
  <p:sldSz cx="9144000" cy="6858000" type="screen4x3"/>
  <p:notesSz cx="6735763" cy="9866313"/>
  <p:embeddedFontLst>
    <p:embeddedFont>
      <p:font typeface="Dosis" pitchFamily="2" charset="0"/>
      <p:regular r:id="rId60"/>
      <p:bold r:id="rId61"/>
    </p:embeddedFont>
    <p:embeddedFont>
      <p:font typeface="Dosis ExtraBold" pitchFamily="2" charset="0"/>
      <p:bold r:id="rId62"/>
    </p:embeddedFont>
    <p:embeddedFont>
      <p:font typeface="Dosis Medium" pitchFamily="2" charset="0"/>
      <p:regular r:id="rId63"/>
    </p:embeddedFont>
    <p:embeddedFont>
      <p:font typeface="Dosis SemiBold" pitchFamily="2" charset="0"/>
      <p:bold r:id="rId6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4B5377"/>
    <a:srgbClr val="B9B9B9"/>
    <a:srgbClr val="424D7B"/>
    <a:srgbClr val="565F88"/>
    <a:srgbClr val="F26553"/>
    <a:srgbClr val="E84234"/>
    <a:srgbClr val="2AB6D7"/>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9C90D2-8A58-4AB8-8C94-8DDEED22E3A3}" v="40" dt="2026-04-09T15:06:55.61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64" autoAdjust="0"/>
    <p:restoredTop sz="87607" autoAdjust="0"/>
  </p:normalViewPr>
  <p:slideViewPr>
    <p:cSldViewPr snapToGrid="0">
      <p:cViewPr varScale="1">
        <p:scale>
          <a:sx n="77" d="100"/>
          <a:sy n="77" d="100"/>
        </p:scale>
        <p:origin x="341" y="45"/>
      </p:cViewPr>
      <p:guideLst>
        <p:guide orient="horz" pos="2160"/>
        <p:guide pos="2880"/>
      </p:guideLst>
    </p:cSldViewPr>
  </p:slideViewPr>
  <p:notesTextViewPr>
    <p:cViewPr>
      <p:scale>
        <a:sx n="3" d="2"/>
        <a:sy n="3" d="2"/>
      </p:scale>
      <p:origin x="0" y="0"/>
    </p:cViewPr>
  </p:notesTextViewPr>
  <p:sorterViewPr>
    <p:cViewPr>
      <p:scale>
        <a:sx n="100" d="100"/>
        <a:sy n="100" d="100"/>
      </p:scale>
      <p:origin x="0" y="-4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font" Target="fonts/font4.fntdata"/><Relationship Id="rId68" Type="http://schemas.openxmlformats.org/officeDocument/2006/relationships/tableStyles" Target="tableStyle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font" Target="fonts/font2.fntdata"/><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font" Target="fonts/font1.fntdata"/><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font" Target="fonts/font5.fntdata"/><Relationship Id="rId69"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33.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notesMaster" Target="notesMasters/notesMaster1.xml"/><Relationship Id="rId67" Type="http://schemas.openxmlformats.org/officeDocument/2006/relationships/theme" Target="theme/theme1.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font" Target="fonts/font3.fntdata"/><Relationship Id="rId7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custSel modSld">
      <pc:chgData name="Salima  Ben Najem" userId="5d5d9c33-4a8f-4fad-a74b-e23ae769dead" providerId="ADAL" clId="{9BC4A8D2-6BD3-4F6E-9B89-9E8D97E5DD9E}" dt="2026-04-09T15:07:27.417" v="839" actId="20577"/>
      <pc:docMkLst>
        <pc:docMk/>
      </pc:docMkLst>
      <pc:sldChg chg="addSp delSp modSp mod">
        <pc:chgData name="Salima  Ben Najem" userId="5d5d9c33-4a8f-4fad-a74b-e23ae769dead" providerId="ADAL" clId="{9BC4A8D2-6BD3-4F6E-9B89-9E8D97E5DD9E}" dt="2026-04-09T13:48:35.178" v="2" actId="26606"/>
        <pc:sldMkLst>
          <pc:docMk/>
          <pc:sldMk cId="56895326" sldId="257"/>
        </pc:sldMkLst>
        <pc:spChg chg="del">
          <ac:chgData name="Salima  Ben Najem" userId="5d5d9c33-4a8f-4fad-a74b-e23ae769dead" providerId="ADAL" clId="{9BC4A8D2-6BD3-4F6E-9B89-9E8D97E5DD9E}" dt="2026-04-09T13:48:35.178" v="2" actId="26606"/>
          <ac:spMkLst>
            <pc:docMk/>
            <pc:sldMk cId="56895326" sldId="257"/>
            <ac:spMk id="19" creationId="{42A4FC2C-047E-45A5-965D-8E1E3BF09BC6}"/>
          </ac:spMkLst>
        </pc:spChg>
        <pc:spChg chg="add">
          <ac:chgData name="Salima  Ben Najem" userId="5d5d9c33-4a8f-4fad-a74b-e23ae769dead" providerId="ADAL" clId="{9BC4A8D2-6BD3-4F6E-9B89-9E8D97E5DD9E}" dt="2026-04-09T13:48:35.178" v="2" actId="26606"/>
          <ac:spMkLst>
            <pc:docMk/>
            <pc:sldMk cId="56895326" sldId="257"/>
            <ac:spMk id="24" creationId="{42A4FC2C-047E-45A5-965D-8E1E3BF09BC6}"/>
          </ac:spMkLst>
        </pc:spChg>
        <pc:picChg chg="add mod">
          <ac:chgData name="Salima  Ben Najem" userId="5d5d9c33-4a8f-4fad-a74b-e23ae769dead" providerId="ADAL" clId="{9BC4A8D2-6BD3-4F6E-9B89-9E8D97E5DD9E}" dt="2026-04-09T13:48:35.178" v="2" actId="26606"/>
          <ac:picMkLst>
            <pc:docMk/>
            <pc:sldMk cId="56895326" sldId="257"/>
            <ac:picMk id="3" creationId="{B4AD542B-4071-EF10-53A7-D4D7408C2451}"/>
          </ac:picMkLst>
        </pc:picChg>
        <pc:picChg chg="del">
          <ac:chgData name="Salima  Ben Najem" userId="5d5d9c33-4a8f-4fad-a74b-e23ae769dead" providerId="ADAL" clId="{9BC4A8D2-6BD3-4F6E-9B89-9E8D97E5DD9E}" dt="2026-04-09T13:48:15.287" v="0" actId="478"/>
          <ac:picMkLst>
            <pc:docMk/>
            <pc:sldMk cId="56895326" sldId="257"/>
            <ac:picMk id="4" creationId="{FF38FF48-F941-C4A9-50F8-5D2AA247DFA9}"/>
          </ac:picMkLst>
        </pc:picChg>
      </pc:sldChg>
      <pc:sldChg chg="modSp mod">
        <pc:chgData name="Salima  Ben Najem" userId="5d5d9c33-4a8f-4fad-a74b-e23ae769dead" providerId="ADAL" clId="{9BC4A8D2-6BD3-4F6E-9B89-9E8D97E5DD9E}" dt="2026-04-09T13:56:55.517" v="31" actId="20577"/>
        <pc:sldMkLst>
          <pc:docMk/>
          <pc:sldMk cId="1961739097" sldId="799"/>
        </pc:sldMkLst>
        <pc:spChg chg="mod">
          <ac:chgData name="Salima  Ben Najem" userId="5d5d9c33-4a8f-4fad-a74b-e23ae769dead" providerId="ADAL" clId="{9BC4A8D2-6BD3-4F6E-9B89-9E8D97E5DD9E}" dt="2026-04-09T13:56:55.517" v="31" actId="20577"/>
          <ac:spMkLst>
            <pc:docMk/>
            <pc:sldMk cId="1961739097" sldId="799"/>
            <ac:spMk id="17" creationId="{39A7660A-DEEB-2C87-175B-55238BB1DF0E}"/>
          </ac:spMkLst>
        </pc:spChg>
      </pc:sldChg>
      <pc:sldChg chg="modSp mod">
        <pc:chgData name="Salima  Ben Najem" userId="5d5d9c33-4a8f-4fad-a74b-e23ae769dead" providerId="ADAL" clId="{9BC4A8D2-6BD3-4F6E-9B89-9E8D97E5DD9E}" dt="2026-04-09T14:15:05.119" v="422" actId="20577"/>
        <pc:sldMkLst>
          <pc:docMk/>
          <pc:sldMk cId="4253363032" sldId="800"/>
        </pc:sldMkLst>
        <pc:spChg chg="mod">
          <ac:chgData name="Salima  Ben Najem" userId="5d5d9c33-4a8f-4fad-a74b-e23ae769dead" providerId="ADAL" clId="{9BC4A8D2-6BD3-4F6E-9B89-9E8D97E5DD9E}" dt="2026-04-09T14:15:05.119" v="422" actId="20577"/>
          <ac:spMkLst>
            <pc:docMk/>
            <pc:sldMk cId="4253363032" sldId="800"/>
            <ac:spMk id="13" creationId="{1AAB39AE-C88C-2050-B1F8-20189324A922}"/>
          </ac:spMkLst>
        </pc:spChg>
      </pc:sldChg>
      <pc:sldChg chg="addSp delSp modSp mod delAnim modAnim">
        <pc:chgData name="Salima  Ben Najem" userId="5d5d9c33-4a8f-4fad-a74b-e23ae769dead" providerId="ADAL" clId="{9BC4A8D2-6BD3-4F6E-9B89-9E8D97E5DD9E}" dt="2026-04-09T13:57:58.035" v="35" actId="1076"/>
        <pc:sldMkLst>
          <pc:docMk/>
          <pc:sldMk cId="37465405" sldId="953"/>
        </pc:sldMkLst>
        <pc:picChg chg="add mod">
          <ac:chgData name="Salima  Ben Najem" userId="5d5d9c33-4a8f-4fad-a74b-e23ae769dead" providerId="ADAL" clId="{9BC4A8D2-6BD3-4F6E-9B89-9E8D97E5DD9E}" dt="2026-04-09T13:57:58.035" v="35" actId="1076"/>
          <ac:picMkLst>
            <pc:docMk/>
            <pc:sldMk cId="37465405" sldId="953"/>
            <ac:picMk id="2" creationId="{59EAB399-3CBF-ACB5-9E02-B0B1EBC171C1}"/>
          </ac:picMkLst>
        </pc:picChg>
        <pc:picChg chg="del">
          <ac:chgData name="Salima  Ben Najem" userId="5d5d9c33-4a8f-4fad-a74b-e23ae769dead" providerId="ADAL" clId="{9BC4A8D2-6BD3-4F6E-9B89-9E8D97E5DD9E}" dt="2026-04-09T13:57:02.799" v="32" actId="478"/>
          <ac:picMkLst>
            <pc:docMk/>
            <pc:sldMk cId="37465405" sldId="953"/>
            <ac:picMk id="3" creationId="{D167E250-2F3F-ED37-CC05-91B32097A3A1}"/>
          </ac:picMkLst>
        </pc:picChg>
      </pc:sldChg>
      <pc:sldChg chg="modSp mod">
        <pc:chgData name="Salima  Ben Najem" userId="5d5d9c33-4a8f-4fad-a74b-e23ae769dead" providerId="ADAL" clId="{9BC4A8D2-6BD3-4F6E-9B89-9E8D97E5DD9E}" dt="2026-04-09T14:25:03.304" v="547" actId="20577"/>
        <pc:sldMkLst>
          <pc:docMk/>
          <pc:sldMk cId="1203885793" sldId="995"/>
        </pc:sldMkLst>
        <pc:spChg chg="mod">
          <ac:chgData name="Salima  Ben Najem" userId="5d5d9c33-4a8f-4fad-a74b-e23ae769dead" providerId="ADAL" clId="{9BC4A8D2-6BD3-4F6E-9B89-9E8D97E5DD9E}" dt="2026-04-09T14:25:03.304" v="547" actId="20577"/>
          <ac:spMkLst>
            <pc:docMk/>
            <pc:sldMk cId="1203885793" sldId="995"/>
            <ac:spMk id="2" creationId="{7A6C5016-4834-C47B-D0E9-4091A4BF4019}"/>
          </ac:spMkLst>
        </pc:spChg>
        <pc:spChg chg="mod">
          <ac:chgData name="Salima  Ben Najem" userId="5d5d9c33-4a8f-4fad-a74b-e23ae769dead" providerId="ADAL" clId="{9BC4A8D2-6BD3-4F6E-9B89-9E8D97E5DD9E}" dt="2026-04-09T14:24:31.166" v="504" actId="20577"/>
          <ac:spMkLst>
            <pc:docMk/>
            <pc:sldMk cId="1203885793" sldId="995"/>
            <ac:spMk id="3" creationId="{77B4038E-9551-928D-A633-AEDCF59830EC}"/>
          </ac:spMkLst>
        </pc:spChg>
      </pc:sldChg>
      <pc:sldChg chg="modSp mod">
        <pc:chgData name="Salima  Ben Najem" userId="5d5d9c33-4a8f-4fad-a74b-e23ae769dead" providerId="ADAL" clId="{9BC4A8D2-6BD3-4F6E-9B89-9E8D97E5DD9E}" dt="2026-04-09T14:47:45.696" v="658" actId="1076"/>
        <pc:sldMkLst>
          <pc:docMk/>
          <pc:sldMk cId="1543374681" sldId="1006"/>
        </pc:sldMkLst>
        <pc:spChg chg="mod">
          <ac:chgData name="Salima  Ben Najem" userId="5d5d9c33-4a8f-4fad-a74b-e23ae769dead" providerId="ADAL" clId="{9BC4A8D2-6BD3-4F6E-9B89-9E8D97E5DD9E}" dt="2026-04-09T14:47:45.696" v="658" actId="1076"/>
          <ac:spMkLst>
            <pc:docMk/>
            <pc:sldMk cId="1543374681" sldId="1006"/>
            <ac:spMk id="2" creationId="{5ADB3DDF-7AA0-E17C-9BAC-9D60F099A086}"/>
          </ac:spMkLst>
        </pc:spChg>
        <pc:spChg chg="mod">
          <ac:chgData name="Salima  Ben Najem" userId="5d5d9c33-4a8f-4fad-a74b-e23ae769dead" providerId="ADAL" clId="{9BC4A8D2-6BD3-4F6E-9B89-9E8D97E5DD9E}" dt="2026-04-09T14:35:48.286" v="578" actId="108"/>
          <ac:spMkLst>
            <pc:docMk/>
            <pc:sldMk cId="1543374681" sldId="1006"/>
            <ac:spMk id="6" creationId="{B100DEAD-ACBE-2331-A9CE-84F1273182D8}"/>
          </ac:spMkLst>
        </pc:spChg>
      </pc:sldChg>
      <pc:sldChg chg="addSp delSp modSp mod">
        <pc:chgData name="Salima  Ben Najem" userId="5d5d9c33-4a8f-4fad-a74b-e23ae769dead" providerId="ADAL" clId="{9BC4A8D2-6BD3-4F6E-9B89-9E8D97E5DD9E}" dt="2026-04-09T14:50:55.247" v="687" actId="404"/>
        <pc:sldMkLst>
          <pc:docMk/>
          <pc:sldMk cId="483520618" sldId="1012"/>
        </pc:sldMkLst>
        <pc:spChg chg="del">
          <ac:chgData name="Salima  Ben Najem" userId="5d5d9c33-4a8f-4fad-a74b-e23ae769dead" providerId="ADAL" clId="{9BC4A8D2-6BD3-4F6E-9B89-9E8D97E5DD9E}" dt="2026-04-09T14:19:23.626" v="438" actId="478"/>
          <ac:spMkLst>
            <pc:docMk/>
            <pc:sldMk cId="483520618" sldId="1012"/>
            <ac:spMk id="4" creationId="{B26DBE79-03AA-FD38-EAAF-684B3CC20E37}"/>
          </ac:spMkLst>
        </pc:spChg>
        <pc:spChg chg="add mod">
          <ac:chgData name="Salima  Ben Najem" userId="5d5d9c33-4a8f-4fad-a74b-e23ae769dead" providerId="ADAL" clId="{9BC4A8D2-6BD3-4F6E-9B89-9E8D97E5DD9E}" dt="2026-04-09T14:50:55.247" v="687" actId="404"/>
          <ac:spMkLst>
            <pc:docMk/>
            <pc:sldMk cId="483520618" sldId="1012"/>
            <ac:spMk id="5" creationId="{9DAB4DB6-EBF2-72D3-70C0-039A6672E696}"/>
          </ac:spMkLst>
        </pc:spChg>
      </pc:sldChg>
      <pc:sldChg chg="addSp delSp modSp mod">
        <pc:chgData name="Salima  Ben Najem" userId="5d5d9c33-4a8f-4fad-a74b-e23ae769dead" providerId="ADAL" clId="{9BC4A8D2-6BD3-4F6E-9B89-9E8D97E5DD9E}" dt="2026-04-09T14:52:18.680" v="699" actId="108"/>
        <pc:sldMkLst>
          <pc:docMk/>
          <pc:sldMk cId="1222928010" sldId="1016"/>
        </pc:sldMkLst>
        <pc:spChg chg="add del mod">
          <ac:chgData name="Salima  Ben Najem" userId="5d5d9c33-4a8f-4fad-a74b-e23ae769dead" providerId="ADAL" clId="{9BC4A8D2-6BD3-4F6E-9B89-9E8D97E5DD9E}" dt="2026-04-09T14:52:11.740" v="697" actId="478"/>
          <ac:spMkLst>
            <pc:docMk/>
            <pc:sldMk cId="1222928010" sldId="1016"/>
            <ac:spMk id="3" creationId="{5A030E75-7CF0-E195-945D-84DC74442E57}"/>
          </ac:spMkLst>
        </pc:spChg>
        <pc:spChg chg="add mod">
          <ac:chgData name="Salima  Ben Najem" userId="5d5d9c33-4a8f-4fad-a74b-e23ae769dead" providerId="ADAL" clId="{9BC4A8D2-6BD3-4F6E-9B89-9E8D97E5DD9E}" dt="2026-04-09T14:52:18.680" v="699" actId="108"/>
          <ac:spMkLst>
            <pc:docMk/>
            <pc:sldMk cId="1222928010" sldId="1016"/>
            <ac:spMk id="4" creationId="{B6B10EEF-013B-2855-11AE-2B05170879EB}"/>
          </ac:spMkLst>
        </pc:spChg>
        <pc:spChg chg="del">
          <ac:chgData name="Salima  Ben Najem" userId="5d5d9c33-4a8f-4fad-a74b-e23ae769dead" providerId="ADAL" clId="{9BC4A8D2-6BD3-4F6E-9B89-9E8D97E5DD9E}" dt="2026-04-09T14:20:56.754" v="442" actId="478"/>
          <ac:spMkLst>
            <pc:docMk/>
            <pc:sldMk cId="1222928010" sldId="1016"/>
            <ac:spMk id="5" creationId="{4B238E42-C2F7-C710-9D1F-A9895B4A2251}"/>
          </ac:spMkLst>
        </pc:spChg>
      </pc:sldChg>
      <pc:sldChg chg="addSp delSp modSp mod">
        <pc:chgData name="Salima  Ben Najem" userId="5d5d9c33-4a8f-4fad-a74b-e23ae769dead" providerId="ADAL" clId="{9BC4A8D2-6BD3-4F6E-9B89-9E8D97E5DD9E}" dt="2026-04-09T13:56:18.542" v="4"/>
        <pc:sldMkLst>
          <pc:docMk/>
          <pc:sldMk cId="2984935514" sldId="1057"/>
        </pc:sldMkLst>
        <pc:grpChg chg="add mod">
          <ac:chgData name="Salima  Ben Najem" userId="5d5d9c33-4a8f-4fad-a74b-e23ae769dead" providerId="ADAL" clId="{9BC4A8D2-6BD3-4F6E-9B89-9E8D97E5DD9E}" dt="2026-04-09T13:56:18.542" v="4"/>
          <ac:grpSpMkLst>
            <pc:docMk/>
            <pc:sldMk cId="2984935514" sldId="1057"/>
            <ac:grpSpMk id="7" creationId="{7952B912-9449-9A4A-517D-CDF580901F74}"/>
          </ac:grpSpMkLst>
        </pc:grpChg>
        <pc:grpChg chg="del">
          <ac:chgData name="Salima  Ben Najem" userId="5d5d9c33-4a8f-4fad-a74b-e23ae769dead" providerId="ADAL" clId="{9BC4A8D2-6BD3-4F6E-9B89-9E8D97E5DD9E}" dt="2026-04-09T13:55:59.460" v="3" actId="478"/>
          <ac:grpSpMkLst>
            <pc:docMk/>
            <pc:sldMk cId="2984935514" sldId="1057"/>
            <ac:grpSpMk id="8" creationId="{AA476557-0EA6-489D-15BB-C817F0D77A65}"/>
          </ac:grpSpMkLst>
        </pc:grpChg>
        <pc:picChg chg="mod">
          <ac:chgData name="Salima  Ben Najem" userId="5d5d9c33-4a8f-4fad-a74b-e23ae769dead" providerId="ADAL" clId="{9BC4A8D2-6BD3-4F6E-9B89-9E8D97E5DD9E}" dt="2026-04-09T13:56:18.542" v="4"/>
          <ac:picMkLst>
            <pc:docMk/>
            <pc:sldMk cId="2984935514" sldId="1057"/>
            <ac:picMk id="14" creationId="{36136F60-AFF3-12B7-E2AD-6227FF77C9BC}"/>
          </ac:picMkLst>
        </pc:picChg>
        <pc:picChg chg="mod">
          <ac:chgData name="Salima  Ben Najem" userId="5d5d9c33-4a8f-4fad-a74b-e23ae769dead" providerId="ADAL" clId="{9BC4A8D2-6BD3-4F6E-9B89-9E8D97E5DD9E}" dt="2026-04-09T13:56:18.542" v="4"/>
          <ac:picMkLst>
            <pc:docMk/>
            <pc:sldMk cId="2984935514" sldId="1057"/>
            <ac:picMk id="15" creationId="{28714F40-9DA0-A336-49BE-44F7D6F1BF13}"/>
          </ac:picMkLst>
        </pc:picChg>
        <pc:picChg chg="mod">
          <ac:chgData name="Salima  Ben Najem" userId="5d5d9c33-4a8f-4fad-a74b-e23ae769dead" providerId="ADAL" clId="{9BC4A8D2-6BD3-4F6E-9B89-9E8D97E5DD9E}" dt="2026-04-09T13:56:18.542" v="4"/>
          <ac:picMkLst>
            <pc:docMk/>
            <pc:sldMk cId="2984935514" sldId="1057"/>
            <ac:picMk id="16" creationId="{A29CA4E9-7676-079D-50F7-8159056E486C}"/>
          </ac:picMkLst>
        </pc:picChg>
        <pc:picChg chg="mod">
          <ac:chgData name="Salima  Ben Najem" userId="5d5d9c33-4a8f-4fad-a74b-e23ae769dead" providerId="ADAL" clId="{9BC4A8D2-6BD3-4F6E-9B89-9E8D97E5DD9E}" dt="2026-04-09T13:56:18.542" v="4"/>
          <ac:picMkLst>
            <pc:docMk/>
            <pc:sldMk cId="2984935514" sldId="1057"/>
            <ac:picMk id="17" creationId="{C1C20F4A-12E9-70A6-51D8-7EBE897EE591}"/>
          </ac:picMkLst>
        </pc:picChg>
        <pc:picChg chg="mod">
          <ac:chgData name="Salima  Ben Najem" userId="5d5d9c33-4a8f-4fad-a74b-e23ae769dead" providerId="ADAL" clId="{9BC4A8D2-6BD3-4F6E-9B89-9E8D97E5DD9E}" dt="2026-04-09T13:56:18.542" v="4"/>
          <ac:picMkLst>
            <pc:docMk/>
            <pc:sldMk cId="2984935514" sldId="1057"/>
            <ac:picMk id="18" creationId="{0DF113EB-AEAA-2A05-509E-D3E2AE226771}"/>
          </ac:picMkLst>
        </pc:picChg>
      </pc:sldChg>
      <pc:sldChg chg="addSp delSp modSp mod">
        <pc:chgData name="Salima  Ben Najem" userId="5d5d9c33-4a8f-4fad-a74b-e23ae769dead" providerId="ADAL" clId="{9BC4A8D2-6BD3-4F6E-9B89-9E8D97E5DD9E}" dt="2026-04-09T14:51:05.320" v="689"/>
        <pc:sldMkLst>
          <pc:docMk/>
          <pc:sldMk cId="2411651252" sldId="1087"/>
        </pc:sldMkLst>
        <pc:spChg chg="add mod">
          <ac:chgData name="Salima  Ben Najem" userId="5d5d9c33-4a8f-4fad-a74b-e23ae769dead" providerId="ADAL" clId="{9BC4A8D2-6BD3-4F6E-9B89-9E8D97E5DD9E}" dt="2026-04-09T14:51:05.320" v="689"/>
          <ac:spMkLst>
            <pc:docMk/>
            <pc:sldMk cId="2411651252" sldId="1087"/>
            <ac:spMk id="3" creationId="{F9757CC9-4420-C010-7BC7-964C4FEB16CB}"/>
          </ac:spMkLst>
        </pc:spChg>
        <pc:spChg chg="del mod">
          <ac:chgData name="Salima  Ben Najem" userId="5d5d9c33-4a8f-4fad-a74b-e23ae769dead" providerId="ADAL" clId="{9BC4A8D2-6BD3-4F6E-9B89-9E8D97E5DD9E}" dt="2026-04-09T14:51:04.812" v="688" actId="478"/>
          <ac:spMkLst>
            <pc:docMk/>
            <pc:sldMk cId="2411651252" sldId="1087"/>
            <ac:spMk id="6" creationId="{B7A487ED-DCA9-0E81-8CC4-1018E0752D89}"/>
          </ac:spMkLst>
        </pc:spChg>
      </pc:sldChg>
      <pc:sldChg chg="modSp mod">
        <pc:chgData name="Salima  Ben Najem" userId="5d5d9c33-4a8f-4fad-a74b-e23ae769dead" providerId="ADAL" clId="{9BC4A8D2-6BD3-4F6E-9B89-9E8D97E5DD9E}" dt="2026-04-09T14:52:56.444" v="726" actId="20577"/>
        <pc:sldMkLst>
          <pc:docMk/>
          <pc:sldMk cId="2635577679" sldId="1091"/>
        </pc:sldMkLst>
        <pc:spChg chg="mod">
          <ac:chgData name="Salima  Ben Najem" userId="5d5d9c33-4a8f-4fad-a74b-e23ae769dead" providerId="ADAL" clId="{9BC4A8D2-6BD3-4F6E-9B89-9E8D97E5DD9E}" dt="2026-04-09T14:52:56.444" v="726" actId="20577"/>
          <ac:spMkLst>
            <pc:docMk/>
            <pc:sldMk cId="2635577679" sldId="1091"/>
            <ac:spMk id="3" creationId="{C15728D1-9E44-C206-7012-AB124E815AB1}"/>
          </ac:spMkLst>
        </pc:spChg>
      </pc:sldChg>
      <pc:sldChg chg="addSp delSp modSp mod">
        <pc:chgData name="Salima  Ben Najem" userId="5d5d9c33-4a8f-4fad-a74b-e23ae769dead" providerId="ADAL" clId="{9BC4A8D2-6BD3-4F6E-9B89-9E8D97E5DD9E}" dt="2026-04-09T14:55:55.631" v="817" actId="1076"/>
        <pc:sldMkLst>
          <pc:docMk/>
          <pc:sldMk cId="4288946088" sldId="1092"/>
        </pc:sldMkLst>
        <pc:spChg chg="add mod">
          <ac:chgData name="Salima  Ben Najem" userId="5d5d9c33-4a8f-4fad-a74b-e23ae769dead" providerId="ADAL" clId="{9BC4A8D2-6BD3-4F6E-9B89-9E8D97E5DD9E}" dt="2026-04-09T14:55:55.631" v="817" actId="1076"/>
          <ac:spMkLst>
            <pc:docMk/>
            <pc:sldMk cId="4288946088" sldId="1092"/>
            <ac:spMk id="2" creationId="{CDD47219-B90F-1E0A-A696-94B9CC30D473}"/>
          </ac:spMkLst>
        </pc:spChg>
        <pc:spChg chg="del">
          <ac:chgData name="Salima  Ben Najem" userId="5d5d9c33-4a8f-4fad-a74b-e23ae769dead" providerId="ADAL" clId="{9BC4A8D2-6BD3-4F6E-9B89-9E8D97E5DD9E}" dt="2026-04-09T14:55:48.232" v="814" actId="478"/>
          <ac:spMkLst>
            <pc:docMk/>
            <pc:sldMk cId="4288946088" sldId="1092"/>
            <ac:spMk id="3" creationId="{BD0E746A-13F7-3DD5-049D-8E29AA1BB5B5}"/>
          </ac:spMkLst>
        </pc:spChg>
      </pc:sldChg>
      <pc:sldChg chg="addSp delSp modSp mod">
        <pc:chgData name="Salima  Ben Najem" userId="5d5d9c33-4a8f-4fad-a74b-e23ae769dead" providerId="ADAL" clId="{9BC4A8D2-6BD3-4F6E-9B89-9E8D97E5DD9E}" dt="2026-04-09T15:07:27.417" v="839" actId="20577"/>
        <pc:sldMkLst>
          <pc:docMk/>
          <pc:sldMk cId="1794484197" sldId="1095"/>
        </pc:sldMkLst>
        <pc:spChg chg="mod">
          <ac:chgData name="Salima  Ben Najem" userId="5d5d9c33-4a8f-4fad-a74b-e23ae769dead" providerId="ADAL" clId="{9BC4A8D2-6BD3-4F6E-9B89-9E8D97E5DD9E}" dt="2026-04-09T15:07:27.417" v="839" actId="20577"/>
          <ac:spMkLst>
            <pc:docMk/>
            <pc:sldMk cId="1794484197" sldId="1095"/>
            <ac:spMk id="6" creationId="{C2B5D613-32AB-C64C-1CE5-2F47B07BD144}"/>
          </ac:spMkLst>
        </pc:spChg>
        <pc:spChg chg="mod">
          <ac:chgData name="Salima  Ben Najem" userId="5d5d9c33-4a8f-4fad-a74b-e23ae769dead" providerId="ADAL" clId="{9BC4A8D2-6BD3-4F6E-9B89-9E8D97E5DD9E}" dt="2026-04-09T15:07:23.010" v="837" actId="1076"/>
          <ac:spMkLst>
            <pc:docMk/>
            <pc:sldMk cId="1794484197" sldId="1095"/>
            <ac:spMk id="8" creationId="{C54D7A90-61BD-987B-3FE8-81F56C72DD26}"/>
          </ac:spMkLst>
        </pc:spChg>
        <pc:picChg chg="del">
          <ac:chgData name="Salima  Ben Najem" userId="5d5d9c33-4a8f-4fad-a74b-e23ae769dead" providerId="ADAL" clId="{9BC4A8D2-6BD3-4F6E-9B89-9E8D97E5DD9E}" dt="2026-04-09T14:56:01.400" v="818" actId="478"/>
          <ac:picMkLst>
            <pc:docMk/>
            <pc:sldMk cId="1794484197" sldId="1095"/>
            <ac:picMk id="3" creationId="{29DB968B-5CC9-AAF8-AE71-3401AEEEFF36}"/>
          </ac:picMkLst>
        </pc:picChg>
        <pc:picChg chg="add del mod ord">
          <ac:chgData name="Salima  Ben Najem" userId="5d5d9c33-4a8f-4fad-a74b-e23ae769dead" providerId="ADAL" clId="{9BC4A8D2-6BD3-4F6E-9B89-9E8D97E5DD9E}" dt="2026-04-09T15:06:37.111" v="829" actId="478"/>
          <ac:picMkLst>
            <pc:docMk/>
            <pc:sldMk cId="1794484197" sldId="1095"/>
            <ac:picMk id="4" creationId="{D31D181A-5078-3840-0F60-DBA22548BD83}"/>
          </ac:picMkLst>
        </pc:picChg>
        <pc:picChg chg="add mod ord">
          <ac:chgData name="Salima  Ben Najem" userId="5d5d9c33-4a8f-4fad-a74b-e23ae769dead" providerId="ADAL" clId="{9BC4A8D2-6BD3-4F6E-9B89-9E8D97E5DD9E}" dt="2026-04-09T15:07:12.754" v="834" actId="167"/>
          <ac:picMkLst>
            <pc:docMk/>
            <pc:sldMk cId="1794484197" sldId="1095"/>
            <ac:picMk id="5" creationId="{4A56B217-27F9-64D6-849F-CB89A3D68CD6}"/>
          </ac:picMkLst>
        </pc:picChg>
      </pc:sldChg>
      <pc:sldChg chg="modSp mod">
        <pc:chgData name="Salima  Ben Najem" userId="5d5d9c33-4a8f-4fad-a74b-e23ae769dead" providerId="ADAL" clId="{9BC4A8D2-6BD3-4F6E-9B89-9E8D97E5DD9E}" dt="2026-04-09T14:13:35.246" v="388" actId="1076"/>
        <pc:sldMkLst>
          <pc:docMk/>
          <pc:sldMk cId="1045491029" sldId="1102"/>
        </pc:sldMkLst>
        <pc:spChg chg="mod">
          <ac:chgData name="Salima  Ben Najem" userId="5d5d9c33-4a8f-4fad-a74b-e23ae769dead" providerId="ADAL" clId="{9BC4A8D2-6BD3-4F6E-9B89-9E8D97E5DD9E}" dt="2026-04-09T14:12:08.575" v="308" actId="1076"/>
          <ac:spMkLst>
            <pc:docMk/>
            <pc:sldMk cId="1045491029" sldId="1102"/>
            <ac:spMk id="9" creationId="{9482C241-8DBD-D0B7-3671-94D02286AE69}"/>
          </ac:spMkLst>
        </pc:spChg>
        <pc:spChg chg="mod">
          <ac:chgData name="Salima  Ben Najem" userId="5d5d9c33-4a8f-4fad-a74b-e23ae769dead" providerId="ADAL" clId="{9BC4A8D2-6BD3-4F6E-9B89-9E8D97E5DD9E}" dt="2026-04-09T14:12:17.733" v="310" actId="14100"/>
          <ac:spMkLst>
            <pc:docMk/>
            <pc:sldMk cId="1045491029" sldId="1102"/>
            <ac:spMk id="11" creationId="{27751CCA-1B12-CBB3-98AE-B891E0652A6B}"/>
          </ac:spMkLst>
        </pc:spChg>
        <pc:spChg chg="mod">
          <ac:chgData name="Salima  Ben Najem" userId="5d5d9c33-4a8f-4fad-a74b-e23ae769dead" providerId="ADAL" clId="{9BC4A8D2-6BD3-4F6E-9B89-9E8D97E5DD9E}" dt="2026-04-09T14:13:35.246" v="388" actId="1076"/>
          <ac:spMkLst>
            <pc:docMk/>
            <pc:sldMk cId="1045491029" sldId="1102"/>
            <ac:spMk id="12" creationId="{6565C183-6DFE-DDA7-461D-ED2FCCBFF530}"/>
          </ac:spMkLst>
        </pc:spChg>
        <pc:grpChg chg="mod">
          <ac:chgData name="Salima  Ben Najem" userId="5d5d9c33-4a8f-4fad-a74b-e23ae769dead" providerId="ADAL" clId="{9BC4A8D2-6BD3-4F6E-9B89-9E8D97E5DD9E}" dt="2026-04-09T14:06:18.298" v="139"/>
          <ac:grpSpMkLst>
            <pc:docMk/>
            <pc:sldMk cId="1045491029" sldId="1102"/>
            <ac:grpSpMk id="8" creationId="{BDA6E5DF-2873-8BEC-A96E-B9DA5FED0216}"/>
          </ac:grpSpMkLst>
        </pc:grpChg>
        <pc:picChg chg="mod">
          <ac:chgData name="Salima  Ben Najem" userId="5d5d9c33-4a8f-4fad-a74b-e23ae769dead" providerId="ADAL" clId="{9BC4A8D2-6BD3-4F6E-9B89-9E8D97E5DD9E}" dt="2026-04-09T14:06:18.298" v="139"/>
          <ac:picMkLst>
            <pc:docMk/>
            <pc:sldMk cId="1045491029" sldId="1102"/>
            <ac:picMk id="13" creationId="{0E1E4BD6-C6B6-E4C6-1681-48F82215049C}"/>
          </ac:picMkLst>
        </pc:picChg>
        <pc:picChg chg="mod">
          <ac:chgData name="Salima  Ben Najem" userId="5d5d9c33-4a8f-4fad-a74b-e23ae769dead" providerId="ADAL" clId="{9BC4A8D2-6BD3-4F6E-9B89-9E8D97E5DD9E}" dt="2026-04-09T14:06:18.298" v="139"/>
          <ac:picMkLst>
            <pc:docMk/>
            <pc:sldMk cId="1045491029" sldId="1102"/>
            <ac:picMk id="14" creationId="{0A3F4B7D-6DD2-6387-91A6-7DDD7CED64FE}"/>
          </ac:picMkLst>
        </pc:picChg>
      </pc:sldChg>
      <pc:sldChg chg="addSp delSp modSp mod">
        <pc:chgData name="Salima  Ben Najem" userId="5d5d9c33-4a8f-4fad-a74b-e23ae769dead" providerId="ADAL" clId="{9BC4A8D2-6BD3-4F6E-9B89-9E8D97E5DD9E}" dt="2026-04-09T14:14:32.730" v="391"/>
        <pc:sldMkLst>
          <pc:docMk/>
          <pc:sldMk cId="2599601088" sldId="1103"/>
        </pc:sldMkLst>
        <pc:spChg chg="del">
          <ac:chgData name="Salima  Ben Najem" userId="5d5d9c33-4a8f-4fad-a74b-e23ae769dead" providerId="ADAL" clId="{9BC4A8D2-6BD3-4F6E-9B89-9E8D97E5DD9E}" dt="2026-04-09T14:14:29.619" v="389" actId="478"/>
          <ac:spMkLst>
            <pc:docMk/>
            <pc:sldMk cId="2599601088" sldId="1103"/>
            <ac:spMk id="8" creationId="{E0E6280E-D16B-722F-DD5D-BF30D44DD864}"/>
          </ac:spMkLst>
        </pc:spChg>
        <pc:spChg chg="del">
          <ac:chgData name="Salima  Ben Najem" userId="5d5d9c33-4a8f-4fad-a74b-e23ae769dead" providerId="ADAL" clId="{9BC4A8D2-6BD3-4F6E-9B89-9E8D97E5DD9E}" dt="2026-04-09T14:14:29.619" v="389" actId="478"/>
          <ac:spMkLst>
            <pc:docMk/>
            <pc:sldMk cId="2599601088" sldId="1103"/>
            <ac:spMk id="9" creationId="{44ECAF9B-2610-F554-B6C7-232AB7E0A55F}"/>
          </ac:spMkLst>
        </pc:spChg>
        <pc:spChg chg="del">
          <ac:chgData name="Salima  Ben Najem" userId="5d5d9c33-4a8f-4fad-a74b-e23ae769dead" providerId="ADAL" clId="{9BC4A8D2-6BD3-4F6E-9B89-9E8D97E5DD9E}" dt="2026-04-09T14:14:31.646" v="390" actId="478"/>
          <ac:spMkLst>
            <pc:docMk/>
            <pc:sldMk cId="2599601088" sldId="1103"/>
            <ac:spMk id="12" creationId="{A6D7D900-37FB-E3B0-E10A-0F8038AD5397}"/>
          </ac:spMkLst>
        </pc:spChg>
        <pc:spChg chg="add mod">
          <ac:chgData name="Salima  Ben Najem" userId="5d5d9c33-4a8f-4fad-a74b-e23ae769dead" providerId="ADAL" clId="{9BC4A8D2-6BD3-4F6E-9B89-9E8D97E5DD9E}" dt="2026-04-09T14:14:32.730" v="391"/>
          <ac:spMkLst>
            <pc:docMk/>
            <pc:sldMk cId="2599601088" sldId="1103"/>
            <ac:spMk id="14" creationId="{520C1D82-C023-A0E5-ABC0-4D0406E2C9EB}"/>
          </ac:spMkLst>
        </pc:spChg>
        <pc:spChg chg="add mod">
          <ac:chgData name="Salima  Ben Najem" userId="5d5d9c33-4a8f-4fad-a74b-e23ae769dead" providerId="ADAL" clId="{9BC4A8D2-6BD3-4F6E-9B89-9E8D97E5DD9E}" dt="2026-04-09T14:14:32.730" v="391"/>
          <ac:spMkLst>
            <pc:docMk/>
            <pc:sldMk cId="2599601088" sldId="1103"/>
            <ac:spMk id="15" creationId="{FC39F2E5-ADBE-087D-7CBC-98AC2D79D4C2}"/>
          </ac:spMkLst>
        </pc:spChg>
        <pc:spChg chg="add mod">
          <ac:chgData name="Salima  Ben Najem" userId="5d5d9c33-4a8f-4fad-a74b-e23ae769dead" providerId="ADAL" clId="{9BC4A8D2-6BD3-4F6E-9B89-9E8D97E5DD9E}" dt="2026-04-09T14:14:32.730" v="391"/>
          <ac:spMkLst>
            <pc:docMk/>
            <pc:sldMk cId="2599601088" sldId="1103"/>
            <ac:spMk id="16" creationId="{9D8CBBC0-2A60-01BD-F9FE-F0CA2EC8874D}"/>
          </ac:spMkLst>
        </pc:spChg>
      </pc:sldChg>
      <pc:sldChg chg="addSp delSp modSp mod">
        <pc:chgData name="Salima  Ben Najem" userId="5d5d9c33-4a8f-4fad-a74b-e23ae769dead" providerId="ADAL" clId="{9BC4A8D2-6BD3-4F6E-9B89-9E8D97E5DD9E}" dt="2026-04-09T14:14:45.280" v="394"/>
        <pc:sldMkLst>
          <pc:docMk/>
          <pc:sldMk cId="354532769" sldId="1104"/>
        </pc:sldMkLst>
        <pc:spChg chg="del">
          <ac:chgData name="Salima  Ben Najem" userId="5d5d9c33-4a8f-4fad-a74b-e23ae769dead" providerId="ADAL" clId="{9BC4A8D2-6BD3-4F6E-9B89-9E8D97E5DD9E}" dt="2026-04-09T14:14:44.576" v="393" actId="478"/>
          <ac:spMkLst>
            <pc:docMk/>
            <pc:sldMk cId="354532769" sldId="1104"/>
            <ac:spMk id="3" creationId="{B7B5F971-85A5-F568-B5CA-4F7FF0377F2B}"/>
          </ac:spMkLst>
        </pc:spChg>
        <pc:spChg chg="del mod">
          <ac:chgData name="Salima  Ben Najem" userId="5d5d9c33-4a8f-4fad-a74b-e23ae769dead" providerId="ADAL" clId="{9BC4A8D2-6BD3-4F6E-9B89-9E8D97E5DD9E}" dt="2026-04-09T14:14:44.576" v="393" actId="478"/>
          <ac:spMkLst>
            <pc:docMk/>
            <pc:sldMk cId="354532769" sldId="1104"/>
            <ac:spMk id="5" creationId="{6BBE9084-70C6-B18F-2230-FA80E2B9309A}"/>
          </ac:spMkLst>
        </pc:spChg>
        <pc:spChg chg="del">
          <ac:chgData name="Salima  Ben Najem" userId="5d5d9c33-4a8f-4fad-a74b-e23ae769dead" providerId="ADAL" clId="{9BC4A8D2-6BD3-4F6E-9B89-9E8D97E5DD9E}" dt="2026-04-09T14:14:44.576" v="393" actId="478"/>
          <ac:spMkLst>
            <pc:docMk/>
            <pc:sldMk cId="354532769" sldId="1104"/>
            <ac:spMk id="7" creationId="{91C2B8CA-666F-11E8-1375-DD7D32715970}"/>
          </ac:spMkLst>
        </pc:spChg>
        <pc:spChg chg="add mod">
          <ac:chgData name="Salima  Ben Najem" userId="5d5d9c33-4a8f-4fad-a74b-e23ae769dead" providerId="ADAL" clId="{9BC4A8D2-6BD3-4F6E-9B89-9E8D97E5DD9E}" dt="2026-04-09T14:14:45.280" v="394"/>
          <ac:spMkLst>
            <pc:docMk/>
            <pc:sldMk cId="354532769" sldId="1104"/>
            <ac:spMk id="8" creationId="{73D5D3DA-CBFB-5035-EACA-811E466B0DB2}"/>
          </ac:spMkLst>
        </pc:spChg>
        <pc:spChg chg="add mod">
          <ac:chgData name="Salima  Ben Najem" userId="5d5d9c33-4a8f-4fad-a74b-e23ae769dead" providerId="ADAL" clId="{9BC4A8D2-6BD3-4F6E-9B89-9E8D97E5DD9E}" dt="2026-04-09T14:14:45.280" v="394"/>
          <ac:spMkLst>
            <pc:docMk/>
            <pc:sldMk cId="354532769" sldId="1104"/>
            <ac:spMk id="9" creationId="{F03660EF-CB0A-30F7-228F-707DC63BE988}"/>
          </ac:spMkLst>
        </pc:spChg>
        <pc:spChg chg="add mod">
          <ac:chgData name="Salima  Ben Najem" userId="5d5d9c33-4a8f-4fad-a74b-e23ae769dead" providerId="ADAL" clId="{9BC4A8D2-6BD3-4F6E-9B89-9E8D97E5DD9E}" dt="2026-04-09T14:14:45.280" v="394"/>
          <ac:spMkLst>
            <pc:docMk/>
            <pc:sldMk cId="354532769" sldId="1104"/>
            <ac:spMk id="10" creationId="{B93B9E9E-F682-11C0-927D-B421A1EBB788}"/>
          </ac:spMkLst>
        </pc:spChg>
      </pc:sldChg>
      <pc:sldChg chg="modSp mod">
        <pc:chgData name="Salima  Ben Najem" userId="5d5d9c33-4a8f-4fad-a74b-e23ae769dead" providerId="ADAL" clId="{9BC4A8D2-6BD3-4F6E-9B89-9E8D97E5DD9E}" dt="2026-04-09T14:54:23.279" v="750" actId="20577"/>
        <pc:sldMkLst>
          <pc:docMk/>
          <pc:sldMk cId="1811792765" sldId="1107"/>
        </pc:sldMkLst>
        <pc:spChg chg="mod">
          <ac:chgData name="Salima  Ben Najem" userId="5d5d9c33-4a8f-4fad-a74b-e23ae769dead" providerId="ADAL" clId="{9BC4A8D2-6BD3-4F6E-9B89-9E8D97E5DD9E}" dt="2026-04-09T14:54:23.279" v="750" actId="20577"/>
          <ac:spMkLst>
            <pc:docMk/>
            <pc:sldMk cId="1811792765" sldId="1107"/>
            <ac:spMk id="2" creationId="{7A6C5016-4834-C47B-D0E9-4091A4BF4019}"/>
          </ac:spMkLst>
        </pc:spChg>
        <pc:spChg chg="mod">
          <ac:chgData name="Salima  Ben Najem" userId="5d5d9c33-4a8f-4fad-a74b-e23ae769dead" providerId="ADAL" clId="{9BC4A8D2-6BD3-4F6E-9B89-9E8D97E5DD9E}" dt="2026-04-09T14:53:27.558" v="738" actId="20577"/>
          <ac:spMkLst>
            <pc:docMk/>
            <pc:sldMk cId="1811792765" sldId="1107"/>
            <ac:spMk id="3" creationId="{77B4038E-9551-928D-A633-AEDCF59830EC}"/>
          </ac:spMkLst>
        </pc:spChg>
      </pc:sldChg>
      <pc:sldChg chg="modSp mod">
        <pc:chgData name="Salima  Ben Najem" userId="5d5d9c33-4a8f-4fad-a74b-e23ae769dead" providerId="ADAL" clId="{9BC4A8D2-6BD3-4F6E-9B89-9E8D97E5DD9E}" dt="2026-04-09T14:48:00.121" v="660" actId="404"/>
        <pc:sldMkLst>
          <pc:docMk/>
          <pc:sldMk cId="1897251234" sldId="1108"/>
        </pc:sldMkLst>
        <pc:spChg chg="mod">
          <ac:chgData name="Salima  Ben Najem" userId="5d5d9c33-4a8f-4fad-a74b-e23ae769dead" providerId="ADAL" clId="{9BC4A8D2-6BD3-4F6E-9B89-9E8D97E5DD9E}" dt="2026-04-09T14:26:21.097" v="553" actId="108"/>
          <ac:spMkLst>
            <pc:docMk/>
            <pc:sldMk cId="1897251234" sldId="1108"/>
            <ac:spMk id="2" creationId="{C2A69CF0-AD90-1CBB-7057-B6E00B7169C7}"/>
          </ac:spMkLst>
        </pc:spChg>
        <pc:spChg chg="mod">
          <ac:chgData name="Salima  Ben Najem" userId="5d5d9c33-4a8f-4fad-a74b-e23ae769dead" providerId="ADAL" clId="{9BC4A8D2-6BD3-4F6E-9B89-9E8D97E5DD9E}" dt="2026-04-09T14:48:00.121" v="660" actId="404"/>
          <ac:spMkLst>
            <pc:docMk/>
            <pc:sldMk cId="1897251234" sldId="1108"/>
            <ac:spMk id="3" creationId="{3DF9475A-A158-F0A1-9628-6D2C78F8DACB}"/>
          </ac:spMkLst>
        </pc:spChg>
      </pc:sldChg>
      <pc:sldChg chg="modSp mod">
        <pc:chgData name="Salima  Ben Najem" userId="5d5d9c33-4a8f-4fad-a74b-e23ae769dead" providerId="ADAL" clId="{9BC4A8D2-6BD3-4F6E-9B89-9E8D97E5DD9E}" dt="2026-04-09T14:47:20.788" v="656" actId="108"/>
        <pc:sldMkLst>
          <pc:docMk/>
          <pc:sldMk cId="3704933713" sldId="1109"/>
        </pc:sldMkLst>
        <pc:spChg chg="mod">
          <ac:chgData name="Salima  Ben Najem" userId="5d5d9c33-4a8f-4fad-a74b-e23ae769dead" providerId="ADAL" clId="{9BC4A8D2-6BD3-4F6E-9B89-9E8D97E5DD9E}" dt="2026-04-09T14:47:20.788" v="656" actId="108"/>
          <ac:spMkLst>
            <pc:docMk/>
            <pc:sldMk cId="3704933713" sldId="1109"/>
            <ac:spMk id="2" creationId="{216560D5-0D48-1DED-C3F0-86D8F815089A}"/>
          </ac:spMkLst>
        </pc:spChg>
        <pc:spChg chg="mod">
          <ac:chgData name="Salima  Ben Najem" userId="5d5d9c33-4a8f-4fad-a74b-e23ae769dead" providerId="ADAL" clId="{9BC4A8D2-6BD3-4F6E-9B89-9E8D97E5DD9E}" dt="2026-04-09T14:47:02.008" v="653" actId="20577"/>
          <ac:spMkLst>
            <pc:docMk/>
            <pc:sldMk cId="3704933713" sldId="1109"/>
            <ac:spMk id="3" creationId="{809B4766-81D4-3040-3D45-19BF4CBCA723}"/>
          </ac:spMkLst>
        </pc:spChg>
      </pc:sldChg>
      <pc:sldChg chg="modSp mod">
        <pc:chgData name="Salima  Ben Najem" userId="5d5d9c33-4a8f-4fad-a74b-e23ae769dead" providerId="ADAL" clId="{9BC4A8D2-6BD3-4F6E-9B89-9E8D97E5DD9E}" dt="2026-04-09T14:49:12.754" v="673" actId="207"/>
        <pc:sldMkLst>
          <pc:docMk/>
          <pc:sldMk cId="3810530637" sldId="1110"/>
        </pc:sldMkLst>
        <pc:spChg chg="mod">
          <ac:chgData name="Salima  Ben Najem" userId="5d5d9c33-4a8f-4fad-a74b-e23ae769dead" providerId="ADAL" clId="{9BC4A8D2-6BD3-4F6E-9B89-9E8D97E5DD9E}" dt="2026-04-09T14:49:12.754" v="673" actId="207"/>
          <ac:spMkLst>
            <pc:docMk/>
            <pc:sldMk cId="3810530637" sldId="1110"/>
            <ac:spMk id="2" creationId="{A7193B57-2FDF-DFB8-1A9A-4E8E5099B951}"/>
          </ac:spMkLst>
        </pc:spChg>
        <pc:spChg chg="mod">
          <ac:chgData name="Salima  Ben Najem" userId="5d5d9c33-4a8f-4fad-a74b-e23ae769dead" providerId="ADAL" clId="{9BC4A8D2-6BD3-4F6E-9B89-9E8D97E5DD9E}" dt="2026-04-09T14:48:33.544" v="662" actId="108"/>
          <ac:spMkLst>
            <pc:docMk/>
            <pc:sldMk cId="3810530637" sldId="1110"/>
            <ac:spMk id="7" creationId="{C6D07F23-BC23-B563-D04D-0A93EF1A9445}"/>
          </ac:spMkLst>
        </pc:spChg>
      </pc:sldChg>
      <pc:sldChg chg="modSp mod">
        <pc:chgData name="Salima  Ben Najem" userId="5d5d9c33-4a8f-4fad-a74b-e23ae769dead" providerId="ADAL" clId="{9BC4A8D2-6BD3-4F6E-9B89-9E8D97E5DD9E}" dt="2026-04-09T14:55:27.102" v="813" actId="20577"/>
        <pc:sldMkLst>
          <pc:docMk/>
          <pc:sldMk cId="1048342603" sldId="1111"/>
        </pc:sldMkLst>
        <pc:spChg chg="mod">
          <ac:chgData name="Salima  Ben Najem" userId="5d5d9c33-4a8f-4fad-a74b-e23ae769dead" providerId="ADAL" clId="{9BC4A8D2-6BD3-4F6E-9B89-9E8D97E5DD9E}" dt="2026-04-09T14:55:27.102" v="813" actId="20577"/>
          <ac:spMkLst>
            <pc:docMk/>
            <pc:sldMk cId="1048342603" sldId="1111"/>
            <ac:spMk id="2" creationId="{9F94681C-C8F8-5895-7DAB-66122E8E040D}"/>
          </ac:spMkLst>
        </pc:spChg>
        <pc:spChg chg="mod">
          <ac:chgData name="Salima  Ben Najem" userId="5d5d9c33-4a8f-4fad-a74b-e23ae769dead" providerId="ADAL" clId="{9BC4A8D2-6BD3-4F6E-9B89-9E8D97E5DD9E}" dt="2026-04-09T14:55:17.640" v="797" actId="108"/>
          <ac:spMkLst>
            <pc:docMk/>
            <pc:sldMk cId="1048342603" sldId="1111"/>
            <ac:spMk id="3" creationId="{8459B54F-911C-FE03-A9CA-CC8CE1E5FBB1}"/>
          </ac:spMkLst>
        </pc:spChg>
      </pc:sldChg>
      <pc:sldChg chg="addSp delSp modSp mod">
        <pc:chgData name="Salima  Ben Najem" userId="5d5d9c33-4a8f-4fad-a74b-e23ae769dead" providerId="ADAL" clId="{9BC4A8D2-6BD3-4F6E-9B89-9E8D97E5DD9E}" dt="2026-04-09T14:52:01.034" v="696" actId="108"/>
        <pc:sldMkLst>
          <pc:docMk/>
          <pc:sldMk cId="683216518" sldId="1112"/>
        </pc:sldMkLst>
        <pc:spChg chg="add mod">
          <ac:chgData name="Salima  Ben Najem" userId="5d5d9c33-4a8f-4fad-a74b-e23ae769dead" providerId="ADAL" clId="{9BC4A8D2-6BD3-4F6E-9B89-9E8D97E5DD9E}" dt="2026-04-09T14:51:46.659" v="694" actId="207"/>
          <ac:spMkLst>
            <pc:docMk/>
            <pc:sldMk cId="683216518" sldId="1112"/>
            <ac:spMk id="2" creationId="{80257022-1B16-916E-3518-E501842C7601}"/>
          </ac:spMkLst>
        </pc:spChg>
        <pc:spChg chg="del">
          <ac:chgData name="Salima  Ben Najem" userId="5d5d9c33-4a8f-4fad-a74b-e23ae769dead" providerId="ADAL" clId="{9BC4A8D2-6BD3-4F6E-9B89-9E8D97E5DD9E}" dt="2026-04-09T14:51:25.315" v="692" actId="478"/>
          <ac:spMkLst>
            <pc:docMk/>
            <pc:sldMk cId="683216518" sldId="1112"/>
            <ac:spMk id="4" creationId="{1A64EEC1-E279-BC6D-3927-3E48B6299264}"/>
          </ac:spMkLst>
        </pc:spChg>
        <pc:spChg chg="mod">
          <ac:chgData name="Salima  Ben Najem" userId="5d5d9c33-4a8f-4fad-a74b-e23ae769dead" providerId="ADAL" clId="{9BC4A8D2-6BD3-4F6E-9B89-9E8D97E5DD9E}" dt="2026-04-09T14:52:01.034" v="696" actId="108"/>
          <ac:spMkLst>
            <pc:docMk/>
            <pc:sldMk cId="683216518" sldId="1112"/>
            <ac:spMk id="7" creationId="{3C8ED61F-7E98-47F8-7D5F-9CD92B674108}"/>
          </ac:spMkLst>
        </pc:spChg>
      </pc:sldChg>
      <pc:sldChg chg="addSp delSp modSp mod">
        <pc:chgData name="Salima  Ben Najem" userId="5d5d9c33-4a8f-4fad-a74b-e23ae769dead" providerId="ADAL" clId="{9BC4A8D2-6BD3-4F6E-9B89-9E8D97E5DD9E}" dt="2026-04-09T14:51:13.927" v="691"/>
        <pc:sldMkLst>
          <pc:docMk/>
          <pc:sldMk cId="1659264525" sldId="1113"/>
        </pc:sldMkLst>
        <pc:spChg chg="del mod">
          <ac:chgData name="Salima  Ben Najem" userId="5d5d9c33-4a8f-4fad-a74b-e23ae769dead" providerId="ADAL" clId="{9BC4A8D2-6BD3-4F6E-9B89-9E8D97E5DD9E}" dt="2026-04-09T14:19:38.603" v="440" actId="478"/>
          <ac:spMkLst>
            <pc:docMk/>
            <pc:sldMk cId="1659264525" sldId="1113"/>
            <ac:spMk id="4" creationId="{A13E0339-AAC7-7F63-BB34-9364D9EE65C6}"/>
          </ac:spMkLst>
        </pc:spChg>
        <pc:spChg chg="add del mod">
          <ac:chgData name="Salima  Ben Najem" userId="5d5d9c33-4a8f-4fad-a74b-e23ae769dead" providerId="ADAL" clId="{9BC4A8D2-6BD3-4F6E-9B89-9E8D97E5DD9E}" dt="2026-04-09T14:51:13.394" v="690" actId="478"/>
          <ac:spMkLst>
            <pc:docMk/>
            <pc:sldMk cId="1659264525" sldId="1113"/>
            <ac:spMk id="5" creationId="{B0CB071E-AE83-776C-80ED-BBAFAF5E4413}"/>
          </ac:spMkLst>
        </pc:spChg>
        <pc:spChg chg="add mod">
          <ac:chgData name="Salima  Ben Najem" userId="5d5d9c33-4a8f-4fad-a74b-e23ae769dead" providerId="ADAL" clId="{9BC4A8D2-6BD3-4F6E-9B89-9E8D97E5DD9E}" dt="2026-04-09T14:51:13.927" v="691"/>
          <ac:spMkLst>
            <pc:docMk/>
            <pc:sldMk cId="1659264525" sldId="1113"/>
            <ac:spMk id="6" creationId="{725EAE57-5E73-2BE1-574B-E4791C4F89E9}"/>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15/04/2026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101584" cy="338554"/>
          </a:xfrm>
          <a:prstGeom prst="rect">
            <a:avLst/>
          </a:prstGeom>
          <a:noFill/>
        </p:spPr>
        <p:txBody>
          <a:bodyPr wrap="none" rtlCol="0">
            <a:spAutoFit/>
          </a:bodyPr>
          <a:lstStyle/>
          <a:p>
            <a:r>
              <a:rPr lang="fr-MA" sz="1600" dirty="0">
                <a:solidFill>
                  <a:srgbClr val="757575"/>
                </a:solidFill>
                <a:latin typeface="Dosis ExtraBold" pitchFamily="2" charset="0"/>
              </a:rPr>
              <a:t>2.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143262" cy="338554"/>
          </a:xfrm>
          <a:prstGeom prst="rect">
            <a:avLst/>
          </a:prstGeom>
          <a:noFill/>
        </p:spPr>
        <p:txBody>
          <a:bodyPr wrap="none" rtlCol="0">
            <a:spAutoFit/>
          </a:bodyPr>
          <a:lstStyle/>
          <a:p>
            <a:r>
              <a:rPr lang="fr-MA" sz="1600" dirty="0">
                <a:solidFill>
                  <a:srgbClr val="757575"/>
                </a:solidFill>
                <a:latin typeface="Dosis ExtraBold" pitchFamily="2" charset="0"/>
              </a:rPr>
              <a:t>2.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dirty="0"/>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dirty="0"/>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dirty="0"/>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dirty="0"/>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dirty="0"/>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dirty="0"/>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582863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8462931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348066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46539925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9568621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7777392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8879500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000379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76222009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614040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1120887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04694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885649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0375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60405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981120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32117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51636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51302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855024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43602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70056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92601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684908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673169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0.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1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9.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0.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4.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image" Target="../media/image10.pn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image" Target="../media/image8.png"/><Relationship Id="rId2" Type="http://schemas.openxmlformats.org/officeDocument/2006/relationships/slideLayout" Target="../slideLayouts/slideLayout124.xml"/><Relationship Id="rId16" Type="http://schemas.openxmlformats.org/officeDocument/2006/relationships/image" Target="../media/image7.jpg"/><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heme" Target="../theme/theme15.xml"/><Relationship Id="rId10" Type="http://schemas.openxmlformats.org/officeDocument/2006/relationships/slideLayout" Target="../slideLayouts/slideLayout132.xml"/><Relationship Id="rId19" Type="http://schemas.openxmlformats.org/officeDocument/2006/relationships/image" Target="../media/image9.png"/><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8"/>
            <a:ext cx="1575884" cy="306122"/>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0" y="209732"/>
            <a:ext cx="1675635"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15/04/2026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2827935468"/>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018529680"/>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8.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52.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png"/><Relationship Id="rId1" Type="http://schemas.openxmlformats.org/officeDocument/2006/relationships/slideLayout" Target="../slideLayouts/slideLayout95.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02.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2.xml"/><Relationship Id="rId11" Type="http://schemas.openxmlformats.org/officeDocument/2006/relationships/image" Target="../media/image40.png"/><Relationship Id="rId5" Type="http://schemas.openxmlformats.org/officeDocument/2006/relationships/image" Target="../media/image47.png"/><Relationship Id="rId10" Type="http://schemas.openxmlformats.org/officeDocument/2006/relationships/image" Target="../media/image39.png"/><Relationship Id="rId4" Type="http://schemas.openxmlformats.org/officeDocument/2006/relationships/customXml" Target="../ink/ink1.xml"/><Relationship Id="rId9" Type="http://schemas.openxmlformats.org/officeDocument/2006/relationships/image" Target="../media/image31.gif"/></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02.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xml"/><Relationship Id="rId11" Type="http://schemas.openxmlformats.org/officeDocument/2006/relationships/image" Target="../media/image40.png"/><Relationship Id="rId5" Type="http://schemas.openxmlformats.org/officeDocument/2006/relationships/image" Target="../media/image47.png"/><Relationship Id="rId10" Type="http://schemas.openxmlformats.org/officeDocument/2006/relationships/image" Target="../media/image39.png"/><Relationship Id="rId4" Type="http://schemas.openxmlformats.org/officeDocument/2006/relationships/customXml" Target="../ink/ink3.xml"/><Relationship Id="rId9" Type="http://schemas.openxmlformats.org/officeDocument/2006/relationships/image" Target="../media/image31.gif"/></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7" Type="http://schemas.openxmlformats.org/officeDocument/2006/relationships/image" Target="../media/image480.png"/><Relationship Id="rId2" Type="http://schemas.openxmlformats.org/officeDocument/2006/relationships/customXml" Target="../ink/ink5.xml"/><Relationship Id="rId1" Type="http://schemas.openxmlformats.org/officeDocument/2006/relationships/slideLayout" Target="../slideLayouts/slideLayout102.xml"/><Relationship Id="rId6" Type="http://schemas.openxmlformats.org/officeDocument/2006/relationships/customXml" Target="../ink/ink6.xml"/><Relationship Id="rId5" Type="http://schemas.openxmlformats.org/officeDocument/2006/relationships/image" Target="../media/image470.png"/><Relationship Id="rId10" Type="http://schemas.openxmlformats.org/officeDocument/2006/relationships/image" Target="../media/image15.pn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customXml" Target="../ink/ink7.xml"/><Relationship Id="rId1" Type="http://schemas.openxmlformats.org/officeDocument/2006/relationships/slideLayout" Target="../slideLayouts/slideLayout102.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png"/><Relationship Id="rId1" Type="http://schemas.openxmlformats.org/officeDocument/2006/relationships/slideLayout" Target="../slideLayouts/slideLayout104.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png"/><Relationship Id="rId1" Type="http://schemas.openxmlformats.org/officeDocument/2006/relationships/slideLayout" Target="../slideLayouts/slideLayout103.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0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5.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B4AD542B-4071-EF10-53A7-D4D7408C2451}"/>
              </a:ext>
            </a:extLst>
          </p:cNvPr>
          <p:cNvPicPr>
            <a:picLocks noChangeAspect="1"/>
          </p:cNvPicPr>
          <p:nvPr/>
        </p:nvPicPr>
        <p:blipFill>
          <a:blip r:embed="rId2">
            <a:extLst>
              <a:ext uri="{28A0092B-C50C-407E-A947-70E740481C1C}">
                <a14:useLocalDpi xmlns:a14="http://schemas.microsoft.com/office/drawing/2010/main" val="0"/>
              </a:ext>
            </a:extLst>
          </a:blip>
          <a:srcRect t="2719" b="3549"/>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 name="Groupe 3">
            <a:extLst>
              <a:ext uri="{FF2B5EF4-FFF2-40B4-BE49-F238E27FC236}">
                <a16:creationId xmlns:a16="http://schemas.microsoft.com/office/drawing/2014/main" id="{8A4169DB-E4D1-7C6D-4EE9-718DE6CF13E3}"/>
              </a:ext>
            </a:extLst>
          </p:cNvPr>
          <p:cNvGrpSpPr/>
          <p:nvPr/>
        </p:nvGrpSpPr>
        <p:grpSpPr>
          <a:xfrm>
            <a:off x="3072140" y="0"/>
            <a:ext cx="2812683" cy="1084434"/>
            <a:chOff x="3072140" y="0"/>
            <a:chExt cx="2812683"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5474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(e)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7952B912-9449-9A4A-517D-CDF580901F74}"/>
              </a:ext>
            </a:extLst>
          </p:cNvPr>
          <p:cNvGrpSpPr/>
          <p:nvPr/>
        </p:nvGrpSpPr>
        <p:grpSpPr>
          <a:xfrm>
            <a:off x="367641" y="2629408"/>
            <a:ext cx="8408718" cy="2579903"/>
            <a:chOff x="234499" y="2629408"/>
            <a:chExt cx="8408718" cy="2579903"/>
          </a:xfrm>
        </p:grpSpPr>
        <p:pic>
          <p:nvPicPr>
            <p:cNvPr id="14" name="Image 13">
              <a:extLst>
                <a:ext uri="{FF2B5EF4-FFF2-40B4-BE49-F238E27FC236}">
                  <a16:creationId xmlns:a16="http://schemas.microsoft.com/office/drawing/2014/main" id="{36136F60-AFF3-12B7-E2AD-6227FF77C9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99" y="2629408"/>
              <a:ext cx="1681964" cy="2579901"/>
            </a:xfrm>
            <a:prstGeom prst="rect">
              <a:avLst/>
            </a:prstGeom>
          </p:spPr>
        </p:pic>
        <p:pic>
          <p:nvPicPr>
            <p:cNvPr id="15" name="Image 14">
              <a:extLst>
                <a:ext uri="{FF2B5EF4-FFF2-40B4-BE49-F238E27FC236}">
                  <a16:creationId xmlns:a16="http://schemas.microsoft.com/office/drawing/2014/main" id="{28714F40-9DA0-A336-49BE-44F7D6F1BF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1253" y="2629408"/>
              <a:ext cx="1681964" cy="2579901"/>
            </a:xfrm>
            <a:prstGeom prst="rect">
              <a:avLst/>
            </a:prstGeom>
          </p:spPr>
        </p:pic>
        <p:pic>
          <p:nvPicPr>
            <p:cNvPr id="16" name="Image 15">
              <a:extLst>
                <a:ext uri="{FF2B5EF4-FFF2-40B4-BE49-F238E27FC236}">
                  <a16:creationId xmlns:a16="http://schemas.microsoft.com/office/drawing/2014/main" id="{A29CA4E9-7676-079D-50F7-8159056E48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1665" y="2629408"/>
              <a:ext cx="1681964" cy="2579901"/>
            </a:xfrm>
            <a:prstGeom prst="rect">
              <a:avLst/>
            </a:prstGeom>
          </p:spPr>
        </p:pic>
        <p:pic>
          <p:nvPicPr>
            <p:cNvPr id="17" name="Image 16">
              <a:extLst>
                <a:ext uri="{FF2B5EF4-FFF2-40B4-BE49-F238E27FC236}">
                  <a16:creationId xmlns:a16="http://schemas.microsoft.com/office/drawing/2014/main" id="{C1C20F4A-12E9-70A6-51D8-7EBE897EE5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0915" y="2629408"/>
              <a:ext cx="1681965" cy="2579901"/>
            </a:xfrm>
            <a:prstGeom prst="rect">
              <a:avLst/>
            </a:prstGeom>
          </p:spPr>
        </p:pic>
        <p:pic>
          <p:nvPicPr>
            <p:cNvPr id="18" name="Image 17">
              <a:extLst>
                <a:ext uri="{FF2B5EF4-FFF2-40B4-BE49-F238E27FC236}">
                  <a16:creationId xmlns:a16="http://schemas.microsoft.com/office/drawing/2014/main" id="{0DF113EB-AEAA-2A05-509E-D3E2AE2267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5365" y="2629409"/>
              <a:ext cx="1681965" cy="2579902"/>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11040" y="3491702"/>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 fluidité et compréhension)</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15350" y="3489872"/>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89472" y="4082744"/>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Ecriture – Texte </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Écrire un texte.</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199" y="2300287"/>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119602" y="2695829"/>
            <a:ext cx="547419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parler des technologies et de l’environnement.</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5</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7C63FCF6-6D92-2819-8A99-139755A08E12}"/>
              </a:ext>
            </a:extLst>
          </p:cNvPr>
          <p:cNvGrpSpPr/>
          <p:nvPr/>
        </p:nvGrpSpPr>
        <p:grpSpPr>
          <a:xfrm>
            <a:off x="3072140" y="0"/>
            <a:ext cx="2812683" cy="1084434"/>
            <a:chOff x="3072140" y="0"/>
            <a:chExt cx="2812683" cy="1084434"/>
          </a:xfrm>
        </p:grpSpPr>
        <p:sp>
          <p:nvSpPr>
            <p:cNvPr id="4" name="Rectangle 3">
              <a:extLst>
                <a:ext uri="{FF2B5EF4-FFF2-40B4-BE49-F238E27FC236}">
                  <a16:creationId xmlns:a16="http://schemas.microsoft.com/office/drawing/2014/main" id="{0BD6AFD9-1143-CE49-A11B-2285028BB4AF}"/>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DBBF173-B72D-4EB5-311C-E7E1A179B08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5DCC63CD-F096-45F5-2666-90C2BABB0681}"/>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6DEEF793-A705-420A-2C4F-10D51163E16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D04F33B5-B473-67D6-4A24-0FDAF03BB18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7" name="majd_wave">
            <a:hlinkClick r:id="" action="ppaction://media"/>
            <a:extLst>
              <a:ext uri="{FF2B5EF4-FFF2-40B4-BE49-F238E27FC236}">
                <a16:creationId xmlns:a16="http://schemas.microsoft.com/office/drawing/2014/main" id="{40B090C4-BCD9-D3FA-1825-B68D598A7D1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8" name="Image 7">
            <a:extLst>
              <a:ext uri="{FF2B5EF4-FFF2-40B4-BE49-F238E27FC236}">
                <a16:creationId xmlns:a16="http://schemas.microsoft.com/office/drawing/2014/main" id="{BBEFDF2E-3DCB-7E67-7E72-36E9061BD252}"/>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5"/>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A8171188-1B2E-67CE-5D26-EE10849FD30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5" name="Titre 8">
            <a:extLst>
              <a:ext uri="{FF2B5EF4-FFF2-40B4-BE49-F238E27FC236}">
                <a16:creationId xmlns:a16="http://schemas.microsoft.com/office/drawing/2014/main" id="{FD0C4CBB-54CE-1745-BECE-79A80B4421B9}"/>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prstClr val="black">
                    <a:lumMod val="65000"/>
                    <a:lumOff val="35000"/>
                  </a:prstClr>
                </a:solidFill>
                <a:latin typeface="Dosis Medium" pitchFamily="2" charset="0"/>
              </a:rPr>
              <a:t>Aujourd’hui, nous allons apprendre à parler des technologies et de l’environnement.</a:t>
            </a:r>
          </a:p>
        </p:txBody>
      </p:sp>
      <p:pic>
        <p:nvPicPr>
          <p:cNvPr id="6" name="Image 5">
            <a:extLst>
              <a:ext uri="{FF2B5EF4-FFF2-40B4-BE49-F238E27FC236}">
                <a16:creationId xmlns:a16="http://schemas.microsoft.com/office/drawing/2014/main" id="{BC50C200-7498-F16D-3F62-B994AA64D9E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15143609-6703-C9A9-BE3A-14FA845818C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BF21-3E87-08A8-01ED-95DD0081EEE5}"/>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B47223FC-B035-7D23-5EB0-487DB697A7C1}"/>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18F34C7E-11CA-4C3C-B337-AFAF842DE41C}"/>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0875EA0F-5770-3353-C127-8862F5E9BB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_P4_SEM4_S5 (oral) ">
            <a:hlinkClick r:id="" action="ppaction://media"/>
            <a:extLst>
              <a:ext uri="{FF2B5EF4-FFF2-40B4-BE49-F238E27FC236}">
                <a16:creationId xmlns:a16="http://schemas.microsoft.com/office/drawing/2014/main" id="{59EAB399-3CBF-ACB5-9E02-B0B1EBC171C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42895" y="1951677"/>
            <a:ext cx="7458209" cy="4195242"/>
          </a:xfrm>
          <a:prstGeom prst="rect">
            <a:avLst/>
          </a:prstGeom>
        </p:spPr>
      </p:pic>
    </p:spTree>
    <p:extLst>
      <p:ext uri="{BB962C8B-B14F-4D97-AF65-F5344CB8AC3E}">
        <p14:creationId xmlns:p14="http://schemas.microsoft.com/office/powerpoint/2010/main" val="37465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026" fill="hold"/>
                                        <p:tgtEl>
                                          <p:spTgt spid="2"/>
                                        </p:tgtEl>
                                      </p:cBhvr>
                                    </p:cmd>
                                  </p:childTnLst>
                                </p:cTn>
                              </p:par>
                            </p:childTnLst>
                          </p:cTn>
                        </p:par>
                        <p:par>
                          <p:cTn id="7" fill="hold">
                            <p:stCondLst>
                              <p:cond delay="122026"/>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prendre la parole pour parler des technologies et de l’environnement . On va le faire en 3 étapes. Soyez attentifs.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3"/>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Tree>
    <p:extLst>
      <p:ext uri="{BB962C8B-B14F-4D97-AF65-F5344CB8AC3E}">
        <p14:creationId xmlns:p14="http://schemas.microsoft.com/office/powerpoint/2010/main" val="13324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1. Je vais vous expliquer la situation. </a:t>
            </a:r>
          </a:p>
        </p:txBody>
      </p:sp>
      <p:pic>
        <p:nvPicPr>
          <p:cNvPr id="2" name="Image 1">
            <a:extLst>
              <a:ext uri="{FF2B5EF4-FFF2-40B4-BE49-F238E27FC236}">
                <a16:creationId xmlns:a16="http://schemas.microsoft.com/office/drawing/2014/main" id="{74EBF673-CA48-54F2-C500-82022785404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3" name="Groupe 2">
            <a:extLst>
              <a:ext uri="{FF2B5EF4-FFF2-40B4-BE49-F238E27FC236}">
                <a16:creationId xmlns:a16="http://schemas.microsoft.com/office/drawing/2014/main" id="{BA08E3C0-4CD3-9381-12A4-3EF44C615C01}"/>
              </a:ext>
            </a:extLst>
          </p:cNvPr>
          <p:cNvGrpSpPr/>
          <p:nvPr/>
        </p:nvGrpSpPr>
        <p:grpSpPr>
          <a:xfrm>
            <a:off x="146861" y="2288426"/>
            <a:ext cx="8435972" cy="3622123"/>
            <a:chOff x="230139" y="2074351"/>
            <a:chExt cx="8435972" cy="3622123"/>
          </a:xfrm>
        </p:grpSpPr>
        <p:sp>
          <p:nvSpPr>
            <p:cNvPr id="5" name="ZoneTexte 4">
              <a:extLst>
                <a:ext uri="{FF2B5EF4-FFF2-40B4-BE49-F238E27FC236}">
                  <a16:creationId xmlns:a16="http://schemas.microsoft.com/office/drawing/2014/main" id="{67ED1DCE-CD95-1E5F-3751-4CF7335D5BD3}"/>
                </a:ext>
              </a:extLst>
            </p:cNvPr>
            <p:cNvSpPr txBox="1"/>
            <p:nvPr/>
          </p:nvSpPr>
          <p:spPr>
            <a:xfrm>
              <a:off x="2278841" y="2160829"/>
              <a:ext cx="6387270" cy="400110"/>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des technologies et de l’environnement.</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6" name="Rectangle : coins arrondis 5">
              <a:extLst>
                <a:ext uri="{FF2B5EF4-FFF2-40B4-BE49-F238E27FC236}">
                  <a16:creationId xmlns:a16="http://schemas.microsoft.com/office/drawing/2014/main" id="{5333C430-5D01-DE32-F5E7-CB8FC528DFAE}"/>
                </a:ext>
              </a:extLst>
            </p:cNvPr>
            <p:cNvSpPr/>
            <p:nvPr/>
          </p:nvSpPr>
          <p:spPr>
            <a:xfrm>
              <a:off x="2438812" y="2743954"/>
              <a:ext cx="6176466" cy="295252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1269578-463C-A247-56FB-CBEBA9C77E30}"/>
                </a:ext>
              </a:extLst>
            </p:cNvPr>
            <p:cNvSpPr txBox="1"/>
            <p:nvPr/>
          </p:nvSpPr>
          <p:spPr>
            <a:xfrm>
              <a:off x="2621748" y="2825684"/>
              <a:ext cx="5999638" cy="26372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l’IA, je peux __________________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[activité].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L’IA ne peut pas remplacer 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[métier]  </a:t>
              </a: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car elle ne peut pas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______________ disparaissent à cause de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Pour protéger __________, il faut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 produit /produisent de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[énergie] </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[source naturelle]. </a:t>
              </a:r>
              <a:endParaRPr lang="fr-FR" sz="14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Les énergies _____ polluent la planète, alors nous devons 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b="1" dirty="0">
                  <a:solidFill>
                    <a:srgbClr val="5B9BD5">
                      <a:lumMod val="50000"/>
                    </a:srgbClr>
                  </a:solidFill>
                  <a:latin typeface="Dosis" pitchFamily="2" charset="0"/>
                </a:rPr>
                <a:t>______ [phénomène] </a:t>
              </a:r>
              <a:r>
                <a:rPr lang="fr-FR" sz="1400" dirty="0">
                  <a:solidFill>
                    <a:srgbClr val="5B9BD5">
                      <a:lumMod val="50000"/>
                    </a:srgbClr>
                  </a:solidFill>
                  <a:latin typeface="Dosis" pitchFamily="2" charset="0"/>
                </a:rPr>
                <a:t>menace notre planète,  mais</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nous continuons à 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dirty="0">
                  <a:solidFill>
                    <a:srgbClr val="5B9BD5">
                      <a:lumMod val="50000"/>
                    </a:srgbClr>
                  </a:solidFill>
                  <a:latin typeface="Dosis" pitchFamily="2" charset="0"/>
                </a:rPr>
                <a:t>Pour lutter contre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[phénomène]</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il faut que nous 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p:txBody>
        </p:sp>
        <p:pic>
          <p:nvPicPr>
            <p:cNvPr id="10" name="Image 9">
              <a:extLst>
                <a:ext uri="{FF2B5EF4-FFF2-40B4-BE49-F238E27FC236}">
                  <a16:creationId xmlns:a16="http://schemas.microsoft.com/office/drawing/2014/main" id="{EB834AEF-91D6-EFE8-CE91-F6ED503575C9}"/>
                </a:ext>
              </a:extLst>
            </p:cNvPr>
            <p:cNvPicPr>
              <a:picLocks noChangeAspect="1"/>
            </p:cNvPicPr>
            <p:nvPr/>
          </p:nvPicPr>
          <p:blipFill>
            <a:blip r:embed="rId3">
              <a:clrChange>
                <a:clrFrom>
                  <a:srgbClr val="FEFFFE"/>
                </a:clrFrom>
                <a:clrTo>
                  <a:srgbClr val="FEFFFE">
                    <a:alpha val="0"/>
                  </a:srgbClr>
                </a:clrTo>
              </a:clrChange>
            </a:blip>
            <a:stretch>
              <a:fillRect/>
            </a:stretch>
          </p:blipFill>
          <p:spPr>
            <a:xfrm>
              <a:off x="719802" y="3172655"/>
              <a:ext cx="1519431" cy="2279146"/>
            </a:xfrm>
            <a:prstGeom prst="rect">
              <a:avLst/>
            </a:prstGeom>
          </p:spPr>
        </p:pic>
        <p:pic>
          <p:nvPicPr>
            <p:cNvPr id="21" name="Image 20">
              <a:extLst>
                <a:ext uri="{FF2B5EF4-FFF2-40B4-BE49-F238E27FC236}">
                  <a16:creationId xmlns:a16="http://schemas.microsoft.com/office/drawing/2014/main" id="{1543EBF1-9707-80C4-4490-7C40B50E483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0139" y="2074351"/>
              <a:ext cx="1087654" cy="1215114"/>
            </a:xfrm>
            <a:prstGeom prst="rect">
              <a:avLst/>
            </a:prstGeom>
          </p:spPr>
        </p:pic>
      </p:grpSp>
    </p:spTree>
    <p:extLst>
      <p:ext uri="{BB962C8B-B14F-4D97-AF65-F5344CB8AC3E}">
        <p14:creationId xmlns:p14="http://schemas.microsoft.com/office/powerpoint/2010/main" val="1045491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2.  Chacun réfléchit silencieusement à ce qu’il va dire dans sa prise de parole.</a:t>
            </a:r>
          </a:p>
        </p:txBody>
      </p:sp>
      <p:pic>
        <p:nvPicPr>
          <p:cNvPr id="2" name="Image 1">
            <a:extLst>
              <a:ext uri="{FF2B5EF4-FFF2-40B4-BE49-F238E27FC236}">
                <a16:creationId xmlns:a16="http://schemas.microsoft.com/office/drawing/2014/main" id="{22A8010F-2E65-02A8-5FEA-FE97CE486149}"/>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8" name="Groupe 7">
            <a:extLst>
              <a:ext uri="{FF2B5EF4-FFF2-40B4-BE49-F238E27FC236}">
                <a16:creationId xmlns:a16="http://schemas.microsoft.com/office/drawing/2014/main" id="{83C411C2-03FF-C9CF-3EDA-400146712D00}"/>
              </a:ext>
            </a:extLst>
          </p:cNvPr>
          <p:cNvGrpSpPr/>
          <p:nvPr/>
        </p:nvGrpSpPr>
        <p:grpSpPr>
          <a:xfrm>
            <a:off x="146861" y="2288426"/>
            <a:ext cx="8435972" cy="3622123"/>
            <a:chOff x="230139" y="2074351"/>
            <a:chExt cx="8435972" cy="3622123"/>
          </a:xfrm>
        </p:grpSpPr>
        <p:sp>
          <p:nvSpPr>
            <p:cNvPr id="9" name="ZoneTexte 8">
              <a:extLst>
                <a:ext uri="{FF2B5EF4-FFF2-40B4-BE49-F238E27FC236}">
                  <a16:creationId xmlns:a16="http://schemas.microsoft.com/office/drawing/2014/main" id="{8797EA4D-5760-1DFF-3CA7-E6DA0A373453}"/>
                </a:ext>
              </a:extLst>
            </p:cNvPr>
            <p:cNvSpPr txBox="1"/>
            <p:nvPr/>
          </p:nvSpPr>
          <p:spPr>
            <a:xfrm>
              <a:off x="2278841" y="2160829"/>
              <a:ext cx="6387270" cy="400110"/>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des technologies et de l’environnement.</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2" name="Rectangle : coins arrondis 11">
              <a:extLst>
                <a:ext uri="{FF2B5EF4-FFF2-40B4-BE49-F238E27FC236}">
                  <a16:creationId xmlns:a16="http://schemas.microsoft.com/office/drawing/2014/main" id="{59F63EBB-FA76-B632-F785-41A6914D7B4B}"/>
                </a:ext>
              </a:extLst>
            </p:cNvPr>
            <p:cNvSpPr/>
            <p:nvPr/>
          </p:nvSpPr>
          <p:spPr>
            <a:xfrm>
              <a:off x="2438812" y="2743954"/>
              <a:ext cx="6176466" cy="295252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DAD545FA-BFBB-AFAE-A2C6-E78B27158316}"/>
                </a:ext>
              </a:extLst>
            </p:cNvPr>
            <p:cNvSpPr txBox="1"/>
            <p:nvPr/>
          </p:nvSpPr>
          <p:spPr>
            <a:xfrm>
              <a:off x="2621748" y="2825684"/>
              <a:ext cx="5999638" cy="26372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l’IA, je peux __________________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[activité].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L’IA ne peut pas remplacer 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[métier]  </a:t>
              </a: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car elle ne peut pas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______________ disparaissent à cause de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Pour protéger __________, il faut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 produit /produisent de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[énergie] </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[source naturelle]. </a:t>
              </a:r>
              <a:endParaRPr lang="fr-FR" sz="14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Les énergies _____ polluent la planète, alors nous devons 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b="1" dirty="0">
                  <a:solidFill>
                    <a:srgbClr val="5B9BD5">
                      <a:lumMod val="50000"/>
                    </a:srgbClr>
                  </a:solidFill>
                  <a:latin typeface="Dosis" pitchFamily="2" charset="0"/>
                </a:rPr>
                <a:t>______ [phénomène] </a:t>
              </a:r>
              <a:r>
                <a:rPr lang="fr-FR" sz="1400" dirty="0">
                  <a:solidFill>
                    <a:srgbClr val="5B9BD5">
                      <a:lumMod val="50000"/>
                    </a:srgbClr>
                  </a:solidFill>
                  <a:latin typeface="Dosis" pitchFamily="2" charset="0"/>
                </a:rPr>
                <a:t>menace notre planète,  mais</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nous continuons à 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dirty="0">
                  <a:solidFill>
                    <a:srgbClr val="5B9BD5">
                      <a:lumMod val="50000"/>
                    </a:srgbClr>
                  </a:solidFill>
                  <a:latin typeface="Dosis" pitchFamily="2" charset="0"/>
                </a:rPr>
                <a:t>Pour lutter contre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[phénomène]</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il faut que nous 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p:txBody>
        </p:sp>
        <p:pic>
          <p:nvPicPr>
            <p:cNvPr id="18" name="Image 17">
              <a:extLst>
                <a:ext uri="{FF2B5EF4-FFF2-40B4-BE49-F238E27FC236}">
                  <a16:creationId xmlns:a16="http://schemas.microsoft.com/office/drawing/2014/main" id="{37AA2E4E-68FF-2918-070E-B6385A0431AD}"/>
                </a:ext>
              </a:extLst>
            </p:cNvPr>
            <p:cNvPicPr>
              <a:picLocks noChangeAspect="1"/>
            </p:cNvPicPr>
            <p:nvPr/>
          </p:nvPicPr>
          <p:blipFill>
            <a:blip r:embed="rId3">
              <a:clrChange>
                <a:clrFrom>
                  <a:srgbClr val="FEFFFE"/>
                </a:clrFrom>
                <a:clrTo>
                  <a:srgbClr val="FEFFFE">
                    <a:alpha val="0"/>
                  </a:srgbClr>
                </a:clrTo>
              </a:clrChange>
            </a:blip>
            <a:stretch>
              <a:fillRect/>
            </a:stretch>
          </p:blipFill>
          <p:spPr>
            <a:xfrm>
              <a:off x="719802" y="3172655"/>
              <a:ext cx="1519431" cy="2279146"/>
            </a:xfrm>
            <a:prstGeom prst="rect">
              <a:avLst/>
            </a:prstGeom>
          </p:spPr>
        </p:pic>
        <p:pic>
          <p:nvPicPr>
            <p:cNvPr id="21" name="Image 20">
              <a:extLst>
                <a:ext uri="{FF2B5EF4-FFF2-40B4-BE49-F238E27FC236}">
                  <a16:creationId xmlns:a16="http://schemas.microsoft.com/office/drawing/2014/main" id="{6058F24A-C456-5F64-A743-75FE9558C7E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0139" y="2074351"/>
              <a:ext cx="1087654" cy="1215114"/>
            </a:xfrm>
            <a:prstGeom prst="rect">
              <a:avLst/>
            </a:prstGeom>
          </p:spPr>
        </p:pic>
      </p:grpSp>
    </p:spTree>
    <p:extLst>
      <p:ext uri="{BB962C8B-B14F-4D97-AF65-F5344CB8AC3E}">
        <p14:creationId xmlns:p14="http://schemas.microsoft.com/office/powerpoint/2010/main" val="2599601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B518-D0C0-BE2A-C174-75894C49D0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0DEB19D-F032-38B2-E945-579E00F36ABF}"/>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3. C’est à vous de prendre la parole maintenant. Qui veut passer au tableau ? </a:t>
            </a:r>
          </a:p>
        </p:txBody>
      </p:sp>
      <p:pic>
        <p:nvPicPr>
          <p:cNvPr id="2" name="Image 1">
            <a:extLst>
              <a:ext uri="{FF2B5EF4-FFF2-40B4-BE49-F238E27FC236}">
                <a16:creationId xmlns:a16="http://schemas.microsoft.com/office/drawing/2014/main" id="{BFD95339-7996-7EF5-9B78-829BA08B13A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2" name="Rectangle : coins arrondis 11">
            <a:extLst>
              <a:ext uri="{FF2B5EF4-FFF2-40B4-BE49-F238E27FC236}">
                <a16:creationId xmlns:a16="http://schemas.microsoft.com/office/drawing/2014/main" id="{D1CC3156-B956-ABD5-CD11-98ABC7D87BA1}"/>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DA64FF-C6D7-D1E9-ACA2-FB2C9BCA6B9F}"/>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5" name="Rectangle : coins arrondis 14">
            <a:extLst>
              <a:ext uri="{FF2B5EF4-FFF2-40B4-BE49-F238E27FC236}">
                <a16:creationId xmlns:a16="http://schemas.microsoft.com/office/drawing/2014/main" id="{6395BEAC-E1A9-9564-1098-75165AE930AC}"/>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8E03357-2DD3-17C9-76ED-10AE634AF3B9}"/>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7" name="Rectangle : coins arrondis 16">
            <a:extLst>
              <a:ext uri="{FF2B5EF4-FFF2-40B4-BE49-F238E27FC236}">
                <a16:creationId xmlns:a16="http://schemas.microsoft.com/office/drawing/2014/main" id="{04C67F0D-33FF-B67B-9C66-4913C701DE0E}"/>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AA49B6CC-72B3-D822-61F6-07F9AD09D83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3" name="Groupe 2">
            <a:extLst>
              <a:ext uri="{FF2B5EF4-FFF2-40B4-BE49-F238E27FC236}">
                <a16:creationId xmlns:a16="http://schemas.microsoft.com/office/drawing/2014/main" id="{135BD0C9-A065-FA14-73C7-71C11C13AA6F}"/>
              </a:ext>
            </a:extLst>
          </p:cNvPr>
          <p:cNvGrpSpPr/>
          <p:nvPr/>
        </p:nvGrpSpPr>
        <p:grpSpPr>
          <a:xfrm>
            <a:off x="146861" y="2288426"/>
            <a:ext cx="8435972" cy="3622123"/>
            <a:chOff x="230139" y="2074351"/>
            <a:chExt cx="8435972" cy="3622123"/>
          </a:xfrm>
        </p:grpSpPr>
        <p:sp>
          <p:nvSpPr>
            <p:cNvPr id="5" name="ZoneTexte 4">
              <a:extLst>
                <a:ext uri="{FF2B5EF4-FFF2-40B4-BE49-F238E27FC236}">
                  <a16:creationId xmlns:a16="http://schemas.microsoft.com/office/drawing/2014/main" id="{D087ECDC-5AB1-0C39-309E-A3752875DEE7}"/>
                </a:ext>
              </a:extLst>
            </p:cNvPr>
            <p:cNvSpPr txBox="1"/>
            <p:nvPr/>
          </p:nvSpPr>
          <p:spPr>
            <a:xfrm>
              <a:off x="2278841" y="2160829"/>
              <a:ext cx="6387270" cy="400110"/>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des technologies et de l’environnement.</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7" name="Rectangle : coins arrondis 6">
              <a:extLst>
                <a:ext uri="{FF2B5EF4-FFF2-40B4-BE49-F238E27FC236}">
                  <a16:creationId xmlns:a16="http://schemas.microsoft.com/office/drawing/2014/main" id="{B8FDAE58-EAC9-CF20-F598-BA67076EE43B}"/>
                </a:ext>
              </a:extLst>
            </p:cNvPr>
            <p:cNvSpPr/>
            <p:nvPr/>
          </p:nvSpPr>
          <p:spPr>
            <a:xfrm>
              <a:off x="2438812" y="2743954"/>
              <a:ext cx="6176466" cy="295252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76431AB0-C5A6-55BD-127B-6EA197A90258}"/>
                </a:ext>
              </a:extLst>
            </p:cNvPr>
            <p:cNvSpPr txBox="1"/>
            <p:nvPr/>
          </p:nvSpPr>
          <p:spPr>
            <a:xfrm>
              <a:off x="2621748" y="2825684"/>
              <a:ext cx="5999638" cy="26372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l’IA, je peux __________________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[activité].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L’IA ne peut pas remplacer 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[métier]  </a:t>
              </a: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car elle ne peut pas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______________ disparaissent à cause de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Pour protéger __________, il faut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 produit /produisent de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[énergie] </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[source naturelle]. </a:t>
              </a:r>
              <a:endParaRPr lang="fr-FR" sz="14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Les énergies _____ polluent la planète, alors nous devons 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b="1" dirty="0">
                  <a:solidFill>
                    <a:srgbClr val="5B9BD5">
                      <a:lumMod val="50000"/>
                    </a:srgbClr>
                  </a:solidFill>
                  <a:latin typeface="Dosis" pitchFamily="2" charset="0"/>
                </a:rPr>
                <a:t>______ [phénomène] </a:t>
              </a:r>
              <a:r>
                <a:rPr lang="fr-FR" sz="1400" dirty="0">
                  <a:solidFill>
                    <a:srgbClr val="5B9BD5">
                      <a:lumMod val="50000"/>
                    </a:srgbClr>
                  </a:solidFill>
                  <a:latin typeface="Dosis" pitchFamily="2" charset="0"/>
                </a:rPr>
                <a:t>menace notre planète,  mais</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nous continuons à 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dirty="0">
                  <a:solidFill>
                    <a:srgbClr val="5B9BD5">
                      <a:lumMod val="50000"/>
                    </a:srgbClr>
                  </a:solidFill>
                  <a:latin typeface="Dosis" pitchFamily="2" charset="0"/>
                </a:rPr>
                <a:t>Pour lutter contre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[phénomène]</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il faut que nous 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p:txBody>
        </p:sp>
        <p:pic>
          <p:nvPicPr>
            <p:cNvPr id="14" name="Image 13">
              <a:extLst>
                <a:ext uri="{FF2B5EF4-FFF2-40B4-BE49-F238E27FC236}">
                  <a16:creationId xmlns:a16="http://schemas.microsoft.com/office/drawing/2014/main" id="{6C7D01A6-DAD5-648E-9460-DF017FBD42F7}"/>
                </a:ext>
              </a:extLst>
            </p:cNvPr>
            <p:cNvPicPr>
              <a:picLocks noChangeAspect="1"/>
            </p:cNvPicPr>
            <p:nvPr/>
          </p:nvPicPr>
          <p:blipFill>
            <a:blip r:embed="rId3">
              <a:clrChange>
                <a:clrFrom>
                  <a:srgbClr val="FEFFFE"/>
                </a:clrFrom>
                <a:clrTo>
                  <a:srgbClr val="FEFFFE">
                    <a:alpha val="0"/>
                  </a:srgbClr>
                </a:clrTo>
              </a:clrChange>
            </a:blip>
            <a:stretch>
              <a:fillRect/>
            </a:stretch>
          </p:blipFill>
          <p:spPr>
            <a:xfrm>
              <a:off x="719802" y="3172655"/>
              <a:ext cx="1519431" cy="2279146"/>
            </a:xfrm>
            <a:prstGeom prst="rect">
              <a:avLst/>
            </a:prstGeom>
          </p:spPr>
        </p:pic>
        <p:pic>
          <p:nvPicPr>
            <p:cNvPr id="21" name="Image 20">
              <a:extLst>
                <a:ext uri="{FF2B5EF4-FFF2-40B4-BE49-F238E27FC236}">
                  <a16:creationId xmlns:a16="http://schemas.microsoft.com/office/drawing/2014/main" id="{A9355085-8471-161C-FA86-4B78FD3E7FA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0139" y="2074351"/>
              <a:ext cx="1087654" cy="1215114"/>
            </a:xfrm>
            <a:prstGeom prst="rect">
              <a:avLst/>
            </a:prstGeom>
          </p:spPr>
        </p:pic>
      </p:grpSp>
    </p:spTree>
    <p:extLst>
      <p:ext uri="{BB962C8B-B14F-4D97-AF65-F5344CB8AC3E}">
        <p14:creationId xmlns:p14="http://schemas.microsoft.com/office/powerpoint/2010/main" val="3545327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74AA325C-FD0E-BEB4-7BA2-581B5A64A135}"/>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ABC612AD-F4BD-BF8C-A7DF-E8AAF2ADDC02}"/>
              </a:ext>
            </a:extLst>
          </p:cNvPr>
          <p:cNvPicPr>
            <a:picLocks noChangeAspect="1"/>
          </p:cNvPicPr>
          <p:nvPr/>
        </p:nvPicPr>
        <p:blipFill>
          <a:blip r:embed="rId3"/>
          <a:stretch>
            <a:fillRect/>
          </a:stretch>
        </p:blipFill>
        <p:spPr>
          <a:xfrm flipH="1">
            <a:off x="2313973" y="2721157"/>
            <a:ext cx="4279332" cy="2852888"/>
          </a:xfrm>
          <a:prstGeom prst="rect">
            <a:avLst/>
          </a:prstGeom>
        </p:spPr>
      </p:pic>
      <p:sp>
        <p:nvSpPr>
          <p:cNvPr id="3" name="Titre 8">
            <a:extLst>
              <a:ext uri="{FF2B5EF4-FFF2-40B4-BE49-F238E27FC236}">
                <a16:creationId xmlns:a16="http://schemas.microsoft.com/office/drawing/2014/main" id="{016453C0-8883-E676-E329-2E3F82ECA2B3}"/>
              </a:ext>
            </a:extLst>
          </p:cNvPr>
          <p:cNvSpPr txBox="1">
            <a:spLocks/>
          </p:cNvSpPr>
          <p:nvPr/>
        </p:nvSpPr>
        <p:spPr>
          <a:xfrm>
            <a:off x="1630124" y="755999"/>
            <a:ext cx="697903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Maintenant, tout le monde participe. Chacun parle à son voisin des technologies et de l’environnement.</a:t>
            </a: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199541" y="2741046"/>
            <a:ext cx="5435148" cy="756000"/>
          </a:xfrm>
        </p:spPr>
        <p:txBody>
          <a:bodyPr/>
          <a:lstStyle/>
          <a:p>
            <a:r>
              <a:rPr lang="fr-FR" sz="1400" dirty="0"/>
              <a:t>Prendre la parole pour parler des technologies et de l’environnement.</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Écriture </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un texte.</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0D86E846-8626-701E-6D1A-7A9283113968}"/>
              </a:ext>
            </a:extLst>
          </p:cNvPr>
          <p:cNvGrpSpPr/>
          <p:nvPr/>
        </p:nvGrpSpPr>
        <p:grpSpPr>
          <a:xfrm>
            <a:off x="3072140" y="0"/>
            <a:ext cx="2812683" cy="1084434"/>
            <a:chOff x="3072140" y="0"/>
            <a:chExt cx="2812683" cy="1084434"/>
          </a:xfrm>
        </p:grpSpPr>
        <p:sp>
          <p:nvSpPr>
            <p:cNvPr id="4" name="Rectangle 3">
              <a:extLst>
                <a:ext uri="{FF2B5EF4-FFF2-40B4-BE49-F238E27FC236}">
                  <a16:creationId xmlns:a16="http://schemas.microsoft.com/office/drawing/2014/main" id="{3CFB5678-62BC-6527-90A4-FC4E75B9567F}"/>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9C1E07B-DE0D-006A-A22D-453390CF18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53">
              <a:extLst>
                <a:ext uri="{FF2B5EF4-FFF2-40B4-BE49-F238E27FC236}">
                  <a16:creationId xmlns:a16="http://schemas.microsoft.com/office/drawing/2014/main" id="{268CD912-A6D7-7595-250B-7BEFE55E071B}"/>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CC580-F863-CB79-74A7-FF47BA8B1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D024710-32B2-5179-574F-F537F1B2BA3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et observez ce texte silencieusement. Après, on va faire une dictée. </a:t>
            </a:r>
          </a:p>
        </p:txBody>
      </p:sp>
      <p:pic>
        <p:nvPicPr>
          <p:cNvPr id="3" name="Image 2">
            <a:extLst>
              <a:ext uri="{FF2B5EF4-FFF2-40B4-BE49-F238E27FC236}">
                <a16:creationId xmlns:a16="http://schemas.microsoft.com/office/drawing/2014/main" id="{384F845C-3804-5A62-4607-1C9820CA636D}"/>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ZoneTexte 5">
            <a:extLst>
              <a:ext uri="{FF2B5EF4-FFF2-40B4-BE49-F238E27FC236}">
                <a16:creationId xmlns:a16="http://schemas.microsoft.com/office/drawing/2014/main" id="{725EAE57-5E73-2BE1-574B-E4791C4F89E9}"/>
              </a:ext>
            </a:extLst>
          </p:cNvPr>
          <p:cNvSpPr txBox="1"/>
          <p:nvPr/>
        </p:nvSpPr>
        <p:spPr>
          <a:xfrm>
            <a:off x="724699" y="2102756"/>
            <a:ext cx="7566549" cy="3347070"/>
          </a:xfrm>
          <a:prstGeom prst="rect">
            <a:avLst/>
          </a:prstGeom>
          <a:noFill/>
        </p:spPr>
        <p:txBody>
          <a:bodyPr wrap="square">
            <a:spAutoFit/>
          </a:bodyPr>
          <a:lstStyle/>
          <a:p>
            <a:pPr algn="just">
              <a:lnSpc>
                <a:spcPct val="150000"/>
              </a:lnSpc>
            </a:pPr>
            <a:r>
              <a:rPr lang="fr-FR" sz="2400" b="1" dirty="0">
                <a:solidFill>
                  <a:srgbClr val="4B5377"/>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1659264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163-24C1-DA89-4DA1-FF0C556D61D0}"/>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5A3591D9-8E32-02B8-971B-BBAD2368FBD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Tenez-vous prêts. La dictée va commencer.</a:t>
            </a:r>
          </a:p>
        </p:txBody>
      </p:sp>
      <p:pic>
        <p:nvPicPr>
          <p:cNvPr id="8" name="Image 7">
            <a:extLst>
              <a:ext uri="{FF2B5EF4-FFF2-40B4-BE49-F238E27FC236}">
                <a16:creationId xmlns:a16="http://schemas.microsoft.com/office/drawing/2014/main" id="{CEE5A5A9-74C1-3CF4-B10E-306C7D9D81E3}"/>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427846" y="2425566"/>
            <a:ext cx="4410903" cy="3248250"/>
          </a:xfrm>
          <a:prstGeom prst="roundRect">
            <a:avLst>
              <a:gd name="adj" fmla="val 6988"/>
            </a:avLst>
          </a:prstGeom>
        </p:spPr>
      </p:pic>
      <p:pic>
        <p:nvPicPr>
          <p:cNvPr id="12" name="Image 11">
            <a:extLst>
              <a:ext uri="{FF2B5EF4-FFF2-40B4-BE49-F238E27FC236}">
                <a16:creationId xmlns:a16="http://schemas.microsoft.com/office/drawing/2014/main" id="{B38BBB4A-A07C-519B-6126-6FDA71FDCC12}"/>
              </a:ext>
            </a:extLst>
          </p:cNvPr>
          <p:cNvPicPr>
            <a:picLocks noChangeAspect="1"/>
          </p:cNvPicPr>
          <p:nvPr/>
        </p:nvPicPr>
        <p:blipFill>
          <a:blip r:embed="rId3"/>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3523271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Dictée en cours. Première lecture.</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6" name="Image 5" descr="Une image contenant noir, obscurité&#10;&#10;Le contenu généré par l’IA peut être incorrect.">
            <a:extLst>
              <a:ext uri="{FF2B5EF4-FFF2-40B4-BE49-F238E27FC236}">
                <a16:creationId xmlns:a16="http://schemas.microsoft.com/office/drawing/2014/main" id="{D6186A82-C939-9B3D-A641-D2FAD031FD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grpSp>
        <p:nvGrpSpPr>
          <p:cNvPr id="7" name="Groupe 6">
            <a:extLst>
              <a:ext uri="{FF2B5EF4-FFF2-40B4-BE49-F238E27FC236}">
                <a16:creationId xmlns:a16="http://schemas.microsoft.com/office/drawing/2014/main" id="{DC67BB9B-D6A6-126A-3106-AF992B72B192}"/>
              </a:ext>
            </a:extLst>
          </p:cNvPr>
          <p:cNvGrpSpPr>
            <a:grpSpLocks noGrp="1" noUngrp="1" noRot="1" noMove="1" noResize="1"/>
          </p:cNvGrpSpPr>
          <p:nvPr/>
        </p:nvGrpSpPr>
        <p:grpSpPr>
          <a:xfrm>
            <a:off x="2404571" y="1927470"/>
            <a:ext cx="4000902" cy="3847145"/>
            <a:chOff x="2571549" y="1742173"/>
            <a:chExt cx="4000902" cy="3847145"/>
          </a:xfrm>
        </p:grpSpPr>
        <p:pic>
          <p:nvPicPr>
            <p:cNvPr id="8" name="Image 7">
              <a:extLst>
                <a:ext uri="{FF2B5EF4-FFF2-40B4-BE49-F238E27FC236}">
                  <a16:creationId xmlns:a16="http://schemas.microsoft.com/office/drawing/2014/main" id="{F74F1A75-301E-024B-E5AC-993540B9D9D6}"/>
                </a:ext>
              </a:extLst>
            </p:cNvPr>
            <p:cNvPicPr>
              <a:picLocks noGrp="1" noRot="1" noChangeAspect="1" noMove="1" noResize="1" noEditPoints="1" noAdjustHandles="1" noChangeArrowheads="1" noChangeShapeType="1" noCrop="1"/>
            </p:cNvPicPr>
            <p:nvPr/>
          </p:nvPicPr>
          <p:blipFill>
            <a:blip r:embed="rId10"/>
            <a:srcRect r="29363"/>
            <a:stretch>
              <a:fillRect/>
            </a:stretch>
          </p:blipFill>
          <p:spPr>
            <a:xfrm>
              <a:off x="2571549" y="1813294"/>
              <a:ext cx="4000902" cy="3776024"/>
            </a:xfrm>
            <a:prstGeom prst="roundRect">
              <a:avLst>
                <a:gd name="adj" fmla="val 9760"/>
              </a:avLst>
            </a:prstGeom>
          </p:spPr>
        </p:pic>
        <p:sp>
          <p:nvSpPr>
            <p:cNvPr id="9" name="Rectangle 8">
              <a:extLst>
                <a:ext uri="{FF2B5EF4-FFF2-40B4-BE49-F238E27FC236}">
                  <a16:creationId xmlns:a16="http://schemas.microsoft.com/office/drawing/2014/main" id="{664E3EED-3A65-2992-A0E6-2E2F46650A52}"/>
                </a:ext>
              </a:extLst>
            </p:cNvPr>
            <p:cNvSpPr>
              <a:spLocks noGrp="1" noRot="1" noMove="1" noResize="1" noEditPoints="1" noAdjustHandles="1" noChangeArrowheads="1" noChangeShapeType="1"/>
            </p:cNvSpPr>
            <p:nvPr/>
          </p:nvSpPr>
          <p:spPr>
            <a:xfrm>
              <a:off x="3147461" y="1742173"/>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2" name="dictée N5 SEM4 S5">
            <a:hlinkClick r:id="" action="ppaction://media"/>
            <a:extLst>
              <a:ext uri="{FF2B5EF4-FFF2-40B4-BE49-F238E27FC236}">
                <a16:creationId xmlns:a16="http://schemas.microsoft.com/office/drawing/2014/main" id="{A1528D0A-A558-E6E7-E73C-D60A3F7E03A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9" y="947654"/>
            <a:ext cx="271462" cy="271462"/>
          </a:xfrm>
          <a:prstGeom prst="rect">
            <a:avLst/>
          </a:prstGeom>
        </p:spPr>
      </p:pic>
    </p:spTree>
    <p:extLst>
      <p:ext uri="{BB962C8B-B14F-4D97-AF65-F5344CB8AC3E}">
        <p14:creationId xmlns:p14="http://schemas.microsoft.com/office/powerpoint/2010/main" val="2871144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650" fill="hold"/>
                                        <p:tgtEl>
                                          <p:spTgt spid="2"/>
                                        </p:tgtEl>
                                      </p:cBhvr>
                                    </p:cmd>
                                  </p:childTnLst>
                                </p:cTn>
                              </p:par>
                            </p:childTnLst>
                          </p:cTn>
                        </p:par>
                        <p:par>
                          <p:cTn id="7" fill="hold">
                            <p:stCondLst>
                              <p:cond delay="9365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Dictée en cours. Deuxième lecture. </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6" name="Image 5" descr="Une image contenant noir, obscurité&#10;&#10;Le contenu généré par l’IA peut être incorrect.">
            <a:extLst>
              <a:ext uri="{FF2B5EF4-FFF2-40B4-BE49-F238E27FC236}">
                <a16:creationId xmlns:a16="http://schemas.microsoft.com/office/drawing/2014/main" id="{D6186A82-C939-9B3D-A641-D2FAD031FD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grpSp>
        <p:nvGrpSpPr>
          <p:cNvPr id="7" name="Groupe 6">
            <a:extLst>
              <a:ext uri="{FF2B5EF4-FFF2-40B4-BE49-F238E27FC236}">
                <a16:creationId xmlns:a16="http://schemas.microsoft.com/office/drawing/2014/main" id="{890BA2CA-4425-6CB9-91F2-5CE3DCEE8752}"/>
              </a:ext>
            </a:extLst>
          </p:cNvPr>
          <p:cNvGrpSpPr/>
          <p:nvPr/>
        </p:nvGrpSpPr>
        <p:grpSpPr>
          <a:xfrm>
            <a:off x="2571549" y="1742173"/>
            <a:ext cx="4000902" cy="3847145"/>
            <a:chOff x="2571549" y="1742173"/>
            <a:chExt cx="4000902" cy="3847145"/>
          </a:xfrm>
        </p:grpSpPr>
        <p:pic>
          <p:nvPicPr>
            <p:cNvPr id="8" name="Image 7">
              <a:extLst>
                <a:ext uri="{FF2B5EF4-FFF2-40B4-BE49-F238E27FC236}">
                  <a16:creationId xmlns:a16="http://schemas.microsoft.com/office/drawing/2014/main" id="{A5F1334F-D6C7-63DF-A329-A41169C0DC59}"/>
                </a:ext>
              </a:extLst>
            </p:cNvPr>
            <p:cNvPicPr>
              <a:picLocks noChangeAspect="1"/>
            </p:cNvPicPr>
            <p:nvPr/>
          </p:nvPicPr>
          <p:blipFill>
            <a:blip r:embed="rId10"/>
            <a:srcRect r="29363"/>
            <a:stretch>
              <a:fillRect/>
            </a:stretch>
          </p:blipFill>
          <p:spPr>
            <a:xfrm>
              <a:off x="2571549" y="1813294"/>
              <a:ext cx="4000902" cy="3776024"/>
            </a:xfrm>
            <a:prstGeom prst="roundRect">
              <a:avLst>
                <a:gd name="adj" fmla="val 9760"/>
              </a:avLst>
            </a:prstGeom>
          </p:spPr>
        </p:pic>
        <p:sp>
          <p:nvSpPr>
            <p:cNvPr id="9" name="Rectangle 8">
              <a:extLst>
                <a:ext uri="{FF2B5EF4-FFF2-40B4-BE49-F238E27FC236}">
                  <a16:creationId xmlns:a16="http://schemas.microsoft.com/office/drawing/2014/main" id="{5B9F784D-67F0-F982-D745-EFBC82CC2113}"/>
                </a:ext>
              </a:extLst>
            </p:cNvPr>
            <p:cNvSpPr/>
            <p:nvPr/>
          </p:nvSpPr>
          <p:spPr>
            <a:xfrm>
              <a:off x="3147461" y="1742173"/>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2" name="dictée N5 SEM4 S5">
            <a:hlinkClick r:id="" action="ppaction://media"/>
            <a:extLst>
              <a:ext uri="{FF2B5EF4-FFF2-40B4-BE49-F238E27FC236}">
                <a16:creationId xmlns:a16="http://schemas.microsoft.com/office/drawing/2014/main" id="{6329660C-EA7C-BD2E-4353-A34AD2752C6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9" y="947654"/>
            <a:ext cx="271462" cy="271462"/>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36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Je vais relire le texte de la dictée. Écoutez bien et complétez votre texte. </a:t>
            </a:r>
          </a:p>
        </p:txBody>
      </p:sp>
      <p:grpSp>
        <p:nvGrpSpPr>
          <p:cNvPr id="15" name="Groupe 14">
            <a:extLst>
              <a:ext uri="{FF2B5EF4-FFF2-40B4-BE49-F238E27FC236}">
                <a16:creationId xmlns:a16="http://schemas.microsoft.com/office/drawing/2014/main" id="{1217E19D-20E3-6AFC-B9F9-5CFDACD59BE1}"/>
              </a:ext>
            </a:extLst>
          </p:cNvPr>
          <p:cNvGrpSpPr/>
          <p:nvPr/>
        </p:nvGrpSpPr>
        <p:grpSpPr>
          <a:xfrm>
            <a:off x="2053389" y="2071836"/>
            <a:ext cx="5037221" cy="3358147"/>
            <a:chOff x="2053389" y="2071836"/>
            <a:chExt cx="5037221" cy="3358147"/>
          </a:xfrm>
        </p:grpSpPr>
        <p:sp>
          <p:nvSpPr>
            <p:cNvPr id="9" name="AutoShape 2" descr="Image générée">
              <a:extLst>
                <a:ext uri="{FF2B5EF4-FFF2-40B4-BE49-F238E27FC236}">
                  <a16:creationId xmlns:a16="http://schemas.microsoft.com/office/drawing/2014/main" id="{E9C0A135-94A2-4F1E-43AE-D1894AE154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269BFB7D-24E3-7D86-26EA-3D4BFBD6E998}"/>
                </a:ext>
              </a:extLst>
            </p:cNvPr>
            <p:cNvPicPr>
              <a:picLocks noChangeAspect="1"/>
            </p:cNvPicPr>
            <p:nvPr/>
          </p:nvPicPr>
          <p:blipFill>
            <a:blip r:embed="rId8"/>
            <a:stretch>
              <a:fillRect/>
            </a:stretch>
          </p:blipFill>
          <p:spPr>
            <a:xfrm>
              <a:off x="2053389" y="2071836"/>
              <a:ext cx="5037221" cy="3358147"/>
            </a:xfrm>
            <a:prstGeom prst="roundRect">
              <a:avLst>
                <a:gd name="adj" fmla="val 34983"/>
              </a:avLst>
            </a:prstGeom>
          </p:spPr>
        </p:pic>
        <p:pic>
          <p:nvPicPr>
            <p:cNvPr id="14" name="Image 13">
              <a:extLst>
                <a:ext uri="{FF2B5EF4-FFF2-40B4-BE49-F238E27FC236}">
                  <a16:creationId xmlns:a16="http://schemas.microsoft.com/office/drawing/2014/main" id="{3D678423-9804-DD2E-BF2D-56574F57658C}"/>
                </a:ext>
              </a:extLst>
            </p:cNvPr>
            <p:cNvPicPr>
              <a:picLocks noChangeAspect="1"/>
            </p:cNvPicPr>
            <p:nvPr/>
          </p:nvPicPr>
          <p:blipFill>
            <a:blip r:embed="rId9">
              <a:clrChange>
                <a:clrFrom>
                  <a:srgbClr val="FFCC8D"/>
                </a:clrFrom>
                <a:clrTo>
                  <a:srgbClr val="FFCC8D">
                    <a:alpha val="0"/>
                  </a:srgbClr>
                </a:clrTo>
              </a:clrChange>
            </a:blip>
            <a:srcRect l="32225" t="46810" r="53016" b="43097"/>
            <a:stretch>
              <a:fillRect/>
            </a:stretch>
          </p:blipFill>
          <p:spPr>
            <a:xfrm>
              <a:off x="5823283" y="2974206"/>
              <a:ext cx="310843" cy="189296"/>
            </a:xfrm>
            <a:prstGeom prst="rect">
              <a:avLst/>
            </a:prstGeom>
          </p:spPr>
        </p:pic>
      </p:grpSp>
      <p:sp>
        <p:nvSpPr>
          <p:cNvPr id="16" name="Rectangle 15">
            <a:extLst>
              <a:ext uri="{FF2B5EF4-FFF2-40B4-BE49-F238E27FC236}">
                <a16:creationId xmlns:a16="http://schemas.microsoft.com/office/drawing/2014/main" id="{85BFFC18-A1C6-9D8A-51DF-1F148E4DF173}"/>
              </a:ext>
            </a:extLst>
          </p:cNvPr>
          <p:cNvSpPr/>
          <p:nvPr/>
        </p:nvSpPr>
        <p:spPr>
          <a:xfrm>
            <a:off x="2568340" y="1956332"/>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2758AF2A-AC94-F14C-8043-0DBEFCE6D128}"/>
              </a:ext>
            </a:extLst>
          </p:cNvPr>
          <p:cNvPicPr>
            <a:picLocks noChangeAspect="1"/>
          </p:cNvPicPr>
          <p:nvPr/>
        </p:nvPicPr>
        <p:blipFill>
          <a:blip r:embed="rId10"/>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4250614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a:t>
            </a:r>
          </a:p>
        </p:txBody>
      </p:sp>
      <p:sp>
        <p:nvSpPr>
          <p:cNvPr id="3" name="ZoneTexte 2">
            <a:extLst>
              <a:ext uri="{FF2B5EF4-FFF2-40B4-BE49-F238E27FC236}">
                <a16:creationId xmlns:a16="http://schemas.microsoft.com/office/drawing/2014/main" id="{F9757CC9-4420-C010-7BC7-964C4FEB16CB}"/>
              </a:ext>
            </a:extLst>
          </p:cNvPr>
          <p:cNvSpPr txBox="1"/>
          <p:nvPr/>
        </p:nvSpPr>
        <p:spPr>
          <a:xfrm>
            <a:off x="724699" y="2102756"/>
            <a:ext cx="7566549" cy="3347070"/>
          </a:xfrm>
          <a:prstGeom prst="rect">
            <a:avLst/>
          </a:prstGeom>
          <a:noFill/>
        </p:spPr>
        <p:txBody>
          <a:bodyPr wrap="square">
            <a:spAutoFit/>
          </a:bodyPr>
          <a:lstStyle/>
          <a:p>
            <a:pPr algn="just">
              <a:lnSpc>
                <a:spcPct val="150000"/>
              </a:lnSpc>
            </a:pPr>
            <a:r>
              <a:rPr lang="fr-FR" sz="2400" b="1" dirty="0">
                <a:solidFill>
                  <a:srgbClr val="4B5377"/>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0C50C-E761-06C7-B28A-5103A96AEE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347E6F-2659-AC86-79A0-95AFA6CAA8C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3" name="Image 2">
            <a:extLst>
              <a:ext uri="{FF2B5EF4-FFF2-40B4-BE49-F238E27FC236}">
                <a16:creationId xmlns:a16="http://schemas.microsoft.com/office/drawing/2014/main" id="{0EBEF0D5-47D0-DC08-984C-D7868F0699C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5" name="ZoneTexte 4">
            <a:extLst>
              <a:ext uri="{FF2B5EF4-FFF2-40B4-BE49-F238E27FC236}">
                <a16:creationId xmlns:a16="http://schemas.microsoft.com/office/drawing/2014/main" id="{9DAB4DB6-EBF2-72D3-70C0-039A6672E696}"/>
              </a:ext>
            </a:extLst>
          </p:cNvPr>
          <p:cNvSpPr txBox="1"/>
          <p:nvPr/>
        </p:nvSpPr>
        <p:spPr>
          <a:xfrm>
            <a:off x="724699" y="2102756"/>
            <a:ext cx="7566549" cy="3347070"/>
          </a:xfrm>
          <a:prstGeom prst="rect">
            <a:avLst/>
          </a:prstGeom>
          <a:noFill/>
        </p:spPr>
        <p:txBody>
          <a:bodyPr wrap="square">
            <a:spAutoFit/>
          </a:bodyPr>
          <a:lstStyle/>
          <a:p>
            <a:pPr algn="just">
              <a:lnSpc>
                <a:spcPct val="150000"/>
              </a:lnSpc>
            </a:pPr>
            <a:r>
              <a:rPr lang="fr-FR" sz="2400" b="1" dirty="0">
                <a:solidFill>
                  <a:srgbClr val="4B5377"/>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483520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B6786-8B16-4FAB-24EE-95BF5865AB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B708EE-A5D5-5B4B-E3DF-3861286506C5}"/>
              </a:ext>
            </a:extLst>
          </p:cNvPr>
          <p:cNvSpPr>
            <a:spLocks noGrp="1"/>
          </p:cNvSpPr>
          <p:nvPr>
            <p:ph type="title"/>
          </p:nvPr>
        </p:nvSpPr>
        <p:spPr>
          <a:xfrm>
            <a:off x="1675067" y="756000"/>
            <a:ext cx="7028667" cy="612000"/>
          </a:xfrm>
        </p:spPr>
        <p:txBody>
          <a:bodyPr/>
          <a:lstStyle/>
          <a:p>
            <a:r>
              <a:rPr lang="fr-FR" dirty="0">
                <a:solidFill>
                  <a:schemeClr val="tx1">
                    <a:lumMod val="65000"/>
                    <a:lumOff val="35000"/>
                  </a:schemeClr>
                </a:solidFill>
                <a:latin typeface="Dosis Medium" pitchFamily="2" charset="0"/>
              </a:rPr>
              <a:t>Maintenant, on va apprendre à écrire un paragraphe semblable.</a:t>
            </a:r>
          </a:p>
        </p:txBody>
      </p:sp>
      <p:pic>
        <p:nvPicPr>
          <p:cNvPr id="5" name="Image 4">
            <a:extLst>
              <a:ext uri="{FF2B5EF4-FFF2-40B4-BE49-F238E27FC236}">
                <a16:creationId xmlns:a16="http://schemas.microsoft.com/office/drawing/2014/main" id="{166727DF-67F2-6C04-87E6-006852C09484}"/>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7" name="Image 6">
            <a:extLst>
              <a:ext uri="{FF2B5EF4-FFF2-40B4-BE49-F238E27FC236}">
                <a16:creationId xmlns:a16="http://schemas.microsoft.com/office/drawing/2014/main" id="{386E561A-2BC3-A2F5-6023-35A6FA1DBD67}"/>
              </a:ext>
            </a:extLst>
          </p:cNvPr>
          <p:cNvPicPr>
            <a:picLocks noChangeAspect="1"/>
          </p:cNvPicPr>
          <p:nvPr/>
        </p:nvPicPr>
        <p:blipFill>
          <a:blip r:embed="rId3"/>
          <a:stretch>
            <a:fillRect/>
          </a:stretch>
        </p:blipFill>
        <p:spPr>
          <a:xfrm>
            <a:off x="2510579" y="2054719"/>
            <a:ext cx="4122842" cy="2748561"/>
          </a:xfrm>
          <a:prstGeom prst="rect">
            <a:avLst/>
          </a:prstGeom>
        </p:spPr>
      </p:pic>
    </p:spTree>
    <p:extLst>
      <p:ext uri="{BB962C8B-B14F-4D97-AF65-F5344CB8AC3E}">
        <p14:creationId xmlns:p14="http://schemas.microsoft.com/office/powerpoint/2010/main" val="2315061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EFE7-FA24-5B75-86BA-FAEB2D1F74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6C5016-4834-C47B-D0E9-4091A4BF4019}"/>
              </a:ext>
            </a:extLst>
          </p:cNvPr>
          <p:cNvSpPr>
            <a:spLocks noGrp="1"/>
          </p:cNvSpPr>
          <p:nvPr>
            <p:ph type="title"/>
          </p:nvPr>
        </p:nvSpPr>
        <p:spPr>
          <a:xfrm>
            <a:off x="1692000" y="756000"/>
            <a:ext cx="6821379" cy="612000"/>
          </a:xfrm>
        </p:spPr>
        <p:txBody>
          <a:bodyPr>
            <a:noAutofit/>
          </a:bodyPr>
          <a:lstStyle/>
          <a:p>
            <a:r>
              <a:rPr lang="fr-FR" dirty="0">
                <a:solidFill>
                  <a:schemeClr val="tx1">
                    <a:lumMod val="65000"/>
                    <a:lumOff val="35000"/>
                  </a:schemeClr>
                </a:solidFill>
                <a:latin typeface="Dosis Medium" pitchFamily="2" charset="0"/>
              </a:rPr>
              <a:t>Je commence par me poser une question : « Qu’est-ce qui menace notre planète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Qui veut me donner des propositions ? Levez la main. </a:t>
            </a:r>
          </a:p>
        </p:txBody>
      </p:sp>
      <p:pic>
        <p:nvPicPr>
          <p:cNvPr id="9" name="Image 8">
            <a:extLst>
              <a:ext uri="{FF2B5EF4-FFF2-40B4-BE49-F238E27FC236}">
                <a16:creationId xmlns:a16="http://schemas.microsoft.com/office/drawing/2014/main" id="{3A5552CF-EAAC-13FA-C57B-3AE4347E74E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77B4038E-9551-928D-A633-AEDCF59830EC}"/>
              </a:ext>
            </a:extLst>
          </p:cNvPr>
          <p:cNvSpPr txBox="1"/>
          <p:nvPr/>
        </p:nvSpPr>
        <p:spPr>
          <a:xfrm>
            <a:off x="213360" y="2690336"/>
            <a:ext cx="8515004" cy="738664"/>
          </a:xfrm>
          <a:prstGeom prst="rect">
            <a:avLst/>
          </a:prstGeom>
          <a:noFill/>
        </p:spPr>
        <p:txBody>
          <a:bodyPr wrap="square">
            <a:spAutoFit/>
          </a:bodyPr>
          <a:lstStyle/>
          <a:p>
            <a:pPr algn="ctr" defTabSz="457200">
              <a:lnSpc>
                <a:spcPct val="150000"/>
              </a:lnSpc>
              <a:defRPr/>
            </a:pPr>
            <a:r>
              <a:rPr lang="fr-FR" sz="3200" b="1" dirty="0">
                <a:solidFill>
                  <a:srgbClr val="00ACA4"/>
                </a:solidFill>
                <a:latin typeface="Dosis SemiBold" pitchFamily="2" charset="0"/>
              </a:rPr>
              <a:t>Qu’est-ce qui</a:t>
            </a:r>
            <a:r>
              <a:rPr lang="fr-FR" sz="3200" b="1" dirty="0">
                <a:solidFill>
                  <a:srgbClr val="4B5377"/>
                </a:solidFill>
                <a:latin typeface="Dosis SemiBold" pitchFamily="2" charset="0"/>
              </a:rPr>
              <a:t> menace notre planète ? </a:t>
            </a:r>
          </a:p>
        </p:txBody>
      </p:sp>
    </p:spTree>
    <p:extLst>
      <p:ext uri="{BB962C8B-B14F-4D97-AF65-F5344CB8AC3E}">
        <p14:creationId xmlns:p14="http://schemas.microsoft.com/office/powerpoint/2010/main" val="1203885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07A2-1B2B-59B8-9E20-22B96C2AEB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A69CF0-AD90-1CBB-7057-B6E00B7169C7}"/>
              </a:ext>
            </a:extLst>
          </p:cNvPr>
          <p:cNvSpPr>
            <a:spLocks noGrp="1"/>
          </p:cNvSpPr>
          <p:nvPr>
            <p:ph type="title"/>
          </p:nvPr>
        </p:nvSpPr>
        <p:spPr>
          <a:xfrm>
            <a:off x="1603868" y="827610"/>
            <a:ext cx="7049881"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Le réchauffement climatique menace notre planète. Mais je peux dire aussi : Le changement climatique menace notre planète.</a:t>
            </a:r>
          </a:p>
        </p:txBody>
      </p:sp>
      <p:pic>
        <p:nvPicPr>
          <p:cNvPr id="9" name="Image 8">
            <a:extLst>
              <a:ext uri="{FF2B5EF4-FFF2-40B4-BE49-F238E27FC236}">
                <a16:creationId xmlns:a16="http://schemas.microsoft.com/office/drawing/2014/main" id="{66A03B22-47B8-BA5A-48F3-CD377F29ABA7}"/>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3DF9475A-A158-F0A1-9628-6D2C78F8DACB}"/>
              </a:ext>
            </a:extLst>
          </p:cNvPr>
          <p:cNvSpPr txBox="1"/>
          <p:nvPr/>
        </p:nvSpPr>
        <p:spPr>
          <a:xfrm>
            <a:off x="799450" y="2166228"/>
            <a:ext cx="7716589" cy="1131079"/>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continuent de gaspiller les énergies et de polluer. </a:t>
            </a:r>
            <a:endParaRPr lang="fr-FR" sz="2400" b="1" dirty="0">
              <a:solidFill>
                <a:srgbClr val="00ACA4"/>
              </a:solidFill>
              <a:latin typeface="Dosis SemiBold" pitchFamily="2" charset="0"/>
            </a:endParaRPr>
          </a:p>
        </p:txBody>
      </p:sp>
    </p:spTree>
    <p:extLst>
      <p:ext uri="{BB962C8B-B14F-4D97-AF65-F5344CB8AC3E}">
        <p14:creationId xmlns:p14="http://schemas.microsoft.com/office/powerpoint/2010/main" val="1897251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8623E-1B22-97C3-6E4B-3D446DC921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876A7B-4820-C88C-5E95-596EF4EC47DD}"/>
              </a:ext>
            </a:extLst>
          </p:cNvPr>
          <p:cNvSpPr>
            <a:spLocks noGrp="1"/>
          </p:cNvSpPr>
          <p:nvPr>
            <p:ph type="title"/>
          </p:nvPr>
        </p:nvSpPr>
        <p:spPr>
          <a:xfrm>
            <a:off x="1692000" y="756000"/>
            <a:ext cx="6821379" cy="612000"/>
          </a:xfrm>
        </p:spPr>
        <p:txBody>
          <a:bodyPr>
            <a:noAutofit/>
          </a:bodyPr>
          <a:lstStyle/>
          <a:p>
            <a:r>
              <a:rPr lang="fr-FR" dirty="0">
                <a:solidFill>
                  <a:schemeClr val="tx1">
                    <a:lumMod val="65000"/>
                    <a:lumOff val="35000"/>
                  </a:schemeClr>
                </a:solidFill>
                <a:latin typeface="Dosis Medium" pitchFamily="2" charset="0"/>
              </a:rPr>
              <a:t>Je commence par me poser une question : « Que font les gens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Qui veut me donner des propositions ? Levez la main. </a:t>
            </a:r>
          </a:p>
        </p:txBody>
      </p:sp>
      <p:pic>
        <p:nvPicPr>
          <p:cNvPr id="9" name="Image 8">
            <a:extLst>
              <a:ext uri="{FF2B5EF4-FFF2-40B4-BE49-F238E27FC236}">
                <a16:creationId xmlns:a16="http://schemas.microsoft.com/office/drawing/2014/main" id="{5FE4C2A8-485F-3927-D316-F2704D5EE455}"/>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5073390B-C572-7379-042E-9FCB73001178}"/>
              </a:ext>
            </a:extLst>
          </p:cNvPr>
          <p:cNvSpPr txBox="1"/>
          <p:nvPr/>
        </p:nvSpPr>
        <p:spPr>
          <a:xfrm>
            <a:off x="213360" y="2690336"/>
            <a:ext cx="8515004" cy="738664"/>
          </a:xfrm>
          <a:prstGeom prst="rect">
            <a:avLst/>
          </a:prstGeom>
          <a:noFill/>
        </p:spPr>
        <p:txBody>
          <a:bodyPr wrap="square">
            <a:spAutoFit/>
          </a:bodyPr>
          <a:lstStyle/>
          <a:p>
            <a:pPr algn="ctr" defTabSz="457200">
              <a:lnSpc>
                <a:spcPct val="150000"/>
              </a:lnSpc>
              <a:defRPr/>
            </a:pPr>
            <a:r>
              <a:rPr lang="fr-FR" sz="3200" b="1" dirty="0">
                <a:solidFill>
                  <a:srgbClr val="00ACA4"/>
                </a:solidFill>
                <a:latin typeface="Dosis SemiBold" pitchFamily="2" charset="0"/>
              </a:rPr>
              <a:t>Que font </a:t>
            </a:r>
            <a:r>
              <a:rPr lang="fr-FR" sz="3200" b="1" dirty="0">
                <a:solidFill>
                  <a:srgbClr val="4B5377"/>
                </a:solidFill>
                <a:latin typeface="Dosis SemiBold" pitchFamily="2" charset="0"/>
              </a:rPr>
              <a:t>les gens ? </a:t>
            </a:r>
          </a:p>
        </p:txBody>
      </p:sp>
    </p:spTree>
    <p:extLst>
      <p:ext uri="{BB962C8B-B14F-4D97-AF65-F5344CB8AC3E}">
        <p14:creationId xmlns:p14="http://schemas.microsoft.com/office/powerpoint/2010/main" val="3961744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5D38E-746B-93C7-C20D-F97C5B71C5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BBBE2C-8DFE-6604-A347-BDA2AD450382}"/>
              </a:ext>
            </a:extLst>
          </p:cNvPr>
          <p:cNvSpPr>
            <a:spLocks noGrp="1"/>
          </p:cNvSpPr>
          <p:nvPr>
            <p:ph type="title"/>
          </p:nvPr>
        </p:nvSpPr>
        <p:spPr>
          <a:xfrm>
            <a:off x="1620403" y="755999"/>
            <a:ext cx="7099448" cy="612000"/>
          </a:xfrm>
        </p:spPr>
        <p:txBody>
          <a:bodyPr>
            <a:normAutofit fontScale="90000"/>
          </a:bodyPr>
          <a:lstStyle/>
          <a:p>
            <a:pPr>
              <a:lnSpc>
                <a:spcPct val="150000"/>
              </a:lnSpc>
            </a:pPr>
            <a:r>
              <a:rPr lang="fr-FR" sz="1400" dirty="0">
                <a:solidFill>
                  <a:schemeClr val="tx1">
                    <a:lumMod val="65000"/>
                    <a:lumOff val="35000"/>
                  </a:schemeClr>
                </a:solidFill>
                <a:latin typeface="Dosis Medium" pitchFamily="2" charset="0"/>
              </a:rPr>
              <a:t>Il y a plusieurs réponses possibles. Une réponse peut être : mais les gens continuent de gaspiller les énergies et de polluer. Mais je peux dire aussi : Pourtant les gens continuent d’utiliser des énergies fossiles.</a:t>
            </a:r>
          </a:p>
        </p:txBody>
      </p:sp>
      <p:pic>
        <p:nvPicPr>
          <p:cNvPr id="9" name="Image 8">
            <a:extLst>
              <a:ext uri="{FF2B5EF4-FFF2-40B4-BE49-F238E27FC236}">
                <a16:creationId xmlns:a16="http://schemas.microsoft.com/office/drawing/2014/main" id="{F055E131-B759-BC8A-926F-75421F3AAAB3}"/>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5D1AEADF-F0BD-1A7F-3F30-D3B32101E27C}"/>
              </a:ext>
            </a:extLst>
          </p:cNvPr>
          <p:cNvSpPr txBox="1"/>
          <p:nvPr/>
        </p:nvSpPr>
        <p:spPr>
          <a:xfrm>
            <a:off x="799450" y="2166228"/>
            <a:ext cx="7716589" cy="1131079"/>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a:t>
            </a:r>
            <a:r>
              <a:rPr lang="fr-FR" sz="2400" b="1" dirty="0">
                <a:solidFill>
                  <a:srgbClr val="00ACA4"/>
                </a:solidFill>
                <a:latin typeface="Dosis SemiBold" pitchFamily="2" charset="0"/>
              </a:rPr>
              <a:t>continuent de gaspiller les énergies et de polluer</a:t>
            </a:r>
            <a:r>
              <a:rPr lang="fr-FR" sz="2400" b="1" dirty="0">
                <a:solidFill>
                  <a:srgbClr val="4B5377"/>
                </a:solidFill>
                <a:latin typeface="Dosis SemiBold" pitchFamily="2" charset="0"/>
              </a:rPr>
              <a:t>. </a:t>
            </a:r>
            <a:endParaRPr lang="fr-FR" sz="2400" b="1" dirty="0">
              <a:solidFill>
                <a:srgbClr val="00ACA4"/>
              </a:solidFill>
              <a:latin typeface="Dosis SemiBold" pitchFamily="2" charset="0"/>
            </a:endParaRPr>
          </a:p>
        </p:txBody>
      </p:sp>
    </p:spTree>
    <p:extLst>
      <p:ext uri="{BB962C8B-B14F-4D97-AF65-F5344CB8AC3E}">
        <p14:creationId xmlns:p14="http://schemas.microsoft.com/office/powerpoint/2010/main" val="606154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EFE7-FA24-5B75-86BA-FAEB2D1F74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6C5016-4834-C47B-D0E9-4091A4BF4019}"/>
              </a:ext>
            </a:extLst>
          </p:cNvPr>
          <p:cNvSpPr>
            <a:spLocks noGrp="1"/>
          </p:cNvSpPr>
          <p:nvPr>
            <p:ph type="title"/>
          </p:nvPr>
        </p:nvSpPr>
        <p:spPr>
          <a:xfrm>
            <a:off x="1692000" y="756000"/>
            <a:ext cx="6821379" cy="612000"/>
          </a:xfrm>
        </p:spPr>
        <p:txBody>
          <a:bodyPr>
            <a:noAutofit/>
          </a:bodyPr>
          <a:lstStyle/>
          <a:p>
            <a:r>
              <a:rPr lang="fr-FR" dirty="0">
                <a:solidFill>
                  <a:schemeClr val="tx1">
                    <a:lumMod val="65000"/>
                    <a:lumOff val="35000"/>
                  </a:schemeClr>
                </a:solidFill>
                <a:latin typeface="Dosis Medium" pitchFamily="2" charset="0"/>
              </a:rPr>
              <a:t>Après je pose une autre question : Comment lutter contre ce phénomène ? Qui veut me donner des propositions ? Levez la main. </a:t>
            </a:r>
          </a:p>
        </p:txBody>
      </p:sp>
      <p:pic>
        <p:nvPicPr>
          <p:cNvPr id="9" name="Image 8">
            <a:extLst>
              <a:ext uri="{FF2B5EF4-FFF2-40B4-BE49-F238E27FC236}">
                <a16:creationId xmlns:a16="http://schemas.microsoft.com/office/drawing/2014/main" id="{3A5552CF-EAAC-13FA-C57B-3AE4347E74E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735A9012-2253-FBB0-F324-54EBFC730D5C}"/>
              </a:ext>
            </a:extLst>
          </p:cNvPr>
          <p:cNvSpPr txBox="1"/>
          <p:nvPr/>
        </p:nvSpPr>
        <p:spPr>
          <a:xfrm>
            <a:off x="1368011" y="2691559"/>
            <a:ext cx="6407978" cy="698268"/>
          </a:xfrm>
          <a:prstGeom prst="rect">
            <a:avLst/>
          </a:prstGeom>
          <a:noFill/>
        </p:spPr>
        <p:txBody>
          <a:bodyPr wrap="square">
            <a:spAutoFit/>
          </a:bodyPr>
          <a:lstStyle/>
          <a:p>
            <a:pPr lvl="0" algn="ctr" defTabSz="457200">
              <a:lnSpc>
                <a:spcPct val="150000"/>
              </a:lnSpc>
              <a:defRPr/>
            </a:pPr>
            <a:r>
              <a:rPr lang="fr-FR" sz="3000" b="1" dirty="0">
                <a:solidFill>
                  <a:srgbClr val="00ACA4"/>
                </a:solidFill>
                <a:latin typeface="Dosis SemiBold" pitchFamily="2" charset="0"/>
              </a:rPr>
              <a:t>Comment</a:t>
            </a:r>
            <a:r>
              <a:rPr lang="fr-FR" sz="3000" b="1" dirty="0">
                <a:solidFill>
                  <a:schemeClr val="tx2"/>
                </a:solidFill>
                <a:latin typeface="Dosis SemiBold" pitchFamily="2" charset="0"/>
              </a:rPr>
              <a:t> lutter contre ce phénomène ?</a:t>
            </a:r>
          </a:p>
        </p:txBody>
      </p:sp>
    </p:spTree>
    <p:extLst>
      <p:ext uri="{BB962C8B-B14F-4D97-AF65-F5344CB8AC3E}">
        <p14:creationId xmlns:p14="http://schemas.microsoft.com/office/powerpoint/2010/main" val="181179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07A2-1B2B-59B8-9E20-22B96C2AEBC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66A03B22-47B8-BA5A-48F3-CD377F29ABA7}"/>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Titre 1">
            <a:extLst>
              <a:ext uri="{FF2B5EF4-FFF2-40B4-BE49-F238E27FC236}">
                <a16:creationId xmlns:a16="http://schemas.microsoft.com/office/drawing/2014/main" id="{B100DEAD-ACBE-2331-A9CE-84F1273182D8}"/>
              </a:ext>
            </a:extLst>
          </p:cNvPr>
          <p:cNvSpPr>
            <a:spLocks noGrp="1"/>
          </p:cNvSpPr>
          <p:nvPr>
            <p:ph type="title"/>
          </p:nvPr>
        </p:nvSpPr>
        <p:spPr>
          <a:xfrm>
            <a:off x="1692000" y="756000"/>
            <a:ext cx="7149036"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Pour lutter contre ce phénomène, il faut que nous changions nos comportements. Mais je peux dire aussi : Pour lutter contre ce phénomène, il faut que nous utilisions les énergies renouvelables. </a:t>
            </a:r>
          </a:p>
        </p:txBody>
      </p:sp>
      <p:sp>
        <p:nvSpPr>
          <p:cNvPr id="3" name="ZoneTexte 2">
            <a:extLst>
              <a:ext uri="{FF2B5EF4-FFF2-40B4-BE49-F238E27FC236}">
                <a16:creationId xmlns:a16="http://schemas.microsoft.com/office/drawing/2014/main" id="{8474F478-1FE4-5467-802C-F4A7F8AA9266}"/>
              </a:ext>
            </a:extLst>
          </p:cNvPr>
          <p:cNvSpPr txBox="1"/>
          <p:nvPr/>
        </p:nvSpPr>
        <p:spPr>
          <a:xfrm>
            <a:off x="876568" y="2061568"/>
            <a:ext cx="7716589" cy="2239074"/>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a:t>
            </a:r>
            <a:r>
              <a:rPr lang="fr-FR" sz="2400" b="1" dirty="0">
                <a:solidFill>
                  <a:srgbClr val="00ACA4"/>
                </a:solidFill>
                <a:latin typeface="Dosis SemiBold" pitchFamily="2" charset="0"/>
              </a:rPr>
              <a:t>continuent de gaspiller les énergies et de polluer</a:t>
            </a:r>
            <a:r>
              <a:rPr lang="fr-FR" sz="2400" b="1" dirty="0">
                <a:solidFill>
                  <a:srgbClr val="4B5377"/>
                </a:solidFill>
                <a:latin typeface="Dosis SemiBold" pitchFamily="2" charset="0"/>
              </a:rPr>
              <a:t>. Pour lutter contre ce phénomène, </a:t>
            </a:r>
            <a:r>
              <a:rPr lang="fr-FR" sz="2400" b="1" dirty="0">
                <a:solidFill>
                  <a:srgbClr val="00ACA4"/>
                </a:solidFill>
                <a:latin typeface="Dosis SemiBold" pitchFamily="2" charset="0"/>
              </a:rPr>
              <a:t>il faut que nous changions nos comportements. </a:t>
            </a:r>
          </a:p>
        </p:txBody>
      </p:sp>
    </p:spTree>
    <p:extLst>
      <p:ext uri="{BB962C8B-B14F-4D97-AF65-F5344CB8AC3E}">
        <p14:creationId xmlns:p14="http://schemas.microsoft.com/office/powerpoint/2010/main" val="1543374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0FE73-7452-EE48-79DA-A45747CEB3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6560D5-0D48-1DED-C3F0-86D8F815089A}"/>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Ensuite, je me pose une autre question : « Qu’est-ce qu’il faut faire  pour économiser l’énergie ? » Levez la main. </a:t>
            </a:r>
          </a:p>
        </p:txBody>
      </p:sp>
      <p:pic>
        <p:nvPicPr>
          <p:cNvPr id="9" name="Image 8">
            <a:extLst>
              <a:ext uri="{FF2B5EF4-FFF2-40B4-BE49-F238E27FC236}">
                <a16:creationId xmlns:a16="http://schemas.microsoft.com/office/drawing/2014/main" id="{1B8813A8-6FBD-3169-76BB-DE1667871953}"/>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809B4766-81D4-3040-3D45-19BF4CBCA723}"/>
              </a:ext>
            </a:extLst>
          </p:cNvPr>
          <p:cNvSpPr txBox="1"/>
          <p:nvPr/>
        </p:nvSpPr>
        <p:spPr>
          <a:xfrm>
            <a:off x="1546200" y="2559357"/>
            <a:ext cx="6051599" cy="1390765"/>
          </a:xfrm>
          <a:prstGeom prst="rect">
            <a:avLst/>
          </a:prstGeom>
          <a:noFill/>
        </p:spPr>
        <p:txBody>
          <a:bodyPr wrap="square">
            <a:spAutoFit/>
          </a:bodyPr>
          <a:lstStyle/>
          <a:p>
            <a:pPr lvl="0" algn="ctr" defTabSz="457200">
              <a:lnSpc>
                <a:spcPct val="150000"/>
              </a:lnSpc>
              <a:defRPr/>
            </a:pPr>
            <a:r>
              <a:rPr lang="fr-FR" sz="3000" b="1" dirty="0">
                <a:solidFill>
                  <a:srgbClr val="00ACA4"/>
                </a:solidFill>
                <a:latin typeface="Dosis SemiBold" pitchFamily="2" charset="0"/>
              </a:rPr>
              <a:t>Qu’est-ce qu’il faut faire  </a:t>
            </a:r>
            <a:r>
              <a:rPr lang="fr-FR" sz="3000" b="1" dirty="0">
                <a:solidFill>
                  <a:schemeClr val="tx2"/>
                </a:solidFill>
                <a:latin typeface="Dosis SemiBold" pitchFamily="2" charset="0"/>
              </a:rPr>
              <a:t>pour économiser l’énergie ?</a:t>
            </a:r>
          </a:p>
        </p:txBody>
      </p:sp>
    </p:spTree>
    <p:extLst>
      <p:ext uri="{BB962C8B-B14F-4D97-AF65-F5344CB8AC3E}">
        <p14:creationId xmlns:p14="http://schemas.microsoft.com/office/powerpoint/2010/main" val="37049337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35215-D421-156C-0F7F-8499E933189D}"/>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0240C779-335F-1CCC-2433-0C885A1F17F8}"/>
              </a:ext>
            </a:extLst>
          </p:cNvPr>
          <p:cNvPicPr>
            <a:picLocks noChangeAspect="1"/>
          </p:cNvPicPr>
          <p:nvPr/>
        </p:nvPicPr>
        <p:blipFill>
          <a:blip r:embed="rId2"/>
          <a:stretch>
            <a:fillRect/>
          </a:stretch>
        </p:blipFill>
        <p:spPr>
          <a:xfrm>
            <a:off x="158202" y="525505"/>
            <a:ext cx="1152244" cy="1072989"/>
          </a:xfrm>
          <a:prstGeom prst="rect">
            <a:avLst/>
          </a:prstGeom>
        </p:spPr>
      </p:pic>
      <p:sp>
        <p:nvSpPr>
          <p:cNvPr id="7" name="Titre 1">
            <a:extLst>
              <a:ext uri="{FF2B5EF4-FFF2-40B4-BE49-F238E27FC236}">
                <a16:creationId xmlns:a16="http://schemas.microsoft.com/office/drawing/2014/main" id="{C6D07F23-BC23-B563-D04D-0A93EF1A9445}"/>
              </a:ext>
            </a:extLst>
          </p:cNvPr>
          <p:cNvSpPr>
            <a:spLocks noGrp="1"/>
          </p:cNvSpPr>
          <p:nvPr>
            <p:ph type="title"/>
          </p:nvPr>
        </p:nvSpPr>
        <p:spPr>
          <a:xfrm>
            <a:off x="1692000" y="756000"/>
            <a:ext cx="6876267"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Pour économiser l’énergie, il faut que nous utilisions les moyens de transports en commun. Mais je peux dire aussi : Pour économiser l’énergie, il faut que nous évitions le gaspillage. </a:t>
            </a:r>
          </a:p>
        </p:txBody>
      </p:sp>
      <p:sp>
        <p:nvSpPr>
          <p:cNvPr id="3" name="ZoneTexte 2">
            <a:extLst>
              <a:ext uri="{FF2B5EF4-FFF2-40B4-BE49-F238E27FC236}">
                <a16:creationId xmlns:a16="http://schemas.microsoft.com/office/drawing/2014/main" id="{16FE9011-7A13-FA28-F761-EA87D82B1057}"/>
              </a:ext>
            </a:extLst>
          </p:cNvPr>
          <p:cNvSpPr txBox="1"/>
          <p:nvPr/>
        </p:nvSpPr>
        <p:spPr>
          <a:xfrm>
            <a:off x="876568" y="2061568"/>
            <a:ext cx="7716589" cy="2793072"/>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a:t>
            </a:r>
            <a:r>
              <a:rPr lang="fr-FR" sz="2400" b="1" dirty="0">
                <a:solidFill>
                  <a:srgbClr val="00ACA4"/>
                </a:solidFill>
                <a:latin typeface="Dosis SemiBold" pitchFamily="2" charset="0"/>
              </a:rPr>
              <a:t>continuent de gaspiller les énergies et de polluer</a:t>
            </a:r>
            <a:r>
              <a:rPr lang="fr-FR" sz="2400" b="1" dirty="0">
                <a:solidFill>
                  <a:srgbClr val="4B5377"/>
                </a:solidFill>
                <a:latin typeface="Dosis SemiBold" pitchFamily="2" charset="0"/>
              </a:rPr>
              <a:t>. Pour lutter contre ce phénomène, </a:t>
            </a:r>
            <a:r>
              <a:rPr lang="fr-FR" sz="2400" b="1" dirty="0">
                <a:solidFill>
                  <a:srgbClr val="00ACA4"/>
                </a:solidFill>
                <a:latin typeface="Dosis SemiBold" pitchFamily="2" charset="0"/>
              </a:rPr>
              <a:t>il faut que nous changions nos comportements. </a:t>
            </a:r>
            <a:r>
              <a:rPr lang="fr-FR" sz="2400" b="1" dirty="0">
                <a:solidFill>
                  <a:srgbClr val="4B5377"/>
                </a:solidFill>
                <a:latin typeface="Dosis SemiBold" pitchFamily="2" charset="0"/>
              </a:rPr>
              <a:t>Pour économiser l’énergie, </a:t>
            </a:r>
            <a:r>
              <a:rPr lang="fr-FR" sz="2400" b="1" dirty="0">
                <a:solidFill>
                  <a:srgbClr val="00ACA4"/>
                </a:solidFill>
                <a:latin typeface="Dosis SemiBold" pitchFamily="2" charset="0"/>
              </a:rPr>
              <a:t>il faut que nous utilisions les moyens de transports en commun. </a:t>
            </a:r>
          </a:p>
        </p:txBody>
      </p:sp>
    </p:spTree>
    <p:extLst>
      <p:ext uri="{BB962C8B-B14F-4D97-AF65-F5344CB8AC3E}">
        <p14:creationId xmlns:p14="http://schemas.microsoft.com/office/powerpoint/2010/main" val="3810530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D779D-A15E-1F83-F9E6-B2F7F9AAED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94681C-C8F8-5895-7DAB-66122E8E040D}"/>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Ensuite, je me pose une autre question : « Qu’est-ce qu’il faut faire  pour lutter contre la pollution ? »  Levez la main. </a:t>
            </a:r>
          </a:p>
        </p:txBody>
      </p:sp>
      <p:pic>
        <p:nvPicPr>
          <p:cNvPr id="9" name="Image 8">
            <a:extLst>
              <a:ext uri="{FF2B5EF4-FFF2-40B4-BE49-F238E27FC236}">
                <a16:creationId xmlns:a16="http://schemas.microsoft.com/office/drawing/2014/main" id="{9E383C6D-11DA-DCB4-D2B2-699E9BE5E2C8}"/>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8FB8DDCC-D046-E9B2-D623-A4C74A5D3967}"/>
              </a:ext>
            </a:extLst>
          </p:cNvPr>
          <p:cNvSpPr txBox="1"/>
          <p:nvPr/>
        </p:nvSpPr>
        <p:spPr>
          <a:xfrm>
            <a:off x="1546200" y="2559357"/>
            <a:ext cx="6051599" cy="1390765"/>
          </a:xfrm>
          <a:prstGeom prst="rect">
            <a:avLst/>
          </a:prstGeom>
          <a:noFill/>
        </p:spPr>
        <p:txBody>
          <a:bodyPr wrap="square">
            <a:spAutoFit/>
          </a:bodyPr>
          <a:lstStyle/>
          <a:p>
            <a:pPr lvl="0" algn="ctr" defTabSz="457200">
              <a:lnSpc>
                <a:spcPct val="150000"/>
              </a:lnSpc>
              <a:defRPr/>
            </a:pPr>
            <a:r>
              <a:rPr lang="fr-FR" sz="3000" b="1" dirty="0">
                <a:solidFill>
                  <a:srgbClr val="00ACA4"/>
                </a:solidFill>
                <a:latin typeface="Dosis SemiBold" pitchFamily="2" charset="0"/>
              </a:rPr>
              <a:t>Qu’est-ce qu’il faut faire  </a:t>
            </a:r>
            <a:r>
              <a:rPr lang="fr-FR" sz="3000" b="1" dirty="0">
                <a:solidFill>
                  <a:schemeClr val="tx2"/>
                </a:solidFill>
                <a:latin typeface="Dosis SemiBold" pitchFamily="2" charset="0"/>
              </a:rPr>
              <a:t>pour lutter contre la pollution ?</a:t>
            </a:r>
          </a:p>
        </p:txBody>
      </p:sp>
    </p:spTree>
    <p:extLst>
      <p:ext uri="{BB962C8B-B14F-4D97-AF65-F5344CB8AC3E}">
        <p14:creationId xmlns:p14="http://schemas.microsoft.com/office/powerpoint/2010/main" val="1048342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2B4A0-7287-3501-C30E-356D161610A3}"/>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051827D6-EB22-0C86-2C5D-71E643BCE984}"/>
              </a:ext>
            </a:extLst>
          </p:cNvPr>
          <p:cNvPicPr>
            <a:picLocks noChangeAspect="1"/>
          </p:cNvPicPr>
          <p:nvPr/>
        </p:nvPicPr>
        <p:blipFill>
          <a:blip r:embed="rId2"/>
          <a:stretch>
            <a:fillRect/>
          </a:stretch>
        </p:blipFill>
        <p:spPr>
          <a:xfrm>
            <a:off x="158202" y="525505"/>
            <a:ext cx="1152244" cy="1072989"/>
          </a:xfrm>
          <a:prstGeom prst="rect">
            <a:avLst/>
          </a:prstGeom>
        </p:spPr>
      </p:pic>
      <p:sp>
        <p:nvSpPr>
          <p:cNvPr id="7" name="Titre 1">
            <a:extLst>
              <a:ext uri="{FF2B5EF4-FFF2-40B4-BE49-F238E27FC236}">
                <a16:creationId xmlns:a16="http://schemas.microsoft.com/office/drawing/2014/main" id="{3C8ED61F-7E98-47F8-7D5F-9CD92B674108}"/>
              </a:ext>
            </a:extLst>
          </p:cNvPr>
          <p:cNvSpPr>
            <a:spLocks noGrp="1"/>
          </p:cNvSpPr>
          <p:nvPr>
            <p:ph type="title"/>
          </p:nvPr>
        </p:nvSpPr>
        <p:spPr>
          <a:xfrm>
            <a:off x="1692000" y="756000"/>
            <a:ext cx="6876267"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il faut que nous recyclions nos déchets. Mais je peux dire aussi : il ne faut pas que nous utilisions des énergies fossiles. </a:t>
            </a:r>
          </a:p>
        </p:txBody>
      </p:sp>
      <p:sp>
        <p:nvSpPr>
          <p:cNvPr id="3" name="ZoneTexte 2">
            <a:extLst>
              <a:ext uri="{FF2B5EF4-FFF2-40B4-BE49-F238E27FC236}">
                <a16:creationId xmlns:a16="http://schemas.microsoft.com/office/drawing/2014/main" id="{0D82F545-40C1-60A4-82D6-0EAEE7794320}"/>
              </a:ext>
            </a:extLst>
          </p:cNvPr>
          <p:cNvSpPr txBox="1"/>
          <p:nvPr/>
        </p:nvSpPr>
        <p:spPr>
          <a:xfrm>
            <a:off x="713705" y="2000976"/>
            <a:ext cx="7716589" cy="3347070"/>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a:t>
            </a:r>
            <a:r>
              <a:rPr lang="fr-FR" sz="2400" b="1" dirty="0">
                <a:solidFill>
                  <a:srgbClr val="00ACA4"/>
                </a:solidFill>
                <a:latin typeface="Dosis SemiBold" pitchFamily="2" charset="0"/>
              </a:rPr>
              <a:t>continuent de gaspiller les énergies et de polluer</a:t>
            </a:r>
            <a:r>
              <a:rPr lang="fr-FR" sz="2400" b="1" dirty="0">
                <a:solidFill>
                  <a:srgbClr val="4B5377"/>
                </a:solidFill>
                <a:latin typeface="Dosis SemiBold" pitchFamily="2" charset="0"/>
              </a:rPr>
              <a:t>. Pour lutter contre ce phénomène, </a:t>
            </a:r>
            <a:r>
              <a:rPr lang="fr-FR" sz="2400" b="1" dirty="0">
                <a:solidFill>
                  <a:srgbClr val="00ACA4"/>
                </a:solidFill>
                <a:latin typeface="Dosis SemiBold" pitchFamily="2" charset="0"/>
              </a:rPr>
              <a:t>il faut que nous changions nos comportements. </a:t>
            </a:r>
            <a:r>
              <a:rPr lang="fr-FR" sz="2400" b="1" dirty="0">
                <a:solidFill>
                  <a:srgbClr val="4B5377"/>
                </a:solidFill>
                <a:latin typeface="Dosis SemiBold" pitchFamily="2" charset="0"/>
              </a:rPr>
              <a:t>Pour économiser l’énergie, </a:t>
            </a:r>
            <a:r>
              <a:rPr lang="fr-FR" sz="2400" b="1" dirty="0">
                <a:solidFill>
                  <a:srgbClr val="00ACA4"/>
                </a:solidFill>
                <a:latin typeface="Dosis SemiBold" pitchFamily="2" charset="0"/>
              </a:rPr>
              <a:t>il faut que nous utilisions les moyens de transports en commun. </a:t>
            </a:r>
            <a:r>
              <a:rPr lang="fr-FR" sz="2400" b="1" dirty="0">
                <a:solidFill>
                  <a:srgbClr val="4B5377"/>
                </a:solidFill>
                <a:latin typeface="Dosis SemiBold" pitchFamily="2" charset="0"/>
              </a:rPr>
              <a:t>Pour lutter contre la pollution,</a:t>
            </a:r>
            <a:r>
              <a:rPr lang="fr-FR" sz="2400" b="1" dirty="0">
                <a:solidFill>
                  <a:srgbClr val="00ACA4"/>
                </a:solidFill>
                <a:latin typeface="Dosis SemiBold" pitchFamily="2" charset="0"/>
              </a:rPr>
              <a:t> il faut que nous recyclions nos déchets. </a:t>
            </a:r>
          </a:p>
        </p:txBody>
      </p:sp>
    </p:spTree>
    <p:extLst>
      <p:ext uri="{BB962C8B-B14F-4D97-AF65-F5344CB8AC3E}">
        <p14:creationId xmlns:p14="http://schemas.microsoft.com/office/powerpoint/2010/main" val="6832165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C9037-8D8C-7420-A292-3BAB2126F0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6AE3A0-7A77-8275-84E7-87D81F9470F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je peux écrire mon paragraphe complet.</a:t>
            </a:r>
          </a:p>
        </p:txBody>
      </p:sp>
      <p:pic>
        <p:nvPicPr>
          <p:cNvPr id="9" name="Image 8">
            <a:extLst>
              <a:ext uri="{FF2B5EF4-FFF2-40B4-BE49-F238E27FC236}">
                <a16:creationId xmlns:a16="http://schemas.microsoft.com/office/drawing/2014/main" id="{5C269DC3-0734-C489-8E8B-7519389EEDF9}"/>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EDE54448-A820-A417-2758-237AAB1E8DA7}"/>
              </a:ext>
            </a:extLst>
          </p:cNvPr>
          <p:cNvSpPr txBox="1"/>
          <p:nvPr/>
        </p:nvSpPr>
        <p:spPr>
          <a:xfrm>
            <a:off x="713705" y="2000976"/>
            <a:ext cx="7716589" cy="3347070"/>
          </a:xfrm>
          <a:prstGeom prst="rect">
            <a:avLst/>
          </a:prstGeom>
          <a:noFill/>
        </p:spPr>
        <p:txBody>
          <a:bodyPr wrap="square">
            <a:spAutoFit/>
          </a:bodyPr>
          <a:lstStyle/>
          <a:p>
            <a:pPr lvl="0" algn="just" defTabSz="457200">
              <a:lnSpc>
                <a:spcPct val="150000"/>
              </a:lnSpc>
              <a:defRPr/>
            </a:pPr>
            <a:r>
              <a:rPr lang="fr-FR" sz="2400" b="1" dirty="0">
                <a:solidFill>
                  <a:srgbClr val="4B5377"/>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12229280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C4E7F-021F-1FFC-7287-F384009940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9549E5-9498-3582-F795-37DF958D8B9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Retenez bien. Pour écrire le paragraphe, je me suis posé les questions suivantes : </a:t>
            </a:r>
          </a:p>
        </p:txBody>
      </p:sp>
      <p:pic>
        <p:nvPicPr>
          <p:cNvPr id="9" name="Image 8">
            <a:extLst>
              <a:ext uri="{FF2B5EF4-FFF2-40B4-BE49-F238E27FC236}">
                <a16:creationId xmlns:a16="http://schemas.microsoft.com/office/drawing/2014/main" id="{43CAA82A-F2A5-3162-510A-64E0D9C1FF82}"/>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C15728D1-9E44-C206-7012-AB124E815AB1}"/>
              </a:ext>
            </a:extLst>
          </p:cNvPr>
          <p:cNvSpPr txBox="1"/>
          <p:nvPr/>
        </p:nvSpPr>
        <p:spPr>
          <a:xfrm>
            <a:off x="694063" y="2309463"/>
            <a:ext cx="7949499" cy="2793072"/>
          </a:xfrm>
          <a:prstGeom prst="rect">
            <a:avLst/>
          </a:prstGeom>
          <a:noFill/>
        </p:spPr>
        <p:txBody>
          <a:bodyPr wrap="square">
            <a:spAutoFit/>
          </a:bodyPr>
          <a:lstStyle/>
          <a:p>
            <a:pPr marL="514350" indent="-514350" defTabSz="457200">
              <a:lnSpc>
                <a:spcPct val="150000"/>
              </a:lnSpc>
              <a:buFont typeface="+mj-lt"/>
              <a:buAutoNum type="arabicPeriod"/>
              <a:defRPr/>
            </a:pPr>
            <a:r>
              <a:rPr lang="fr-FR" sz="2400" b="1" dirty="0">
                <a:solidFill>
                  <a:srgbClr val="00ACA4"/>
                </a:solidFill>
                <a:latin typeface="Dosis SemiBold" pitchFamily="2" charset="0"/>
              </a:rPr>
              <a:t>Qu’est-ce qui  menace</a:t>
            </a:r>
            <a:r>
              <a:rPr lang="fr-FR" sz="2400" b="1" dirty="0">
                <a:solidFill>
                  <a:srgbClr val="4B5377"/>
                </a:solidFill>
                <a:latin typeface="Dosis SemiBold" pitchFamily="2" charset="0"/>
              </a:rPr>
              <a:t> notre planète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Que font </a:t>
            </a:r>
            <a:r>
              <a:rPr lang="fr-FR" sz="2400" b="1" dirty="0">
                <a:solidFill>
                  <a:srgbClr val="4B5377"/>
                </a:solidFill>
                <a:latin typeface="Dosis SemiBold" pitchFamily="2" charset="0"/>
              </a:rPr>
              <a:t>les gens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Comment</a:t>
            </a:r>
            <a:r>
              <a:rPr lang="fr-FR" sz="2400" b="1" dirty="0">
                <a:solidFill>
                  <a:schemeClr val="tx2"/>
                </a:solidFill>
                <a:latin typeface="Dosis SemiBold" pitchFamily="2" charset="0"/>
              </a:rPr>
              <a:t> lutter contre 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économiser ________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lutter contre la pollution ?</a:t>
            </a:r>
          </a:p>
        </p:txBody>
      </p:sp>
    </p:spTree>
    <p:extLst>
      <p:ext uri="{BB962C8B-B14F-4D97-AF65-F5344CB8AC3E}">
        <p14:creationId xmlns:p14="http://schemas.microsoft.com/office/powerpoint/2010/main" val="2635577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8" name="Image 7">
            <a:extLst>
              <a:ext uri="{FF2B5EF4-FFF2-40B4-BE49-F238E27FC236}">
                <a16:creationId xmlns:a16="http://schemas.microsoft.com/office/drawing/2014/main" id="{073E930D-7ABF-1AD4-01C4-A112A211F68C}"/>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792776" y="2408373"/>
            <a:ext cx="3558448" cy="2620494"/>
          </a:xfrm>
          <a:prstGeom prst="roundRect">
            <a:avLst>
              <a:gd name="adj" fmla="val 6988"/>
            </a:avLst>
          </a:prstGeom>
        </p:spPr>
      </p:pic>
      <p:pic>
        <p:nvPicPr>
          <p:cNvPr id="4" name="Image 3">
            <a:extLst>
              <a:ext uri="{FF2B5EF4-FFF2-40B4-BE49-F238E27FC236}">
                <a16:creationId xmlns:a16="http://schemas.microsoft.com/office/drawing/2014/main" id="{4A45E6DA-AEE9-7822-2EEC-795A4A442E2D}"/>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8C07A-C201-C495-CD76-7AFE36D5D74B}"/>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24DA6C59-1B1B-D362-3915-DB54C7FF1FD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Vous allez écrire un paragraphe en vous posant les mêmes questions.  Je vais circuler entre les rangs pour vous aider. </a:t>
            </a:r>
          </a:p>
        </p:txBody>
      </p:sp>
      <p:pic>
        <p:nvPicPr>
          <p:cNvPr id="2" name="Image 1">
            <a:extLst>
              <a:ext uri="{FF2B5EF4-FFF2-40B4-BE49-F238E27FC236}">
                <a16:creationId xmlns:a16="http://schemas.microsoft.com/office/drawing/2014/main" id="{DE06D68C-1728-FE7D-0494-47B1321CAEE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764634B3-0D9F-0A0E-72B7-9C464CBD3F52}"/>
              </a:ext>
            </a:extLst>
          </p:cNvPr>
          <p:cNvSpPr txBox="1"/>
          <p:nvPr/>
        </p:nvSpPr>
        <p:spPr>
          <a:xfrm>
            <a:off x="694063" y="2309463"/>
            <a:ext cx="7949499" cy="2793072"/>
          </a:xfrm>
          <a:prstGeom prst="rect">
            <a:avLst/>
          </a:prstGeom>
          <a:noFill/>
        </p:spPr>
        <p:txBody>
          <a:bodyPr wrap="square">
            <a:spAutoFit/>
          </a:bodyPr>
          <a:lstStyle/>
          <a:p>
            <a:pPr marL="514350" indent="-514350" defTabSz="457200">
              <a:lnSpc>
                <a:spcPct val="150000"/>
              </a:lnSpc>
              <a:buFont typeface="+mj-lt"/>
              <a:buAutoNum type="arabicPeriod"/>
              <a:defRPr/>
            </a:pPr>
            <a:r>
              <a:rPr lang="fr-FR" sz="2400" b="1" dirty="0">
                <a:solidFill>
                  <a:srgbClr val="00ACA4"/>
                </a:solidFill>
                <a:latin typeface="Dosis SemiBold" pitchFamily="2" charset="0"/>
              </a:rPr>
              <a:t>Qu’est-ce qui  menace</a:t>
            </a:r>
            <a:r>
              <a:rPr lang="fr-FR" sz="2400" b="1" dirty="0">
                <a:solidFill>
                  <a:srgbClr val="4B5377"/>
                </a:solidFill>
                <a:latin typeface="Dosis SemiBold" pitchFamily="2" charset="0"/>
              </a:rPr>
              <a:t> notre planète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Que font </a:t>
            </a:r>
            <a:r>
              <a:rPr lang="fr-FR" sz="2400" b="1" dirty="0">
                <a:solidFill>
                  <a:srgbClr val="4B5377"/>
                </a:solidFill>
                <a:latin typeface="Dosis SemiBold" pitchFamily="2" charset="0"/>
              </a:rPr>
              <a:t>les gens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Comment</a:t>
            </a:r>
            <a:r>
              <a:rPr lang="fr-FR" sz="2400" b="1" dirty="0">
                <a:solidFill>
                  <a:schemeClr val="tx2"/>
                </a:solidFill>
                <a:latin typeface="Dosis SemiBold" pitchFamily="2" charset="0"/>
              </a:rPr>
              <a:t> lutter contre 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économiser ________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lutter contre la pollution ?</a:t>
            </a:r>
          </a:p>
        </p:txBody>
      </p:sp>
    </p:spTree>
    <p:extLst>
      <p:ext uri="{BB962C8B-B14F-4D97-AF65-F5344CB8AC3E}">
        <p14:creationId xmlns:p14="http://schemas.microsoft.com/office/powerpoint/2010/main" val="28805689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2BAB-1624-4899-587F-E9E663578384}"/>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8FC8CD87-8B9F-CF8B-540C-9B7DB10E8A1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son paragraphe ? </a:t>
            </a:r>
          </a:p>
        </p:txBody>
      </p:sp>
      <p:pic>
        <p:nvPicPr>
          <p:cNvPr id="12" name="Image 11">
            <a:extLst>
              <a:ext uri="{FF2B5EF4-FFF2-40B4-BE49-F238E27FC236}">
                <a16:creationId xmlns:a16="http://schemas.microsoft.com/office/drawing/2014/main" id="{2FFD1E87-ED62-FC07-BFD5-20AB7491E86A}"/>
              </a:ext>
            </a:extLst>
          </p:cNvPr>
          <p:cNvPicPr>
            <a:picLocks noChangeAspect="1"/>
          </p:cNvPicPr>
          <p:nvPr/>
        </p:nvPicPr>
        <p:blipFill>
          <a:blip r:embed="rId2"/>
          <a:stretch>
            <a:fillRect/>
          </a:stretch>
        </p:blipFill>
        <p:spPr>
          <a:xfrm>
            <a:off x="148577" y="535130"/>
            <a:ext cx="1152244" cy="1072989"/>
          </a:xfrm>
          <a:prstGeom prst="rect">
            <a:avLst/>
          </a:prstGeom>
        </p:spPr>
      </p:pic>
      <p:pic>
        <p:nvPicPr>
          <p:cNvPr id="2" name="Image 1">
            <a:extLst>
              <a:ext uri="{FF2B5EF4-FFF2-40B4-BE49-F238E27FC236}">
                <a16:creationId xmlns:a16="http://schemas.microsoft.com/office/drawing/2014/main" id="{226AC52B-768A-75F3-4286-F808D5622C51}"/>
              </a:ext>
            </a:extLst>
          </p:cNvPr>
          <p:cNvPicPr>
            <a:picLocks noChangeAspect="1"/>
          </p:cNvPicPr>
          <p:nvPr/>
        </p:nvPicPr>
        <p:blipFill>
          <a:blip r:embed="rId3"/>
          <a:srcRect r="50000"/>
          <a:stretch>
            <a:fillRect/>
          </a:stretch>
        </p:blipFill>
        <p:spPr>
          <a:xfrm>
            <a:off x="2787114" y="1806341"/>
            <a:ext cx="2824413" cy="3765884"/>
          </a:xfrm>
          <a:prstGeom prst="roundRect">
            <a:avLst>
              <a:gd name="adj" fmla="val 29622"/>
            </a:avLst>
          </a:prstGeom>
        </p:spPr>
      </p:pic>
    </p:spTree>
    <p:extLst>
      <p:ext uri="{BB962C8B-B14F-4D97-AF65-F5344CB8AC3E}">
        <p14:creationId xmlns:p14="http://schemas.microsoft.com/office/powerpoint/2010/main" val="1802908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5795-983E-BBF6-1811-6FC4C219230D}"/>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4A56B217-27F9-64D6-849F-CB89A3D68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356" y="1608119"/>
            <a:ext cx="3466923" cy="5317782"/>
          </a:xfrm>
          <a:prstGeom prst="rect">
            <a:avLst/>
          </a:prstGeom>
        </p:spPr>
      </p:pic>
      <p:sp>
        <p:nvSpPr>
          <p:cNvPr id="6" name="Titre 1">
            <a:extLst>
              <a:ext uri="{FF2B5EF4-FFF2-40B4-BE49-F238E27FC236}">
                <a16:creationId xmlns:a16="http://schemas.microsoft.com/office/drawing/2014/main" id="{C2B5D613-32AB-C64C-1CE5-2F47B07BD1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livret page 105. Vous allez, </a:t>
            </a:r>
            <a:r>
              <a:rPr lang="fr-FR" b="1" dirty="0">
                <a:solidFill>
                  <a:schemeClr val="tx1">
                    <a:lumMod val="65000"/>
                    <a:lumOff val="35000"/>
                  </a:schemeClr>
                </a:solidFill>
                <a:latin typeface="Dosis Medium" pitchFamily="2" charset="0"/>
              </a:rPr>
              <a:t>écrire un autre paragraphe sur votre cahier</a:t>
            </a:r>
            <a:r>
              <a:rPr lang="fr-FR" dirty="0">
                <a:solidFill>
                  <a:schemeClr val="tx1">
                    <a:lumMod val="65000"/>
                    <a:lumOff val="35000"/>
                  </a:schemeClr>
                </a:solidFill>
                <a:latin typeface="Dosis Medium" pitchFamily="2" charset="0"/>
              </a:rPr>
              <a:t>.</a:t>
            </a:r>
            <a:endParaRPr lang="fr-MA"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11B565B9-D78D-0058-4FE3-ECE8214AD299}"/>
              </a:ext>
            </a:extLst>
          </p:cNvPr>
          <p:cNvPicPr>
            <a:picLocks noChangeAspect="1"/>
          </p:cNvPicPr>
          <p:nvPr/>
        </p:nvPicPr>
        <p:blipFill>
          <a:blip r:embed="rId3"/>
          <a:stretch>
            <a:fillRect/>
          </a:stretch>
        </p:blipFill>
        <p:spPr>
          <a:xfrm>
            <a:off x="148577" y="535130"/>
            <a:ext cx="1152244" cy="1072989"/>
          </a:xfrm>
          <a:prstGeom prst="rect">
            <a:avLst/>
          </a:prstGeom>
        </p:spPr>
      </p:pic>
      <p:sp>
        <p:nvSpPr>
          <p:cNvPr id="8" name="Rectangle : coins arrondis 7">
            <a:extLst>
              <a:ext uri="{FF2B5EF4-FFF2-40B4-BE49-F238E27FC236}">
                <a16:creationId xmlns:a16="http://schemas.microsoft.com/office/drawing/2014/main" id="{C54D7A90-61BD-987B-3FE8-81F56C72DD26}"/>
              </a:ext>
            </a:extLst>
          </p:cNvPr>
          <p:cNvSpPr/>
          <p:nvPr/>
        </p:nvSpPr>
        <p:spPr>
          <a:xfrm>
            <a:off x="2803230" y="5119197"/>
            <a:ext cx="3231173" cy="1299710"/>
          </a:xfrm>
          <a:prstGeom prst="roundRect">
            <a:avLst>
              <a:gd name="adj" fmla="val 24191"/>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48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5795-983E-BBF6-1811-6FC4C219230D}"/>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2B5D613-32AB-C64C-1CE5-2F47B07BD1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3" name="majd_wave">
            <a:hlinkClick r:id="" action="ppaction://media"/>
            <a:extLst>
              <a:ext uri="{FF2B5EF4-FFF2-40B4-BE49-F238E27FC236}">
                <a16:creationId xmlns:a16="http://schemas.microsoft.com/office/drawing/2014/main" id="{1DE21FE7-04B5-9388-F121-EAF5887FB91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73693" y="2168994"/>
            <a:ext cx="1996613" cy="3549535"/>
          </a:xfrm>
          <a:prstGeom prst="rect">
            <a:avLst/>
          </a:prstGeom>
        </p:spPr>
      </p:pic>
      <p:pic>
        <p:nvPicPr>
          <p:cNvPr id="4" name="Espace réservé pour une image  2" descr="Une image contenant habits, illustration, dessin humoristique&#10;&#10;Le contenu généré par l’IA peut être incorrect.">
            <a:extLst>
              <a:ext uri="{FF2B5EF4-FFF2-40B4-BE49-F238E27FC236}">
                <a16:creationId xmlns:a16="http://schemas.microsoft.com/office/drawing/2014/main" id="{2DCA9922-AD8A-A41B-224D-1680738B766E}"/>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3780621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5.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16782A7E2591445AC2C3C5C5C91AAA0" ma:contentTypeVersion="18" ma:contentTypeDescription="Crée un document." ma:contentTypeScope="" ma:versionID="df3fd256221503060077720a161d5cfa">
  <xsd:schema xmlns:xsd="http://www.w3.org/2001/XMLSchema" xmlns:xs="http://www.w3.org/2001/XMLSchema" xmlns:p="http://schemas.microsoft.com/office/2006/metadata/properties" xmlns:ns3="7276290a-b6fc-4cea-887e-88482890cd96" xmlns:ns4="d8db30b5-515f-47c2-aaaa-9e753899d7f9" targetNamespace="http://schemas.microsoft.com/office/2006/metadata/properties" ma:root="true" ma:fieldsID="5d5fc5329f80391188af8a8fe4a3bbf5" ns3:_="" ns4:_="">
    <xsd:import namespace="7276290a-b6fc-4cea-887e-88482890cd96"/>
    <xsd:import namespace="d8db30b5-515f-47c2-aaaa-9e753899d7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_activity" minOccurs="0"/>
                <xsd:element ref="ns3:MediaServiceObjectDetectorVersions" minOccurs="0"/>
                <xsd:element ref="ns3:MediaLengthInSeconds"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76290a-b6fc-4cea-887e-88482890c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db30b5-515f-47c2-aaaa-9e753899d7f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276290a-b6fc-4cea-887e-88482890cd96" xsi:nil="true"/>
  </documentManagement>
</p:properties>
</file>

<file path=customXml/itemProps1.xml><?xml version="1.0" encoding="utf-8"?>
<ds:datastoreItem xmlns:ds="http://schemas.openxmlformats.org/officeDocument/2006/customXml" ds:itemID="{08976C33-900F-4BCC-B4D0-C7569E08586B}">
  <ds:schemaRefs>
    <ds:schemaRef ds:uri="http://schemas.microsoft.com/sharepoint/v3/contenttype/forms"/>
  </ds:schemaRefs>
</ds:datastoreItem>
</file>

<file path=customXml/itemProps2.xml><?xml version="1.0" encoding="utf-8"?>
<ds:datastoreItem xmlns:ds="http://schemas.openxmlformats.org/officeDocument/2006/customXml" ds:itemID="{7AE688A0-A78A-4FD8-BE95-DE25C68BB5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76290a-b6fc-4cea-887e-88482890cd96"/>
    <ds:schemaRef ds:uri="d8db30b5-515f-47c2-aaaa-9e753899d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69C501-A1E1-4B33-BE3C-9FA0BEC4FD3B}">
  <ds:schemaRefs>
    <ds:schemaRef ds:uri="7276290a-b6fc-4cea-887e-88482890cd96"/>
    <ds:schemaRef ds:uri="http://purl.org/dc/terms/"/>
    <ds:schemaRef ds:uri="http://schemas.microsoft.com/office/2006/metadata/properties"/>
    <ds:schemaRef ds:uri="d8db30b5-515f-47c2-aaaa-9e753899d7f9"/>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11339</TotalTime>
  <Words>1732</Words>
  <Application>Microsoft Office PowerPoint</Application>
  <PresentationFormat>Affichage à l'écran (4:3)</PresentationFormat>
  <Paragraphs>143</Paragraphs>
  <Slides>40</Slides>
  <Notes>2</Notes>
  <HiddenSlides>0</HiddenSlides>
  <MMClips>6</MMClips>
  <ScaleCrop>false</ScaleCrop>
  <HeadingPairs>
    <vt:vector size="6" baseType="variant">
      <vt:variant>
        <vt:lpstr>Polices utilisées</vt:lpstr>
      </vt:variant>
      <vt:variant>
        <vt:i4>9</vt:i4>
      </vt:variant>
      <vt:variant>
        <vt:lpstr>Thème</vt:lpstr>
      </vt:variant>
      <vt:variant>
        <vt:i4>15</vt:i4>
      </vt:variant>
      <vt:variant>
        <vt:lpstr>Titres des diapositives</vt:lpstr>
      </vt:variant>
      <vt:variant>
        <vt:i4>40</vt:i4>
      </vt:variant>
    </vt:vector>
  </HeadingPairs>
  <TitlesOfParts>
    <vt:vector size="64" baseType="lpstr">
      <vt:lpstr>Dosis Medium</vt:lpstr>
      <vt:lpstr>Aptos Display</vt:lpstr>
      <vt:lpstr>Dosis</vt:lpstr>
      <vt:lpstr>Aptos</vt:lpstr>
      <vt:lpstr>Dosis SemiBold</vt:lpstr>
      <vt:lpstr>Wingdings</vt:lpstr>
      <vt:lpstr>Calibri</vt:lpstr>
      <vt:lpstr>Arial</vt:lpstr>
      <vt:lpstr>Dosis ExtraBold</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Thème Office</vt:lpstr>
      <vt:lpstr>2_Oral</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des technologies et de l’environnement.</vt:lpstr>
      <vt:lpstr>Lecture de la vidéo. </vt:lpstr>
      <vt:lpstr>Maintenant, on va prendre la parole pour parler des technologies et de l’environnement . On va le faire en 3 étapes. Soyez attentifs. </vt:lpstr>
      <vt:lpstr>Etape 1. Je vais vous expliquer la situation. </vt:lpstr>
      <vt:lpstr>Etape 2.  Chacun réfléchit silencieusement à ce qu’il va dire dans sa prise de parole.</vt:lpstr>
      <vt:lpstr>Etape 3. C’est à vous de prendre la parole maintenant. Qui veut passer au tableau ? </vt:lpstr>
      <vt:lpstr>Présentation PowerPoint</vt:lpstr>
      <vt:lpstr>Plan de la séance  5 </vt:lpstr>
      <vt:lpstr>Lisez et observez ce texte silencieusement. Après, on va faire une dictée. </vt:lpstr>
      <vt:lpstr>Prenez vos cahiers. Tenez-vous prêts. La dictée va commencer.</vt:lpstr>
      <vt:lpstr>Dictée en cours. Première lecture.</vt:lpstr>
      <vt:lpstr>Dictée en cours. Deuxième lecture. </vt:lpstr>
      <vt:lpstr>Je vais relire le texte de la dictée. Écoutez bien et complétez votre texte. </vt:lpstr>
      <vt:lpstr>Corrigez. </vt:lpstr>
      <vt:lpstr>Qui veut expliquer ce paragraphe dans sa langue ? </vt:lpstr>
      <vt:lpstr>Maintenant, on va apprendre à écrire un paragraphe semblable.</vt:lpstr>
      <vt:lpstr>Je commence par me poser une question : « Qu’est-ce qui menace notre planète ? » Qui veut me donner des propositions ? Levez la main. </vt:lpstr>
      <vt:lpstr>Il y a plusieurs réponses possibles. Une réponse peut être : Le réchauffement climatique menace notre planète. Mais je peux dire aussi : Le changement climatique menace notre planète.</vt:lpstr>
      <vt:lpstr>Je commence par me poser une question : « Que font les gens ? » Qui veut me donner des propositions ? Levez la main. </vt:lpstr>
      <vt:lpstr>Il y a plusieurs réponses possibles. Une réponse peut être : mais les gens continuent de gaspiller les énergies et de polluer. Mais je peux dire aussi : Pourtant les gens continuent d’utiliser des énergies fossiles.</vt:lpstr>
      <vt:lpstr>Après je pose une autre question : Comment lutter contre ce phénomène ? Qui veut me donner des propositions ? Levez la main. </vt:lpstr>
      <vt:lpstr>Il y a plusieurs réponses possibles. Une réponse peut être : Pour lutter contre ce phénomène, il faut que nous changions nos comportements. Mais je peux dire aussi : Pour lutter contre ce phénomène, il faut que nous utilisions les énergies renouvelables. </vt:lpstr>
      <vt:lpstr>Ensuite, je me pose une autre question : « Qu’est-ce qu’il faut faire  pour économiser l’énergie ? » Levez la main. </vt:lpstr>
      <vt:lpstr>Il y a plusieurs réponses possibles. Une réponse peut être : Pour économiser l’énergie, il faut que nous utilisions les moyens de transports en commun. Mais je peux dire aussi : Pour économiser l’énergie, il faut que nous évitions le gaspillage. </vt:lpstr>
      <vt:lpstr>Ensuite, je me pose une autre question : « Qu’est-ce qu’il faut faire  pour lutter contre la pollution ? »  Levez la main. </vt:lpstr>
      <vt:lpstr>Il y a plusieurs réponses possibles. Une réponse peut être : il faut que nous recyclions nos déchets. Mais je peux dire aussi : il ne faut pas que nous utilisions des énergies fossiles. </vt:lpstr>
      <vt:lpstr>Maintenant, je peux écrire mon paragraphe complet.</vt:lpstr>
      <vt:lpstr>Retenez bien. Pour écrire le paragraphe, je me suis posé les questions suivantes : </vt:lpstr>
      <vt:lpstr>Prenez vos cahiers. </vt:lpstr>
      <vt:lpstr>Vous allez écrire un paragraphe en vous posant les mêmes questions.  Je vais circuler entre les rangs pour vous aider. </vt:lpstr>
      <vt:lpstr>Qui veut lire son paragraphe ? </vt:lpstr>
      <vt:lpstr>Notez les devoirs à faire à la maison, livret page 105. Vous allez, écrire un autre paragraphe sur votre cahier.</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dc:creator>
  <cp:lastModifiedBy>KHALID.RAMNI</cp:lastModifiedBy>
  <cp:revision>63</cp:revision>
  <cp:lastPrinted>2025-08-13T10:11:39Z</cp:lastPrinted>
  <dcterms:created xsi:type="dcterms:W3CDTF">2025-08-01T12:31:49Z</dcterms:created>
  <dcterms:modified xsi:type="dcterms:W3CDTF">2026-04-15T09:04:01Z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0x010100F16782A7E2591445AC2C3C5C5C91AAA0</vt:lpwstr>
  </property>
</Properties>
</file>