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56" r:id="rId7"/>
    <p:sldMasterId id="2147483766" r:id="rId8"/>
    <p:sldMasterId id="2147483804" r:id="rId9"/>
    <p:sldMasterId id="2147483814" r:id="rId10"/>
    <p:sldMasterId id="2147483824" r:id="rId11"/>
    <p:sldMasterId id="2147483842" r:id="rId12"/>
    <p:sldMasterId id="2147483852" r:id="rId13"/>
  </p:sldMasterIdLst>
  <p:notesMasterIdLst>
    <p:notesMasterId r:id="rId65"/>
  </p:notesMasterIdLst>
  <p:sldIdLst>
    <p:sldId id="257" r:id="rId14"/>
    <p:sldId id="1029" r:id="rId15"/>
    <p:sldId id="951" r:id="rId16"/>
    <p:sldId id="1324" r:id="rId17"/>
    <p:sldId id="798" r:id="rId18"/>
    <p:sldId id="799" r:id="rId19"/>
    <p:sldId id="917" r:id="rId20"/>
    <p:sldId id="899" r:id="rId21"/>
    <p:sldId id="1240" r:id="rId22"/>
    <p:sldId id="1241" r:id="rId23"/>
    <p:sldId id="1338" r:id="rId24"/>
    <p:sldId id="1321" r:id="rId25"/>
    <p:sldId id="1327" r:id="rId26"/>
    <p:sldId id="1335" r:id="rId27"/>
    <p:sldId id="1336" r:id="rId28"/>
    <p:sldId id="1337" r:id="rId29"/>
    <p:sldId id="1274" r:id="rId30"/>
    <p:sldId id="1275" r:id="rId31"/>
    <p:sldId id="1276" r:id="rId32"/>
    <p:sldId id="1277" r:id="rId33"/>
    <p:sldId id="955" r:id="rId34"/>
    <p:sldId id="800" r:id="rId35"/>
    <p:sldId id="902" r:id="rId36"/>
    <p:sldId id="1272" r:id="rId37"/>
    <p:sldId id="1334" r:id="rId38"/>
    <p:sldId id="945" r:id="rId39"/>
    <p:sldId id="1323" r:id="rId40"/>
    <p:sldId id="952" r:id="rId41"/>
    <p:sldId id="1330" r:id="rId42"/>
    <p:sldId id="953" r:id="rId43"/>
    <p:sldId id="1262" r:id="rId44"/>
    <p:sldId id="1331" r:id="rId45"/>
    <p:sldId id="1264" r:id="rId46"/>
    <p:sldId id="987" r:id="rId47"/>
    <p:sldId id="988" r:id="rId48"/>
    <p:sldId id="1043" r:id="rId49"/>
    <p:sldId id="1044" r:id="rId50"/>
    <p:sldId id="1045" r:id="rId51"/>
    <p:sldId id="1049" r:id="rId52"/>
    <p:sldId id="1048" r:id="rId53"/>
    <p:sldId id="1047" r:id="rId54"/>
    <p:sldId id="1046" r:id="rId55"/>
    <p:sldId id="1265" r:id="rId56"/>
    <p:sldId id="1266" r:id="rId57"/>
    <p:sldId id="1267" r:id="rId58"/>
    <p:sldId id="1268" r:id="rId59"/>
    <p:sldId id="1031" r:id="rId60"/>
    <p:sldId id="832" r:id="rId61"/>
    <p:sldId id="1054" r:id="rId62"/>
    <p:sldId id="1270" r:id="rId63"/>
    <p:sldId id="1018" r:id="rId64"/>
  </p:sldIdLst>
  <p:sldSz cx="9144000" cy="6858000" type="screen4x3"/>
  <p:notesSz cx="6735763" cy="9866313"/>
  <p:embeddedFontLst>
    <p:embeddedFont>
      <p:font typeface="Dosis" pitchFamily="2" charset="0"/>
      <p:regular r:id="rId66"/>
      <p:bold r:id="rId67"/>
    </p:embeddedFont>
    <p:embeddedFont>
      <p:font typeface="Dosis ExtraBold" pitchFamily="2" charset="0"/>
      <p:bold r:id="rId68"/>
    </p:embeddedFont>
    <p:embeddedFont>
      <p:font typeface="Dosis Medium" pitchFamily="2" charset="0"/>
      <p:regular r:id="rId69"/>
      <p:bold r:id="rId70"/>
    </p:embeddedFont>
    <p:embeddedFont>
      <p:font typeface="Dosis SemiBold" pitchFamily="2" charset="0"/>
      <p:regular r:id="rId71"/>
      <p:bold r:id="rId72"/>
    </p:embeddedFont>
    <p:embeddedFont>
      <p:font typeface="Play" panose="020B0604020202020204" charset="0"/>
      <p:regular r:id="rId73"/>
      <p:bold r:id="rId7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BE3F1"/>
    <a:srgbClr val="DEEBF7"/>
    <a:srgbClr val="424D7B"/>
    <a:srgbClr val="2AB6D7"/>
    <a:srgbClr val="565F88"/>
    <a:srgbClr val="00ACA4"/>
    <a:srgbClr val="F26553"/>
    <a:srgbClr val="E84234"/>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B2A77B-B0C4-46FB-93AC-A3AD05DB7B3A}" v="53" dt="2026-04-08T16:33:12.84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4" autoAdjust="0"/>
    <p:restoredTop sz="94605" autoAdjust="0"/>
  </p:normalViewPr>
  <p:slideViewPr>
    <p:cSldViewPr snapToGrid="0">
      <p:cViewPr varScale="1">
        <p:scale>
          <a:sx n="77" d="100"/>
          <a:sy n="77" d="100"/>
        </p:scale>
        <p:origin x="797" y="45"/>
      </p:cViewPr>
      <p:guideLst>
        <p:guide orient="horz" pos="2160"/>
        <p:guide pos="2880"/>
      </p:guideLst>
    </p:cSldViewPr>
  </p:slideViewPr>
  <p:notesTextViewPr>
    <p:cViewPr>
      <p:scale>
        <a:sx n="3" d="2"/>
        <a:sy n="3" d="2"/>
      </p:scale>
      <p:origin x="0" y="0"/>
    </p:cViewPr>
  </p:notesTextViewPr>
  <p:sorterViewPr>
    <p:cViewPr>
      <p:scale>
        <a:sx n="100" d="100"/>
        <a:sy n="100" d="100"/>
      </p:scale>
      <p:origin x="0" y="-73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font" Target="fonts/font3.fntdata"/><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font" Target="fonts/font1.fntdata"/><Relationship Id="rId74" Type="http://schemas.openxmlformats.org/officeDocument/2006/relationships/font" Target="fonts/font9.fntdata"/><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48.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tableStyles" Target="tableStyle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font" Target="fonts/font4.fntdata"/><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font" Target="fonts/font7.fntdata"/><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font" Target="fonts/font2.fntdata"/><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font" Target="fonts/font5.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custSel addSld modSld">
      <pc:chgData name="Salima  Ben Najem" userId="5d5d9c33-4a8f-4fad-a74b-e23ae769dead" providerId="ADAL" clId="{9BC4A8D2-6BD3-4F6E-9B89-9E8D97E5DD9E}" dt="2026-04-08T16:33:18.839" v="633" actId="14100"/>
      <pc:docMkLst>
        <pc:docMk/>
      </pc:docMkLst>
      <pc:sldChg chg="addSp delSp modSp mod">
        <pc:chgData name="Salima  Ben Najem" userId="5d5d9c33-4a8f-4fad-a74b-e23ae769dead" providerId="ADAL" clId="{9BC4A8D2-6BD3-4F6E-9B89-9E8D97E5DD9E}" dt="2026-04-08T15:53:51.978" v="2" actId="26606"/>
        <pc:sldMkLst>
          <pc:docMk/>
          <pc:sldMk cId="56895326" sldId="257"/>
        </pc:sldMkLst>
        <pc:spChg chg="del">
          <ac:chgData name="Salima  Ben Najem" userId="5d5d9c33-4a8f-4fad-a74b-e23ae769dead" providerId="ADAL" clId="{9BC4A8D2-6BD3-4F6E-9B89-9E8D97E5DD9E}" dt="2026-04-08T15:53:51.978" v="2" actId="26606"/>
          <ac:spMkLst>
            <pc:docMk/>
            <pc:sldMk cId="56895326" sldId="257"/>
            <ac:spMk id="19" creationId="{42A4FC2C-047E-45A5-965D-8E1E3BF09BC6}"/>
          </ac:spMkLst>
        </pc:spChg>
        <pc:spChg chg="add">
          <ac:chgData name="Salima  Ben Najem" userId="5d5d9c33-4a8f-4fad-a74b-e23ae769dead" providerId="ADAL" clId="{9BC4A8D2-6BD3-4F6E-9B89-9E8D97E5DD9E}" dt="2026-04-08T15:53:51.978" v="2" actId="26606"/>
          <ac:spMkLst>
            <pc:docMk/>
            <pc:sldMk cId="56895326" sldId="257"/>
            <ac:spMk id="24" creationId="{42A4FC2C-047E-45A5-965D-8E1E3BF09BC6}"/>
          </ac:spMkLst>
        </pc:spChg>
        <pc:picChg chg="add mod">
          <ac:chgData name="Salima  Ben Najem" userId="5d5d9c33-4a8f-4fad-a74b-e23ae769dead" providerId="ADAL" clId="{9BC4A8D2-6BD3-4F6E-9B89-9E8D97E5DD9E}" dt="2026-04-08T15:53:51.978" v="2" actId="26606"/>
          <ac:picMkLst>
            <pc:docMk/>
            <pc:sldMk cId="56895326" sldId="257"/>
            <ac:picMk id="3" creationId="{03180CC4-7144-5720-376B-F100E1310A63}"/>
          </ac:picMkLst>
        </pc:picChg>
        <pc:picChg chg="del">
          <ac:chgData name="Salima  Ben Najem" userId="5d5d9c33-4a8f-4fad-a74b-e23ae769dead" providerId="ADAL" clId="{9BC4A8D2-6BD3-4F6E-9B89-9E8D97E5DD9E}" dt="2026-04-08T15:52:05.609" v="0" actId="478"/>
          <ac:picMkLst>
            <pc:docMk/>
            <pc:sldMk cId="56895326" sldId="257"/>
            <ac:picMk id="4" creationId="{7A037BBF-F106-9CBC-5E74-14F42F3FA505}"/>
          </ac:picMkLst>
        </pc:picChg>
      </pc:sldChg>
      <pc:sldChg chg="addSp delSp modSp mod">
        <pc:chgData name="Salima  Ben Najem" userId="5d5d9c33-4a8f-4fad-a74b-e23ae769dead" providerId="ADAL" clId="{9BC4A8D2-6BD3-4F6E-9B89-9E8D97E5DD9E}" dt="2026-04-08T16:33:05.225" v="629" actId="14100"/>
        <pc:sldMkLst>
          <pc:docMk/>
          <pc:sldMk cId="4293758730" sldId="832"/>
        </pc:sldMkLst>
        <pc:picChg chg="add mod">
          <ac:chgData name="Salima  Ben Najem" userId="5d5d9c33-4a8f-4fad-a74b-e23ae769dead" providerId="ADAL" clId="{9BC4A8D2-6BD3-4F6E-9B89-9E8D97E5DD9E}" dt="2026-04-08T16:33:01.649" v="628" actId="1076"/>
          <ac:picMkLst>
            <pc:docMk/>
            <pc:sldMk cId="4293758730" sldId="832"/>
            <ac:picMk id="6" creationId="{CF4D2CE8-DFFC-159B-CF9F-16FF10B1AB85}"/>
          </ac:picMkLst>
        </pc:picChg>
        <pc:picChg chg="del">
          <ac:chgData name="Salima  Ben Najem" userId="5d5d9c33-4a8f-4fad-a74b-e23ae769dead" providerId="ADAL" clId="{9BC4A8D2-6BD3-4F6E-9B89-9E8D97E5DD9E}" dt="2026-04-08T16:32:54.365" v="626" actId="478"/>
          <ac:picMkLst>
            <pc:docMk/>
            <pc:sldMk cId="4293758730" sldId="832"/>
            <ac:picMk id="7" creationId="{0CD4D22C-1485-9657-14B5-4C6A2C4C2B09}"/>
          </ac:picMkLst>
        </pc:picChg>
        <pc:picChg chg="mod">
          <ac:chgData name="Salima  Ben Najem" userId="5d5d9c33-4a8f-4fad-a74b-e23ae769dead" providerId="ADAL" clId="{9BC4A8D2-6BD3-4F6E-9B89-9E8D97E5DD9E}" dt="2026-04-08T16:33:05.225" v="629" actId="14100"/>
          <ac:picMkLst>
            <pc:docMk/>
            <pc:sldMk cId="4293758730" sldId="832"/>
            <ac:picMk id="11" creationId="{AF8FBA06-D182-1361-FB0B-2EE383B4C4CB}"/>
          </ac:picMkLst>
        </pc:picChg>
      </pc:sldChg>
      <pc:sldChg chg="addSp delSp modSp mod delAnim modAnim">
        <pc:chgData name="Salima  Ben Najem" userId="5d5d9c33-4a8f-4fad-a74b-e23ae769dead" providerId="ADAL" clId="{9BC4A8D2-6BD3-4F6E-9B89-9E8D97E5DD9E}" dt="2026-04-08T16:22:40.518" v="380" actId="1076"/>
        <pc:sldMkLst>
          <pc:docMk/>
          <pc:sldMk cId="4059475797" sldId="945"/>
        </pc:sldMkLst>
        <pc:picChg chg="del">
          <ac:chgData name="Salima  Ben Najem" userId="5d5d9c33-4a8f-4fad-a74b-e23ae769dead" providerId="ADAL" clId="{9BC4A8D2-6BD3-4F6E-9B89-9E8D97E5DD9E}" dt="2026-04-08T16:22:21.073" v="374" actId="478"/>
          <ac:picMkLst>
            <pc:docMk/>
            <pc:sldMk cId="4059475797" sldId="945"/>
            <ac:picMk id="3" creationId="{A91AB558-1498-DEAF-6878-77B8272D6F44}"/>
          </ac:picMkLst>
        </pc:picChg>
        <pc:picChg chg="add mod">
          <ac:chgData name="Salima  Ben Najem" userId="5d5d9c33-4a8f-4fad-a74b-e23ae769dead" providerId="ADAL" clId="{9BC4A8D2-6BD3-4F6E-9B89-9E8D97E5DD9E}" dt="2026-04-08T16:22:40.518" v="380" actId="1076"/>
          <ac:picMkLst>
            <pc:docMk/>
            <pc:sldMk cId="4059475797" sldId="945"/>
            <ac:picMk id="6" creationId="{439F2A6F-EC75-DD8B-4EFD-0E37AB7BE2FB}"/>
          </ac:picMkLst>
        </pc:picChg>
      </pc:sldChg>
      <pc:sldChg chg="modSp mod">
        <pc:chgData name="Salima  Ben Najem" userId="5d5d9c33-4a8f-4fad-a74b-e23ae769dead" providerId="ADAL" clId="{9BC4A8D2-6BD3-4F6E-9B89-9E8D97E5DD9E}" dt="2026-04-08T16:24:21.169" v="401" actId="1076"/>
        <pc:sldMkLst>
          <pc:docMk/>
          <pc:sldMk cId="1292393621" sldId="952"/>
        </pc:sldMkLst>
        <pc:spChg chg="mod">
          <ac:chgData name="Salima  Ben Najem" userId="5d5d9c33-4a8f-4fad-a74b-e23ae769dead" providerId="ADAL" clId="{9BC4A8D2-6BD3-4F6E-9B89-9E8D97E5DD9E}" dt="2026-04-08T16:24:21.169" v="401" actId="1076"/>
          <ac:spMkLst>
            <pc:docMk/>
            <pc:sldMk cId="1292393621" sldId="952"/>
            <ac:spMk id="3" creationId="{83F2A64F-DB14-F3BF-6D88-A28ADF117CEE}"/>
          </ac:spMkLst>
        </pc:spChg>
      </pc:sldChg>
      <pc:sldChg chg="addSp delSp modSp mod">
        <pc:chgData name="Salima  Ben Najem" userId="5d5d9c33-4a8f-4fad-a74b-e23ae769dead" providerId="ADAL" clId="{9BC4A8D2-6BD3-4F6E-9B89-9E8D97E5DD9E}" dt="2026-04-08T16:25:14.117" v="410"/>
        <pc:sldMkLst>
          <pc:docMk/>
          <pc:sldMk cId="688923634" sldId="953"/>
        </pc:sldMkLst>
        <pc:spChg chg="add mod">
          <ac:chgData name="Salima  Ben Najem" userId="5d5d9c33-4a8f-4fad-a74b-e23ae769dead" providerId="ADAL" clId="{9BC4A8D2-6BD3-4F6E-9B89-9E8D97E5DD9E}" dt="2026-04-08T16:25:14.117" v="410"/>
          <ac:spMkLst>
            <pc:docMk/>
            <pc:sldMk cId="688923634" sldId="953"/>
            <ac:spMk id="3" creationId="{72F9A17D-3C27-B88B-44C1-7146E6AFF3F9}"/>
          </ac:spMkLst>
        </pc:spChg>
        <pc:spChg chg="del">
          <ac:chgData name="Salima  Ben Najem" userId="5d5d9c33-4a8f-4fad-a74b-e23ae769dead" providerId="ADAL" clId="{9BC4A8D2-6BD3-4F6E-9B89-9E8D97E5DD9E}" dt="2026-04-08T16:25:13.562" v="409" actId="478"/>
          <ac:spMkLst>
            <pc:docMk/>
            <pc:sldMk cId="688923634" sldId="953"/>
            <ac:spMk id="8" creationId="{C76AD79B-4A8E-BFBF-2F9D-E121B00420B0}"/>
          </ac:spMkLst>
        </pc:spChg>
      </pc:sldChg>
      <pc:sldChg chg="addSp delSp modSp mod">
        <pc:chgData name="Salima  Ben Najem" userId="5d5d9c33-4a8f-4fad-a74b-e23ae769dead" providerId="ADAL" clId="{9BC4A8D2-6BD3-4F6E-9B89-9E8D97E5DD9E}" dt="2026-04-08T16:20:21.697" v="358" actId="1076"/>
        <pc:sldMkLst>
          <pc:docMk/>
          <pc:sldMk cId="3450752851" sldId="955"/>
        </pc:sldMkLst>
        <pc:spChg chg="del">
          <ac:chgData name="Salima  Ben Najem" userId="5d5d9c33-4a8f-4fad-a74b-e23ae769dead" providerId="ADAL" clId="{9BC4A8D2-6BD3-4F6E-9B89-9E8D97E5DD9E}" dt="2026-04-08T16:20:16.406" v="356" actId="478"/>
          <ac:spMkLst>
            <pc:docMk/>
            <pc:sldMk cId="3450752851" sldId="955"/>
            <ac:spMk id="2" creationId="{9656F587-6722-500D-001B-A9B0CE796D67}"/>
          </ac:spMkLst>
        </pc:spChg>
        <pc:spChg chg="add mod">
          <ac:chgData name="Salima  Ben Najem" userId="5d5d9c33-4a8f-4fad-a74b-e23ae769dead" providerId="ADAL" clId="{9BC4A8D2-6BD3-4F6E-9B89-9E8D97E5DD9E}" dt="2026-04-08T16:20:21.697" v="358" actId="1076"/>
          <ac:spMkLst>
            <pc:docMk/>
            <pc:sldMk cId="3450752851" sldId="955"/>
            <ac:spMk id="3" creationId="{F3AD6BE6-8BDD-7B96-CD39-88DA64BA7545}"/>
          </ac:spMkLst>
        </pc:spChg>
      </pc:sldChg>
      <pc:sldChg chg="addSp delSp modSp mod">
        <pc:chgData name="Salima  Ben Najem" userId="5d5d9c33-4a8f-4fad-a74b-e23ae769dead" providerId="ADAL" clId="{9BC4A8D2-6BD3-4F6E-9B89-9E8D97E5DD9E}" dt="2026-04-08T16:25:32.026" v="412"/>
        <pc:sldMkLst>
          <pc:docMk/>
          <pc:sldMk cId="151813608" sldId="988"/>
        </pc:sldMkLst>
        <pc:spChg chg="add mod">
          <ac:chgData name="Salima  Ben Najem" userId="5d5d9c33-4a8f-4fad-a74b-e23ae769dead" providerId="ADAL" clId="{9BC4A8D2-6BD3-4F6E-9B89-9E8D97E5DD9E}" dt="2026-04-08T16:25:32.026" v="412"/>
          <ac:spMkLst>
            <pc:docMk/>
            <pc:sldMk cId="151813608" sldId="988"/>
            <ac:spMk id="2" creationId="{F128F06C-663E-733C-B290-DCD58869622E}"/>
          </ac:spMkLst>
        </pc:spChg>
        <pc:spChg chg="del">
          <ac:chgData name="Salima  Ben Najem" userId="5d5d9c33-4a8f-4fad-a74b-e23ae769dead" providerId="ADAL" clId="{9BC4A8D2-6BD3-4F6E-9B89-9E8D97E5DD9E}" dt="2026-04-08T16:25:31.339" v="411" actId="478"/>
          <ac:spMkLst>
            <pc:docMk/>
            <pc:sldMk cId="151813608" sldId="988"/>
            <ac:spMk id="3" creationId="{271DE433-A524-EC61-680C-310CC7EC4ED4}"/>
          </ac:spMkLst>
        </pc:spChg>
      </pc:sldChg>
      <pc:sldChg chg="addSp delSp modSp mod">
        <pc:chgData name="Salima  Ben Najem" userId="5d5d9c33-4a8f-4fad-a74b-e23ae769dead" providerId="ADAL" clId="{9BC4A8D2-6BD3-4F6E-9B89-9E8D97E5DD9E}" dt="2026-04-08T16:33:18.839" v="633" actId="14100"/>
        <pc:sldMkLst>
          <pc:docMk/>
          <pc:sldMk cId="4160190839" sldId="1018"/>
        </pc:sldMkLst>
        <pc:picChg chg="del">
          <ac:chgData name="Salima  Ben Najem" userId="5d5d9c33-4a8f-4fad-a74b-e23ae769dead" providerId="ADAL" clId="{9BC4A8D2-6BD3-4F6E-9B89-9E8D97E5DD9E}" dt="2026-04-08T16:33:12.243" v="630" actId="478"/>
          <ac:picMkLst>
            <pc:docMk/>
            <pc:sldMk cId="4160190839" sldId="1018"/>
            <ac:picMk id="2" creationId="{AEBEBA77-2B8A-2516-29C7-1EBD87588C41}"/>
          </ac:picMkLst>
        </pc:picChg>
        <pc:picChg chg="add mod">
          <ac:chgData name="Salima  Ben Najem" userId="5d5d9c33-4a8f-4fad-a74b-e23ae769dead" providerId="ADAL" clId="{9BC4A8D2-6BD3-4F6E-9B89-9E8D97E5DD9E}" dt="2026-04-08T16:33:18.839" v="633" actId="14100"/>
          <ac:picMkLst>
            <pc:docMk/>
            <pc:sldMk cId="4160190839" sldId="1018"/>
            <ac:picMk id="5" creationId="{B6F0BFD9-5725-21E1-0004-FD2BB7A84947}"/>
          </ac:picMkLst>
        </pc:picChg>
      </pc:sldChg>
      <pc:sldChg chg="addSp delSp modSp mod">
        <pc:chgData name="Salima  Ben Najem" userId="5d5d9c33-4a8f-4fad-a74b-e23ae769dead" providerId="ADAL" clId="{9BC4A8D2-6BD3-4F6E-9B89-9E8D97E5DD9E}" dt="2026-04-08T16:31:55.740" v="616" actId="20577"/>
        <pc:sldMkLst>
          <pc:docMk/>
          <pc:sldMk cId="3077946603" sldId="1031"/>
        </pc:sldMkLst>
        <pc:spChg chg="mod">
          <ac:chgData name="Salima  Ben Najem" userId="5d5d9c33-4a8f-4fad-a74b-e23ae769dead" providerId="ADAL" clId="{9BC4A8D2-6BD3-4F6E-9B89-9E8D97E5DD9E}" dt="2026-04-08T16:31:55.740" v="616" actId="20577"/>
          <ac:spMkLst>
            <pc:docMk/>
            <pc:sldMk cId="3077946603" sldId="1031"/>
            <ac:spMk id="8" creationId="{E279989E-CEA7-1898-7999-F155E7EE5220}"/>
          </ac:spMkLst>
        </pc:spChg>
        <pc:picChg chg="del">
          <ac:chgData name="Salima  Ben Najem" userId="5d5d9c33-4a8f-4fad-a74b-e23ae769dead" providerId="ADAL" clId="{9BC4A8D2-6BD3-4F6E-9B89-9E8D97E5DD9E}" dt="2026-04-08T16:31:33.250" v="610" actId="478"/>
          <ac:picMkLst>
            <pc:docMk/>
            <pc:sldMk cId="3077946603" sldId="1031"/>
            <ac:picMk id="2" creationId="{1C378954-E8C0-1D04-A0E8-1A80EB6BF928}"/>
          </ac:picMkLst>
        </pc:picChg>
        <pc:picChg chg="add mod">
          <ac:chgData name="Salima  Ben Najem" userId="5d5d9c33-4a8f-4fad-a74b-e23ae769dead" providerId="ADAL" clId="{9BC4A8D2-6BD3-4F6E-9B89-9E8D97E5DD9E}" dt="2026-04-08T16:31:51.150" v="611"/>
          <ac:picMkLst>
            <pc:docMk/>
            <pc:sldMk cId="3077946603" sldId="1031"/>
            <ac:picMk id="3" creationId="{2C5AC9DF-25AE-4E5C-A4F9-355E559F0A33}"/>
          </ac:picMkLst>
        </pc:picChg>
      </pc:sldChg>
      <pc:sldChg chg="addSp delSp modSp mod">
        <pc:chgData name="Salima  Ben Najem" userId="5d5d9c33-4a8f-4fad-a74b-e23ae769dead" providerId="ADAL" clId="{9BC4A8D2-6BD3-4F6E-9B89-9E8D97E5DD9E}" dt="2026-04-08T16:25:42.649" v="414"/>
        <pc:sldMkLst>
          <pc:docMk/>
          <pc:sldMk cId="2803600495" sldId="1043"/>
        </pc:sldMkLst>
        <pc:spChg chg="add mod">
          <ac:chgData name="Salima  Ben Najem" userId="5d5d9c33-4a8f-4fad-a74b-e23ae769dead" providerId="ADAL" clId="{9BC4A8D2-6BD3-4F6E-9B89-9E8D97E5DD9E}" dt="2026-04-08T16:25:42.649" v="414"/>
          <ac:spMkLst>
            <pc:docMk/>
            <pc:sldMk cId="2803600495" sldId="1043"/>
            <ac:spMk id="2" creationId="{EF7C62A7-B07F-511E-9484-DC9744161803}"/>
          </ac:spMkLst>
        </pc:spChg>
        <pc:spChg chg="del">
          <ac:chgData name="Salima  Ben Najem" userId="5d5d9c33-4a8f-4fad-a74b-e23ae769dead" providerId="ADAL" clId="{9BC4A8D2-6BD3-4F6E-9B89-9E8D97E5DD9E}" dt="2026-04-08T16:25:40.198" v="413" actId="478"/>
          <ac:spMkLst>
            <pc:docMk/>
            <pc:sldMk cId="2803600495" sldId="1043"/>
            <ac:spMk id="3" creationId="{26666680-10C4-AD5C-C3F6-27097CDEACFB}"/>
          </ac:spMkLst>
        </pc:spChg>
      </pc:sldChg>
      <pc:sldChg chg="addSp delSp modSp mod">
        <pc:chgData name="Salima  Ben Najem" userId="5d5d9c33-4a8f-4fad-a74b-e23ae769dead" providerId="ADAL" clId="{9BC4A8D2-6BD3-4F6E-9B89-9E8D97E5DD9E}" dt="2026-04-08T16:26:21.870" v="461" actId="207"/>
        <pc:sldMkLst>
          <pc:docMk/>
          <pc:sldMk cId="3586741996" sldId="1044"/>
        </pc:sldMkLst>
        <pc:spChg chg="mod">
          <ac:chgData name="Salima  Ben Najem" userId="5d5d9c33-4a8f-4fad-a74b-e23ae769dead" providerId="ADAL" clId="{9BC4A8D2-6BD3-4F6E-9B89-9E8D97E5DD9E}" dt="2026-04-08T16:26:21.870" v="461" actId="207"/>
          <ac:spMkLst>
            <pc:docMk/>
            <pc:sldMk cId="3586741996" sldId="1044"/>
            <ac:spMk id="3" creationId="{EC7F88B5-237F-42EA-DB32-FCB656627622}"/>
          </ac:spMkLst>
        </pc:spChg>
        <pc:spChg chg="add mod">
          <ac:chgData name="Salima  Ben Najem" userId="5d5d9c33-4a8f-4fad-a74b-e23ae769dead" providerId="ADAL" clId="{9BC4A8D2-6BD3-4F6E-9B89-9E8D97E5DD9E}" dt="2026-04-08T16:25:51.150" v="417" actId="1076"/>
          <ac:spMkLst>
            <pc:docMk/>
            <pc:sldMk cId="3586741996" sldId="1044"/>
            <ac:spMk id="7" creationId="{D200A0F2-48A5-A742-671B-88A5A6EA539F}"/>
          </ac:spMkLst>
        </pc:spChg>
        <pc:spChg chg="del">
          <ac:chgData name="Salima  Ben Najem" userId="5d5d9c33-4a8f-4fad-a74b-e23ae769dead" providerId="ADAL" clId="{9BC4A8D2-6BD3-4F6E-9B89-9E8D97E5DD9E}" dt="2026-04-08T16:25:47.644" v="415" actId="478"/>
          <ac:spMkLst>
            <pc:docMk/>
            <pc:sldMk cId="3586741996" sldId="1044"/>
            <ac:spMk id="8" creationId="{66E46BF5-D403-7888-2668-CA6E11590F96}"/>
          </ac:spMkLst>
        </pc:spChg>
      </pc:sldChg>
      <pc:sldChg chg="addSp delSp modSp mod">
        <pc:chgData name="Salima  Ben Najem" userId="5d5d9c33-4a8f-4fad-a74b-e23ae769dead" providerId="ADAL" clId="{9BC4A8D2-6BD3-4F6E-9B89-9E8D97E5DD9E}" dt="2026-04-08T16:26:54.423" v="465" actId="207"/>
        <pc:sldMkLst>
          <pc:docMk/>
          <pc:sldMk cId="475935337" sldId="1045"/>
        </pc:sldMkLst>
        <pc:spChg chg="add mod">
          <ac:chgData name="Salima  Ben Najem" userId="5d5d9c33-4a8f-4fad-a74b-e23ae769dead" providerId="ADAL" clId="{9BC4A8D2-6BD3-4F6E-9B89-9E8D97E5DD9E}" dt="2026-04-08T16:26:32.920" v="463"/>
          <ac:spMkLst>
            <pc:docMk/>
            <pc:sldMk cId="475935337" sldId="1045"/>
            <ac:spMk id="3" creationId="{FB2D4562-4302-D20B-6056-0FC61122ED06}"/>
          </ac:spMkLst>
        </pc:spChg>
        <pc:spChg chg="del">
          <ac:chgData name="Salima  Ben Najem" userId="5d5d9c33-4a8f-4fad-a74b-e23ae769dead" providerId="ADAL" clId="{9BC4A8D2-6BD3-4F6E-9B89-9E8D97E5DD9E}" dt="2026-04-08T16:26:32.291" v="462" actId="478"/>
          <ac:spMkLst>
            <pc:docMk/>
            <pc:sldMk cId="475935337" sldId="1045"/>
            <ac:spMk id="4" creationId="{C1C0513B-2E98-1874-FD41-2B5236B62151}"/>
          </ac:spMkLst>
        </pc:spChg>
        <pc:spChg chg="del">
          <ac:chgData name="Salima  Ben Najem" userId="5d5d9c33-4a8f-4fad-a74b-e23ae769dead" providerId="ADAL" clId="{9BC4A8D2-6BD3-4F6E-9B89-9E8D97E5DD9E}" dt="2026-04-08T16:26:32.291" v="462" actId="478"/>
          <ac:spMkLst>
            <pc:docMk/>
            <pc:sldMk cId="475935337" sldId="1045"/>
            <ac:spMk id="7" creationId="{E63BC644-3D23-167C-D6F5-03DA85990329}"/>
          </ac:spMkLst>
        </pc:spChg>
        <pc:spChg chg="add mod">
          <ac:chgData name="Salima  Ben Najem" userId="5d5d9c33-4a8f-4fad-a74b-e23ae769dead" providerId="ADAL" clId="{9BC4A8D2-6BD3-4F6E-9B89-9E8D97E5DD9E}" dt="2026-04-08T16:26:54.423" v="465" actId="207"/>
          <ac:spMkLst>
            <pc:docMk/>
            <pc:sldMk cId="475935337" sldId="1045"/>
            <ac:spMk id="8" creationId="{4D6FA5B4-BE68-8E8E-D09C-573B721459AE}"/>
          </ac:spMkLst>
        </pc:spChg>
      </pc:sldChg>
      <pc:sldChg chg="addSp delSp modSp mod">
        <pc:chgData name="Salima  Ben Najem" userId="5d5d9c33-4a8f-4fad-a74b-e23ae769dead" providerId="ADAL" clId="{9BC4A8D2-6BD3-4F6E-9B89-9E8D97E5DD9E}" dt="2026-04-08T16:29:05.042" v="540" actId="207"/>
        <pc:sldMkLst>
          <pc:docMk/>
          <pc:sldMk cId="1518350710" sldId="1046"/>
        </pc:sldMkLst>
        <pc:spChg chg="del">
          <ac:chgData name="Salima  Ben Najem" userId="5d5d9c33-4a8f-4fad-a74b-e23ae769dead" providerId="ADAL" clId="{9BC4A8D2-6BD3-4F6E-9B89-9E8D97E5DD9E}" dt="2026-04-08T16:28:49.317" v="538" actId="478"/>
          <ac:spMkLst>
            <pc:docMk/>
            <pc:sldMk cId="1518350710" sldId="1046"/>
            <ac:spMk id="3" creationId="{18F1B5AA-93B9-C375-4D32-BE8B85C7F1D2}"/>
          </ac:spMkLst>
        </pc:spChg>
        <pc:spChg chg="add mod">
          <ac:chgData name="Salima  Ben Najem" userId="5d5d9c33-4a8f-4fad-a74b-e23ae769dead" providerId="ADAL" clId="{9BC4A8D2-6BD3-4F6E-9B89-9E8D97E5DD9E}" dt="2026-04-08T16:28:50.186" v="539"/>
          <ac:spMkLst>
            <pc:docMk/>
            <pc:sldMk cId="1518350710" sldId="1046"/>
            <ac:spMk id="7" creationId="{5337B171-720B-A17D-2582-E0E528375541}"/>
          </ac:spMkLst>
        </pc:spChg>
        <pc:spChg chg="add mod">
          <ac:chgData name="Salima  Ben Najem" userId="5d5d9c33-4a8f-4fad-a74b-e23ae769dead" providerId="ADAL" clId="{9BC4A8D2-6BD3-4F6E-9B89-9E8D97E5DD9E}" dt="2026-04-08T16:29:05.042" v="540" actId="207"/>
          <ac:spMkLst>
            <pc:docMk/>
            <pc:sldMk cId="1518350710" sldId="1046"/>
            <ac:spMk id="8" creationId="{3E83D0C2-718B-A9D9-82EF-4CC4C1290AE0}"/>
          </ac:spMkLst>
        </pc:spChg>
        <pc:spChg chg="del">
          <ac:chgData name="Salima  Ben Najem" userId="5d5d9c33-4a8f-4fad-a74b-e23ae769dead" providerId="ADAL" clId="{9BC4A8D2-6BD3-4F6E-9B89-9E8D97E5DD9E}" dt="2026-04-08T16:28:49.317" v="538" actId="478"/>
          <ac:spMkLst>
            <pc:docMk/>
            <pc:sldMk cId="1518350710" sldId="1046"/>
            <ac:spMk id="9" creationId="{0BDE6382-6C85-D5EF-3A92-C70A67E7057D}"/>
          </ac:spMkLst>
        </pc:spChg>
      </pc:sldChg>
      <pc:sldChg chg="addSp delSp modSp mod">
        <pc:chgData name="Salima  Ben Najem" userId="5d5d9c33-4a8f-4fad-a74b-e23ae769dead" providerId="ADAL" clId="{9BC4A8D2-6BD3-4F6E-9B89-9E8D97E5DD9E}" dt="2026-04-08T16:28:39.584" v="537" actId="207"/>
        <pc:sldMkLst>
          <pc:docMk/>
          <pc:sldMk cId="1818020756" sldId="1047"/>
        </pc:sldMkLst>
        <pc:spChg chg="mod">
          <ac:chgData name="Salima  Ben Najem" userId="5d5d9c33-4a8f-4fad-a74b-e23ae769dead" providerId="ADAL" clId="{9BC4A8D2-6BD3-4F6E-9B89-9E8D97E5DD9E}" dt="2026-04-08T16:28:39.584" v="537" actId="207"/>
          <ac:spMkLst>
            <pc:docMk/>
            <pc:sldMk cId="1818020756" sldId="1047"/>
            <ac:spMk id="5" creationId="{1DCE9D73-BAD7-34FA-72C5-45533B67A549}"/>
          </ac:spMkLst>
        </pc:spChg>
        <pc:spChg chg="add mod">
          <ac:chgData name="Salima  Ben Najem" userId="5d5d9c33-4a8f-4fad-a74b-e23ae769dead" providerId="ADAL" clId="{9BC4A8D2-6BD3-4F6E-9B89-9E8D97E5DD9E}" dt="2026-04-08T16:27:36.424" v="472" actId="1076"/>
          <ac:spMkLst>
            <pc:docMk/>
            <pc:sldMk cId="1818020756" sldId="1047"/>
            <ac:spMk id="7" creationId="{34400062-3332-3992-2C49-6228D8C0E2C0}"/>
          </ac:spMkLst>
        </pc:spChg>
        <pc:spChg chg="del">
          <ac:chgData name="Salima  Ben Najem" userId="5d5d9c33-4a8f-4fad-a74b-e23ae769dead" providerId="ADAL" clId="{9BC4A8D2-6BD3-4F6E-9B89-9E8D97E5DD9E}" dt="2026-04-08T16:27:32.461" v="470" actId="478"/>
          <ac:spMkLst>
            <pc:docMk/>
            <pc:sldMk cId="1818020756" sldId="1047"/>
            <ac:spMk id="8" creationId="{BBE0F403-A9BA-57F1-6E2D-BF1B41FB2D29}"/>
          </ac:spMkLst>
        </pc:spChg>
      </pc:sldChg>
      <pc:sldChg chg="addSp delSp modSp mod">
        <pc:chgData name="Salima  Ben Najem" userId="5d5d9c33-4a8f-4fad-a74b-e23ae769dead" providerId="ADAL" clId="{9BC4A8D2-6BD3-4F6E-9B89-9E8D97E5DD9E}" dt="2026-04-08T16:27:26.805" v="469"/>
        <pc:sldMkLst>
          <pc:docMk/>
          <pc:sldMk cId="1802402321" sldId="1048"/>
        </pc:sldMkLst>
        <pc:spChg chg="add mod">
          <ac:chgData name="Salima  Ben Najem" userId="5d5d9c33-4a8f-4fad-a74b-e23ae769dead" providerId="ADAL" clId="{9BC4A8D2-6BD3-4F6E-9B89-9E8D97E5DD9E}" dt="2026-04-08T16:27:26.805" v="469"/>
          <ac:spMkLst>
            <pc:docMk/>
            <pc:sldMk cId="1802402321" sldId="1048"/>
            <ac:spMk id="10" creationId="{BCB74EC7-A595-414A-9B53-C63B32210F52}"/>
          </ac:spMkLst>
        </pc:spChg>
        <pc:spChg chg="del">
          <ac:chgData name="Salima  Ben Najem" userId="5d5d9c33-4a8f-4fad-a74b-e23ae769dead" providerId="ADAL" clId="{9BC4A8D2-6BD3-4F6E-9B89-9E8D97E5DD9E}" dt="2026-04-08T16:27:25.866" v="468" actId="478"/>
          <ac:spMkLst>
            <pc:docMk/>
            <pc:sldMk cId="1802402321" sldId="1048"/>
            <ac:spMk id="16" creationId="{3A2C2BDD-8206-7640-B33C-CC55BFEF43B0}"/>
          </ac:spMkLst>
        </pc:spChg>
      </pc:sldChg>
      <pc:sldChg chg="addSp delSp modSp mod">
        <pc:chgData name="Salima  Ben Najem" userId="5d5d9c33-4a8f-4fad-a74b-e23ae769dead" providerId="ADAL" clId="{9BC4A8D2-6BD3-4F6E-9B89-9E8D97E5DD9E}" dt="2026-04-08T16:27:18.096" v="467"/>
        <pc:sldMkLst>
          <pc:docMk/>
          <pc:sldMk cId="3895946665" sldId="1049"/>
        </pc:sldMkLst>
        <pc:spChg chg="add mod">
          <ac:chgData name="Salima  Ben Najem" userId="5d5d9c33-4a8f-4fad-a74b-e23ae769dead" providerId="ADAL" clId="{9BC4A8D2-6BD3-4F6E-9B89-9E8D97E5DD9E}" dt="2026-04-08T16:27:18.096" v="467"/>
          <ac:spMkLst>
            <pc:docMk/>
            <pc:sldMk cId="3895946665" sldId="1049"/>
            <ac:spMk id="10" creationId="{5E3662FA-4EF8-8AAD-A638-828B3C0EBA0E}"/>
          </ac:spMkLst>
        </pc:spChg>
        <pc:spChg chg="del">
          <ac:chgData name="Salima  Ben Najem" userId="5d5d9c33-4a8f-4fad-a74b-e23ae769dead" providerId="ADAL" clId="{9BC4A8D2-6BD3-4F6E-9B89-9E8D97E5DD9E}" dt="2026-04-08T16:27:17.580" v="466" actId="478"/>
          <ac:spMkLst>
            <pc:docMk/>
            <pc:sldMk cId="3895946665" sldId="1049"/>
            <ac:spMk id="14" creationId="{CDA83A49-E1B0-9CFB-B92C-323DDB04A9FB}"/>
          </ac:spMkLst>
        </pc:spChg>
      </pc:sldChg>
      <pc:sldChg chg="addSp delSp modSp mod">
        <pc:chgData name="Salima  Ben Najem" userId="5d5d9c33-4a8f-4fad-a74b-e23ae769dead" providerId="ADAL" clId="{9BC4A8D2-6BD3-4F6E-9B89-9E8D97E5DD9E}" dt="2026-04-08T16:32:29.052" v="625" actId="20577"/>
        <pc:sldMkLst>
          <pc:docMk/>
          <pc:sldMk cId="3851363534" sldId="1054"/>
        </pc:sldMkLst>
        <pc:spChg chg="mod">
          <ac:chgData name="Salima  Ben Najem" userId="5d5d9c33-4a8f-4fad-a74b-e23ae769dead" providerId="ADAL" clId="{9BC4A8D2-6BD3-4F6E-9B89-9E8D97E5DD9E}" dt="2026-04-08T16:32:29.052" v="625" actId="20577"/>
          <ac:spMkLst>
            <pc:docMk/>
            <pc:sldMk cId="3851363534" sldId="1054"/>
            <ac:spMk id="12" creationId="{5BFF5191-359B-281D-EE8F-BD32A6D86772}"/>
          </ac:spMkLst>
        </pc:spChg>
        <pc:picChg chg="del">
          <ac:chgData name="Salima  Ben Najem" userId="5d5d9c33-4a8f-4fad-a74b-e23ae769dead" providerId="ADAL" clId="{9BC4A8D2-6BD3-4F6E-9B89-9E8D97E5DD9E}" dt="2026-04-08T16:32:18.127" v="617" actId="478"/>
          <ac:picMkLst>
            <pc:docMk/>
            <pc:sldMk cId="3851363534" sldId="1054"/>
            <ac:picMk id="4" creationId="{158B6EEB-67DF-38B5-80F6-46B608BFAF36}"/>
          </ac:picMkLst>
        </pc:picChg>
        <pc:picChg chg="add mod ord">
          <ac:chgData name="Salima  Ben Najem" userId="5d5d9c33-4a8f-4fad-a74b-e23ae769dead" providerId="ADAL" clId="{9BC4A8D2-6BD3-4F6E-9B89-9E8D97E5DD9E}" dt="2026-04-08T16:32:23.786" v="620" actId="167"/>
          <ac:picMkLst>
            <pc:docMk/>
            <pc:sldMk cId="3851363534" sldId="1054"/>
            <ac:picMk id="5" creationId="{70B17432-53B6-4CE1-236A-4A8C993ADBC6}"/>
          </ac:picMkLst>
        </pc:picChg>
      </pc:sldChg>
      <pc:sldChg chg="addSp delSp modSp mod delAnim modAnim">
        <pc:chgData name="Salima  Ben Najem" userId="5d5d9c33-4a8f-4fad-a74b-e23ae769dead" providerId="ADAL" clId="{9BC4A8D2-6BD3-4F6E-9B89-9E8D97E5DD9E}" dt="2026-04-08T15:55:06.671" v="11" actId="1076"/>
        <pc:sldMkLst>
          <pc:docMk/>
          <pc:sldMk cId="3547420295" sldId="1240"/>
        </pc:sldMkLst>
        <pc:picChg chg="add mod">
          <ac:chgData name="Salima  Ben Najem" userId="5d5d9c33-4a8f-4fad-a74b-e23ae769dead" providerId="ADAL" clId="{9BC4A8D2-6BD3-4F6E-9B89-9E8D97E5DD9E}" dt="2026-04-08T15:55:06.671" v="11" actId="1076"/>
          <ac:picMkLst>
            <pc:docMk/>
            <pc:sldMk cId="3547420295" sldId="1240"/>
            <ac:picMk id="2" creationId="{75220805-82B9-73B8-56E6-61A27B5BC9BD}"/>
          </ac:picMkLst>
        </pc:picChg>
        <pc:picChg chg="del">
          <ac:chgData name="Salima  Ben Najem" userId="5d5d9c33-4a8f-4fad-a74b-e23ae769dead" providerId="ADAL" clId="{9BC4A8D2-6BD3-4F6E-9B89-9E8D97E5DD9E}" dt="2026-04-08T15:54:39.043" v="5" actId="478"/>
          <ac:picMkLst>
            <pc:docMk/>
            <pc:sldMk cId="3547420295" sldId="1240"/>
            <ac:picMk id="3" creationId="{AF3B3D0F-CE69-F036-8B01-02639070A617}"/>
          </ac:picMkLst>
        </pc:picChg>
      </pc:sldChg>
      <pc:sldChg chg="modSp">
        <pc:chgData name="Salima  Ben Najem" userId="5d5d9c33-4a8f-4fad-a74b-e23ae769dead" providerId="ADAL" clId="{9BC4A8D2-6BD3-4F6E-9B89-9E8D97E5DD9E}" dt="2026-04-08T16:24:28.565" v="402"/>
        <pc:sldMkLst>
          <pc:docMk/>
          <pc:sldMk cId="2354656685" sldId="1262"/>
        </pc:sldMkLst>
        <pc:spChg chg="mod">
          <ac:chgData name="Salima  Ben Najem" userId="5d5d9c33-4a8f-4fad-a74b-e23ae769dead" providerId="ADAL" clId="{9BC4A8D2-6BD3-4F6E-9B89-9E8D97E5DD9E}" dt="2026-04-08T16:24:28.565" v="402"/>
          <ac:spMkLst>
            <pc:docMk/>
            <pc:sldMk cId="2354656685" sldId="1262"/>
            <ac:spMk id="10" creationId="{2863471B-262C-DDD7-73B9-EDD3B55BB82F}"/>
          </ac:spMkLst>
        </pc:spChg>
      </pc:sldChg>
      <pc:sldChg chg="addSp delSp modSp mod">
        <pc:chgData name="Salima  Ben Najem" userId="5d5d9c33-4a8f-4fad-a74b-e23ae769dead" providerId="ADAL" clId="{9BC4A8D2-6BD3-4F6E-9B89-9E8D97E5DD9E}" dt="2026-04-08T16:24:37.565" v="404"/>
        <pc:sldMkLst>
          <pc:docMk/>
          <pc:sldMk cId="1309386351" sldId="1264"/>
        </pc:sldMkLst>
        <pc:spChg chg="add mod">
          <ac:chgData name="Salima  Ben Najem" userId="5d5d9c33-4a8f-4fad-a74b-e23ae769dead" providerId="ADAL" clId="{9BC4A8D2-6BD3-4F6E-9B89-9E8D97E5DD9E}" dt="2026-04-08T16:24:37.565" v="404"/>
          <ac:spMkLst>
            <pc:docMk/>
            <pc:sldMk cId="1309386351" sldId="1264"/>
            <ac:spMk id="3" creationId="{C6ABE6DB-B8F0-5F6B-25DB-59BD8DC33C72}"/>
          </ac:spMkLst>
        </pc:spChg>
        <pc:spChg chg="del">
          <ac:chgData name="Salima  Ben Najem" userId="5d5d9c33-4a8f-4fad-a74b-e23ae769dead" providerId="ADAL" clId="{9BC4A8D2-6BD3-4F6E-9B89-9E8D97E5DD9E}" dt="2026-04-08T16:24:36.732" v="403" actId="478"/>
          <ac:spMkLst>
            <pc:docMk/>
            <pc:sldMk cId="1309386351" sldId="1264"/>
            <ac:spMk id="14" creationId="{2E2FAE46-ECCC-F581-0A25-EB940EA7A9CC}"/>
          </ac:spMkLst>
        </pc:spChg>
      </pc:sldChg>
      <pc:sldChg chg="addSp delSp modSp mod">
        <pc:chgData name="Salima  Ben Najem" userId="5d5d9c33-4a8f-4fad-a74b-e23ae769dead" providerId="ADAL" clId="{9BC4A8D2-6BD3-4F6E-9B89-9E8D97E5DD9E}" dt="2026-04-08T16:29:33.476" v="542"/>
        <pc:sldMkLst>
          <pc:docMk/>
          <pc:sldMk cId="544273908" sldId="1265"/>
        </pc:sldMkLst>
        <pc:spChg chg="del">
          <ac:chgData name="Salima  Ben Najem" userId="5d5d9c33-4a8f-4fad-a74b-e23ae769dead" providerId="ADAL" clId="{9BC4A8D2-6BD3-4F6E-9B89-9E8D97E5DD9E}" dt="2026-04-08T16:29:32.798" v="541" actId="478"/>
          <ac:spMkLst>
            <pc:docMk/>
            <pc:sldMk cId="544273908" sldId="1265"/>
            <ac:spMk id="3" creationId="{22728B6E-960A-78C5-E00B-2D37DCF83B0C}"/>
          </ac:spMkLst>
        </pc:spChg>
        <pc:spChg chg="add mod">
          <ac:chgData name="Salima  Ben Najem" userId="5d5d9c33-4a8f-4fad-a74b-e23ae769dead" providerId="ADAL" clId="{9BC4A8D2-6BD3-4F6E-9B89-9E8D97E5DD9E}" dt="2026-04-08T16:29:33.476" v="542"/>
          <ac:spMkLst>
            <pc:docMk/>
            <pc:sldMk cId="544273908" sldId="1265"/>
            <ac:spMk id="15" creationId="{820CA19C-DEFB-4865-8383-EEF3A1B9FAE7}"/>
          </ac:spMkLst>
        </pc:spChg>
      </pc:sldChg>
      <pc:sldChg chg="addSp delSp modSp mod">
        <pc:chgData name="Salima  Ben Najem" userId="5d5d9c33-4a8f-4fad-a74b-e23ae769dead" providerId="ADAL" clId="{9BC4A8D2-6BD3-4F6E-9B89-9E8D97E5DD9E}" dt="2026-04-08T16:29:52.595" v="547"/>
        <pc:sldMkLst>
          <pc:docMk/>
          <pc:sldMk cId="3631800727" sldId="1266"/>
        </pc:sldMkLst>
        <pc:spChg chg="del">
          <ac:chgData name="Salima  Ben Najem" userId="5d5d9c33-4a8f-4fad-a74b-e23ae769dead" providerId="ADAL" clId="{9BC4A8D2-6BD3-4F6E-9B89-9E8D97E5DD9E}" dt="2026-04-08T16:29:51.971" v="546" actId="478"/>
          <ac:spMkLst>
            <pc:docMk/>
            <pc:sldMk cId="3631800727" sldId="1266"/>
            <ac:spMk id="3" creationId="{76903EDF-22B2-558A-5273-15EC19498569}"/>
          </ac:spMkLst>
        </pc:spChg>
        <pc:spChg chg="add mod">
          <ac:chgData name="Salima  Ben Najem" userId="5d5d9c33-4a8f-4fad-a74b-e23ae769dead" providerId="ADAL" clId="{9BC4A8D2-6BD3-4F6E-9B89-9E8D97E5DD9E}" dt="2026-04-08T16:29:52.595" v="547"/>
          <ac:spMkLst>
            <pc:docMk/>
            <pc:sldMk cId="3631800727" sldId="1266"/>
            <ac:spMk id="4" creationId="{8D0A4BD8-C99D-4EB5-8279-48AA6D629397}"/>
          </ac:spMkLst>
        </pc:spChg>
      </pc:sldChg>
      <pc:sldChg chg="addSp delSp modSp mod">
        <pc:chgData name="Salima  Ben Najem" userId="5d5d9c33-4a8f-4fad-a74b-e23ae769dead" providerId="ADAL" clId="{9BC4A8D2-6BD3-4F6E-9B89-9E8D97E5DD9E}" dt="2026-04-08T16:31:16.684" v="608" actId="1076"/>
        <pc:sldMkLst>
          <pc:docMk/>
          <pc:sldMk cId="266355637" sldId="1267"/>
        </pc:sldMkLst>
        <pc:spChg chg="add mod">
          <ac:chgData name="Salima  Ben Najem" userId="5d5d9c33-4a8f-4fad-a74b-e23ae769dead" providerId="ADAL" clId="{9BC4A8D2-6BD3-4F6E-9B89-9E8D97E5DD9E}" dt="2026-04-08T16:31:12.297" v="607" actId="207"/>
          <ac:spMkLst>
            <pc:docMk/>
            <pc:sldMk cId="266355637" sldId="1267"/>
            <ac:spMk id="3" creationId="{35804D86-8B4C-4424-E134-6C07A62CCCF5}"/>
          </ac:spMkLst>
        </pc:spChg>
        <pc:spChg chg="mod">
          <ac:chgData name="Salima  Ben Najem" userId="5d5d9c33-4a8f-4fad-a74b-e23ae769dead" providerId="ADAL" clId="{9BC4A8D2-6BD3-4F6E-9B89-9E8D97E5DD9E}" dt="2026-04-08T16:31:16.684" v="608" actId="1076"/>
          <ac:spMkLst>
            <pc:docMk/>
            <pc:sldMk cId="266355637" sldId="1267"/>
            <ac:spMk id="7" creationId="{27558183-2C01-4623-6D70-6A35504EB99B}"/>
          </ac:spMkLst>
        </pc:spChg>
        <pc:spChg chg="del">
          <ac:chgData name="Salima  Ben Najem" userId="5d5d9c33-4a8f-4fad-a74b-e23ae769dead" providerId="ADAL" clId="{9BC4A8D2-6BD3-4F6E-9B89-9E8D97E5DD9E}" dt="2026-04-08T16:29:41.721" v="543" actId="478"/>
          <ac:spMkLst>
            <pc:docMk/>
            <pc:sldMk cId="266355637" sldId="1267"/>
            <ac:spMk id="16" creationId="{BF44F0E4-6B24-2F9E-DEA2-B8CBF59390EA}"/>
          </ac:spMkLst>
        </pc:spChg>
      </pc:sldChg>
      <pc:sldChg chg="addSp delSp modSp mod">
        <pc:chgData name="Salima  Ben Najem" userId="5d5d9c33-4a8f-4fad-a74b-e23ae769dead" providerId="ADAL" clId="{9BC4A8D2-6BD3-4F6E-9B89-9E8D97E5DD9E}" dt="2026-04-08T16:31:21.801" v="609" actId="1076"/>
        <pc:sldMkLst>
          <pc:docMk/>
          <pc:sldMk cId="990197262" sldId="1268"/>
        </pc:sldMkLst>
        <pc:spChg chg="add mod">
          <ac:chgData name="Salima  Ben Najem" userId="5d5d9c33-4a8f-4fad-a74b-e23ae769dead" providerId="ADAL" clId="{9BC4A8D2-6BD3-4F6E-9B89-9E8D97E5DD9E}" dt="2026-04-08T16:31:21.801" v="609" actId="1076"/>
          <ac:spMkLst>
            <pc:docMk/>
            <pc:sldMk cId="990197262" sldId="1268"/>
            <ac:spMk id="3" creationId="{75A622C7-2499-9ED5-4A7E-49CEA8096B2A}"/>
          </ac:spMkLst>
        </pc:spChg>
        <pc:spChg chg="del">
          <ac:chgData name="Salima  Ben Najem" userId="5d5d9c33-4a8f-4fad-a74b-e23ae769dead" providerId="ADAL" clId="{9BC4A8D2-6BD3-4F6E-9B89-9E8D97E5DD9E}" dt="2026-04-08T16:31:02.529" v="605" actId="478"/>
          <ac:spMkLst>
            <pc:docMk/>
            <pc:sldMk cId="990197262" sldId="1268"/>
            <ac:spMk id="15" creationId="{A33F6CE1-F3AD-A5CD-4353-EED630F0373B}"/>
          </ac:spMkLst>
        </pc:spChg>
        <pc:spChg chg="del">
          <ac:chgData name="Salima  Ben Najem" userId="5d5d9c33-4a8f-4fad-a74b-e23ae769dead" providerId="ADAL" clId="{9BC4A8D2-6BD3-4F6E-9B89-9E8D97E5DD9E}" dt="2026-04-08T16:31:02.529" v="605" actId="478"/>
          <ac:spMkLst>
            <pc:docMk/>
            <pc:sldMk cId="990197262" sldId="1268"/>
            <ac:spMk id="16" creationId="{8F73615E-DFED-CE16-AD73-06F86E121AEE}"/>
          </ac:spMkLst>
        </pc:spChg>
        <pc:spChg chg="add mod">
          <ac:chgData name="Salima  Ben Najem" userId="5d5d9c33-4a8f-4fad-a74b-e23ae769dead" providerId="ADAL" clId="{9BC4A8D2-6BD3-4F6E-9B89-9E8D97E5DD9E}" dt="2026-04-08T16:31:02.982" v="606"/>
          <ac:spMkLst>
            <pc:docMk/>
            <pc:sldMk cId="990197262" sldId="1268"/>
            <ac:spMk id="17" creationId="{3D1B1760-D7C1-CF55-7279-7BC01F502A7A}"/>
          </ac:spMkLst>
        </pc:spChg>
      </pc:sldChg>
      <pc:sldChg chg="addSp delSp modSp mod">
        <pc:chgData name="Salima  Ben Najem" userId="5d5d9c33-4a8f-4fad-a74b-e23ae769dead" providerId="ADAL" clId="{9BC4A8D2-6BD3-4F6E-9B89-9E8D97E5DD9E}" dt="2026-04-08T16:21:02.293" v="364" actId="167"/>
        <pc:sldMkLst>
          <pc:docMk/>
          <pc:sldMk cId="2778432391" sldId="1272"/>
        </pc:sldMkLst>
        <pc:picChg chg="del">
          <ac:chgData name="Salima  Ben Najem" userId="5d5d9c33-4a8f-4fad-a74b-e23ae769dead" providerId="ADAL" clId="{9BC4A8D2-6BD3-4F6E-9B89-9E8D97E5DD9E}" dt="2026-04-08T16:20:31.659" v="359" actId="478"/>
          <ac:picMkLst>
            <pc:docMk/>
            <pc:sldMk cId="2778432391" sldId="1272"/>
            <ac:picMk id="2" creationId="{86DE6930-1890-518F-227E-5E3EFCF707A1}"/>
          </ac:picMkLst>
        </pc:picChg>
        <pc:picChg chg="add mod ord">
          <ac:chgData name="Salima  Ben Najem" userId="5d5d9c33-4a8f-4fad-a74b-e23ae769dead" providerId="ADAL" clId="{9BC4A8D2-6BD3-4F6E-9B89-9E8D97E5DD9E}" dt="2026-04-08T16:21:02.293" v="364" actId="167"/>
          <ac:picMkLst>
            <pc:docMk/>
            <pc:sldMk cId="2778432391" sldId="1272"/>
            <ac:picMk id="4" creationId="{A7888F32-D12C-A647-31FE-892A685F33C1}"/>
          </ac:picMkLst>
        </pc:picChg>
      </pc:sldChg>
      <pc:sldChg chg="addSp delSp modSp mod">
        <pc:chgData name="Salima  Ben Najem" userId="5d5d9c33-4a8f-4fad-a74b-e23ae769dead" providerId="ADAL" clId="{9BC4A8D2-6BD3-4F6E-9B89-9E8D97E5DD9E}" dt="2026-04-08T16:17:23.586" v="338" actId="164"/>
        <pc:sldMkLst>
          <pc:docMk/>
          <pc:sldMk cId="624824234" sldId="1274"/>
        </pc:sldMkLst>
        <pc:grpChg chg="add mod">
          <ac:chgData name="Salima  Ben Najem" userId="5d5d9c33-4a8f-4fad-a74b-e23ae769dead" providerId="ADAL" clId="{9BC4A8D2-6BD3-4F6E-9B89-9E8D97E5DD9E}" dt="2026-04-08T16:17:23.586" v="338" actId="164"/>
          <ac:grpSpMkLst>
            <pc:docMk/>
            <pc:sldMk cId="624824234" sldId="1274"/>
            <ac:grpSpMk id="18" creationId="{7197BFB0-5209-1392-5975-C3EC8018EBBA}"/>
          </ac:grpSpMkLst>
        </pc:grpChg>
        <pc:grpChg chg="add del">
          <ac:chgData name="Salima  Ben Najem" userId="5d5d9c33-4a8f-4fad-a74b-e23ae769dead" providerId="ADAL" clId="{9BC4A8D2-6BD3-4F6E-9B89-9E8D97E5DD9E}" dt="2026-04-08T16:16:16.077" v="326" actId="478"/>
          <ac:grpSpMkLst>
            <pc:docMk/>
            <pc:sldMk cId="624824234" sldId="1274"/>
            <ac:grpSpMk id="20" creationId="{6ADF3C5C-7628-2295-8029-2633158F6B05}"/>
          </ac:grpSpMkLst>
        </pc:grpChg>
        <pc:picChg chg="add mod">
          <ac:chgData name="Salima  Ben Najem" userId="5d5d9c33-4a8f-4fad-a74b-e23ae769dead" providerId="ADAL" clId="{9BC4A8D2-6BD3-4F6E-9B89-9E8D97E5DD9E}" dt="2026-04-08T16:17:23.586" v="338" actId="164"/>
          <ac:picMkLst>
            <pc:docMk/>
            <pc:sldMk cId="624824234" sldId="1274"/>
            <ac:picMk id="13" creationId="{446CB895-1B86-8568-513C-ACE60B6892FF}"/>
          </ac:picMkLst>
        </pc:picChg>
        <pc:picChg chg="add mod">
          <ac:chgData name="Salima  Ben Najem" userId="5d5d9c33-4a8f-4fad-a74b-e23ae769dead" providerId="ADAL" clId="{9BC4A8D2-6BD3-4F6E-9B89-9E8D97E5DD9E}" dt="2026-04-08T16:17:23.586" v="338" actId="164"/>
          <ac:picMkLst>
            <pc:docMk/>
            <pc:sldMk cId="624824234" sldId="1274"/>
            <ac:picMk id="15" creationId="{DEC2FAA7-C1FE-E117-8E72-6E3102C931F2}"/>
          </ac:picMkLst>
        </pc:picChg>
        <pc:picChg chg="add mod">
          <ac:chgData name="Salima  Ben Najem" userId="5d5d9c33-4a8f-4fad-a74b-e23ae769dead" providerId="ADAL" clId="{9BC4A8D2-6BD3-4F6E-9B89-9E8D97E5DD9E}" dt="2026-04-08T16:17:23.586" v="338" actId="164"/>
          <ac:picMkLst>
            <pc:docMk/>
            <pc:sldMk cId="624824234" sldId="1274"/>
            <ac:picMk id="16" creationId="{9F1265D3-AA51-529F-475B-95B09F985880}"/>
          </ac:picMkLst>
        </pc:picChg>
      </pc:sldChg>
      <pc:sldChg chg="addSp delSp modSp mod">
        <pc:chgData name="Salima  Ben Najem" userId="5d5d9c33-4a8f-4fad-a74b-e23ae769dead" providerId="ADAL" clId="{9BC4A8D2-6BD3-4F6E-9B89-9E8D97E5DD9E}" dt="2026-04-08T16:18:50.037" v="345" actId="478"/>
        <pc:sldMkLst>
          <pc:docMk/>
          <pc:sldMk cId="290542983" sldId="1275"/>
        </pc:sldMkLst>
        <pc:spChg chg="mod">
          <ac:chgData name="Salima  Ben Najem" userId="5d5d9c33-4a8f-4fad-a74b-e23ae769dead" providerId="ADAL" clId="{9BC4A8D2-6BD3-4F6E-9B89-9E8D97E5DD9E}" dt="2026-04-08T16:15:39.528" v="321" actId="6549"/>
          <ac:spMkLst>
            <pc:docMk/>
            <pc:sldMk cId="290542983" sldId="1275"/>
            <ac:spMk id="13" creationId="{646543F7-827C-41BF-EEE7-5A01C57CA445}"/>
          </ac:spMkLst>
        </pc:spChg>
        <pc:spChg chg="mod">
          <ac:chgData name="Salima  Ben Najem" userId="5d5d9c33-4a8f-4fad-a74b-e23ae769dead" providerId="ADAL" clId="{9BC4A8D2-6BD3-4F6E-9B89-9E8D97E5DD9E}" dt="2026-04-08T16:14:45.535" v="240" actId="1076"/>
          <ac:spMkLst>
            <pc:docMk/>
            <pc:sldMk cId="290542983" sldId="1275"/>
            <ac:spMk id="20" creationId="{3CAA028D-FC9C-2B30-0953-008463F5798E}"/>
          </ac:spMkLst>
        </pc:spChg>
        <pc:grpChg chg="add del mod">
          <ac:chgData name="Salima  Ben Najem" userId="5d5d9c33-4a8f-4fad-a74b-e23ae769dead" providerId="ADAL" clId="{9BC4A8D2-6BD3-4F6E-9B89-9E8D97E5DD9E}" dt="2026-04-08T16:18:50.037" v="345" actId="478"/>
          <ac:grpSpMkLst>
            <pc:docMk/>
            <pc:sldMk cId="290542983" sldId="1275"/>
            <ac:grpSpMk id="19" creationId="{FCF20858-E3CE-FB97-96CC-DA5C382A14A1}"/>
          </ac:grpSpMkLst>
        </pc:grpChg>
        <pc:picChg chg="del">
          <ac:chgData name="Salima  Ben Najem" userId="5d5d9c33-4a8f-4fad-a74b-e23ae769dead" providerId="ADAL" clId="{9BC4A8D2-6BD3-4F6E-9B89-9E8D97E5DD9E}" dt="2026-04-08T16:14:12.054" v="233" actId="478"/>
          <ac:picMkLst>
            <pc:docMk/>
            <pc:sldMk cId="290542983" sldId="1275"/>
            <ac:picMk id="2" creationId="{BEFD35C1-0D62-D46E-6CBF-75C77FA2BB32}"/>
          </ac:picMkLst>
        </pc:picChg>
        <pc:picChg chg="mod">
          <ac:chgData name="Salima  Ben Najem" userId="5d5d9c33-4a8f-4fad-a74b-e23ae769dead" providerId="ADAL" clId="{9BC4A8D2-6BD3-4F6E-9B89-9E8D97E5DD9E}" dt="2026-04-08T16:15:58.607" v="324" actId="1076"/>
          <ac:picMkLst>
            <pc:docMk/>
            <pc:sldMk cId="290542983" sldId="1275"/>
            <ac:picMk id="11" creationId="{E0D229F1-3C77-2ADC-E131-6E6B9956E42D}"/>
          </ac:picMkLst>
        </pc:picChg>
        <pc:picChg chg="mod">
          <ac:chgData name="Salima  Ben Najem" userId="5d5d9c33-4a8f-4fad-a74b-e23ae769dead" providerId="ADAL" clId="{9BC4A8D2-6BD3-4F6E-9B89-9E8D97E5DD9E}" dt="2026-04-08T16:16:00.387" v="325" actId="1076"/>
          <ac:picMkLst>
            <pc:docMk/>
            <pc:sldMk cId="290542983" sldId="1275"/>
            <ac:picMk id="16" creationId="{62AFC342-3680-9F7E-A926-9009E468C035}"/>
          </ac:picMkLst>
        </pc:picChg>
        <pc:picChg chg="add mod ord">
          <ac:chgData name="Salima  Ben Najem" userId="5d5d9c33-4a8f-4fad-a74b-e23ae769dead" providerId="ADAL" clId="{9BC4A8D2-6BD3-4F6E-9B89-9E8D97E5DD9E}" dt="2026-04-08T16:15:46.261" v="322" actId="167"/>
          <ac:picMkLst>
            <pc:docMk/>
            <pc:sldMk cId="290542983" sldId="1275"/>
            <ac:picMk id="18" creationId="{2961A319-8069-7C1B-F495-A4030EA5C9B3}"/>
          </ac:picMkLst>
        </pc:picChg>
        <pc:picChg chg="del mod">
          <ac:chgData name="Salima  Ben Najem" userId="5d5d9c33-4a8f-4fad-a74b-e23ae769dead" providerId="ADAL" clId="{9BC4A8D2-6BD3-4F6E-9B89-9E8D97E5DD9E}" dt="2026-04-08T16:18:45.865" v="344" actId="478"/>
          <ac:picMkLst>
            <pc:docMk/>
            <pc:sldMk cId="290542983" sldId="1275"/>
            <ac:picMk id="21" creationId="{ADDDA6F3-15FB-EFF1-A2A1-85B38F191152}"/>
          </ac:picMkLst>
        </pc:picChg>
        <pc:picChg chg="mod">
          <ac:chgData name="Salima  Ben Najem" userId="5d5d9c33-4a8f-4fad-a74b-e23ae769dead" providerId="ADAL" clId="{9BC4A8D2-6BD3-4F6E-9B89-9E8D97E5DD9E}" dt="2026-04-08T16:18:42.507" v="343"/>
          <ac:picMkLst>
            <pc:docMk/>
            <pc:sldMk cId="290542983" sldId="1275"/>
            <ac:picMk id="22" creationId="{3DD8FBEE-BF5C-FBDB-B09C-C5A01C7137C2}"/>
          </ac:picMkLst>
        </pc:picChg>
        <pc:picChg chg="mod">
          <ac:chgData name="Salima  Ben Najem" userId="5d5d9c33-4a8f-4fad-a74b-e23ae769dead" providerId="ADAL" clId="{9BC4A8D2-6BD3-4F6E-9B89-9E8D97E5DD9E}" dt="2026-04-08T16:18:42.507" v="343"/>
          <ac:picMkLst>
            <pc:docMk/>
            <pc:sldMk cId="290542983" sldId="1275"/>
            <ac:picMk id="23" creationId="{331E5F6B-A0B2-0ACC-8835-4F6117273B6B}"/>
          </ac:picMkLst>
        </pc:picChg>
      </pc:sldChg>
      <pc:sldChg chg="addSp delSp modSp mod">
        <pc:chgData name="Salima  Ben Najem" userId="5d5d9c33-4a8f-4fad-a74b-e23ae769dead" providerId="ADAL" clId="{9BC4A8D2-6BD3-4F6E-9B89-9E8D97E5DD9E}" dt="2026-04-08T16:19:45.203" v="352" actId="1038"/>
        <pc:sldMkLst>
          <pc:docMk/>
          <pc:sldMk cId="2129516457" sldId="1276"/>
        </pc:sldMkLst>
        <pc:spChg chg="del">
          <ac:chgData name="Salima  Ben Najem" userId="5d5d9c33-4a8f-4fad-a74b-e23ae769dead" providerId="ADAL" clId="{9BC4A8D2-6BD3-4F6E-9B89-9E8D97E5DD9E}" dt="2026-04-08T16:17:41.608" v="342" actId="478"/>
          <ac:spMkLst>
            <pc:docMk/>
            <pc:sldMk cId="2129516457" sldId="1276"/>
            <ac:spMk id="13" creationId="{D3E74F08-D675-87D1-2789-90354758172F}"/>
          </ac:spMkLst>
        </pc:spChg>
        <pc:spChg chg="del">
          <ac:chgData name="Salima  Ben Najem" userId="5d5d9c33-4a8f-4fad-a74b-e23ae769dead" providerId="ADAL" clId="{9BC4A8D2-6BD3-4F6E-9B89-9E8D97E5DD9E}" dt="2026-04-08T16:17:41.608" v="342" actId="478"/>
          <ac:spMkLst>
            <pc:docMk/>
            <pc:sldMk cId="2129516457" sldId="1276"/>
            <ac:spMk id="15" creationId="{C83CDD2E-683D-C695-F703-56D22F5462B3}"/>
          </ac:spMkLst>
        </pc:spChg>
        <pc:spChg chg="add mod">
          <ac:chgData name="Salima  Ben Najem" userId="5d5d9c33-4a8f-4fad-a74b-e23ae769dead" providerId="ADAL" clId="{9BC4A8D2-6BD3-4F6E-9B89-9E8D97E5DD9E}" dt="2026-04-08T16:19:18.842" v="347"/>
          <ac:spMkLst>
            <pc:docMk/>
            <pc:sldMk cId="2129516457" sldId="1276"/>
            <ac:spMk id="23" creationId="{4D52B5AB-A006-EF0E-96EF-9510388F5E89}"/>
          </ac:spMkLst>
        </pc:spChg>
        <pc:spChg chg="add mod">
          <ac:chgData name="Salima  Ben Najem" userId="5d5d9c33-4a8f-4fad-a74b-e23ae769dead" providerId="ADAL" clId="{9BC4A8D2-6BD3-4F6E-9B89-9E8D97E5DD9E}" dt="2026-04-08T16:19:45.203" v="352" actId="1038"/>
          <ac:spMkLst>
            <pc:docMk/>
            <pc:sldMk cId="2129516457" sldId="1276"/>
            <ac:spMk id="24" creationId="{F80DB989-13BB-B8CE-B564-71EE2160B88F}"/>
          </ac:spMkLst>
        </pc:spChg>
        <pc:grpChg chg="add del mod">
          <ac:chgData name="Salima  Ben Najem" userId="5d5d9c33-4a8f-4fad-a74b-e23ae769dead" providerId="ADAL" clId="{9BC4A8D2-6BD3-4F6E-9B89-9E8D97E5DD9E}" dt="2026-04-08T16:19:17.674" v="346" actId="478"/>
          <ac:grpSpMkLst>
            <pc:docMk/>
            <pc:sldMk cId="2129516457" sldId="1276"/>
            <ac:grpSpMk id="3" creationId="{3C1B8201-93FF-2154-7FA6-45589C352144}"/>
          </ac:grpSpMkLst>
        </pc:grpChg>
        <pc:picChg chg="mod">
          <ac:chgData name="Salima  Ben Najem" userId="5d5d9c33-4a8f-4fad-a74b-e23ae769dead" providerId="ADAL" clId="{9BC4A8D2-6BD3-4F6E-9B89-9E8D97E5DD9E}" dt="2026-04-08T16:17:32.945" v="340"/>
          <ac:picMkLst>
            <pc:docMk/>
            <pc:sldMk cId="2129516457" sldId="1276"/>
            <ac:picMk id="11" creationId="{E6F7D015-4DA5-6756-EA7F-0B6696EF935A}"/>
          </ac:picMkLst>
        </pc:picChg>
        <pc:picChg chg="del">
          <ac:chgData name="Salima  Ben Najem" userId="5d5d9c33-4a8f-4fad-a74b-e23ae769dead" providerId="ADAL" clId="{9BC4A8D2-6BD3-4F6E-9B89-9E8D97E5DD9E}" dt="2026-04-08T16:17:31.974" v="339" actId="478"/>
          <ac:picMkLst>
            <pc:docMk/>
            <pc:sldMk cId="2129516457" sldId="1276"/>
            <ac:picMk id="16" creationId="{2461015C-3AAB-BF9B-5202-FD9974B6B585}"/>
          </ac:picMkLst>
        </pc:picChg>
        <pc:picChg chg="del">
          <ac:chgData name="Salima  Ben Najem" userId="5d5d9c33-4a8f-4fad-a74b-e23ae769dead" providerId="ADAL" clId="{9BC4A8D2-6BD3-4F6E-9B89-9E8D97E5DD9E}" dt="2026-04-08T16:17:31.974" v="339" actId="478"/>
          <ac:picMkLst>
            <pc:docMk/>
            <pc:sldMk cId="2129516457" sldId="1276"/>
            <ac:picMk id="18" creationId="{E5A32E14-CEBC-A8A3-59F2-32A18D9022A8}"/>
          </ac:picMkLst>
        </pc:picChg>
        <pc:picChg chg="mod">
          <ac:chgData name="Salima  Ben Najem" userId="5d5d9c33-4a8f-4fad-a74b-e23ae769dead" providerId="ADAL" clId="{9BC4A8D2-6BD3-4F6E-9B89-9E8D97E5DD9E}" dt="2026-04-08T16:17:32.945" v="340"/>
          <ac:picMkLst>
            <pc:docMk/>
            <pc:sldMk cId="2129516457" sldId="1276"/>
            <ac:picMk id="19" creationId="{3DB4571A-4E16-A8B3-C9F0-148BF6EF80FA}"/>
          </ac:picMkLst>
        </pc:picChg>
        <pc:picChg chg="del">
          <ac:chgData name="Salima  Ben Najem" userId="5d5d9c33-4a8f-4fad-a74b-e23ae769dead" providerId="ADAL" clId="{9BC4A8D2-6BD3-4F6E-9B89-9E8D97E5DD9E}" dt="2026-04-08T16:17:31.974" v="339" actId="478"/>
          <ac:picMkLst>
            <pc:docMk/>
            <pc:sldMk cId="2129516457" sldId="1276"/>
            <ac:picMk id="20" creationId="{C9EB13F9-D4C4-63BE-9160-AA74908AE247}"/>
          </ac:picMkLst>
        </pc:picChg>
        <pc:picChg chg="mod">
          <ac:chgData name="Salima  Ben Najem" userId="5d5d9c33-4a8f-4fad-a74b-e23ae769dead" providerId="ADAL" clId="{9BC4A8D2-6BD3-4F6E-9B89-9E8D97E5DD9E}" dt="2026-04-08T16:17:32.945" v="340"/>
          <ac:picMkLst>
            <pc:docMk/>
            <pc:sldMk cId="2129516457" sldId="1276"/>
            <ac:picMk id="21" creationId="{CABD3162-BCD4-B9F0-9715-BBAB919C4D99}"/>
          </ac:picMkLst>
        </pc:picChg>
        <pc:picChg chg="add mod">
          <ac:chgData name="Salima  Ben Najem" userId="5d5d9c33-4a8f-4fad-a74b-e23ae769dead" providerId="ADAL" clId="{9BC4A8D2-6BD3-4F6E-9B89-9E8D97E5DD9E}" dt="2026-04-08T16:19:28.453" v="348" actId="1076"/>
          <ac:picMkLst>
            <pc:docMk/>
            <pc:sldMk cId="2129516457" sldId="1276"/>
            <ac:picMk id="22" creationId="{76E2E08F-B58F-AEBE-B61E-C8280017829A}"/>
          </ac:picMkLst>
        </pc:picChg>
        <pc:picChg chg="add mod">
          <ac:chgData name="Salima  Ben Najem" userId="5d5d9c33-4a8f-4fad-a74b-e23ae769dead" providerId="ADAL" clId="{9BC4A8D2-6BD3-4F6E-9B89-9E8D97E5DD9E}" dt="2026-04-08T16:19:18.842" v="347"/>
          <ac:picMkLst>
            <pc:docMk/>
            <pc:sldMk cId="2129516457" sldId="1276"/>
            <ac:picMk id="25" creationId="{64620B43-5631-6146-FDDA-365C60D95340}"/>
          </ac:picMkLst>
        </pc:picChg>
        <pc:picChg chg="add mod">
          <ac:chgData name="Salima  Ben Najem" userId="5d5d9c33-4a8f-4fad-a74b-e23ae769dead" providerId="ADAL" clId="{9BC4A8D2-6BD3-4F6E-9B89-9E8D97E5DD9E}" dt="2026-04-08T16:19:18.842" v="347"/>
          <ac:picMkLst>
            <pc:docMk/>
            <pc:sldMk cId="2129516457" sldId="1276"/>
            <ac:picMk id="26" creationId="{B78F26B3-D5B8-1F5F-BD73-32AD5E01A89A}"/>
          </ac:picMkLst>
        </pc:picChg>
      </pc:sldChg>
      <pc:sldChg chg="addSp delSp modSp mod">
        <pc:chgData name="Salima  Ben Najem" userId="5d5d9c33-4a8f-4fad-a74b-e23ae769dead" providerId="ADAL" clId="{9BC4A8D2-6BD3-4F6E-9B89-9E8D97E5DD9E}" dt="2026-04-08T16:20:01.093" v="355"/>
        <pc:sldMkLst>
          <pc:docMk/>
          <pc:sldMk cId="4204410744" sldId="1277"/>
        </pc:sldMkLst>
        <pc:spChg chg="add mod">
          <ac:chgData name="Salima  Ben Najem" userId="5d5d9c33-4a8f-4fad-a74b-e23ae769dead" providerId="ADAL" clId="{9BC4A8D2-6BD3-4F6E-9B89-9E8D97E5DD9E}" dt="2026-04-08T16:20:01.093" v="355"/>
          <ac:spMkLst>
            <pc:docMk/>
            <pc:sldMk cId="4204410744" sldId="1277"/>
            <ac:spMk id="3" creationId="{09EA9E78-1B3C-C8D1-5616-0D9D2BBD6431}"/>
          </ac:spMkLst>
        </pc:spChg>
        <pc:spChg chg="add mod">
          <ac:chgData name="Salima  Ben Najem" userId="5d5d9c33-4a8f-4fad-a74b-e23ae769dead" providerId="ADAL" clId="{9BC4A8D2-6BD3-4F6E-9B89-9E8D97E5DD9E}" dt="2026-04-08T16:20:01.093" v="355"/>
          <ac:spMkLst>
            <pc:docMk/>
            <pc:sldMk cId="4204410744" sldId="1277"/>
            <ac:spMk id="5" creationId="{DA12363C-D4F1-4AC4-D25F-29366024A8F3}"/>
          </ac:spMkLst>
        </pc:spChg>
        <pc:spChg chg="del">
          <ac:chgData name="Salima  Ben Najem" userId="5d5d9c33-4a8f-4fad-a74b-e23ae769dead" providerId="ADAL" clId="{9BC4A8D2-6BD3-4F6E-9B89-9E8D97E5DD9E}" dt="2026-04-08T16:19:54.737" v="353" actId="478"/>
          <ac:spMkLst>
            <pc:docMk/>
            <pc:sldMk cId="4204410744" sldId="1277"/>
            <ac:spMk id="12" creationId="{54103259-17A0-7355-6B97-3AF1A4A628FD}"/>
          </ac:spMkLst>
        </pc:spChg>
        <pc:spChg chg="del">
          <ac:chgData name="Salima  Ben Najem" userId="5d5d9c33-4a8f-4fad-a74b-e23ae769dead" providerId="ADAL" clId="{9BC4A8D2-6BD3-4F6E-9B89-9E8D97E5DD9E}" dt="2026-04-08T16:19:54.737" v="353" actId="478"/>
          <ac:spMkLst>
            <pc:docMk/>
            <pc:sldMk cId="4204410744" sldId="1277"/>
            <ac:spMk id="13" creationId="{CF1B0BB3-7C91-5C80-3232-D58DD18FA82B}"/>
          </ac:spMkLst>
        </pc:spChg>
        <pc:picChg chg="add mod">
          <ac:chgData name="Salima  Ben Najem" userId="5d5d9c33-4a8f-4fad-a74b-e23ae769dead" providerId="ADAL" clId="{9BC4A8D2-6BD3-4F6E-9B89-9E8D97E5DD9E}" dt="2026-04-08T16:20:01.093" v="355"/>
          <ac:picMkLst>
            <pc:docMk/>
            <pc:sldMk cId="4204410744" sldId="1277"/>
            <ac:picMk id="2" creationId="{E091D864-2091-5ABE-E9EF-0F1AAD93EEE6}"/>
          </ac:picMkLst>
        </pc:picChg>
        <pc:picChg chg="del">
          <ac:chgData name="Salima  Ben Najem" userId="5d5d9c33-4a8f-4fad-a74b-e23ae769dead" providerId="ADAL" clId="{9BC4A8D2-6BD3-4F6E-9B89-9E8D97E5DD9E}" dt="2026-04-08T16:19:54.737" v="353" actId="478"/>
          <ac:picMkLst>
            <pc:docMk/>
            <pc:sldMk cId="4204410744" sldId="1277"/>
            <ac:picMk id="14" creationId="{230CC6B5-8106-8DF8-3B50-A26C604970F6}"/>
          </ac:picMkLst>
        </pc:picChg>
        <pc:picChg chg="del">
          <ac:chgData name="Salima  Ben Najem" userId="5d5d9c33-4a8f-4fad-a74b-e23ae769dead" providerId="ADAL" clId="{9BC4A8D2-6BD3-4F6E-9B89-9E8D97E5DD9E}" dt="2026-04-08T16:20:00.192" v="354" actId="478"/>
          <ac:picMkLst>
            <pc:docMk/>
            <pc:sldMk cId="4204410744" sldId="1277"/>
            <ac:picMk id="15" creationId="{4316CF16-BEF1-D2B3-E6C6-4E0D7D568B05}"/>
          </ac:picMkLst>
        </pc:picChg>
        <pc:picChg chg="del">
          <ac:chgData name="Salima  Ben Najem" userId="5d5d9c33-4a8f-4fad-a74b-e23ae769dead" providerId="ADAL" clId="{9BC4A8D2-6BD3-4F6E-9B89-9E8D97E5DD9E}" dt="2026-04-08T16:20:00.192" v="354" actId="478"/>
          <ac:picMkLst>
            <pc:docMk/>
            <pc:sldMk cId="4204410744" sldId="1277"/>
            <ac:picMk id="16" creationId="{A97F2F6B-738C-9E71-BC18-E2559342886D}"/>
          </ac:picMkLst>
        </pc:picChg>
        <pc:picChg chg="add mod">
          <ac:chgData name="Salima  Ben Najem" userId="5d5d9c33-4a8f-4fad-a74b-e23ae769dead" providerId="ADAL" clId="{9BC4A8D2-6BD3-4F6E-9B89-9E8D97E5DD9E}" dt="2026-04-08T16:20:01.093" v="355"/>
          <ac:picMkLst>
            <pc:docMk/>
            <pc:sldMk cId="4204410744" sldId="1277"/>
            <ac:picMk id="18" creationId="{EFA88E62-D930-36C3-F31A-E064E009DDF0}"/>
          </ac:picMkLst>
        </pc:picChg>
        <pc:picChg chg="add mod">
          <ac:chgData name="Salima  Ben Najem" userId="5d5d9c33-4a8f-4fad-a74b-e23ae769dead" providerId="ADAL" clId="{9BC4A8D2-6BD3-4F6E-9B89-9E8D97E5DD9E}" dt="2026-04-08T16:20:01.093" v="355"/>
          <ac:picMkLst>
            <pc:docMk/>
            <pc:sldMk cId="4204410744" sldId="1277"/>
            <ac:picMk id="19" creationId="{34C712E2-B348-427A-5742-06BDA7330FB5}"/>
          </ac:picMkLst>
        </pc:picChg>
      </pc:sldChg>
      <pc:sldChg chg="addSp delSp modSp mod">
        <pc:chgData name="Salima  Ben Najem" userId="5d5d9c33-4a8f-4fad-a74b-e23ae769dead" providerId="ADAL" clId="{9BC4A8D2-6BD3-4F6E-9B89-9E8D97E5DD9E}" dt="2026-04-08T16:23:34.603" v="389" actId="478"/>
        <pc:sldMkLst>
          <pc:docMk/>
          <pc:sldMk cId="2747305349" sldId="1323"/>
        </pc:sldMkLst>
        <pc:spChg chg="add mod">
          <ac:chgData name="Salima  Ben Najem" userId="5d5d9c33-4a8f-4fad-a74b-e23ae769dead" providerId="ADAL" clId="{9BC4A8D2-6BD3-4F6E-9B89-9E8D97E5DD9E}" dt="2026-04-08T16:23:30.880" v="388"/>
          <ac:spMkLst>
            <pc:docMk/>
            <pc:sldMk cId="2747305349" sldId="1323"/>
            <ac:spMk id="8" creationId="{C691E566-0D5A-8675-6E28-4E0737327A8D}"/>
          </ac:spMkLst>
        </pc:spChg>
        <pc:spChg chg="del mod">
          <ac:chgData name="Salima  Ben Najem" userId="5d5d9c33-4a8f-4fad-a74b-e23ae769dead" providerId="ADAL" clId="{9BC4A8D2-6BD3-4F6E-9B89-9E8D97E5DD9E}" dt="2026-04-08T16:23:34.603" v="389" actId="478"/>
          <ac:spMkLst>
            <pc:docMk/>
            <pc:sldMk cId="2747305349" sldId="1323"/>
            <ac:spMk id="16" creationId="{4557F9C1-7029-E29A-847C-FEBA65DE4AFB}"/>
          </ac:spMkLst>
        </pc:spChg>
      </pc:sldChg>
      <pc:sldChg chg="addSp delSp modSp mod">
        <pc:chgData name="Salima  Ben Najem" userId="5d5d9c33-4a8f-4fad-a74b-e23ae769dead" providerId="ADAL" clId="{9BC4A8D2-6BD3-4F6E-9B89-9E8D97E5DD9E}" dt="2026-04-08T15:54:22.251" v="4"/>
        <pc:sldMkLst>
          <pc:docMk/>
          <pc:sldMk cId="2984935514" sldId="1324"/>
        </pc:sldMkLst>
        <pc:grpChg chg="del">
          <ac:chgData name="Salima  Ben Najem" userId="5d5d9c33-4a8f-4fad-a74b-e23ae769dead" providerId="ADAL" clId="{9BC4A8D2-6BD3-4F6E-9B89-9E8D97E5DD9E}" dt="2026-04-08T15:53:57.154" v="3" actId="478"/>
          <ac:grpSpMkLst>
            <pc:docMk/>
            <pc:sldMk cId="2984935514" sldId="1324"/>
            <ac:grpSpMk id="7" creationId="{EDA36FE5-92CD-8206-FF8F-74C9513BBA6D}"/>
          </ac:grpSpMkLst>
        </pc:grpChg>
        <pc:grpChg chg="add mod">
          <ac:chgData name="Salima  Ben Najem" userId="5d5d9c33-4a8f-4fad-a74b-e23ae769dead" providerId="ADAL" clId="{9BC4A8D2-6BD3-4F6E-9B89-9E8D97E5DD9E}" dt="2026-04-08T15:54:22.251" v="4"/>
          <ac:grpSpMkLst>
            <pc:docMk/>
            <pc:sldMk cId="2984935514" sldId="1324"/>
            <ac:grpSpMk id="13" creationId="{B38D3E66-29CB-7238-805A-BEB3A7A20CF5}"/>
          </ac:grpSpMkLst>
        </pc:grpChg>
        <pc:picChg chg="mod">
          <ac:chgData name="Salima  Ben Najem" userId="5d5d9c33-4a8f-4fad-a74b-e23ae769dead" providerId="ADAL" clId="{9BC4A8D2-6BD3-4F6E-9B89-9E8D97E5DD9E}" dt="2026-04-08T15:54:22.251" v="4"/>
          <ac:picMkLst>
            <pc:docMk/>
            <pc:sldMk cId="2984935514" sldId="1324"/>
            <ac:picMk id="14" creationId="{7637E100-4FE2-D1FF-AE78-D5E57A5AC0B9}"/>
          </ac:picMkLst>
        </pc:picChg>
        <pc:picChg chg="mod">
          <ac:chgData name="Salima  Ben Najem" userId="5d5d9c33-4a8f-4fad-a74b-e23ae769dead" providerId="ADAL" clId="{9BC4A8D2-6BD3-4F6E-9B89-9E8D97E5DD9E}" dt="2026-04-08T15:54:22.251" v="4"/>
          <ac:picMkLst>
            <pc:docMk/>
            <pc:sldMk cId="2984935514" sldId="1324"/>
            <ac:picMk id="15" creationId="{70F06869-678A-944E-1C1F-B60A80BA9DF3}"/>
          </ac:picMkLst>
        </pc:picChg>
        <pc:picChg chg="mod">
          <ac:chgData name="Salima  Ben Najem" userId="5d5d9c33-4a8f-4fad-a74b-e23ae769dead" providerId="ADAL" clId="{9BC4A8D2-6BD3-4F6E-9B89-9E8D97E5DD9E}" dt="2026-04-08T15:54:22.251" v="4"/>
          <ac:picMkLst>
            <pc:docMk/>
            <pc:sldMk cId="2984935514" sldId="1324"/>
            <ac:picMk id="16" creationId="{94BE9B07-1813-6DEC-FEBA-59CEC3CA8DD9}"/>
          </ac:picMkLst>
        </pc:picChg>
        <pc:picChg chg="mod">
          <ac:chgData name="Salima  Ben Najem" userId="5d5d9c33-4a8f-4fad-a74b-e23ae769dead" providerId="ADAL" clId="{9BC4A8D2-6BD3-4F6E-9B89-9E8D97E5DD9E}" dt="2026-04-08T15:54:22.251" v="4"/>
          <ac:picMkLst>
            <pc:docMk/>
            <pc:sldMk cId="2984935514" sldId="1324"/>
            <ac:picMk id="17" creationId="{D7131A3E-21F2-4746-0021-A63684F3E71F}"/>
          </ac:picMkLst>
        </pc:picChg>
        <pc:picChg chg="mod">
          <ac:chgData name="Salima  Ben Najem" userId="5d5d9c33-4a8f-4fad-a74b-e23ae769dead" providerId="ADAL" clId="{9BC4A8D2-6BD3-4F6E-9B89-9E8D97E5DD9E}" dt="2026-04-08T15:54:22.251" v="4"/>
          <ac:picMkLst>
            <pc:docMk/>
            <pc:sldMk cId="2984935514" sldId="1324"/>
            <ac:picMk id="18" creationId="{34ED34AD-B7BC-8126-34DC-1EB4DBB04A61}"/>
          </ac:picMkLst>
        </pc:picChg>
      </pc:sldChg>
      <pc:sldChg chg="addSp delSp modSp mod delAnim modAnim">
        <pc:chgData name="Salima  Ben Najem" userId="5d5d9c33-4a8f-4fad-a74b-e23ae769dead" providerId="ADAL" clId="{9BC4A8D2-6BD3-4F6E-9B89-9E8D97E5DD9E}" dt="2026-04-08T16:24:06.724" v="399" actId="1076"/>
        <pc:sldMkLst>
          <pc:docMk/>
          <pc:sldMk cId="3690709299" sldId="1330"/>
        </pc:sldMkLst>
        <pc:picChg chg="del">
          <ac:chgData name="Salima  Ben Najem" userId="5d5d9c33-4a8f-4fad-a74b-e23ae769dead" providerId="ADAL" clId="{9BC4A8D2-6BD3-4F6E-9B89-9E8D97E5DD9E}" dt="2026-04-08T16:23:41.067" v="390" actId="478"/>
          <ac:picMkLst>
            <pc:docMk/>
            <pc:sldMk cId="3690709299" sldId="1330"/>
            <ac:picMk id="5" creationId="{0A3AB63D-4813-51E4-B674-D392904F0321}"/>
          </ac:picMkLst>
        </pc:picChg>
        <pc:picChg chg="add mod">
          <ac:chgData name="Salima  Ben Najem" userId="5d5d9c33-4a8f-4fad-a74b-e23ae769dead" providerId="ADAL" clId="{9BC4A8D2-6BD3-4F6E-9B89-9E8D97E5DD9E}" dt="2026-04-08T16:24:06.724" v="399" actId="1076"/>
          <ac:picMkLst>
            <pc:docMk/>
            <pc:sldMk cId="3690709299" sldId="1330"/>
            <ac:picMk id="14" creationId="{20BFF974-8CF3-512B-5930-B8291E49580D}"/>
          </ac:picMkLst>
        </pc:picChg>
      </pc:sldChg>
      <pc:sldChg chg="addSp delSp modSp mod delAnim modAnim">
        <pc:chgData name="Salima  Ben Najem" userId="5d5d9c33-4a8f-4fad-a74b-e23ae769dead" providerId="ADAL" clId="{9BC4A8D2-6BD3-4F6E-9B89-9E8D97E5DD9E}" dt="2026-04-08T16:24:54.602" v="408" actId="1076"/>
        <pc:sldMkLst>
          <pc:docMk/>
          <pc:sldMk cId="684645797" sldId="1331"/>
        </pc:sldMkLst>
        <pc:picChg chg="del">
          <ac:chgData name="Salima  Ben Najem" userId="5d5d9c33-4a8f-4fad-a74b-e23ae769dead" providerId="ADAL" clId="{9BC4A8D2-6BD3-4F6E-9B89-9E8D97E5DD9E}" dt="2026-04-08T16:24:40.770" v="405" actId="478"/>
          <ac:picMkLst>
            <pc:docMk/>
            <pc:sldMk cId="684645797" sldId="1331"/>
            <ac:picMk id="5" creationId="{D4677A65-3ACF-17A8-D54F-3DC89CCD97F6}"/>
          </ac:picMkLst>
        </pc:picChg>
        <pc:picChg chg="add mod">
          <ac:chgData name="Salima  Ben Najem" userId="5d5d9c33-4a8f-4fad-a74b-e23ae769dead" providerId="ADAL" clId="{9BC4A8D2-6BD3-4F6E-9B89-9E8D97E5DD9E}" dt="2026-04-08T16:24:54.602" v="408" actId="1076"/>
          <ac:picMkLst>
            <pc:docMk/>
            <pc:sldMk cId="684645797" sldId="1331"/>
            <ac:picMk id="6" creationId="{70902A0D-9192-006B-A078-4CF53BD3A9C9}"/>
          </ac:picMkLst>
        </pc:picChg>
      </pc:sldChg>
      <pc:sldChg chg="addSp delSp modSp mod delAnim modAnim">
        <pc:chgData name="Salima  Ben Najem" userId="5d5d9c33-4a8f-4fad-a74b-e23ae769dead" providerId="ADAL" clId="{9BC4A8D2-6BD3-4F6E-9B89-9E8D97E5DD9E}" dt="2026-04-08T15:55:31.078" v="13"/>
        <pc:sldMkLst>
          <pc:docMk/>
          <pc:sldMk cId="2928124483" sldId="1332"/>
        </pc:sldMkLst>
        <pc:picChg chg="add mod">
          <ac:chgData name="Salima  Ben Najem" userId="5d5d9c33-4a8f-4fad-a74b-e23ae769dead" providerId="ADAL" clId="{9BC4A8D2-6BD3-4F6E-9B89-9E8D97E5DD9E}" dt="2026-04-08T15:55:31.078" v="13"/>
          <ac:picMkLst>
            <pc:docMk/>
            <pc:sldMk cId="2928124483" sldId="1332"/>
            <ac:picMk id="2" creationId="{CEEAD7C7-67D6-CBCB-79C4-24A9D7586537}"/>
          </ac:picMkLst>
        </pc:picChg>
        <pc:picChg chg="del">
          <ac:chgData name="Salima  Ben Najem" userId="5d5d9c33-4a8f-4fad-a74b-e23ae769dead" providerId="ADAL" clId="{9BC4A8D2-6BD3-4F6E-9B89-9E8D97E5DD9E}" dt="2026-04-08T15:55:30.430" v="12" actId="478"/>
          <ac:picMkLst>
            <pc:docMk/>
            <pc:sldMk cId="2928124483" sldId="1332"/>
            <ac:picMk id="3" creationId="{B41E68C3-FF29-9189-9C70-3C05CF6184B6}"/>
          </ac:picMkLst>
        </pc:picChg>
      </pc:sldChg>
      <pc:sldChg chg="modSp mod">
        <pc:chgData name="Salima  Ben Najem" userId="5d5d9c33-4a8f-4fad-a74b-e23ae769dead" providerId="ADAL" clId="{9BC4A8D2-6BD3-4F6E-9B89-9E8D97E5DD9E}" dt="2026-04-08T16:23:02.937" v="383" actId="403"/>
        <pc:sldMkLst>
          <pc:docMk/>
          <pc:sldMk cId="3432233185" sldId="1334"/>
        </pc:sldMkLst>
        <pc:spChg chg="mod">
          <ac:chgData name="Salima  Ben Najem" userId="5d5d9c33-4a8f-4fad-a74b-e23ae769dead" providerId="ADAL" clId="{9BC4A8D2-6BD3-4F6E-9B89-9E8D97E5DD9E}" dt="2026-04-08T16:23:02.937" v="383" actId="403"/>
          <ac:spMkLst>
            <pc:docMk/>
            <pc:sldMk cId="3432233185" sldId="1334"/>
            <ac:spMk id="16" creationId="{5FBDDF06-3BBB-84E3-13EB-FC195D23A2F4}"/>
          </ac:spMkLst>
        </pc:spChg>
      </pc:sldChg>
      <pc:sldChg chg="delSp mod">
        <pc:chgData name="Salima  Ben Najem" userId="5d5d9c33-4a8f-4fad-a74b-e23ae769dead" providerId="ADAL" clId="{9BC4A8D2-6BD3-4F6E-9B89-9E8D97E5DD9E}" dt="2026-04-08T15:56:42.304" v="19" actId="478"/>
        <pc:sldMkLst>
          <pc:docMk/>
          <pc:sldMk cId="1814711493" sldId="1336"/>
        </pc:sldMkLst>
        <pc:spChg chg="del">
          <ac:chgData name="Salima  Ben Najem" userId="5d5d9c33-4a8f-4fad-a74b-e23ae769dead" providerId="ADAL" clId="{9BC4A8D2-6BD3-4F6E-9B89-9E8D97E5DD9E}" dt="2026-04-08T15:56:35.418" v="15" actId="478"/>
          <ac:spMkLst>
            <pc:docMk/>
            <pc:sldMk cId="1814711493" sldId="1336"/>
            <ac:spMk id="6" creationId="{10CB1BCA-14BF-960B-4CA8-9AE6C8A4E75E}"/>
          </ac:spMkLst>
        </pc:spChg>
        <pc:spChg chg="del">
          <ac:chgData name="Salima  Ben Najem" userId="5d5d9c33-4a8f-4fad-a74b-e23ae769dead" providerId="ADAL" clId="{9BC4A8D2-6BD3-4F6E-9B89-9E8D97E5DD9E}" dt="2026-04-08T15:56:36.858" v="16" actId="478"/>
          <ac:spMkLst>
            <pc:docMk/>
            <pc:sldMk cId="1814711493" sldId="1336"/>
            <ac:spMk id="8" creationId="{4056721C-1322-5870-783F-F89F79DBC859}"/>
          </ac:spMkLst>
        </pc:spChg>
        <pc:spChg chg="del">
          <ac:chgData name="Salima  Ben Najem" userId="5d5d9c33-4a8f-4fad-a74b-e23ae769dead" providerId="ADAL" clId="{9BC4A8D2-6BD3-4F6E-9B89-9E8D97E5DD9E}" dt="2026-04-08T15:56:41.402" v="18" actId="478"/>
          <ac:spMkLst>
            <pc:docMk/>
            <pc:sldMk cId="1814711493" sldId="1336"/>
            <ac:spMk id="10" creationId="{D5C59C40-DC94-98CF-72E9-C007A7847657}"/>
          </ac:spMkLst>
        </pc:spChg>
        <pc:picChg chg="del">
          <ac:chgData name="Salima  Ben Najem" userId="5d5d9c33-4a8f-4fad-a74b-e23ae769dead" providerId="ADAL" clId="{9BC4A8D2-6BD3-4F6E-9B89-9E8D97E5DD9E}" dt="2026-04-08T15:56:42.304" v="19" actId="478"/>
          <ac:picMkLst>
            <pc:docMk/>
            <pc:sldMk cId="1814711493" sldId="1336"/>
            <ac:picMk id="13" creationId="{B64EF7F8-F2CD-121A-F1D3-4A16B06882A7}"/>
          </ac:picMkLst>
        </pc:picChg>
        <pc:picChg chg="del">
          <ac:chgData name="Salima  Ben Najem" userId="5d5d9c33-4a8f-4fad-a74b-e23ae769dead" providerId="ADAL" clId="{9BC4A8D2-6BD3-4F6E-9B89-9E8D97E5DD9E}" dt="2026-04-08T15:56:38.021" v="17" actId="478"/>
          <ac:picMkLst>
            <pc:docMk/>
            <pc:sldMk cId="1814711493" sldId="1336"/>
            <ac:picMk id="14" creationId="{C4161A99-D4C7-0A7D-6854-153D065A64B4}"/>
          </ac:picMkLst>
        </pc:picChg>
      </pc:sldChg>
      <pc:sldChg chg="addSp delSp modSp add mod">
        <pc:chgData name="Salima  Ben Najem" userId="5d5d9c33-4a8f-4fad-a74b-e23ae769dead" providerId="ADAL" clId="{9BC4A8D2-6BD3-4F6E-9B89-9E8D97E5DD9E}" dt="2026-04-08T16:10:54.676" v="156" actId="1076"/>
        <pc:sldMkLst>
          <pc:docMk/>
          <pc:sldMk cId="483702502" sldId="1337"/>
        </pc:sldMkLst>
        <pc:spChg chg="mod">
          <ac:chgData name="Salima  Ben Najem" userId="5d5d9c33-4a8f-4fad-a74b-e23ae769dead" providerId="ADAL" clId="{9BC4A8D2-6BD3-4F6E-9B89-9E8D97E5DD9E}" dt="2026-04-08T16:10:11.387" v="147" actId="1076"/>
          <ac:spMkLst>
            <pc:docMk/>
            <pc:sldMk cId="483702502" sldId="1337"/>
            <ac:spMk id="6" creationId="{B64822AD-8172-499F-98D8-82A841A5AEFF}"/>
          </ac:spMkLst>
        </pc:spChg>
        <pc:spChg chg="mod">
          <ac:chgData name="Salima  Ben Najem" userId="5d5d9c33-4a8f-4fad-a74b-e23ae769dead" providerId="ADAL" clId="{9BC4A8D2-6BD3-4F6E-9B89-9E8D97E5DD9E}" dt="2026-04-08T16:10:07.896" v="146" actId="1076"/>
          <ac:spMkLst>
            <pc:docMk/>
            <pc:sldMk cId="483702502" sldId="1337"/>
            <ac:spMk id="8" creationId="{622C38BA-BE3C-E7DE-BC38-ECB97D75161B}"/>
          </ac:spMkLst>
        </pc:spChg>
        <pc:spChg chg="mod">
          <ac:chgData name="Salima  Ben Najem" userId="5d5d9c33-4a8f-4fad-a74b-e23ae769dead" providerId="ADAL" clId="{9BC4A8D2-6BD3-4F6E-9B89-9E8D97E5DD9E}" dt="2026-04-08T16:06:35.771" v="105" actId="1076"/>
          <ac:spMkLst>
            <pc:docMk/>
            <pc:sldMk cId="483702502" sldId="1337"/>
            <ac:spMk id="9" creationId="{962DC5E9-36E6-0558-1B8A-D76D744BD3C5}"/>
          </ac:spMkLst>
        </pc:spChg>
        <pc:spChg chg="mod">
          <ac:chgData name="Salima  Ben Najem" userId="5d5d9c33-4a8f-4fad-a74b-e23ae769dead" providerId="ADAL" clId="{9BC4A8D2-6BD3-4F6E-9B89-9E8D97E5DD9E}" dt="2026-04-08T16:09:55.950" v="143" actId="1076"/>
          <ac:spMkLst>
            <pc:docMk/>
            <pc:sldMk cId="483702502" sldId="1337"/>
            <ac:spMk id="10" creationId="{A70D7836-5AC1-6AC3-9512-7CBA221C1411}"/>
          </ac:spMkLst>
        </pc:spChg>
        <pc:spChg chg="add mod">
          <ac:chgData name="Salima  Ben Najem" userId="5d5d9c33-4a8f-4fad-a74b-e23ae769dead" providerId="ADAL" clId="{9BC4A8D2-6BD3-4F6E-9B89-9E8D97E5DD9E}" dt="2026-04-08T16:06:51.409" v="109" actId="1076"/>
          <ac:spMkLst>
            <pc:docMk/>
            <pc:sldMk cId="483702502" sldId="1337"/>
            <ac:spMk id="12" creationId="{EC2E8E09-2F1D-E1D3-2ABC-5DEEC76CCB2D}"/>
          </ac:spMkLst>
        </pc:spChg>
        <pc:spChg chg="add mod">
          <ac:chgData name="Salima  Ben Najem" userId="5d5d9c33-4a8f-4fad-a74b-e23ae769dead" providerId="ADAL" clId="{9BC4A8D2-6BD3-4F6E-9B89-9E8D97E5DD9E}" dt="2026-04-08T16:10:40.990" v="152" actId="1035"/>
          <ac:spMkLst>
            <pc:docMk/>
            <pc:sldMk cId="483702502" sldId="1337"/>
            <ac:spMk id="15" creationId="{36291ED1-0B6C-9112-4D43-819BDA0F3111}"/>
          </ac:spMkLst>
        </pc:spChg>
        <pc:spChg chg="add mod">
          <ac:chgData name="Salima  Ben Najem" userId="5d5d9c33-4a8f-4fad-a74b-e23ae769dead" providerId="ADAL" clId="{9BC4A8D2-6BD3-4F6E-9B89-9E8D97E5DD9E}" dt="2026-04-08T16:10:54.676" v="156" actId="1076"/>
          <ac:spMkLst>
            <pc:docMk/>
            <pc:sldMk cId="483702502" sldId="1337"/>
            <ac:spMk id="16" creationId="{669BB797-2091-220F-45CD-07A22DEA171E}"/>
          </ac:spMkLst>
        </pc:spChg>
        <pc:spChg chg="add mod ord">
          <ac:chgData name="Salima  Ben Najem" userId="5d5d9c33-4a8f-4fad-a74b-e23ae769dead" providerId="ADAL" clId="{9BC4A8D2-6BD3-4F6E-9B89-9E8D97E5DD9E}" dt="2026-04-08T16:10:49.787" v="155" actId="1036"/>
          <ac:spMkLst>
            <pc:docMk/>
            <pc:sldMk cId="483702502" sldId="1337"/>
            <ac:spMk id="17" creationId="{804B21B2-629B-3BC6-FBAC-C141356DF980}"/>
          </ac:spMkLst>
        </pc:spChg>
        <pc:spChg chg="mod">
          <ac:chgData name="Salima  Ben Najem" userId="5d5d9c33-4a8f-4fad-a74b-e23ae769dead" providerId="ADAL" clId="{9BC4A8D2-6BD3-4F6E-9B89-9E8D97E5DD9E}" dt="2026-04-08T15:59:02.291" v="24" actId="108"/>
          <ac:spMkLst>
            <pc:docMk/>
            <pc:sldMk cId="483702502" sldId="1337"/>
            <ac:spMk id="141" creationId="{9CE10379-6E21-BF2A-1362-6639CEC4B7A2}"/>
          </ac:spMkLst>
        </pc:spChg>
        <pc:spChg chg="mod">
          <ac:chgData name="Salima  Ben Najem" userId="5d5d9c33-4a8f-4fad-a74b-e23ae769dead" providerId="ADAL" clId="{9BC4A8D2-6BD3-4F6E-9B89-9E8D97E5DD9E}" dt="2026-04-08T16:04:39.708" v="84"/>
          <ac:spMkLst>
            <pc:docMk/>
            <pc:sldMk cId="483702502" sldId="1337"/>
            <ac:spMk id="142" creationId="{266D2FB1-7E8A-2EB9-A433-7DDF68AFE1D5}"/>
          </ac:spMkLst>
        </pc:spChg>
        <pc:spChg chg="mod">
          <ac:chgData name="Salima  Ben Najem" userId="5d5d9c33-4a8f-4fad-a74b-e23ae769dead" providerId="ADAL" clId="{9BC4A8D2-6BD3-4F6E-9B89-9E8D97E5DD9E}" dt="2026-04-08T16:04:39.708" v="84"/>
          <ac:spMkLst>
            <pc:docMk/>
            <pc:sldMk cId="483702502" sldId="1337"/>
            <ac:spMk id="143" creationId="{8E8F0243-DA26-C8D3-DA9D-ADE6B63A83B4}"/>
          </ac:spMkLst>
        </pc:spChg>
        <pc:spChg chg="mod">
          <ac:chgData name="Salima  Ben Najem" userId="5d5d9c33-4a8f-4fad-a74b-e23ae769dead" providerId="ADAL" clId="{9BC4A8D2-6BD3-4F6E-9B89-9E8D97E5DD9E}" dt="2026-04-08T16:04:39.708" v="84"/>
          <ac:spMkLst>
            <pc:docMk/>
            <pc:sldMk cId="483702502" sldId="1337"/>
            <ac:spMk id="145" creationId="{2C12F22D-7AD7-070A-0DE1-E17771A0C80C}"/>
          </ac:spMkLst>
        </pc:spChg>
        <pc:spChg chg="mod">
          <ac:chgData name="Salima  Ben Najem" userId="5d5d9c33-4a8f-4fad-a74b-e23ae769dead" providerId="ADAL" clId="{9BC4A8D2-6BD3-4F6E-9B89-9E8D97E5DD9E}" dt="2026-04-08T16:04:39.708" v="84"/>
          <ac:spMkLst>
            <pc:docMk/>
            <pc:sldMk cId="483702502" sldId="1337"/>
            <ac:spMk id="147" creationId="{A1C7F153-1E75-4C6F-E2A0-5D9B953A40F4}"/>
          </ac:spMkLst>
        </pc:spChg>
        <pc:spChg chg="mod">
          <ac:chgData name="Salima  Ben Najem" userId="5d5d9c33-4a8f-4fad-a74b-e23ae769dead" providerId="ADAL" clId="{9BC4A8D2-6BD3-4F6E-9B89-9E8D97E5DD9E}" dt="2026-04-08T16:04:39.708" v="84"/>
          <ac:spMkLst>
            <pc:docMk/>
            <pc:sldMk cId="483702502" sldId="1337"/>
            <ac:spMk id="151" creationId="{81386AC2-2A16-1613-996E-329787316840}"/>
          </ac:spMkLst>
        </pc:spChg>
        <pc:spChg chg="mod">
          <ac:chgData name="Salima  Ben Najem" userId="5d5d9c33-4a8f-4fad-a74b-e23ae769dead" providerId="ADAL" clId="{9BC4A8D2-6BD3-4F6E-9B89-9E8D97E5DD9E}" dt="2026-04-08T16:06:22.449" v="101" actId="1076"/>
          <ac:spMkLst>
            <pc:docMk/>
            <pc:sldMk cId="483702502" sldId="1337"/>
            <ac:spMk id="153" creationId="{3A39344C-BE82-9AF3-5456-41E7FBD2750F}"/>
          </ac:spMkLst>
        </pc:spChg>
        <pc:spChg chg="add del mod">
          <ac:chgData name="Salima  Ben Najem" userId="5d5d9c33-4a8f-4fad-a74b-e23ae769dead" providerId="ADAL" clId="{9BC4A8D2-6BD3-4F6E-9B89-9E8D97E5DD9E}" dt="2026-04-08T16:06:29.716" v="103" actId="1076"/>
          <ac:spMkLst>
            <pc:docMk/>
            <pc:sldMk cId="483702502" sldId="1337"/>
            <ac:spMk id="155" creationId="{8C421701-A852-C45A-6089-C121E578AF9D}"/>
          </ac:spMkLst>
        </pc:spChg>
        <pc:spChg chg="mod">
          <ac:chgData name="Salima  Ben Najem" userId="5d5d9c33-4a8f-4fad-a74b-e23ae769dead" providerId="ADAL" clId="{9BC4A8D2-6BD3-4F6E-9B89-9E8D97E5DD9E}" dt="2026-04-08T16:06:20.216" v="100" actId="1076"/>
          <ac:spMkLst>
            <pc:docMk/>
            <pc:sldMk cId="483702502" sldId="1337"/>
            <ac:spMk id="158" creationId="{E0656F11-04B2-B55B-B969-40B8DC046C91}"/>
          </ac:spMkLst>
        </pc:spChg>
        <pc:spChg chg="mod">
          <ac:chgData name="Salima  Ben Najem" userId="5d5d9c33-4a8f-4fad-a74b-e23ae769dead" providerId="ADAL" clId="{9BC4A8D2-6BD3-4F6E-9B89-9E8D97E5DD9E}" dt="2026-04-08T16:04:39.708" v="84"/>
          <ac:spMkLst>
            <pc:docMk/>
            <pc:sldMk cId="483702502" sldId="1337"/>
            <ac:spMk id="162" creationId="{ABA5BF9B-FEC4-C760-27A9-988CE113F0CF}"/>
          </ac:spMkLst>
        </pc:spChg>
        <pc:spChg chg="mod">
          <ac:chgData name="Salima  Ben Najem" userId="5d5d9c33-4a8f-4fad-a74b-e23ae769dead" providerId="ADAL" clId="{9BC4A8D2-6BD3-4F6E-9B89-9E8D97E5DD9E}" dt="2026-04-08T16:06:40.796" v="106" actId="1076"/>
          <ac:spMkLst>
            <pc:docMk/>
            <pc:sldMk cId="483702502" sldId="1337"/>
            <ac:spMk id="171" creationId="{E4C7D0BC-27FC-5D4C-A357-6CB99879711C}"/>
          </ac:spMkLst>
        </pc:spChg>
        <pc:spChg chg="mod">
          <ac:chgData name="Salima  Ben Najem" userId="5d5d9c33-4a8f-4fad-a74b-e23ae769dead" providerId="ADAL" clId="{9BC4A8D2-6BD3-4F6E-9B89-9E8D97E5DD9E}" dt="2026-04-08T16:04:39.708" v="84"/>
          <ac:spMkLst>
            <pc:docMk/>
            <pc:sldMk cId="483702502" sldId="1337"/>
            <ac:spMk id="175" creationId="{1E65F390-6CF2-DDDA-2E10-510F279D69EB}"/>
          </ac:spMkLst>
        </pc:spChg>
        <pc:grpChg chg="mod">
          <ac:chgData name="Salima  Ben Najem" userId="5d5d9c33-4a8f-4fad-a74b-e23ae769dead" providerId="ADAL" clId="{9BC4A8D2-6BD3-4F6E-9B89-9E8D97E5DD9E}" dt="2026-04-08T16:10:03.758" v="145" actId="1076"/>
          <ac:grpSpMkLst>
            <pc:docMk/>
            <pc:sldMk cId="483702502" sldId="1337"/>
            <ac:grpSpMk id="11" creationId="{7A525C8B-A1B3-6F93-B3C8-B4DD6F19E63B}"/>
          </ac:grpSpMkLst>
        </pc:grpChg>
        <pc:picChg chg="mod">
          <ac:chgData name="Salima  Ben Najem" userId="5d5d9c33-4a8f-4fad-a74b-e23ae769dead" providerId="ADAL" clId="{9BC4A8D2-6BD3-4F6E-9B89-9E8D97E5DD9E}" dt="2026-04-08T16:02:37.816" v="62" actId="1076"/>
          <ac:picMkLst>
            <pc:docMk/>
            <pc:sldMk cId="483702502" sldId="1337"/>
            <ac:picMk id="7" creationId="{F1AF6BF0-3854-2476-0181-CF7CB9A460B3}"/>
          </ac:picMkLst>
        </pc:picChg>
        <pc:picChg chg="mod">
          <ac:chgData name="Salima  Ben Najem" userId="5d5d9c33-4a8f-4fad-a74b-e23ae769dead" providerId="ADAL" clId="{9BC4A8D2-6BD3-4F6E-9B89-9E8D97E5DD9E}" dt="2026-04-08T16:06:53.672" v="110" actId="1076"/>
          <ac:picMkLst>
            <pc:docMk/>
            <pc:sldMk cId="483702502" sldId="1337"/>
            <ac:picMk id="13" creationId="{EE9EC96D-3DA7-CFD3-EA4C-3BC91EDE8C89}"/>
          </ac:picMkLst>
        </pc:picChg>
        <pc:picChg chg="mod">
          <ac:chgData name="Salima  Ben Najem" userId="5d5d9c33-4a8f-4fad-a74b-e23ae769dead" providerId="ADAL" clId="{9BC4A8D2-6BD3-4F6E-9B89-9E8D97E5DD9E}" dt="2026-04-08T16:09:26.911" v="139" actId="1076"/>
          <ac:picMkLst>
            <pc:docMk/>
            <pc:sldMk cId="483702502" sldId="1337"/>
            <ac:picMk id="14" creationId="{33FD81C0-35B5-7920-8E90-937D86A4121C}"/>
          </ac:picMkLst>
        </pc:picChg>
        <pc:picChg chg="add mod">
          <ac:chgData name="Salima  Ben Najem" userId="5d5d9c33-4a8f-4fad-a74b-e23ae769dead" providerId="ADAL" clId="{9BC4A8D2-6BD3-4F6E-9B89-9E8D97E5DD9E}" dt="2026-04-08T16:09:23.908" v="138" actId="1076"/>
          <ac:picMkLst>
            <pc:docMk/>
            <pc:sldMk cId="483702502" sldId="1337"/>
            <ac:picMk id="18" creationId="{D2D8D7A1-D1B0-3449-6C2E-C2CB02DE708C}"/>
          </ac:picMkLst>
        </pc:picChg>
        <pc:picChg chg="add mod">
          <ac:chgData name="Salima  Ben Najem" userId="5d5d9c33-4a8f-4fad-a74b-e23ae769dead" providerId="ADAL" clId="{9BC4A8D2-6BD3-4F6E-9B89-9E8D97E5DD9E}" dt="2026-04-08T16:09:33.911" v="141" actId="1076"/>
          <ac:picMkLst>
            <pc:docMk/>
            <pc:sldMk cId="483702502" sldId="1337"/>
            <ac:picMk id="19" creationId="{CD53A3A5-E8B4-708F-31BD-F4856BC48F6F}"/>
          </ac:picMkLst>
        </pc:picChg>
        <pc:picChg chg="mod">
          <ac:chgData name="Salima  Ben Najem" userId="5d5d9c33-4a8f-4fad-a74b-e23ae769dead" providerId="ADAL" clId="{9BC4A8D2-6BD3-4F6E-9B89-9E8D97E5DD9E}" dt="2026-04-08T16:02:32.296" v="61" actId="1076"/>
          <ac:picMkLst>
            <pc:docMk/>
            <pc:sldMk cId="483702502" sldId="1337"/>
            <ac:picMk id="152" creationId="{8665B1E8-173D-5098-7CE2-78111FABBE4B}"/>
          </ac:picMkLst>
        </pc:picChg>
        <pc:picChg chg="mod">
          <ac:chgData name="Salima  Ben Najem" userId="5d5d9c33-4a8f-4fad-a74b-e23ae769dead" providerId="ADAL" clId="{9BC4A8D2-6BD3-4F6E-9B89-9E8D97E5DD9E}" dt="2026-04-08T16:06:31.718" v="104" actId="1076"/>
          <ac:picMkLst>
            <pc:docMk/>
            <pc:sldMk cId="483702502" sldId="1337"/>
            <ac:picMk id="161" creationId="{4ECD4A8F-DE37-09CD-B2CC-8B176D1F18AE}"/>
          </ac:picMkLst>
        </pc:picChg>
        <pc:picChg chg="mod">
          <ac:chgData name="Salima  Ben Najem" userId="5d5d9c33-4a8f-4fad-a74b-e23ae769dead" providerId="ADAL" clId="{9BC4A8D2-6BD3-4F6E-9B89-9E8D97E5DD9E}" dt="2026-04-08T16:06:24.522" v="102" actId="1076"/>
          <ac:picMkLst>
            <pc:docMk/>
            <pc:sldMk cId="483702502" sldId="1337"/>
            <ac:picMk id="167" creationId="{45EAF606-3D86-9FC5-F15A-713240CEDF0B}"/>
          </ac:picMkLst>
        </pc:picChg>
        <pc:picChg chg="mod">
          <ac:chgData name="Salima  Ben Najem" userId="5d5d9c33-4a8f-4fad-a74b-e23ae769dead" providerId="ADAL" clId="{9BC4A8D2-6BD3-4F6E-9B89-9E8D97E5DD9E}" dt="2026-04-08T16:06:43.039" v="107" actId="1076"/>
          <ac:picMkLst>
            <pc:docMk/>
            <pc:sldMk cId="483702502" sldId="1337"/>
            <ac:picMk id="176" creationId="{F1CA9563-7FDC-1194-3CD5-D009FF4E3B1B}"/>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14/04/2026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pPr/>
              <a:t>1</a:t>
            </a:fld>
            <a:endParaRPr lang="fr-MA"/>
          </a:p>
        </p:txBody>
      </p:sp>
    </p:spTree>
    <p:extLst>
      <p:ext uri="{BB962C8B-B14F-4D97-AF65-F5344CB8AC3E}">
        <p14:creationId xmlns:p14="http://schemas.microsoft.com/office/powerpoint/2010/main" val="30008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7F740799-204B-E9CC-6B9D-CF4EC499293D}"/>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784D194E-4987-C73C-44B6-0439C1CDC6F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0AE2C11B-FF4E-EF73-9AD3-417BEDF2469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0002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8D70F112-AF7D-4ABF-3751-861802D78EAC}"/>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C0A27F3E-C253-48B9-041B-0183C3B362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CD0B3A93-CD92-FF64-EF2F-842F1DF2D5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3572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98BE230F-1F55-77B6-D127-EA5B32A60EF8}"/>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B222AD87-DE07-0960-4EE9-8F666CFDCC9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a:extLst>
              <a:ext uri="{FF2B5EF4-FFF2-40B4-BE49-F238E27FC236}">
                <a16:creationId xmlns:a16="http://schemas.microsoft.com/office/drawing/2014/main" id="{AE68D93C-D8F6-1A1F-65C3-39A3EE5C057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8500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7" y="2358258"/>
            <a:ext cx="1370529" cy="338554"/>
          </a:xfrm>
          <a:prstGeom prst="rect">
            <a:avLst/>
          </a:prstGeom>
          <a:noFill/>
        </p:spPr>
        <p:txBody>
          <a:bodyPr wrap="squar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6_Disposition personnalisée">
  <p:cSld name="12_Disposition personnalisée">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600"/>
              <a:buFont typeface="Play"/>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a:spLocks noGrp="1"/>
          </p:cNvSpPr>
          <p:nvPr>
            <p:ph type="pic" idx="2"/>
          </p:nvPr>
        </p:nvSpPr>
        <p:spPr>
          <a:xfrm>
            <a:off x="394184" y="792000"/>
            <a:ext cx="720000" cy="720000"/>
          </a:xfrm>
          <a:prstGeom prst="rect">
            <a:avLst/>
          </a:prstGeom>
          <a:noFill/>
          <a:ln>
            <a:noFill/>
          </a:ln>
        </p:spPr>
        <p:txBody>
          <a:bodyPr/>
          <a:lstStyle/>
          <a:p>
            <a:endParaRPr lang="fr-MA"/>
          </a:p>
        </p:txBody>
      </p:sp>
      <p:sp>
        <p:nvSpPr>
          <p:cNvPr id="18" name="Google Shape;18;p4"/>
          <p:cNvSpPr>
            <a:spLocks noGrp="1"/>
          </p:cNvSpPr>
          <p:nvPr>
            <p:ph type="media" idx="3"/>
          </p:nvPr>
        </p:nvSpPr>
        <p:spPr>
          <a:xfrm>
            <a:off x="2040385" y="1947285"/>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9" name="Google Shape;19;p4"/>
          <p:cNvSpPr>
            <a:spLocks noGrp="1"/>
          </p:cNvSpPr>
          <p:nvPr>
            <p:ph type="media" idx="4"/>
          </p:nvPr>
        </p:nvSpPr>
        <p:spPr>
          <a:xfrm>
            <a:off x="4763616" y="1962000"/>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717690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64736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01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85922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9370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04932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84921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9896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50756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82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6064152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1381253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7206627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975860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9011270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675853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379602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40379993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85962037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7711767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93034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image" Target="../media/image8.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image" Target="../media/image7.jpeg"/><Relationship Id="rId2" Type="http://schemas.openxmlformats.org/officeDocument/2006/relationships/slideLayout" Target="../slideLayouts/slideLayout34.xml"/><Relationship Id="rId16" Type="http://schemas.openxmlformats.org/officeDocument/2006/relationships/theme" Target="../theme/theme5.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image" Target="../media/image9.png"/><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0.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8.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1.jpeg"/><Relationship Id="rId5" Type="http://schemas.openxmlformats.org/officeDocument/2006/relationships/slideLayout" Target="../slideLayouts/slideLayout52.xml"/><Relationship Id="rId10" Type="http://schemas.openxmlformats.org/officeDocument/2006/relationships/theme" Target="../theme/theme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9.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8.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7.jpeg"/><Relationship Id="rId5" Type="http://schemas.openxmlformats.org/officeDocument/2006/relationships/slideLayout" Target="../slideLayouts/slideLayout61.xml"/><Relationship Id="rId10" Type="http://schemas.openxmlformats.org/officeDocument/2006/relationships/theme" Target="../theme/theme7.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9.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8.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7.jpeg"/><Relationship Id="rId5" Type="http://schemas.openxmlformats.org/officeDocument/2006/relationships/slideLayout" Target="../slideLayouts/slideLayout70.xml"/><Relationship Id="rId10" Type="http://schemas.openxmlformats.org/officeDocument/2006/relationships/theme" Target="../theme/theme8.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image" Target="../media/image9.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8.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1.jpeg"/><Relationship Id="rId5" Type="http://schemas.openxmlformats.org/officeDocument/2006/relationships/slideLayout" Target="../slideLayouts/slideLayout79.xml"/><Relationship Id="rId10" Type="http://schemas.openxmlformats.org/officeDocument/2006/relationships/theme" Target="../theme/theme9.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1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7"/>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864"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1" y="209732"/>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709309"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305914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036113" y="17509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2" name="Image 1">
            <a:extLst>
              <a:ext uri="{FF2B5EF4-FFF2-40B4-BE49-F238E27FC236}">
                <a16:creationId xmlns:a16="http://schemas.microsoft.com/office/drawing/2014/main" id="{0ACA3066-505D-B0DA-6C49-1C373DFA50BF}"/>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Tree>
    <p:extLst>
      <p:ext uri="{BB962C8B-B14F-4D97-AF65-F5344CB8AC3E}">
        <p14:creationId xmlns:p14="http://schemas.microsoft.com/office/powerpoint/2010/main" val="18333953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14/04/2026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a:p>
        </p:txBody>
      </p:sp>
    </p:spTree>
    <p:extLst>
      <p:ext uri="{BB962C8B-B14F-4D97-AF65-F5344CB8AC3E}">
        <p14:creationId xmlns:p14="http://schemas.microsoft.com/office/powerpoint/2010/main" val="142568013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slideLayout" Target="../slideLayouts/slideLayout34.xml"/><Relationship Id="rId4" Type="http://schemas.openxmlformats.org/officeDocument/2006/relationships/video" Target="../media/media2.mp4"/><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6.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3.pn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7.png"/><Relationship Id="rId1" Type="http://schemas.openxmlformats.org/officeDocument/2006/relationships/slideLayout" Target="../slideLayouts/slideLayout58.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6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NULL"/><Relationship Id="rId7" Type="http://schemas.openxmlformats.org/officeDocument/2006/relationships/image" Target="../media/image27.png"/><Relationship Id="rId2" Type="http://schemas.openxmlformats.org/officeDocument/2006/relationships/customXml" Target="../ink/ink1.xml"/><Relationship Id="rId1" Type="http://schemas.openxmlformats.org/officeDocument/2006/relationships/slideLayout" Target="../slideLayouts/slideLayout83.xml"/><Relationship Id="rId6" Type="http://schemas.openxmlformats.org/officeDocument/2006/relationships/image" Target="NULL"/><Relationship Id="rId4" Type="http://schemas.openxmlformats.org/officeDocument/2006/relationships/customXml" Target="../ink/ink2.xml"/></Relationships>
</file>

<file path=ppt/slides/_rels/slide26.xml.rels><?xml version="1.0" encoding="UTF-8" standalone="yes"?>
<Relationships xmlns="http://schemas.openxmlformats.org/package/2006/relationships"><Relationship Id="rId13" Type="http://schemas.openxmlformats.org/officeDocument/2006/relationships/image" Target="../media/image49.png"/><Relationship Id="rId3" Type="http://schemas.openxmlformats.org/officeDocument/2006/relationships/slideLayout" Target="../slideLayouts/slideLayout83.xml"/><Relationship Id="rId12" Type="http://schemas.openxmlformats.org/officeDocument/2006/relationships/image" Target="../media/image34.gif"/><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customXml" Target="../ink/ink4.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8.png"/><Relationship Id="rId4" Type="http://schemas.openxmlformats.org/officeDocument/2006/relationships/customXml" Target="../ink/ink3.xml"/><Relationship Id="rId9" Type="http://schemas.openxmlformats.org/officeDocument/2006/relationships/image" Target="NULL"/></Relationships>
</file>

<file path=ppt/slides/_rels/slide2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NULL"/><Relationship Id="rId7" Type="http://schemas.openxmlformats.org/officeDocument/2006/relationships/image" Target="../media/image27.png"/><Relationship Id="rId2" Type="http://schemas.openxmlformats.org/officeDocument/2006/relationships/customXml" Target="../ink/ink5.xml"/><Relationship Id="rId1" Type="http://schemas.openxmlformats.org/officeDocument/2006/relationships/slideLayout" Target="../slideLayouts/slideLayout83.xml"/><Relationship Id="rId6" Type="http://schemas.openxmlformats.org/officeDocument/2006/relationships/image" Target="NULL"/><Relationship Id="rId4" Type="http://schemas.openxmlformats.org/officeDocument/2006/relationships/customXml" Target="../ink/ink6.xml"/></Relationships>
</file>

<file path=ppt/slides/_rels/slide28.xml.rels><?xml version="1.0" encoding="UTF-8" standalone="yes"?>
<Relationships xmlns="http://schemas.openxmlformats.org/package/2006/relationships"><Relationship Id="rId12" Type="http://schemas.openxmlformats.org/officeDocument/2006/relationships/image" Target="../media/image28.png"/><Relationship Id="rId2" Type="http://schemas.openxmlformats.org/officeDocument/2006/relationships/customXml" Target="../ink/ink7.xml"/><Relationship Id="rId1" Type="http://schemas.openxmlformats.org/officeDocument/2006/relationships/slideLayout" Target="../slideLayouts/slideLayout83.xml"/><Relationship Id="rId6" Type="http://schemas.openxmlformats.org/officeDocument/2006/relationships/customXml" Target="../ink/ink8.xml"/><Relationship Id="rId11" Type="http://schemas.openxmlformats.org/officeDocument/2006/relationships/image" Target="../media/image27.png"/><Relationship Id="rId5" Type="http://schemas.openxmlformats.org/officeDocument/2006/relationships/image" Target="NULL"/><Relationship Id="rId10" Type="http://schemas.openxmlformats.org/officeDocument/2006/relationships/image" Target="../media/image33.gif"/><Relationship Id="rId9" Type="http://schemas.openxmlformats.org/officeDocument/2006/relationships/image" Target="NULL"/></Relationships>
</file>

<file path=ppt/slides/_rels/slide29.xml.rels><?xml version="1.0" encoding="UTF-8" standalone="yes"?>
<Relationships xmlns="http://schemas.openxmlformats.org/package/2006/relationships"><Relationship Id="rId13" Type="http://schemas.openxmlformats.org/officeDocument/2006/relationships/image" Target="../media/image49.png"/><Relationship Id="rId3" Type="http://schemas.openxmlformats.org/officeDocument/2006/relationships/slideLayout" Target="../slideLayouts/slideLayout83.xml"/><Relationship Id="rId12" Type="http://schemas.openxmlformats.org/officeDocument/2006/relationships/image" Target="../media/image34.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customXml" Target="../ink/ink10.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8.png"/><Relationship Id="rId4" Type="http://schemas.openxmlformats.org/officeDocument/2006/relationships/customXml" Target="../ink/ink9.xml"/><Relationship Id="rId9" Type="http://schemas.openxmlformats.org/officeDocument/2006/relationships/image" Target="NULL"/></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83.xml"/><Relationship Id="rId4" Type="http://schemas.openxmlformats.org/officeDocument/2006/relationships/customXml" Target="../ink/ink12.xml"/></Relationships>
</file>

<file path=ppt/slides/_rels/slide31.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28.png"/><Relationship Id="rId2" Type="http://schemas.openxmlformats.org/officeDocument/2006/relationships/customXml" Target="../ink/ink13.xml"/><Relationship Id="rId1" Type="http://schemas.openxmlformats.org/officeDocument/2006/relationships/slideLayout" Target="../slideLayouts/slideLayout83.xml"/><Relationship Id="rId6" Type="http://schemas.openxmlformats.org/officeDocument/2006/relationships/image" Target="../media/image27.png"/><Relationship Id="rId5" Type="http://schemas.openxmlformats.org/officeDocument/2006/relationships/image" Target="../media/image52.png"/><Relationship Id="rId4" Type="http://schemas.openxmlformats.org/officeDocument/2006/relationships/customXml" Target="../ink/ink14.xml"/></Relationships>
</file>

<file path=ppt/slides/_rels/slide32.xml.rels><?xml version="1.0" encoding="UTF-8" standalone="yes"?>
<Relationships xmlns="http://schemas.openxmlformats.org/package/2006/relationships"><Relationship Id="rId13" Type="http://schemas.openxmlformats.org/officeDocument/2006/relationships/image" Target="../media/image49.png"/><Relationship Id="rId3" Type="http://schemas.openxmlformats.org/officeDocument/2006/relationships/slideLayout" Target="../slideLayouts/slideLayout83.xml"/><Relationship Id="rId12" Type="http://schemas.openxmlformats.org/officeDocument/2006/relationships/image" Target="../media/image34.gif"/><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customXml" Target="../ink/ink16.xml"/><Relationship Id="rId11" Type="http://schemas.openxmlformats.org/officeDocument/2006/relationships/image" Target="../media/image33.gif"/><Relationship Id="rId5" Type="http://schemas.openxmlformats.org/officeDocument/2006/relationships/image" Target="NULL"/><Relationship Id="rId10" Type="http://schemas.openxmlformats.org/officeDocument/2006/relationships/image" Target="../media/image48.png"/><Relationship Id="rId4" Type="http://schemas.openxmlformats.org/officeDocument/2006/relationships/customXml" Target="../ink/ink15.xml"/><Relationship Id="rId9" Type="http://schemas.openxmlformats.org/officeDocument/2006/relationships/image" Target="NULL"/></Relationships>
</file>

<file path=ppt/slides/_rels/slide33.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customXml" Target="../ink/ink17.xml"/><Relationship Id="rId1" Type="http://schemas.openxmlformats.org/officeDocument/2006/relationships/slideLayout" Target="../slideLayouts/slideLayout83.xml"/><Relationship Id="rId6" Type="http://schemas.openxmlformats.org/officeDocument/2006/relationships/image" Target="../media/image43.png"/><Relationship Id="rId5" Type="http://schemas.openxmlformats.org/officeDocument/2006/relationships/image" Target="../media/image52.png"/><Relationship Id="rId4" Type="http://schemas.openxmlformats.org/officeDocument/2006/relationships/customXml" Target="../ink/ink18.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6.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4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 Id="rId6" Type="http://schemas.openxmlformats.org/officeDocument/2006/relationships/customXml" Target="../ink/ink20.xml"/><Relationship Id="rId5" Type="http://schemas.openxmlformats.org/officeDocument/2006/relationships/image" Target="../media/image510.png"/><Relationship Id="rId4" Type="http://schemas.openxmlformats.org/officeDocument/2006/relationships/customXml" Target="../ink/ink19.xml"/></Relationships>
</file>

<file path=ppt/slides/_rels/slide41.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43.png"/><Relationship Id="rId2" Type="http://schemas.openxmlformats.org/officeDocument/2006/relationships/customXml" Target="../ink/ink21.xml"/><Relationship Id="rId1" Type="http://schemas.openxmlformats.org/officeDocument/2006/relationships/slideLayout" Target="../slideLayouts/slideLayout66.xml"/><Relationship Id="rId6" Type="http://schemas.openxmlformats.org/officeDocument/2006/relationships/image" Target="../media/image52.png"/><Relationship Id="rId4" Type="http://schemas.openxmlformats.org/officeDocument/2006/relationships/customXml" Target="../ink/ink2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2.png"/><Relationship Id="rId2" Type="http://schemas.openxmlformats.org/officeDocument/2006/relationships/image" Target="../media/image27.png"/><Relationship Id="rId1" Type="http://schemas.openxmlformats.org/officeDocument/2006/relationships/slideLayout" Target="../slideLayouts/slideLayout74.xml"/><Relationship Id="rId6" Type="http://schemas.openxmlformats.org/officeDocument/2006/relationships/customXml" Target="../ink/ink24.xml"/><Relationship Id="rId5" Type="http://schemas.openxmlformats.org/officeDocument/2006/relationships/image" Target="../media/image510.png"/><Relationship Id="rId4" Type="http://schemas.openxmlformats.org/officeDocument/2006/relationships/customXml" Target="../ink/ink23.xml"/></Relationships>
</file>

<file path=ppt/slides/_rels/slide45.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customXml" Target="../ink/ink25.xml"/><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52.png"/><Relationship Id="rId4" Type="http://schemas.openxmlformats.org/officeDocument/2006/relationships/customXml" Target="../ink/ink26.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7.xml"/><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6.xml"/><Relationship Id="rId5" Type="http://schemas.openxmlformats.org/officeDocument/2006/relationships/image" Target="../media/image51.png"/><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66.xml"/><Relationship Id="rId4" Type="http://schemas.openxmlformats.org/officeDocument/2006/relationships/image" Target="../media/image28.png"/></Relationships>
</file>

<file path=ppt/slides/_rels/slide50.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media" Target="../media/media8.mp4"/><Relationship Id="rId7" Type="http://schemas.openxmlformats.org/officeDocument/2006/relationships/image" Target="../media/image2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7.png"/><Relationship Id="rId5" Type="http://schemas.openxmlformats.org/officeDocument/2006/relationships/slideLayout" Target="../slideLayouts/slideLayout66.xml"/><Relationship Id="rId4" Type="http://schemas.openxmlformats.org/officeDocument/2006/relationships/video" Target="../media/media8.mp4"/><Relationship Id="rId9" Type="http://schemas.openxmlformats.org/officeDocument/2006/relationships/image" Target="../media/image54.png"/></Relationships>
</file>

<file path=ppt/slides/_rels/slide51.xml.rels><?xml version="1.0" encoding="UTF-8" standalone="yes"?>
<Relationships xmlns="http://schemas.openxmlformats.org/package/2006/relationships"><Relationship Id="rId3" Type="http://schemas.openxmlformats.org/officeDocument/2006/relationships/image" Target="../media/image58.emf"/><Relationship Id="rId7" Type="http://schemas.openxmlformats.org/officeDocument/2006/relationships/image" Target="../media/image51.png"/><Relationship Id="rId2" Type="http://schemas.openxmlformats.org/officeDocument/2006/relationships/customXml" Target="../ink/ink27.xml"/><Relationship Id="rId1" Type="http://schemas.openxmlformats.org/officeDocument/2006/relationships/slideLayout" Target="../slideLayouts/slideLayout83.xml"/><Relationship Id="rId6" Type="http://schemas.openxmlformats.org/officeDocument/2006/relationships/image" Target="../media/image55.png"/><Relationship Id="rId5" Type="http://schemas.openxmlformats.org/officeDocument/2006/relationships/image" Target="../media/image59.emf"/><Relationship Id="rId4" Type="http://schemas.openxmlformats.org/officeDocument/2006/relationships/customXml" Target="../ink/ink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03180CC4-7144-5720-376B-F100E1310A63}"/>
              </a:ext>
            </a:extLst>
          </p:cNvPr>
          <p:cNvPicPr>
            <a:picLocks noChangeAspect="1"/>
          </p:cNvPicPr>
          <p:nvPr/>
        </p:nvPicPr>
        <p:blipFill>
          <a:blip r:embed="rId3">
            <a:extLst>
              <a:ext uri="{28A0092B-C50C-407E-A947-70E740481C1C}">
                <a14:useLocalDpi xmlns:a14="http://schemas.microsoft.com/office/drawing/2010/main" val="0"/>
              </a:ext>
            </a:extLst>
          </a:blip>
          <a:srcRect t="2801" b="3467"/>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0D0310C7-8B7A-65C9-CDA2-9B031FFF9FCA}"/>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42A297D-FCA2-1158-8054-F1AC81C99EF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1BD7704-9EFD-1DDE-D8D4-C75F512C8F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10F6A3A-7786-3E09-175B-2A0FC33BDB0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3" name="Groupe 12">
            <a:extLst>
              <a:ext uri="{FF2B5EF4-FFF2-40B4-BE49-F238E27FC236}">
                <a16:creationId xmlns:a16="http://schemas.microsoft.com/office/drawing/2014/main" id="{B38D3E66-29CB-7238-805A-BEB3A7A20CF5}"/>
              </a:ext>
            </a:extLst>
          </p:cNvPr>
          <p:cNvGrpSpPr/>
          <p:nvPr/>
        </p:nvGrpSpPr>
        <p:grpSpPr>
          <a:xfrm>
            <a:off x="367641" y="2629408"/>
            <a:ext cx="8408718" cy="2579903"/>
            <a:chOff x="234499" y="2629408"/>
            <a:chExt cx="8408718" cy="2579903"/>
          </a:xfrm>
        </p:grpSpPr>
        <p:pic>
          <p:nvPicPr>
            <p:cNvPr id="14" name="Image 13">
              <a:extLst>
                <a:ext uri="{FF2B5EF4-FFF2-40B4-BE49-F238E27FC236}">
                  <a16:creationId xmlns:a16="http://schemas.microsoft.com/office/drawing/2014/main" id="{7637E100-4FE2-D1FF-AE78-D5E57A5AC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99" y="2629408"/>
              <a:ext cx="1681964" cy="2579901"/>
            </a:xfrm>
            <a:prstGeom prst="rect">
              <a:avLst/>
            </a:prstGeom>
          </p:spPr>
        </p:pic>
        <p:pic>
          <p:nvPicPr>
            <p:cNvPr id="15" name="Image 14">
              <a:extLst>
                <a:ext uri="{FF2B5EF4-FFF2-40B4-BE49-F238E27FC236}">
                  <a16:creationId xmlns:a16="http://schemas.microsoft.com/office/drawing/2014/main" id="{70F06869-678A-944E-1C1F-B60A80BA9D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1253" y="2629408"/>
              <a:ext cx="1681964" cy="2579901"/>
            </a:xfrm>
            <a:prstGeom prst="rect">
              <a:avLst/>
            </a:prstGeom>
          </p:spPr>
        </p:pic>
        <p:pic>
          <p:nvPicPr>
            <p:cNvPr id="16" name="Image 15">
              <a:extLst>
                <a:ext uri="{FF2B5EF4-FFF2-40B4-BE49-F238E27FC236}">
                  <a16:creationId xmlns:a16="http://schemas.microsoft.com/office/drawing/2014/main" id="{94BE9B07-1813-6DEC-FEBA-59CEC3CA8D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1665" y="2629408"/>
              <a:ext cx="1681964" cy="2579901"/>
            </a:xfrm>
            <a:prstGeom prst="rect">
              <a:avLst/>
            </a:prstGeom>
          </p:spPr>
        </p:pic>
        <p:pic>
          <p:nvPicPr>
            <p:cNvPr id="17" name="Image 16">
              <a:extLst>
                <a:ext uri="{FF2B5EF4-FFF2-40B4-BE49-F238E27FC236}">
                  <a16:creationId xmlns:a16="http://schemas.microsoft.com/office/drawing/2014/main" id="{D7131A3E-21F2-4746-0021-A63684F3E7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0915" y="2629408"/>
              <a:ext cx="1681965" cy="2579901"/>
            </a:xfrm>
            <a:prstGeom prst="rect">
              <a:avLst/>
            </a:prstGeom>
          </p:spPr>
        </p:pic>
        <p:pic>
          <p:nvPicPr>
            <p:cNvPr id="18" name="Image 17">
              <a:extLst>
                <a:ext uri="{FF2B5EF4-FFF2-40B4-BE49-F238E27FC236}">
                  <a16:creationId xmlns:a16="http://schemas.microsoft.com/office/drawing/2014/main" id="{34ED34AD-B7BC-8126-34DC-1EB4DBB04A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5365" y="2629409"/>
              <a:ext cx="1681965" cy="2579902"/>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6733C7-5264-4BA7-8B93-C1BD978C2780}"/>
              </a:ext>
            </a:extLst>
          </p:cNvPr>
          <p:cNvPicPr>
            <a:picLocks noChangeAspect="1"/>
          </p:cNvPicPr>
          <p:nvPr/>
        </p:nvPicPr>
        <p:blipFill>
          <a:blip r:embed="rId2"/>
          <a:stretch>
            <a:fillRect/>
          </a:stretch>
        </p:blipFill>
        <p:spPr>
          <a:xfrm>
            <a:off x="4706798" y="1923697"/>
            <a:ext cx="3828620" cy="136562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564856"/>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 et compréhension.</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200" y="2300286"/>
            <a:ext cx="1231448" cy="338554"/>
          </a:xfrm>
          <a:prstGeom prst="rect">
            <a:avLst/>
          </a:prstGeom>
          <a:noFill/>
        </p:spPr>
        <p:txBody>
          <a:bodyPr wrap="square" rtlCol="0">
            <a:spAutoFit/>
          </a:bodyPr>
          <a:lstStyle/>
          <a:p>
            <a:r>
              <a:rPr lang="fr-MA" sz="1600" dirty="0">
                <a:solidFill>
                  <a:srgbClr val="424D7B"/>
                </a:solidFill>
                <a:latin typeface="Dosis ExtraBold" pitchFamily="2" charset="0"/>
              </a:rPr>
              <a:t>1.  Dialogue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611164"/>
            <a:ext cx="5346248"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Jouer un dialogue en reprenant les actes de parole enseignés.</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cstate="print">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F68E17E7-3286-8C1D-FCA0-2F1D5581E71F}"/>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370463FB-EAD3-CDBA-340D-0D34FB5FBC9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17F5D18-D6DF-A37E-B7BA-C5A0B3AED26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9EE545F8-7089-CEF2-7991-F76986B46B2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9B4E084B-DCCF-793D-3DB3-C07AD2B4CA03}"/>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44AD6D55-9CCA-AF6C-FADD-C004619CFDD9}"/>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cstate="print"/>
          <a:srcRect b="1466"/>
          <a:stretch>
            <a:fillRect/>
          </a:stretch>
        </p:blipFill>
        <p:spPr>
          <a:xfrm flipH="1">
            <a:off x="2135345" y="2310148"/>
            <a:ext cx="2190013" cy="3497485"/>
          </a:xfr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17" name="Titre 8">
            <a:extLst>
              <a:ext uri="{FF2B5EF4-FFF2-40B4-BE49-F238E27FC236}">
                <a16:creationId xmlns:a16="http://schemas.microsoft.com/office/drawing/2014/main" id="{BE98E796-6839-6613-7734-54675A25BA9F}"/>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un dialogue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18" name="Groupe 17">
            <a:extLst>
              <a:ext uri="{FF2B5EF4-FFF2-40B4-BE49-F238E27FC236}">
                <a16:creationId xmlns:a16="http://schemas.microsoft.com/office/drawing/2014/main" id="{083F23F2-BEA6-CD7B-DB47-BBFF52271A0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C7B09657-85F7-9D63-74E5-C98D5AA75F8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C5E0A0-B9F6-9FE6-F4F7-00D556562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1" name="Image 20">
            <a:extLst>
              <a:ext uri="{FF2B5EF4-FFF2-40B4-BE49-F238E27FC236}">
                <a16:creationId xmlns:a16="http://schemas.microsoft.com/office/drawing/2014/main" id="{179C1DF5-959D-774A-0969-909207D91A64}"/>
              </a:ext>
            </a:extLst>
          </p:cNvPr>
          <p:cNvPicPr>
            <a:picLocks noChangeAspect="1"/>
          </p:cNvPicPr>
          <p:nvPr/>
        </p:nvPicPr>
        <p:blipFill>
          <a:blip r:embed="rId4"/>
          <a:stretch>
            <a:fillRect/>
          </a:stretch>
        </p:blipFill>
        <p:spPr>
          <a:xfrm>
            <a:off x="1603266" y="2397020"/>
            <a:ext cx="4710907" cy="3397867"/>
          </a:xfrm>
          <a:prstGeom prst="rect">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98686129-E1EE-120C-4C50-20FACBAA9D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2" name="FR_N5_P4_SEM4_S4_dialogue">
            <a:hlinkClick r:id="" action="ppaction://media"/>
            <a:extLst>
              <a:ext uri="{FF2B5EF4-FFF2-40B4-BE49-F238E27FC236}">
                <a16:creationId xmlns:a16="http://schemas.microsoft.com/office/drawing/2014/main" id="{75220805-82B9-73B8-56E6-61A27B5BC9B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7895" y="1966912"/>
            <a:ext cx="8208210" cy="2924175"/>
          </a:xfrm>
          <a:prstGeom prst="rect">
            <a:avLst/>
          </a:prstGeom>
        </p:spPr>
      </p:pic>
    </p:spTree>
    <p:extLst>
      <p:ext uri="{BB962C8B-B14F-4D97-AF65-F5344CB8AC3E}">
        <p14:creationId xmlns:p14="http://schemas.microsoft.com/office/powerpoint/2010/main" val="35474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658" fill="hold"/>
                                        <p:tgtEl>
                                          <p:spTgt spid="2"/>
                                        </p:tgtEl>
                                      </p:cBhvr>
                                    </p:cmd>
                                  </p:childTnLst>
                                </p:cTn>
                              </p:par>
                            </p:childTnLst>
                          </p:cTn>
                        </p:par>
                        <p:par>
                          <p:cTn id="7" fill="hold">
                            <p:stCondLst>
                              <p:cond delay="127658"/>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D9E2E7E-2AC1-0EF4-3A51-DAD0EE6EF9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10" name="Groupe 9">
            <a:extLst>
              <a:ext uri="{FF2B5EF4-FFF2-40B4-BE49-F238E27FC236}">
                <a16:creationId xmlns:a16="http://schemas.microsoft.com/office/drawing/2014/main" id="{D17F793A-1DA5-22EB-2123-16A097276F65}"/>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90981-7616-A898-0293-7E20B24B3D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49E663-BE6D-9795-A2B1-8EC260B948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0DFEAA44-B3EC-7101-F74C-1E3C98D82DE3}"/>
              </a:ext>
            </a:extLst>
          </p:cNvPr>
          <p:cNvPicPr>
            <a:picLocks noChangeAspect="1"/>
          </p:cNvPicPr>
          <p:nvPr/>
        </p:nvPicPr>
        <p:blipFill>
          <a:blip r:embed="rId4" cstate="print"/>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2663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98686129-E1EE-120C-4C50-20FACBAA9D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2" name="FR_N5_P4_SEM4_S4_dialogue">
            <a:hlinkClick r:id="" action="ppaction://media"/>
            <a:extLst>
              <a:ext uri="{FF2B5EF4-FFF2-40B4-BE49-F238E27FC236}">
                <a16:creationId xmlns:a16="http://schemas.microsoft.com/office/drawing/2014/main" id="{75220805-82B9-73B8-56E6-61A27B5BC9B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7895" y="1966912"/>
            <a:ext cx="8208210" cy="2924175"/>
          </a:xfrm>
          <a:prstGeom prst="rect">
            <a:avLst/>
          </a:prstGeom>
        </p:spPr>
      </p:pic>
    </p:spTree>
    <p:extLst>
      <p:ext uri="{BB962C8B-B14F-4D97-AF65-F5344CB8AC3E}">
        <p14:creationId xmlns:p14="http://schemas.microsoft.com/office/powerpoint/2010/main" val="350218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658" fill="hold"/>
                                        <p:tgtEl>
                                          <p:spTgt spid="2"/>
                                        </p:tgtEl>
                                      </p:cBhvr>
                                    </p:cmd>
                                  </p:childTnLst>
                                </p:cTn>
                              </p:par>
                            </p:childTnLst>
                          </p:cTn>
                        </p:par>
                        <p:par>
                          <p:cTn id="7" fill="hold">
                            <p:stCondLst>
                              <p:cond delay="127658"/>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9EA4D-B888-5A32-6D18-E107126D4157}"/>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C122774D-7CCB-11A7-610B-6B8520701587}"/>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Puis, on va continuer à répéter le dialogue.</a:t>
            </a:r>
            <a:endParaRPr lang="fr-MA" dirty="0">
              <a:latin typeface="Dosis Medium" pitchFamily="2" charset="0"/>
            </a:endParaRPr>
          </a:p>
        </p:txBody>
      </p:sp>
      <p:grpSp>
        <p:nvGrpSpPr>
          <p:cNvPr id="2" name="Groupe 64">
            <a:extLst>
              <a:ext uri="{FF2B5EF4-FFF2-40B4-BE49-F238E27FC236}">
                <a16:creationId xmlns:a16="http://schemas.microsoft.com/office/drawing/2014/main" id="{BFD74FDC-98F8-814B-ACFC-3E91B7471AA3}"/>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11B6BB36-C4F9-347F-A2B8-84D1C11F5AE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B39C3-B0A6-CE4A-2FFE-3C74C656C9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998F189-80CD-49AA-3335-051FAA00BFAA}"/>
              </a:ext>
            </a:extLst>
          </p:cNvPr>
          <p:cNvPicPr>
            <a:picLocks noChangeAspect="1"/>
          </p:cNvPicPr>
          <p:nvPr/>
        </p:nvPicPr>
        <p:blipFill>
          <a:blip r:embed="rId4"/>
          <a:stretch>
            <a:fillRect/>
          </a:stretch>
        </p:blipFill>
        <p:spPr>
          <a:xfrm>
            <a:off x="688931" y="1941327"/>
            <a:ext cx="7766137" cy="3936868"/>
          </a:xfrm>
          <a:prstGeom prst="rect">
            <a:avLst/>
          </a:prstGeom>
        </p:spPr>
      </p:pic>
    </p:spTree>
    <p:extLst>
      <p:ext uri="{BB962C8B-B14F-4D97-AF65-F5344CB8AC3E}">
        <p14:creationId xmlns:p14="http://schemas.microsoft.com/office/powerpoint/2010/main" val="339312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92" name="Google Shape;192;p2"/>
          <p:cNvSpPr/>
          <p:nvPr/>
        </p:nvSpPr>
        <p:spPr>
          <a:xfrm>
            <a:off x="2497234" y="5902169"/>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2" name="Titre 1">
            <a:extLst>
              <a:ext uri="{FF2B5EF4-FFF2-40B4-BE49-F238E27FC236}">
                <a16:creationId xmlns:a16="http://schemas.microsoft.com/office/drawing/2014/main" id="{8DACDCD2-97D0-C124-6C2F-8B9B1AE90349}"/>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D38E8DC7-45C0-53D5-4597-3BCD1BC725B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C14A4E08-C844-B451-1082-C0EF7781483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2B39343-8E4E-51ED-8534-ED21695E38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B2925076-6F08-623A-793E-D4E1D069D368}"/>
              </a:ext>
            </a:extLst>
          </p:cNvPr>
          <p:cNvGrpSpPr/>
          <p:nvPr/>
        </p:nvGrpSpPr>
        <p:grpSpPr>
          <a:xfrm>
            <a:off x="1391169" y="2146418"/>
            <a:ext cx="6611798" cy="4394011"/>
            <a:chOff x="2100985" y="1820144"/>
            <a:chExt cx="6611798" cy="4394011"/>
          </a:xfrm>
        </p:grpSpPr>
        <p:sp>
          <p:nvSpPr>
            <p:cNvPr id="141" name="Google Shape;141;p2"/>
            <p:cNvSpPr/>
            <p:nvPr/>
          </p:nvSpPr>
          <p:spPr>
            <a:xfrm>
              <a:off x="2619957" y="2140440"/>
              <a:ext cx="4785001"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r>
                <a:rPr lang="fr-FR" b="1" dirty="0">
                  <a:solidFill>
                    <a:schemeClr val="lt1"/>
                  </a:solidFill>
                  <a:latin typeface="Dosis" pitchFamily="2" charset="0"/>
                  <a:ea typeface="Dosis SemiBold"/>
                  <a:cs typeface="Dosis SemiBold"/>
                  <a:sym typeface="Dosis SemiBold"/>
                </a:rPr>
                <a:t>    </a:t>
              </a:r>
              <a:r>
                <a:rPr lang="fr-FR" dirty="0">
                  <a:solidFill>
                    <a:srgbClr val="474F71"/>
                  </a:solidFill>
                  <a:latin typeface="Dosis" pitchFamily="2" charset="0"/>
                </a:rPr>
                <a:t>Qu’est-ce que nous pouvons faire grâce à l’IA ?</a:t>
              </a:r>
              <a:endParaRPr lang="fr-MA" dirty="0">
                <a:solidFill>
                  <a:srgbClr val="474F71"/>
                </a:solidFill>
                <a:latin typeface="Dosis" pitchFamily="2" charset="0"/>
              </a:endParaRPr>
            </a:p>
          </p:txBody>
        </p:sp>
        <p:sp>
          <p:nvSpPr>
            <p:cNvPr id="142" name="Google Shape;142;p2"/>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45" name="Google Shape;145;p2" descr="Image générée"/>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47" name="Google Shape;147;p2"/>
            <p:cNvSpPr/>
            <p:nvPr/>
          </p:nvSpPr>
          <p:spPr>
            <a:xfrm>
              <a:off x="2796265" y="2724789"/>
              <a:ext cx="4588346"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51" name="Google Shape;151;p2"/>
            <p:cNvSpPr txBox="1"/>
            <p:nvPr/>
          </p:nvSpPr>
          <p:spPr>
            <a:xfrm>
              <a:off x="2802626" y="2788832"/>
              <a:ext cx="4602332"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pitchFamily="2" charset="0"/>
                  <a:ea typeface="Dosis SemiBold"/>
                  <a:cs typeface="Dosis SemiBold"/>
                  <a:sym typeface="Dosis SemiBold"/>
                </a:rPr>
                <a:t> </a:t>
              </a:r>
              <a:r>
                <a:rPr lang="fr-FR" dirty="0">
                  <a:solidFill>
                    <a:srgbClr val="474F71"/>
                  </a:solidFill>
                  <a:latin typeface="Dosis" pitchFamily="2" charset="0"/>
                </a:rPr>
                <a:t>Grâce à l’IA, nous pouvons apprendre plus vite.</a:t>
              </a:r>
              <a:endParaRPr lang="fr-MA" dirty="0">
                <a:solidFill>
                  <a:srgbClr val="474F71"/>
                </a:solidFill>
                <a:latin typeface="Dosis" pitchFamily="2" charset="0"/>
              </a:endParaRPr>
            </a:p>
          </p:txBody>
        </p:sp>
        <p:pic>
          <p:nvPicPr>
            <p:cNvPr id="152" name="Google Shape;152;p2"/>
            <p:cNvPicPr preferRelativeResize="0"/>
            <p:nvPr/>
          </p:nvPicPr>
          <p:blipFill rotWithShape="1">
            <a:blip r:embed="rId5">
              <a:alphaModFix/>
            </a:blip>
            <a:srcRect/>
            <a:stretch/>
          </p:blipFill>
          <p:spPr>
            <a:xfrm>
              <a:off x="2231544" y="2008493"/>
              <a:ext cx="571082" cy="765140"/>
            </a:xfrm>
            <a:prstGeom prst="rect">
              <a:avLst/>
            </a:prstGeom>
            <a:noFill/>
            <a:ln>
              <a:noFill/>
            </a:ln>
          </p:spPr>
        </p:pic>
        <p:sp>
          <p:nvSpPr>
            <p:cNvPr id="153" name="Google Shape;153;p2"/>
            <p:cNvSpPr/>
            <p:nvPr/>
          </p:nvSpPr>
          <p:spPr>
            <a:xfrm>
              <a:off x="2619957" y="3444853"/>
              <a:ext cx="5014537"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sp>
          <p:nvSpPr>
            <p:cNvPr id="155" name="Google Shape;155;p2"/>
            <p:cNvSpPr/>
            <p:nvPr/>
          </p:nvSpPr>
          <p:spPr>
            <a:xfrm>
              <a:off x="2345685" y="3922277"/>
              <a:ext cx="5737860"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lvl="0">
                <a:lnSpc>
                  <a:spcPct val="107000"/>
                </a:lnSpc>
                <a:spcAft>
                  <a:spcPts val="800"/>
                </a:spcAft>
                <a:defRPr/>
              </a:pPr>
              <a:r>
                <a:rPr lang="fr-FR" dirty="0">
                  <a:solidFill>
                    <a:srgbClr val="474F71"/>
                  </a:solidFill>
                  <a:latin typeface="Dosis" pitchFamily="2" charset="0"/>
                </a:rPr>
                <a:t>Non, car l’IA ne peut pas ressentir les émotions des élèves.</a:t>
              </a:r>
              <a:endParaRPr lang="fr-MA" dirty="0">
                <a:solidFill>
                  <a:srgbClr val="474F71"/>
                </a:solidFill>
                <a:latin typeface="Dosis" pitchFamily="2" charset="0"/>
              </a:endParaRPr>
            </a:p>
          </p:txBody>
        </p:sp>
        <p:sp>
          <p:nvSpPr>
            <p:cNvPr id="158" name="Google Shape;158;p2"/>
            <p:cNvSpPr txBox="1"/>
            <p:nvPr/>
          </p:nvSpPr>
          <p:spPr>
            <a:xfrm>
              <a:off x="2850906" y="3347389"/>
              <a:ext cx="5463383" cy="484718"/>
            </a:xfrm>
            <a:prstGeom prst="rect">
              <a:avLst/>
            </a:prstGeom>
            <a:noFill/>
            <a:ln>
              <a:noFill/>
            </a:ln>
          </p:spPr>
          <p:txBody>
            <a:bodyPr spcFirstLastPara="1" wrap="square" lIns="68569" tIns="34275" rIns="68569" bIns="34275" anchor="t" anchorCtr="0">
              <a:spAutoFit/>
            </a:bodyPr>
            <a:lstStyle/>
            <a:p>
              <a:pPr>
                <a:lnSpc>
                  <a:spcPct val="150000"/>
                </a:lnSpc>
              </a:pPr>
              <a:r>
                <a:rPr lang="fr-FR" b="1" dirty="0">
                  <a:solidFill>
                    <a:srgbClr val="474F71"/>
                  </a:solidFill>
                  <a:latin typeface="Dosis" pitchFamily="2" charset="0"/>
                  <a:sym typeface="Dosis SemiBold"/>
                </a:rPr>
                <a:t> </a:t>
              </a:r>
              <a:r>
                <a:rPr lang="fr-FR" dirty="0">
                  <a:solidFill>
                    <a:srgbClr val="474F71"/>
                  </a:solidFill>
                  <a:latin typeface="Dosis" pitchFamily="2" charset="0"/>
                </a:rPr>
                <a:t>Est-ce que l’IA peut remplacer les enseignants ?</a:t>
              </a:r>
              <a:endParaRPr lang="fr-MA" dirty="0">
                <a:solidFill>
                  <a:srgbClr val="474F71"/>
                </a:solidFill>
                <a:latin typeface="Dosis" pitchFamily="2" charset="0"/>
              </a:endParaRPr>
            </a:p>
          </p:txBody>
        </p:sp>
        <p:pic>
          <p:nvPicPr>
            <p:cNvPr id="161" name="Google Shape;161;p2"/>
            <p:cNvPicPr preferRelativeResize="0"/>
            <p:nvPr/>
          </p:nvPicPr>
          <p:blipFill rotWithShape="1">
            <a:blip r:embed="rId5">
              <a:alphaModFix/>
            </a:blip>
            <a:srcRect/>
            <a:stretch/>
          </p:blipFill>
          <p:spPr>
            <a:xfrm>
              <a:off x="8141701" y="3770064"/>
              <a:ext cx="571082" cy="765140"/>
            </a:xfrm>
            <a:prstGeom prst="rect">
              <a:avLst/>
            </a:prstGeom>
            <a:noFill/>
            <a:ln>
              <a:noFill/>
            </a:ln>
          </p:spPr>
        </p:pic>
        <p:sp>
          <p:nvSpPr>
            <p:cNvPr id="162" name="Google Shape;162;p2" descr="Image générée"/>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65" name="Google Shape;165;p2"/>
            <p:cNvSpPr/>
            <p:nvPr/>
          </p:nvSpPr>
          <p:spPr>
            <a:xfrm>
              <a:off x="2543602" y="2771555"/>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167" name="Google Shape;167;p2"/>
            <p:cNvPicPr preferRelativeResize="0"/>
            <p:nvPr/>
          </p:nvPicPr>
          <p:blipFill rotWithShape="1">
            <a:blip r:embed="rId6">
              <a:alphaModFix/>
            </a:blip>
            <a:srcRect/>
            <a:stretch/>
          </p:blipFill>
          <p:spPr>
            <a:xfrm>
              <a:off x="2100985" y="3180589"/>
              <a:ext cx="749921" cy="749921"/>
            </a:xfrm>
            <a:prstGeom prst="rect">
              <a:avLst/>
            </a:prstGeom>
            <a:noFill/>
            <a:ln>
              <a:noFill/>
            </a:ln>
          </p:spPr>
        </p:pic>
        <p:sp>
          <p:nvSpPr>
            <p:cNvPr id="168" name="Google Shape;168;p2" descr="Image générée"/>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75" name="Google Shape;175;p2" descr="Image générée"/>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pitchFamily="2" charset="0"/>
                <a:ea typeface="Dosis SemiBold"/>
                <a:cs typeface="Dosis SemiBold"/>
                <a:sym typeface="Dosis SemiBold"/>
              </a:endParaRPr>
            </a:p>
          </p:txBody>
        </p:sp>
        <p:sp>
          <p:nvSpPr>
            <p:cNvPr id="189" name="Google Shape;189;p2"/>
            <p:cNvSpPr/>
            <p:nvPr/>
          </p:nvSpPr>
          <p:spPr>
            <a:xfrm>
              <a:off x="6753692" y="5422808"/>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pitchFamily="2" charset="0"/>
                <a:ea typeface="Dosis SemiBold"/>
                <a:cs typeface="Dosis SemiBold"/>
                <a:sym typeface="Dosis SemiBold"/>
              </a:endParaRPr>
            </a:p>
          </p:txBody>
        </p:sp>
        <p:pic>
          <p:nvPicPr>
            <p:cNvPr id="7" name="Google Shape;146;p2"/>
            <p:cNvPicPr preferRelativeResize="0"/>
            <p:nvPr/>
          </p:nvPicPr>
          <p:blipFill rotWithShape="1">
            <a:blip r:embed="rId6">
              <a:alphaModFix/>
            </a:blip>
            <a:srcRect/>
            <a:stretch/>
          </p:blipFill>
          <p:spPr>
            <a:xfrm>
              <a:off x="7416610" y="2522724"/>
              <a:ext cx="749921" cy="749921"/>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F9276753-4261-7FEF-1B16-891919B77C7A}"/>
            </a:ext>
          </a:extLst>
        </p:cNvPr>
        <p:cNvGrpSpPr/>
        <p:nvPr/>
      </p:nvGrpSpPr>
      <p:grpSpPr>
        <a:xfrm>
          <a:off x="0" y="0"/>
          <a:ext cx="0" cy="0"/>
          <a:chOff x="0" y="0"/>
          <a:chExt cx="0" cy="0"/>
        </a:xfrm>
      </p:grpSpPr>
      <p:sp>
        <p:nvSpPr>
          <p:cNvPr id="192" name="Google Shape;192;p2">
            <a:extLst>
              <a:ext uri="{FF2B5EF4-FFF2-40B4-BE49-F238E27FC236}">
                <a16:creationId xmlns:a16="http://schemas.microsoft.com/office/drawing/2014/main" id="{9B4DACDA-07A8-F7DE-1FA2-F73BB6DA8F45}"/>
              </a:ext>
            </a:extLst>
          </p:cNvPr>
          <p:cNvSpPr/>
          <p:nvPr/>
        </p:nvSpPr>
        <p:spPr>
          <a:xfrm>
            <a:off x="2649634" y="5673569"/>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SemiBold"/>
              <a:ea typeface="Dosis SemiBold"/>
              <a:cs typeface="Dosis SemiBold"/>
              <a:sym typeface="Dosis SemiBold"/>
            </a:endParaRPr>
          </a:p>
        </p:txBody>
      </p:sp>
      <p:sp>
        <p:nvSpPr>
          <p:cNvPr id="2" name="Titre 1">
            <a:extLst>
              <a:ext uri="{FF2B5EF4-FFF2-40B4-BE49-F238E27FC236}">
                <a16:creationId xmlns:a16="http://schemas.microsoft.com/office/drawing/2014/main" id="{8D84DAD0-9C0C-9A4E-A02C-F2E13516EBA1}"/>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92039F5D-A077-BD1A-EDAB-C4EA2CE190A1}"/>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4567A929-092A-4F49-E9C9-4810C7DD8C5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DC9E34-3AC5-1B9A-44E5-6B363620D6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215EE4FF-C616-2BAE-9982-61C5E9271FFF}"/>
              </a:ext>
            </a:extLst>
          </p:cNvPr>
          <p:cNvGrpSpPr/>
          <p:nvPr/>
        </p:nvGrpSpPr>
        <p:grpSpPr>
          <a:xfrm>
            <a:off x="1200084" y="1792715"/>
            <a:ext cx="6438756" cy="4549594"/>
            <a:chOff x="1765120" y="1664561"/>
            <a:chExt cx="6438756" cy="4549594"/>
          </a:xfrm>
        </p:grpSpPr>
        <p:sp>
          <p:nvSpPr>
            <p:cNvPr id="141" name="Google Shape;141;p2">
              <a:extLst>
                <a:ext uri="{FF2B5EF4-FFF2-40B4-BE49-F238E27FC236}">
                  <a16:creationId xmlns:a16="http://schemas.microsoft.com/office/drawing/2014/main" id="{74410018-34F6-5E61-AAD8-3F17225B9FA6}"/>
                </a:ext>
              </a:extLst>
            </p:cNvPr>
            <p:cNvSpPr/>
            <p:nvPr/>
          </p:nvSpPr>
          <p:spPr>
            <a:xfrm>
              <a:off x="2619957" y="1796508"/>
              <a:ext cx="4785001"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r>
                <a:rPr lang="fr-FR" dirty="0">
                  <a:solidFill>
                    <a:srgbClr val="474F71"/>
                  </a:solidFill>
                  <a:latin typeface="Dosis" pitchFamily="2" charset="0"/>
                  <a:sym typeface="Dosis SemiBold"/>
                </a:rPr>
                <a:t>    </a:t>
              </a:r>
              <a:r>
                <a:rPr lang="fr-FR" dirty="0">
                  <a:solidFill>
                    <a:srgbClr val="474F71"/>
                  </a:solidFill>
                  <a:latin typeface="Dosis" pitchFamily="2" charset="0"/>
                </a:rPr>
                <a:t>Pourquoi les animaux disparaissent-ils ? </a:t>
              </a:r>
              <a:endParaRPr lang="fr-MA" dirty="0">
                <a:solidFill>
                  <a:srgbClr val="474F71"/>
                </a:solidFill>
                <a:latin typeface="Dosis" pitchFamily="2" charset="0"/>
              </a:endParaRPr>
            </a:p>
          </p:txBody>
        </p:sp>
        <p:sp>
          <p:nvSpPr>
            <p:cNvPr id="142" name="Google Shape;142;p2">
              <a:extLst>
                <a:ext uri="{FF2B5EF4-FFF2-40B4-BE49-F238E27FC236}">
                  <a16:creationId xmlns:a16="http://schemas.microsoft.com/office/drawing/2014/main" id="{5F412E2E-196D-96FE-9265-B2DDEE58A9E8}"/>
                </a:ext>
              </a:extLst>
            </p:cNvPr>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3" name="Google Shape;143;p2">
              <a:extLst>
                <a:ext uri="{FF2B5EF4-FFF2-40B4-BE49-F238E27FC236}">
                  <a16:creationId xmlns:a16="http://schemas.microsoft.com/office/drawing/2014/main" id="{7146CC7E-E4FD-C1B2-5445-92F40E2B3303}"/>
                </a:ext>
              </a:extLst>
            </p:cNvPr>
            <p:cNvSpPr/>
            <p:nvPr/>
          </p:nvSpPr>
          <p:spPr>
            <a:xfrm>
              <a:off x="2246087" y="1789461"/>
              <a:ext cx="519767" cy="509479"/>
            </a:xfrm>
            <a:prstGeom prst="ellipse">
              <a:avLst/>
            </a:prstGeom>
            <a:solidFill>
              <a:srgbClr val="D9BBDA"/>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5" name="Google Shape;145;p2" descr="Image générée">
              <a:extLst>
                <a:ext uri="{FF2B5EF4-FFF2-40B4-BE49-F238E27FC236}">
                  <a16:creationId xmlns:a16="http://schemas.microsoft.com/office/drawing/2014/main" id="{9D2C6635-2C3E-67B2-F27E-00DB598B2339}"/>
                </a:ext>
              </a:extLst>
            </p:cNvPr>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47" name="Google Shape;147;p2">
              <a:extLst>
                <a:ext uri="{FF2B5EF4-FFF2-40B4-BE49-F238E27FC236}">
                  <a16:creationId xmlns:a16="http://schemas.microsoft.com/office/drawing/2014/main" id="{60542690-04E1-708F-E86E-8F1A43CC3146}"/>
                </a:ext>
              </a:extLst>
            </p:cNvPr>
            <p:cNvSpPr/>
            <p:nvPr/>
          </p:nvSpPr>
          <p:spPr>
            <a:xfrm>
              <a:off x="2841842" y="2413319"/>
              <a:ext cx="4588346"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1" name="Google Shape;151;p2">
              <a:extLst>
                <a:ext uri="{FF2B5EF4-FFF2-40B4-BE49-F238E27FC236}">
                  <a16:creationId xmlns:a16="http://schemas.microsoft.com/office/drawing/2014/main" id="{20B9BAC6-3B8A-C903-DF94-083A00010502}"/>
                </a:ext>
              </a:extLst>
            </p:cNvPr>
            <p:cNvSpPr txBox="1"/>
            <p:nvPr/>
          </p:nvSpPr>
          <p:spPr>
            <a:xfrm>
              <a:off x="2802626" y="2444900"/>
              <a:ext cx="4602332" cy="346218"/>
            </a:xfrm>
            <a:prstGeom prst="rect">
              <a:avLst/>
            </a:prstGeom>
            <a:noFill/>
            <a:ln>
              <a:noFill/>
            </a:ln>
          </p:spPr>
          <p:txBody>
            <a:bodyPr spcFirstLastPara="1" wrap="square" lIns="68569" tIns="34275" rIns="68569" bIns="34275" anchor="t" anchorCtr="0">
              <a:spAutoFit/>
            </a:bodyPr>
            <a:lstStyle/>
            <a:p>
              <a:pPr lvl="0"/>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Ils disparaissent à cause de la chasse illégale.</a:t>
              </a:r>
              <a:endParaRPr lang="fr-MA" dirty="0">
                <a:solidFill>
                  <a:srgbClr val="474F71"/>
                </a:solidFill>
                <a:latin typeface="Dosis" pitchFamily="2" charset="0"/>
              </a:endParaRPr>
            </a:p>
          </p:txBody>
        </p:sp>
        <p:pic>
          <p:nvPicPr>
            <p:cNvPr id="152" name="Google Shape;152;p2">
              <a:extLst>
                <a:ext uri="{FF2B5EF4-FFF2-40B4-BE49-F238E27FC236}">
                  <a16:creationId xmlns:a16="http://schemas.microsoft.com/office/drawing/2014/main" id="{E7616229-B981-3313-D85C-B124977928C6}"/>
                </a:ext>
              </a:extLst>
            </p:cNvPr>
            <p:cNvPicPr preferRelativeResize="0"/>
            <p:nvPr/>
          </p:nvPicPr>
          <p:blipFill rotWithShape="1">
            <a:blip r:embed="rId5">
              <a:alphaModFix/>
            </a:blip>
            <a:srcRect/>
            <a:stretch/>
          </p:blipFill>
          <p:spPr>
            <a:xfrm>
              <a:off x="2231544" y="1664561"/>
              <a:ext cx="571082" cy="765140"/>
            </a:xfrm>
            <a:prstGeom prst="rect">
              <a:avLst/>
            </a:prstGeom>
            <a:noFill/>
            <a:ln>
              <a:noFill/>
            </a:ln>
          </p:spPr>
        </p:pic>
        <p:sp>
          <p:nvSpPr>
            <p:cNvPr id="153" name="Google Shape;153;p2">
              <a:extLst>
                <a:ext uri="{FF2B5EF4-FFF2-40B4-BE49-F238E27FC236}">
                  <a16:creationId xmlns:a16="http://schemas.microsoft.com/office/drawing/2014/main" id="{DBA937E7-F868-E6E7-F53C-39ED81E2EB78}"/>
                </a:ext>
              </a:extLst>
            </p:cNvPr>
            <p:cNvSpPr/>
            <p:nvPr/>
          </p:nvSpPr>
          <p:spPr>
            <a:xfrm>
              <a:off x="2680759" y="3065424"/>
              <a:ext cx="4735851"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5" name="Google Shape;155;p2">
              <a:extLst>
                <a:ext uri="{FF2B5EF4-FFF2-40B4-BE49-F238E27FC236}">
                  <a16:creationId xmlns:a16="http://schemas.microsoft.com/office/drawing/2014/main" id="{9B626C9A-6537-46BE-CF54-4C3E4601CDCD}"/>
                </a:ext>
              </a:extLst>
            </p:cNvPr>
            <p:cNvSpPr/>
            <p:nvPr/>
          </p:nvSpPr>
          <p:spPr>
            <a:xfrm>
              <a:off x="3050624" y="3615888"/>
              <a:ext cx="4354334"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nSpc>
                  <a:spcPct val="107000"/>
                </a:lnSpc>
                <a:spcAft>
                  <a:spcPts val="800"/>
                </a:spcAft>
                <a:defRPr/>
              </a:pPr>
              <a:r>
                <a:rPr lang="fr-FR" dirty="0">
                  <a:solidFill>
                    <a:srgbClr val="474F71"/>
                  </a:solidFill>
                  <a:latin typeface="Dosis" pitchFamily="2" charset="0"/>
                </a:rPr>
                <a:t>Elles disparaissent à cause de la déforestation.</a:t>
              </a:r>
              <a:endParaRPr lang="fr-MA" dirty="0">
                <a:solidFill>
                  <a:srgbClr val="474F71"/>
                </a:solidFill>
                <a:latin typeface="Dosis" pitchFamily="2" charset="0"/>
              </a:endParaRPr>
            </a:p>
          </p:txBody>
        </p:sp>
        <p:sp>
          <p:nvSpPr>
            <p:cNvPr id="158" name="Google Shape;158;p2">
              <a:extLst>
                <a:ext uri="{FF2B5EF4-FFF2-40B4-BE49-F238E27FC236}">
                  <a16:creationId xmlns:a16="http://schemas.microsoft.com/office/drawing/2014/main" id="{C9067366-AF8D-AC8F-C430-866D7AD39006}"/>
                </a:ext>
              </a:extLst>
            </p:cNvPr>
            <p:cNvSpPr txBox="1"/>
            <p:nvPr/>
          </p:nvSpPr>
          <p:spPr>
            <a:xfrm>
              <a:off x="2832532" y="3018562"/>
              <a:ext cx="4087584" cy="484718"/>
            </a:xfrm>
            <a:prstGeom prst="rect">
              <a:avLst/>
            </a:prstGeom>
            <a:noFill/>
            <a:ln>
              <a:noFill/>
            </a:ln>
          </p:spPr>
          <p:txBody>
            <a:bodyPr spcFirstLastPara="1" wrap="square" lIns="68569" tIns="34275" rIns="68569" bIns="34275" anchor="t" anchorCtr="0">
              <a:spAutoFit/>
            </a:bodyPr>
            <a:lstStyle/>
            <a:p>
              <a:pPr>
                <a:lnSpc>
                  <a:spcPct val="150000"/>
                </a:lnSpc>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lang="fr-FR" dirty="0">
                  <a:solidFill>
                    <a:srgbClr val="474F71"/>
                  </a:solidFill>
                  <a:latin typeface="Dosis" pitchFamily="2" charset="0"/>
                </a:rPr>
                <a:t>Pourquoi les forêts disparaissent-elles ? </a:t>
              </a:r>
              <a:endParaRPr lang="fr-MA" dirty="0">
                <a:solidFill>
                  <a:srgbClr val="474F71"/>
                </a:solidFill>
                <a:latin typeface="Dosis" pitchFamily="2" charset="0"/>
              </a:endParaRPr>
            </a:p>
          </p:txBody>
        </p:sp>
        <p:pic>
          <p:nvPicPr>
            <p:cNvPr id="161" name="Google Shape;161;p2">
              <a:extLst>
                <a:ext uri="{FF2B5EF4-FFF2-40B4-BE49-F238E27FC236}">
                  <a16:creationId xmlns:a16="http://schemas.microsoft.com/office/drawing/2014/main" id="{29ACA297-3CD4-A4F0-9B4A-24EEDB368C97}"/>
                </a:ext>
              </a:extLst>
            </p:cNvPr>
            <p:cNvPicPr preferRelativeResize="0"/>
            <p:nvPr/>
          </p:nvPicPr>
          <p:blipFill rotWithShape="1">
            <a:blip r:embed="rId5">
              <a:alphaModFix/>
            </a:blip>
            <a:srcRect/>
            <a:stretch/>
          </p:blipFill>
          <p:spPr>
            <a:xfrm>
              <a:off x="7442424" y="3380157"/>
              <a:ext cx="571082" cy="765140"/>
            </a:xfrm>
            <a:prstGeom prst="rect">
              <a:avLst/>
            </a:prstGeom>
            <a:noFill/>
            <a:ln>
              <a:noFill/>
            </a:ln>
          </p:spPr>
        </p:pic>
        <p:sp>
          <p:nvSpPr>
            <p:cNvPr id="162" name="Google Shape;162;p2" descr="Image générée">
              <a:extLst>
                <a:ext uri="{FF2B5EF4-FFF2-40B4-BE49-F238E27FC236}">
                  <a16:creationId xmlns:a16="http://schemas.microsoft.com/office/drawing/2014/main" id="{C44959A2-2E08-C45F-7D0B-AE473A9ABF3C}"/>
                </a:ext>
              </a:extLst>
            </p:cNvPr>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65" name="Google Shape;165;p2">
              <a:extLst>
                <a:ext uri="{FF2B5EF4-FFF2-40B4-BE49-F238E27FC236}">
                  <a16:creationId xmlns:a16="http://schemas.microsoft.com/office/drawing/2014/main" id="{3EDFDB8B-A218-F3A8-0ABD-685BB6BFFB0F}"/>
                </a:ext>
              </a:extLst>
            </p:cNvPr>
            <p:cNvSpPr/>
            <p:nvPr/>
          </p:nvSpPr>
          <p:spPr>
            <a:xfrm>
              <a:off x="2543602" y="2771555"/>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pic>
          <p:nvPicPr>
            <p:cNvPr id="167" name="Google Shape;167;p2">
              <a:extLst>
                <a:ext uri="{FF2B5EF4-FFF2-40B4-BE49-F238E27FC236}">
                  <a16:creationId xmlns:a16="http://schemas.microsoft.com/office/drawing/2014/main" id="{2C968D7B-0606-B560-1C16-7EEE4BECDA77}"/>
                </a:ext>
              </a:extLst>
            </p:cNvPr>
            <p:cNvPicPr preferRelativeResize="0"/>
            <p:nvPr/>
          </p:nvPicPr>
          <p:blipFill rotWithShape="1">
            <a:blip r:embed="rId6">
              <a:alphaModFix/>
            </a:blip>
            <a:srcRect/>
            <a:stretch/>
          </p:blipFill>
          <p:spPr>
            <a:xfrm>
              <a:off x="2100985" y="2836657"/>
              <a:ext cx="749921" cy="749921"/>
            </a:xfrm>
            <a:prstGeom prst="rect">
              <a:avLst/>
            </a:prstGeom>
            <a:noFill/>
            <a:ln>
              <a:noFill/>
            </a:ln>
          </p:spPr>
        </p:pic>
        <p:sp>
          <p:nvSpPr>
            <p:cNvPr id="168" name="Google Shape;168;p2" descr="Image générée">
              <a:extLst>
                <a:ext uri="{FF2B5EF4-FFF2-40B4-BE49-F238E27FC236}">
                  <a16:creationId xmlns:a16="http://schemas.microsoft.com/office/drawing/2014/main" id="{681AF3CD-D4BA-00AB-D7D8-FDE0EDEB64FE}"/>
                </a:ext>
              </a:extLst>
            </p:cNvPr>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71" name="Google Shape;171;p2">
              <a:extLst>
                <a:ext uri="{FF2B5EF4-FFF2-40B4-BE49-F238E27FC236}">
                  <a16:creationId xmlns:a16="http://schemas.microsoft.com/office/drawing/2014/main" id="{D060D7EC-5E6F-3045-5F7B-B89007FB34F4}"/>
                </a:ext>
              </a:extLst>
            </p:cNvPr>
            <p:cNvSpPr/>
            <p:nvPr/>
          </p:nvSpPr>
          <p:spPr>
            <a:xfrm>
              <a:off x="2496719" y="4145328"/>
              <a:ext cx="4774334"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75" name="Google Shape;175;p2" descr="Image générée">
              <a:extLst>
                <a:ext uri="{FF2B5EF4-FFF2-40B4-BE49-F238E27FC236}">
                  <a16:creationId xmlns:a16="http://schemas.microsoft.com/office/drawing/2014/main" id="{8841201C-DDDB-02AC-2311-C028FED5253A}"/>
                </a:ext>
              </a:extLst>
            </p:cNvPr>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76" name="Google Shape;176;p2">
              <a:extLst>
                <a:ext uri="{FF2B5EF4-FFF2-40B4-BE49-F238E27FC236}">
                  <a16:creationId xmlns:a16="http://schemas.microsoft.com/office/drawing/2014/main" id="{C58E9D78-7853-80EE-E1AD-2EA3642D1F1F}"/>
                </a:ext>
              </a:extLst>
            </p:cNvPr>
            <p:cNvPicPr preferRelativeResize="0"/>
            <p:nvPr/>
          </p:nvPicPr>
          <p:blipFill rotWithShape="1">
            <a:blip r:embed="rId6">
              <a:alphaModFix/>
            </a:blip>
            <a:srcRect/>
            <a:stretch/>
          </p:blipFill>
          <p:spPr>
            <a:xfrm>
              <a:off x="1765120" y="3927304"/>
              <a:ext cx="749921" cy="749921"/>
            </a:xfrm>
            <a:prstGeom prst="rect">
              <a:avLst/>
            </a:prstGeom>
            <a:noFill/>
            <a:ln>
              <a:noFill/>
            </a:ln>
          </p:spPr>
        </p:pic>
        <p:sp>
          <p:nvSpPr>
            <p:cNvPr id="178" name="Google Shape;178;p2">
              <a:extLst>
                <a:ext uri="{FF2B5EF4-FFF2-40B4-BE49-F238E27FC236}">
                  <a16:creationId xmlns:a16="http://schemas.microsoft.com/office/drawing/2014/main" id="{7D717E2D-C55E-6366-89EC-28FDD8D2653F}"/>
                </a:ext>
              </a:extLst>
            </p:cNvPr>
            <p:cNvSpPr/>
            <p:nvPr/>
          </p:nvSpPr>
          <p:spPr>
            <a:xfrm>
              <a:off x="2511424" y="4591606"/>
              <a:ext cx="5121370"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pic>
          <p:nvPicPr>
            <p:cNvPr id="183" name="Google Shape;183;p2">
              <a:extLst>
                <a:ext uri="{FF2B5EF4-FFF2-40B4-BE49-F238E27FC236}">
                  <a16:creationId xmlns:a16="http://schemas.microsoft.com/office/drawing/2014/main" id="{0AA9EB65-DA1E-2DA3-7E33-8808069513B0}"/>
                </a:ext>
              </a:extLst>
            </p:cNvPr>
            <p:cNvPicPr preferRelativeResize="0"/>
            <p:nvPr/>
          </p:nvPicPr>
          <p:blipFill rotWithShape="1">
            <a:blip r:embed="rId5">
              <a:alphaModFix/>
            </a:blip>
            <a:srcRect/>
            <a:stretch/>
          </p:blipFill>
          <p:spPr>
            <a:xfrm>
              <a:off x="7632794" y="4299765"/>
              <a:ext cx="571082" cy="765140"/>
            </a:xfrm>
            <a:prstGeom prst="rect">
              <a:avLst/>
            </a:prstGeom>
            <a:noFill/>
            <a:ln>
              <a:noFill/>
            </a:ln>
          </p:spPr>
        </p:pic>
        <p:sp>
          <p:nvSpPr>
            <p:cNvPr id="189" name="Google Shape;189;p2">
              <a:extLst>
                <a:ext uri="{FF2B5EF4-FFF2-40B4-BE49-F238E27FC236}">
                  <a16:creationId xmlns:a16="http://schemas.microsoft.com/office/drawing/2014/main" id="{4DE57B4E-F7FB-2B37-6398-90EBB8677431}"/>
                </a:ext>
              </a:extLst>
            </p:cNvPr>
            <p:cNvSpPr/>
            <p:nvPr/>
          </p:nvSpPr>
          <p:spPr>
            <a:xfrm>
              <a:off x="6753692" y="5422808"/>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6" name="Google Shape;151;p2">
              <a:extLst>
                <a:ext uri="{FF2B5EF4-FFF2-40B4-BE49-F238E27FC236}">
                  <a16:creationId xmlns:a16="http://schemas.microsoft.com/office/drawing/2014/main" id="{2AE4E4DE-BD14-E584-675E-40AAC5982C04}"/>
                </a:ext>
              </a:extLst>
            </p:cNvPr>
            <p:cNvSpPr txBox="1"/>
            <p:nvPr/>
          </p:nvSpPr>
          <p:spPr>
            <a:xfrm>
              <a:off x="2409436" y="4616049"/>
              <a:ext cx="5324644" cy="346218"/>
            </a:xfrm>
            <a:prstGeom prst="rect">
              <a:avLst/>
            </a:prstGeom>
            <a:noFill/>
            <a:ln>
              <a:noFill/>
            </a:ln>
          </p:spPr>
          <p:txBody>
            <a:bodyPr spcFirstLastPara="1" wrap="square" lIns="68569" tIns="34275" rIns="68569" bIns="34275" anchor="t" anchorCtr="0">
              <a:spAutoFit/>
            </a:bodyPr>
            <a:lstStyle/>
            <a:p>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Il faut créer des endroits où les animaux vivent en sécurité. </a:t>
              </a:r>
              <a:endParaRPr lang="fr-MA" dirty="0">
                <a:solidFill>
                  <a:srgbClr val="474F71"/>
                </a:solidFill>
                <a:latin typeface="Dosis" pitchFamily="2" charset="0"/>
              </a:endParaRPr>
            </a:p>
          </p:txBody>
        </p:sp>
        <p:pic>
          <p:nvPicPr>
            <p:cNvPr id="7" name="Google Shape;146;p2">
              <a:extLst>
                <a:ext uri="{FF2B5EF4-FFF2-40B4-BE49-F238E27FC236}">
                  <a16:creationId xmlns:a16="http://schemas.microsoft.com/office/drawing/2014/main" id="{F7197AC4-8D25-D33D-1063-CBADF7335579}"/>
                </a:ext>
              </a:extLst>
            </p:cNvPr>
            <p:cNvPicPr preferRelativeResize="0"/>
            <p:nvPr/>
          </p:nvPicPr>
          <p:blipFill rotWithShape="1">
            <a:blip r:embed="rId6">
              <a:alphaModFix/>
            </a:blip>
            <a:srcRect/>
            <a:stretch/>
          </p:blipFill>
          <p:spPr>
            <a:xfrm>
              <a:off x="7416610" y="2178792"/>
              <a:ext cx="749921" cy="749921"/>
            </a:xfrm>
            <a:prstGeom prst="rect">
              <a:avLst/>
            </a:prstGeom>
            <a:noFill/>
            <a:ln>
              <a:noFill/>
            </a:ln>
          </p:spPr>
        </p:pic>
        <p:sp>
          <p:nvSpPr>
            <p:cNvPr id="9" name="ZoneTexte 8">
              <a:extLst>
                <a:ext uri="{FF2B5EF4-FFF2-40B4-BE49-F238E27FC236}">
                  <a16:creationId xmlns:a16="http://schemas.microsoft.com/office/drawing/2014/main" id="{8C8A6FA7-B150-413F-39B8-D289E62641DA}"/>
                </a:ext>
              </a:extLst>
            </p:cNvPr>
            <p:cNvSpPr txBox="1"/>
            <p:nvPr/>
          </p:nvSpPr>
          <p:spPr>
            <a:xfrm>
              <a:off x="2454325" y="4170877"/>
              <a:ext cx="5406911" cy="366575"/>
            </a:xfrm>
            <a:prstGeom prst="rect">
              <a:avLst/>
            </a:prstGeom>
            <a:noFill/>
          </p:spPr>
          <p:txBody>
            <a:bodyPr wrap="square">
              <a:spAutoFit/>
            </a:bodyPr>
            <a:lstStyle/>
            <a:p>
              <a:pPr>
                <a:lnSpc>
                  <a:spcPct val="107000"/>
                </a:lnSpc>
                <a:spcAft>
                  <a:spcPts val="800"/>
                </a:spcAft>
                <a:defRPr/>
              </a:pPr>
              <a:r>
                <a:rPr lang="fr-MA" dirty="0">
                  <a:solidFill>
                    <a:srgbClr val="474F71"/>
                  </a:solidFill>
                  <a:latin typeface="Dosis" pitchFamily="2" charset="0"/>
                </a:rPr>
                <a:t>Qu’est-ce qu’il faut faire pour protéger les animaux ?</a:t>
              </a:r>
            </a:p>
          </p:txBody>
        </p:sp>
      </p:grpSp>
      <p:sp>
        <p:nvSpPr>
          <p:cNvPr id="8" name="Google Shape;153;p2">
            <a:extLst>
              <a:ext uri="{FF2B5EF4-FFF2-40B4-BE49-F238E27FC236}">
                <a16:creationId xmlns:a16="http://schemas.microsoft.com/office/drawing/2014/main" id="{45C2236F-204A-2122-3866-141FD811E19C}"/>
              </a:ext>
            </a:extLst>
          </p:cNvPr>
          <p:cNvSpPr/>
          <p:nvPr/>
        </p:nvSpPr>
        <p:spPr>
          <a:xfrm>
            <a:off x="1890775" y="5261825"/>
            <a:ext cx="4735851"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0" name="Google Shape;155;p2">
            <a:extLst>
              <a:ext uri="{FF2B5EF4-FFF2-40B4-BE49-F238E27FC236}">
                <a16:creationId xmlns:a16="http://schemas.microsoft.com/office/drawing/2014/main" id="{52B2EF9F-8772-1408-7CE1-441351F42876}"/>
              </a:ext>
            </a:extLst>
          </p:cNvPr>
          <p:cNvSpPr/>
          <p:nvPr/>
        </p:nvSpPr>
        <p:spPr>
          <a:xfrm>
            <a:off x="3331481" y="5866622"/>
            <a:ext cx="3286070"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lvl="0">
              <a:lnSpc>
                <a:spcPct val="107000"/>
              </a:lnSpc>
              <a:spcAft>
                <a:spcPts val="800"/>
              </a:spcAft>
              <a:defRPr/>
            </a:pPr>
            <a:r>
              <a:rPr lang="fr-FR" dirty="0">
                <a:solidFill>
                  <a:srgbClr val="474F71"/>
                </a:solidFill>
                <a:latin typeface="Dosis" pitchFamily="2" charset="0"/>
              </a:rPr>
              <a:t>Il faut créer des réserves naturelles. </a:t>
            </a:r>
            <a:endParaRPr lang="fr-MA" dirty="0">
              <a:solidFill>
                <a:srgbClr val="474F71"/>
              </a:solidFill>
              <a:latin typeface="Dosis" pitchFamily="2" charset="0"/>
            </a:endParaRPr>
          </a:p>
        </p:txBody>
      </p:sp>
      <p:sp>
        <p:nvSpPr>
          <p:cNvPr id="12" name="Google Shape;158;p2">
            <a:extLst>
              <a:ext uri="{FF2B5EF4-FFF2-40B4-BE49-F238E27FC236}">
                <a16:creationId xmlns:a16="http://schemas.microsoft.com/office/drawing/2014/main" id="{7E84C685-4C80-8D8F-08B5-55C74080743E}"/>
              </a:ext>
            </a:extLst>
          </p:cNvPr>
          <p:cNvSpPr txBox="1"/>
          <p:nvPr/>
        </p:nvSpPr>
        <p:spPr>
          <a:xfrm>
            <a:off x="1826900" y="5198787"/>
            <a:ext cx="4790651" cy="484718"/>
          </a:xfrm>
          <a:prstGeom prst="rect">
            <a:avLst/>
          </a:prstGeom>
          <a:noFill/>
          <a:ln>
            <a:noFill/>
          </a:ln>
        </p:spPr>
        <p:txBody>
          <a:bodyPr spcFirstLastPara="1" wrap="square" lIns="68569" tIns="34275" rIns="68569" bIns="34275" anchor="t" anchorCtr="0">
            <a:spAutoFit/>
          </a:bodyPr>
          <a:lstStyle/>
          <a:p>
            <a:pPr>
              <a:lnSpc>
                <a:spcPct val="150000"/>
              </a:lnSpc>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lang="fr-MA" dirty="0">
                <a:solidFill>
                  <a:srgbClr val="474F71"/>
                </a:solidFill>
                <a:latin typeface="Dosis" pitchFamily="2" charset="0"/>
              </a:rPr>
              <a:t>Qu’est-ce qu’il faut faire pour protéger les forêts ?</a:t>
            </a:r>
          </a:p>
        </p:txBody>
      </p:sp>
      <p:pic>
        <p:nvPicPr>
          <p:cNvPr id="13" name="Google Shape;183;p2">
            <a:extLst>
              <a:ext uri="{FF2B5EF4-FFF2-40B4-BE49-F238E27FC236}">
                <a16:creationId xmlns:a16="http://schemas.microsoft.com/office/drawing/2014/main" id="{BAC85C81-6588-ABE0-8F4B-D0E0DCCC20EC}"/>
              </a:ext>
            </a:extLst>
          </p:cNvPr>
          <p:cNvPicPr preferRelativeResize="0"/>
          <p:nvPr/>
        </p:nvPicPr>
        <p:blipFill rotWithShape="1">
          <a:blip r:embed="rId5">
            <a:alphaModFix/>
          </a:blip>
          <a:srcRect/>
          <a:stretch/>
        </p:blipFill>
        <p:spPr>
          <a:xfrm>
            <a:off x="6706017" y="5651496"/>
            <a:ext cx="571082" cy="765140"/>
          </a:xfrm>
          <a:prstGeom prst="rect">
            <a:avLst/>
          </a:prstGeom>
          <a:noFill/>
          <a:ln>
            <a:noFill/>
          </a:ln>
        </p:spPr>
      </p:pic>
      <p:pic>
        <p:nvPicPr>
          <p:cNvPr id="14" name="Google Shape;176;p2">
            <a:extLst>
              <a:ext uri="{FF2B5EF4-FFF2-40B4-BE49-F238E27FC236}">
                <a16:creationId xmlns:a16="http://schemas.microsoft.com/office/drawing/2014/main" id="{1C819CE4-3F09-F0F7-34B3-4ADB43919C15}"/>
              </a:ext>
            </a:extLst>
          </p:cNvPr>
          <p:cNvPicPr preferRelativeResize="0"/>
          <p:nvPr/>
        </p:nvPicPr>
        <p:blipFill rotWithShape="1">
          <a:blip r:embed="rId6">
            <a:alphaModFix/>
          </a:blip>
          <a:srcRect/>
          <a:stretch/>
        </p:blipFill>
        <p:spPr>
          <a:xfrm>
            <a:off x="1174406" y="5040620"/>
            <a:ext cx="749921" cy="749921"/>
          </a:xfrm>
          <a:prstGeom prst="rect">
            <a:avLst/>
          </a:prstGeom>
          <a:noFill/>
          <a:ln>
            <a:noFill/>
          </a:ln>
        </p:spPr>
      </p:pic>
    </p:spTree>
    <p:extLst>
      <p:ext uri="{BB962C8B-B14F-4D97-AF65-F5344CB8AC3E}">
        <p14:creationId xmlns:p14="http://schemas.microsoft.com/office/powerpoint/2010/main" val="1966215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3E732B3F-D580-3804-DEB0-EE18EC91B4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D0243E-9B28-E9CC-E0B9-ECA5BAFEC0C2}"/>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57B0D20F-4AB1-71FC-7F52-D6BB493BABEA}"/>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E5B2FA56-A1BD-E65F-8215-53572F82C32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B39A0F0-152B-AF35-944B-C0AA0F7A69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AD90552C-B972-6BB7-1624-27631ADC304F}"/>
              </a:ext>
            </a:extLst>
          </p:cNvPr>
          <p:cNvGrpSpPr/>
          <p:nvPr/>
        </p:nvGrpSpPr>
        <p:grpSpPr>
          <a:xfrm>
            <a:off x="1033765" y="1792715"/>
            <a:ext cx="6628690" cy="4549594"/>
            <a:chOff x="1598801" y="1664561"/>
            <a:chExt cx="6628690" cy="4549594"/>
          </a:xfrm>
        </p:grpSpPr>
        <p:sp>
          <p:nvSpPr>
            <p:cNvPr id="141" name="Google Shape;141;p2">
              <a:extLst>
                <a:ext uri="{FF2B5EF4-FFF2-40B4-BE49-F238E27FC236}">
                  <a16:creationId xmlns:a16="http://schemas.microsoft.com/office/drawing/2014/main" id="{E3EAF58F-84D9-A330-A687-89C659768221}"/>
                </a:ext>
              </a:extLst>
            </p:cNvPr>
            <p:cNvSpPr/>
            <p:nvPr/>
          </p:nvSpPr>
          <p:spPr>
            <a:xfrm>
              <a:off x="2850906" y="1810347"/>
              <a:ext cx="3668747"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lang="fr-FR" dirty="0">
                  <a:solidFill>
                    <a:srgbClr val="474F71"/>
                  </a:solidFill>
                  <a:latin typeface="Dosis" pitchFamily="2" charset="0"/>
                </a:rPr>
                <a:t>Que produit la station Noor ? </a:t>
              </a:r>
              <a:endParaRPr lang="fr-MA" dirty="0">
                <a:solidFill>
                  <a:srgbClr val="474F71"/>
                </a:solidFill>
                <a:latin typeface="Dosis" pitchFamily="2" charset="0"/>
              </a:endParaRPr>
            </a:p>
          </p:txBody>
        </p:sp>
        <p:sp>
          <p:nvSpPr>
            <p:cNvPr id="142" name="Google Shape;142;p2">
              <a:extLst>
                <a:ext uri="{FF2B5EF4-FFF2-40B4-BE49-F238E27FC236}">
                  <a16:creationId xmlns:a16="http://schemas.microsoft.com/office/drawing/2014/main" id="{900974F0-FBDC-CD71-4610-4A2372EB6AC7}"/>
                </a:ext>
              </a:extLst>
            </p:cNvPr>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3" name="Google Shape;143;p2">
              <a:extLst>
                <a:ext uri="{FF2B5EF4-FFF2-40B4-BE49-F238E27FC236}">
                  <a16:creationId xmlns:a16="http://schemas.microsoft.com/office/drawing/2014/main" id="{D641461D-F8E8-E793-A5A8-758B15406CC7}"/>
                </a:ext>
              </a:extLst>
            </p:cNvPr>
            <p:cNvSpPr/>
            <p:nvPr/>
          </p:nvSpPr>
          <p:spPr>
            <a:xfrm>
              <a:off x="2246087" y="1789461"/>
              <a:ext cx="519767" cy="509479"/>
            </a:xfrm>
            <a:prstGeom prst="ellipse">
              <a:avLst/>
            </a:prstGeom>
            <a:solidFill>
              <a:srgbClr val="D9BBDA"/>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5" name="Google Shape;145;p2" descr="Image générée">
              <a:extLst>
                <a:ext uri="{FF2B5EF4-FFF2-40B4-BE49-F238E27FC236}">
                  <a16:creationId xmlns:a16="http://schemas.microsoft.com/office/drawing/2014/main" id="{5B5611F7-C11A-EA96-C68C-7BE0A240E35F}"/>
                </a:ext>
              </a:extLst>
            </p:cNvPr>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47" name="Google Shape;147;p2">
              <a:extLst>
                <a:ext uri="{FF2B5EF4-FFF2-40B4-BE49-F238E27FC236}">
                  <a16:creationId xmlns:a16="http://schemas.microsoft.com/office/drawing/2014/main" id="{13F095D5-88E8-D762-260A-10EC367C5256}"/>
                </a:ext>
              </a:extLst>
            </p:cNvPr>
            <p:cNvSpPr/>
            <p:nvPr/>
          </p:nvSpPr>
          <p:spPr>
            <a:xfrm>
              <a:off x="1762287" y="2428766"/>
              <a:ext cx="5680137"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1" name="Google Shape;151;p2">
              <a:extLst>
                <a:ext uri="{FF2B5EF4-FFF2-40B4-BE49-F238E27FC236}">
                  <a16:creationId xmlns:a16="http://schemas.microsoft.com/office/drawing/2014/main" id="{4338D210-8F8E-E629-C0A0-4AE9B15CBFBF}"/>
                </a:ext>
              </a:extLst>
            </p:cNvPr>
            <p:cNvSpPr txBox="1"/>
            <p:nvPr/>
          </p:nvSpPr>
          <p:spPr>
            <a:xfrm>
              <a:off x="1747279" y="2397955"/>
              <a:ext cx="5885515" cy="346218"/>
            </a:xfrm>
            <a:prstGeom prst="rect">
              <a:avLst/>
            </a:prstGeom>
            <a:noFill/>
            <a:ln>
              <a:noFill/>
            </a:ln>
          </p:spPr>
          <p:txBody>
            <a:bodyPr spcFirstLastPara="1" wrap="square" lIns="68569" tIns="34275" rIns="68569" bIns="34275" anchor="t" anchorCtr="0">
              <a:spAutoFit/>
            </a:bodyPr>
            <a:lstStyle/>
            <a:p>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La station Noor produit de l’électricité grâce à l’énergie solaire.</a:t>
              </a:r>
              <a:endParaRPr lang="fr-MA" dirty="0">
                <a:solidFill>
                  <a:srgbClr val="474F71"/>
                </a:solidFill>
                <a:latin typeface="Dosis" pitchFamily="2" charset="0"/>
              </a:endParaRPr>
            </a:p>
          </p:txBody>
        </p:sp>
        <p:pic>
          <p:nvPicPr>
            <p:cNvPr id="152" name="Google Shape;152;p2">
              <a:extLst>
                <a:ext uri="{FF2B5EF4-FFF2-40B4-BE49-F238E27FC236}">
                  <a16:creationId xmlns:a16="http://schemas.microsoft.com/office/drawing/2014/main" id="{5CEC0D62-E811-5C68-9AC3-99F75CF6A827}"/>
                </a:ext>
              </a:extLst>
            </p:cNvPr>
            <p:cNvPicPr preferRelativeResize="0"/>
            <p:nvPr/>
          </p:nvPicPr>
          <p:blipFill rotWithShape="1">
            <a:blip r:embed="rId5">
              <a:alphaModFix/>
            </a:blip>
            <a:srcRect/>
            <a:stretch/>
          </p:blipFill>
          <p:spPr>
            <a:xfrm>
              <a:off x="2231544" y="1664561"/>
              <a:ext cx="571082" cy="765140"/>
            </a:xfrm>
            <a:prstGeom prst="rect">
              <a:avLst/>
            </a:prstGeom>
            <a:noFill/>
            <a:ln>
              <a:noFill/>
            </a:ln>
          </p:spPr>
        </p:pic>
        <p:sp>
          <p:nvSpPr>
            <p:cNvPr id="153" name="Google Shape;153;p2">
              <a:extLst>
                <a:ext uri="{FF2B5EF4-FFF2-40B4-BE49-F238E27FC236}">
                  <a16:creationId xmlns:a16="http://schemas.microsoft.com/office/drawing/2014/main" id="{5B4A5DB5-836D-9758-3886-680549E89CA5}"/>
                </a:ext>
              </a:extLst>
            </p:cNvPr>
            <p:cNvSpPr/>
            <p:nvPr/>
          </p:nvSpPr>
          <p:spPr>
            <a:xfrm>
              <a:off x="2680759" y="3065424"/>
              <a:ext cx="3309717"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5" name="Google Shape;155;p2">
              <a:extLst>
                <a:ext uri="{FF2B5EF4-FFF2-40B4-BE49-F238E27FC236}">
                  <a16:creationId xmlns:a16="http://schemas.microsoft.com/office/drawing/2014/main" id="{31D3D67C-509E-5E4C-8179-35ADD1790FA3}"/>
                </a:ext>
              </a:extLst>
            </p:cNvPr>
            <p:cNvSpPr/>
            <p:nvPr/>
          </p:nvSpPr>
          <p:spPr>
            <a:xfrm>
              <a:off x="2246699" y="3669641"/>
              <a:ext cx="4886674"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lvl="0">
                <a:lnSpc>
                  <a:spcPct val="107000"/>
                </a:lnSpc>
                <a:spcAft>
                  <a:spcPts val="800"/>
                </a:spcAft>
                <a:defRPr/>
              </a:pPr>
              <a:r>
                <a:rPr lang="fr-FR" dirty="0">
                  <a:solidFill>
                    <a:srgbClr val="474F71"/>
                  </a:solidFill>
                  <a:latin typeface="Dosis" pitchFamily="2" charset="0"/>
                </a:rPr>
                <a:t>Pourquoi on doit utiliser les énergies renouvelables ?</a:t>
              </a:r>
              <a:endParaRPr lang="fr-MA" dirty="0">
                <a:solidFill>
                  <a:srgbClr val="474F71"/>
                </a:solidFill>
                <a:latin typeface="Dosis" pitchFamily="2" charset="0"/>
              </a:endParaRPr>
            </a:p>
          </p:txBody>
        </p:sp>
        <p:sp>
          <p:nvSpPr>
            <p:cNvPr id="158" name="Google Shape;158;p2">
              <a:extLst>
                <a:ext uri="{FF2B5EF4-FFF2-40B4-BE49-F238E27FC236}">
                  <a16:creationId xmlns:a16="http://schemas.microsoft.com/office/drawing/2014/main" id="{6A048ACB-6EF8-F4BE-2034-B4738F34275A}"/>
                </a:ext>
              </a:extLst>
            </p:cNvPr>
            <p:cNvSpPr txBox="1"/>
            <p:nvPr/>
          </p:nvSpPr>
          <p:spPr>
            <a:xfrm>
              <a:off x="2928020" y="2989267"/>
              <a:ext cx="4087584" cy="484718"/>
            </a:xfrm>
            <a:prstGeom prst="rect">
              <a:avLst/>
            </a:prstGeom>
            <a:noFill/>
            <a:ln>
              <a:noFill/>
            </a:ln>
          </p:spPr>
          <p:txBody>
            <a:bodyPr spcFirstLastPara="1" wrap="square" lIns="68569" tIns="34275" rIns="68569" bIns="34275" anchor="t" anchorCtr="0">
              <a:spAutoFit/>
            </a:bodyPr>
            <a:lstStyle/>
            <a:p>
              <a:pPr>
                <a:lnSpc>
                  <a:spcPct val="150000"/>
                </a:lnSpc>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lang="fr-MA" dirty="0">
                  <a:solidFill>
                    <a:srgbClr val="474F71"/>
                  </a:solidFill>
                  <a:latin typeface="Dosis" pitchFamily="2" charset="0"/>
                </a:rPr>
                <a:t>C’est une énergie renouvelable.</a:t>
              </a:r>
            </a:p>
          </p:txBody>
        </p:sp>
        <p:pic>
          <p:nvPicPr>
            <p:cNvPr id="161" name="Google Shape;161;p2">
              <a:extLst>
                <a:ext uri="{FF2B5EF4-FFF2-40B4-BE49-F238E27FC236}">
                  <a16:creationId xmlns:a16="http://schemas.microsoft.com/office/drawing/2014/main" id="{96834660-3700-B5F0-706D-2BEB5C6117A7}"/>
                </a:ext>
              </a:extLst>
            </p:cNvPr>
            <p:cNvPicPr preferRelativeResize="0"/>
            <p:nvPr/>
          </p:nvPicPr>
          <p:blipFill rotWithShape="1">
            <a:blip r:embed="rId5">
              <a:alphaModFix/>
            </a:blip>
            <a:srcRect/>
            <a:stretch/>
          </p:blipFill>
          <p:spPr>
            <a:xfrm>
              <a:off x="7442424" y="3380157"/>
              <a:ext cx="571082" cy="765140"/>
            </a:xfrm>
            <a:prstGeom prst="rect">
              <a:avLst/>
            </a:prstGeom>
            <a:noFill/>
            <a:ln>
              <a:noFill/>
            </a:ln>
          </p:spPr>
        </p:pic>
        <p:sp>
          <p:nvSpPr>
            <p:cNvPr id="162" name="Google Shape;162;p2" descr="Image générée">
              <a:extLst>
                <a:ext uri="{FF2B5EF4-FFF2-40B4-BE49-F238E27FC236}">
                  <a16:creationId xmlns:a16="http://schemas.microsoft.com/office/drawing/2014/main" id="{E905AFA7-DC14-5111-0C6B-3DD8D0F0EB18}"/>
                </a:ext>
              </a:extLst>
            </p:cNvPr>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67" name="Google Shape;167;p2">
              <a:extLst>
                <a:ext uri="{FF2B5EF4-FFF2-40B4-BE49-F238E27FC236}">
                  <a16:creationId xmlns:a16="http://schemas.microsoft.com/office/drawing/2014/main" id="{F15F16A9-665B-4D17-DCBE-30BCE4BC2A07}"/>
                </a:ext>
              </a:extLst>
            </p:cNvPr>
            <p:cNvPicPr preferRelativeResize="0"/>
            <p:nvPr/>
          </p:nvPicPr>
          <p:blipFill rotWithShape="1">
            <a:blip r:embed="rId6">
              <a:alphaModFix/>
            </a:blip>
            <a:srcRect/>
            <a:stretch/>
          </p:blipFill>
          <p:spPr>
            <a:xfrm>
              <a:off x="2028536" y="2826872"/>
              <a:ext cx="749921" cy="749921"/>
            </a:xfrm>
            <a:prstGeom prst="rect">
              <a:avLst/>
            </a:prstGeom>
            <a:noFill/>
            <a:ln>
              <a:noFill/>
            </a:ln>
          </p:spPr>
        </p:pic>
        <p:sp>
          <p:nvSpPr>
            <p:cNvPr id="168" name="Google Shape;168;p2" descr="Image générée">
              <a:extLst>
                <a:ext uri="{FF2B5EF4-FFF2-40B4-BE49-F238E27FC236}">
                  <a16:creationId xmlns:a16="http://schemas.microsoft.com/office/drawing/2014/main" id="{A1E7280D-B80F-7095-40F1-FA1838B0CC7D}"/>
                </a:ext>
              </a:extLst>
            </p:cNvPr>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71" name="Google Shape;171;p2">
              <a:extLst>
                <a:ext uri="{FF2B5EF4-FFF2-40B4-BE49-F238E27FC236}">
                  <a16:creationId xmlns:a16="http://schemas.microsoft.com/office/drawing/2014/main" id="{D97ED414-E1C4-5A3B-2D48-5502B929DA49}"/>
                </a:ext>
              </a:extLst>
            </p:cNvPr>
            <p:cNvSpPr/>
            <p:nvPr/>
          </p:nvSpPr>
          <p:spPr>
            <a:xfrm>
              <a:off x="2469565" y="4320889"/>
              <a:ext cx="4995434" cy="568582"/>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75" name="Google Shape;175;p2" descr="Image générée">
              <a:extLst>
                <a:ext uri="{FF2B5EF4-FFF2-40B4-BE49-F238E27FC236}">
                  <a16:creationId xmlns:a16="http://schemas.microsoft.com/office/drawing/2014/main" id="{7D0F2FA4-3197-1043-B5D9-5291401DAD08}"/>
                </a:ext>
              </a:extLst>
            </p:cNvPr>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76" name="Google Shape;176;p2">
              <a:extLst>
                <a:ext uri="{FF2B5EF4-FFF2-40B4-BE49-F238E27FC236}">
                  <a16:creationId xmlns:a16="http://schemas.microsoft.com/office/drawing/2014/main" id="{FC3137B3-3D5D-7227-E319-60AE4372923D}"/>
                </a:ext>
              </a:extLst>
            </p:cNvPr>
            <p:cNvPicPr preferRelativeResize="0"/>
            <p:nvPr/>
          </p:nvPicPr>
          <p:blipFill rotWithShape="1">
            <a:blip r:embed="rId6">
              <a:alphaModFix/>
            </a:blip>
            <a:srcRect/>
            <a:stretch/>
          </p:blipFill>
          <p:spPr>
            <a:xfrm>
              <a:off x="1598801" y="4029441"/>
              <a:ext cx="749921" cy="749921"/>
            </a:xfrm>
            <a:prstGeom prst="rect">
              <a:avLst/>
            </a:prstGeom>
            <a:noFill/>
            <a:ln>
              <a:noFill/>
            </a:ln>
          </p:spPr>
        </p:pic>
        <p:pic>
          <p:nvPicPr>
            <p:cNvPr id="7" name="Google Shape;146;p2">
              <a:extLst>
                <a:ext uri="{FF2B5EF4-FFF2-40B4-BE49-F238E27FC236}">
                  <a16:creationId xmlns:a16="http://schemas.microsoft.com/office/drawing/2014/main" id="{852C5634-8728-EE1E-6821-56ABBDAC2549}"/>
                </a:ext>
              </a:extLst>
            </p:cNvPr>
            <p:cNvPicPr preferRelativeResize="0"/>
            <p:nvPr/>
          </p:nvPicPr>
          <p:blipFill rotWithShape="1">
            <a:blip r:embed="rId6">
              <a:alphaModFix/>
            </a:blip>
            <a:srcRect/>
            <a:stretch/>
          </p:blipFill>
          <p:spPr>
            <a:xfrm>
              <a:off x="7477570" y="2178792"/>
              <a:ext cx="749921" cy="749921"/>
            </a:xfrm>
            <a:prstGeom prst="rect">
              <a:avLst/>
            </a:prstGeom>
            <a:noFill/>
            <a:ln>
              <a:noFill/>
            </a:ln>
          </p:spPr>
        </p:pic>
        <p:sp>
          <p:nvSpPr>
            <p:cNvPr id="9" name="ZoneTexte 8">
              <a:extLst>
                <a:ext uri="{FF2B5EF4-FFF2-40B4-BE49-F238E27FC236}">
                  <a16:creationId xmlns:a16="http://schemas.microsoft.com/office/drawing/2014/main" id="{D80899D8-B79C-AE1E-B08F-7D002652C4C6}"/>
                </a:ext>
              </a:extLst>
            </p:cNvPr>
            <p:cNvSpPr txBox="1"/>
            <p:nvPr/>
          </p:nvSpPr>
          <p:spPr>
            <a:xfrm>
              <a:off x="2454325" y="4260783"/>
              <a:ext cx="5178469" cy="671915"/>
            </a:xfrm>
            <a:prstGeom prst="rect">
              <a:avLst/>
            </a:prstGeom>
            <a:noFill/>
          </p:spPr>
          <p:txBody>
            <a:bodyPr wrap="square">
              <a:spAutoFit/>
            </a:bodyPr>
            <a:lstStyle/>
            <a:p>
              <a:pPr lvl="0">
                <a:lnSpc>
                  <a:spcPct val="107000"/>
                </a:lnSpc>
                <a:spcAft>
                  <a:spcPts val="800"/>
                </a:spcAft>
                <a:defRPr/>
              </a:pPr>
              <a:r>
                <a:rPr lang="fr-MA" dirty="0">
                  <a:solidFill>
                    <a:srgbClr val="474F71"/>
                  </a:solidFill>
                  <a:latin typeface="Dosis" pitchFamily="2" charset="0"/>
                </a:rPr>
                <a:t>Les énergies fossiles polluent notre planète, alors on doit utiliser les énergies renouvelables.</a:t>
              </a:r>
            </a:p>
          </p:txBody>
        </p:sp>
      </p:grpSp>
    </p:spTree>
    <p:extLst>
      <p:ext uri="{BB962C8B-B14F-4D97-AF65-F5344CB8AC3E}">
        <p14:creationId xmlns:p14="http://schemas.microsoft.com/office/powerpoint/2010/main" val="1814711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AA123BD4-DAFA-C916-BC68-A31B2F80292E}"/>
            </a:ext>
          </a:extLst>
        </p:cNvPr>
        <p:cNvGrpSpPr/>
        <p:nvPr/>
      </p:nvGrpSpPr>
      <p:grpSpPr>
        <a:xfrm>
          <a:off x="0" y="0"/>
          <a:ext cx="0" cy="0"/>
          <a:chOff x="0" y="0"/>
          <a:chExt cx="0" cy="0"/>
        </a:xfrm>
      </p:grpSpPr>
      <p:sp>
        <p:nvSpPr>
          <p:cNvPr id="17" name="Google Shape;171;p2">
            <a:extLst>
              <a:ext uri="{FF2B5EF4-FFF2-40B4-BE49-F238E27FC236}">
                <a16:creationId xmlns:a16="http://schemas.microsoft.com/office/drawing/2014/main" id="{804B21B2-629B-3BC6-FBAC-C141356DF980}"/>
              </a:ext>
            </a:extLst>
          </p:cNvPr>
          <p:cNvSpPr/>
          <p:nvPr/>
        </p:nvSpPr>
        <p:spPr>
          <a:xfrm>
            <a:off x="1781096" y="5370187"/>
            <a:ext cx="4995434" cy="617265"/>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8" name="Google Shape;153;p2">
            <a:extLst>
              <a:ext uri="{FF2B5EF4-FFF2-40B4-BE49-F238E27FC236}">
                <a16:creationId xmlns:a16="http://schemas.microsoft.com/office/drawing/2014/main" id="{622C38BA-BE3C-E7DE-BC38-ECB97D75161B}"/>
              </a:ext>
            </a:extLst>
          </p:cNvPr>
          <p:cNvSpPr/>
          <p:nvPr/>
        </p:nvSpPr>
        <p:spPr>
          <a:xfrm>
            <a:off x="1852739" y="6151723"/>
            <a:ext cx="1440706"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2" name="Titre 1">
            <a:extLst>
              <a:ext uri="{FF2B5EF4-FFF2-40B4-BE49-F238E27FC236}">
                <a16:creationId xmlns:a16="http://schemas.microsoft.com/office/drawing/2014/main" id="{F75B012B-37DD-C945-B326-F68171FC7A22}"/>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8B713606-E78E-86C6-AB78-107DDC915664}"/>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F12DB3D0-8EC3-5028-F635-4E30D219DC4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D08B3D-2768-F6CE-0948-9687AE45A1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7A525C8B-A1B3-6F93-B3C8-B4DD6F19E63B}"/>
              </a:ext>
            </a:extLst>
          </p:cNvPr>
          <p:cNvGrpSpPr/>
          <p:nvPr/>
        </p:nvGrpSpPr>
        <p:grpSpPr>
          <a:xfrm>
            <a:off x="908019" y="1400341"/>
            <a:ext cx="6655309" cy="5155612"/>
            <a:chOff x="1496930" y="1664561"/>
            <a:chExt cx="6655309" cy="4748994"/>
          </a:xfrm>
        </p:grpSpPr>
        <p:sp>
          <p:nvSpPr>
            <p:cNvPr id="141" name="Google Shape;141;p2">
              <a:extLst>
                <a:ext uri="{FF2B5EF4-FFF2-40B4-BE49-F238E27FC236}">
                  <a16:creationId xmlns:a16="http://schemas.microsoft.com/office/drawing/2014/main" id="{9CE10379-6E21-BF2A-1362-6639CEC4B7A2}"/>
                </a:ext>
              </a:extLst>
            </p:cNvPr>
            <p:cNvSpPr/>
            <p:nvPr/>
          </p:nvSpPr>
          <p:spPr>
            <a:xfrm>
              <a:off x="2850906" y="1810347"/>
              <a:ext cx="3932050"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r>
                <a:rPr lang="fr-FR" dirty="0">
                  <a:solidFill>
                    <a:srgbClr val="474F71"/>
                  </a:solidFill>
                  <a:latin typeface="Dosis" pitchFamily="2" charset="0"/>
                  <a:sym typeface="Dosis SemiBold"/>
                </a:rPr>
                <a:t>    </a:t>
              </a:r>
              <a:r>
                <a:rPr lang="fr-FR" dirty="0">
                  <a:solidFill>
                    <a:srgbClr val="474F71"/>
                  </a:solidFill>
                  <a:latin typeface="Dosis" pitchFamily="2" charset="0"/>
                </a:rPr>
                <a:t>Qu’est-ce qui menace notre planète ?  </a:t>
              </a:r>
              <a:endParaRPr lang="fr-MA" dirty="0">
                <a:solidFill>
                  <a:srgbClr val="474F71"/>
                </a:solidFill>
                <a:latin typeface="Dosis" pitchFamily="2" charset="0"/>
              </a:endParaRPr>
            </a:p>
          </p:txBody>
        </p:sp>
        <p:sp>
          <p:nvSpPr>
            <p:cNvPr id="142" name="Google Shape;142;p2">
              <a:extLst>
                <a:ext uri="{FF2B5EF4-FFF2-40B4-BE49-F238E27FC236}">
                  <a16:creationId xmlns:a16="http://schemas.microsoft.com/office/drawing/2014/main" id="{266D2FB1-7E8A-2EB9-A433-7DDF68AFE1D5}"/>
                </a:ext>
              </a:extLst>
            </p:cNvPr>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3" name="Google Shape;143;p2">
              <a:extLst>
                <a:ext uri="{FF2B5EF4-FFF2-40B4-BE49-F238E27FC236}">
                  <a16:creationId xmlns:a16="http://schemas.microsoft.com/office/drawing/2014/main" id="{8E8F0243-DA26-C8D3-DA9D-ADE6B63A83B4}"/>
                </a:ext>
              </a:extLst>
            </p:cNvPr>
            <p:cNvSpPr/>
            <p:nvPr/>
          </p:nvSpPr>
          <p:spPr>
            <a:xfrm>
              <a:off x="2246087" y="1789461"/>
              <a:ext cx="519767" cy="509479"/>
            </a:xfrm>
            <a:prstGeom prst="ellipse">
              <a:avLst/>
            </a:prstGeom>
            <a:solidFill>
              <a:srgbClr val="D9BBDA"/>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45" name="Google Shape;145;p2" descr="Image générée">
              <a:extLst>
                <a:ext uri="{FF2B5EF4-FFF2-40B4-BE49-F238E27FC236}">
                  <a16:creationId xmlns:a16="http://schemas.microsoft.com/office/drawing/2014/main" id="{2C12F22D-7AD7-070A-0DE1-E17771A0C80C}"/>
                </a:ext>
              </a:extLst>
            </p:cNvPr>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47" name="Google Shape;147;p2">
              <a:extLst>
                <a:ext uri="{FF2B5EF4-FFF2-40B4-BE49-F238E27FC236}">
                  <a16:creationId xmlns:a16="http://schemas.microsoft.com/office/drawing/2014/main" id="{A1C7F153-1E75-4C6F-E2A0-5D9B953A40F4}"/>
                </a:ext>
              </a:extLst>
            </p:cNvPr>
            <p:cNvSpPr/>
            <p:nvPr/>
          </p:nvSpPr>
          <p:spPr>
            <a:xfrm>
              <a:off x="2246087" y="2421723"/>
              <a:ext cx="5038430" cy="623269"/>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1" name="Google Shape;151;p2">
              <a:extLst>
                <a:ext uri="{FF2B5EF4-FFF2-40B4-BE49-F238E27FC236}">
                  <a16:creationId xmlns:a16="http://schemas.microsoft.com/office/drawing/2014/main" id="{81386AC2-2A16-1613-996E-329787316840}"/>
                </a:ext>
              </a:extLst>
            </p:cNvPr>
            <p:cNvSpPr txBox="1"/>
            <p:nvPr/>
          </p:nvSpPr>
          <p:spPr>
            <a:xfrm>
              <a:off x="2402748" y="2372905"/>
              <a:ext cx="4828366" cy="798740"/>
            </a:xfrm>
            <a:prstGeom prst="rect">
              <a:avLst/>
            </a:prstGeom>
            <a:noFill/>
            <a:ln>
              <a:noFill/>
            </a:ln>
          </p:spPr>
          <p:txBody>
            <a:bodyPr spcFirstLastPara="1" wrap="square" lIns="68569" tIns="34275" rIns="68569" bIns="34275" anchor="t" anchorCtr="0">
              <a:spAutoFit/>
            </a:bodyPr>
            <a:lstStyle/>
            <a:p>
              <a:pPr lvl="0">
                <a:lnSpc>
                  <a:spcPct val="107000"/>
                </a:lnSpc>
                <a:spcAft>
                  <a:spcPts val="800"/>
                </a:spcAf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lang="fr-FR" dirty="0">
                  <a:solidFill>
                    <a:srgbClr val="474F71"/>
                  </a:solidFill>
                  <a:latin typeface="Dosis" pitchFamily="2" charset="0"/>
                </a:rPr>
                <a:t>Le réchauffement climatique menace notre planète.</a:t>
              </a:r>
            </a:p>
            <a:p>
              <a:pPr lvl="0">
                <a:lnSpc>
                  <a:spcPct val="107000"/>
                </a:lnSpc>
                <a:spcAft>
                  <a:spcPts val="800"/>
                </a:spcAft>
                <a:defRPr/>
              </a:pPr>
              <a:r>
                <a:rPr lang="fr-FR" dirty="0">
                  <a:solidFill>
                    <a:srgbClr val="474F71"/>
                  </a:solidFill>
                  <a:latin typeface="Dosis" pitchFamily="2" charset="0"/>
                </a:rPr>
                <a:t>Mais beaucoup de gens continuent à polluer.  </a:t>
              </a:r>
              <a:endParaRPr lang="fr-MA" dirty="0">
                <a:solidFill>
                  <a:srgbClr val="474F71"/>
                </a:solidFill>
                <a:latin typeface="Dosis" pitchFamily="2" charset="0"/>
              </a:endParaRPr>
            </a:p>
          </p:txBody>
        </p:sp>
        <p:pic>
          <p:nvPicPr>
            <p:cNvPr id="152" name="Google Shape;152;p2">
              <a:extLst>
                <a:ext uri="{FF2B5EF4-FFF2-40B4-BE49-F238E27FC236}">
                  <a16:creationId xmlns:a16="http://schemas.microsoft.com/office/drawing/2014/main" id="{8665B1E8-173D-5098-7CE2-78111FABBE4B}"/>
                </a:ext>
              </a:extLst>
            </p:cNvPr>
            <p:cNvPicPr preferRelativeResize="0"/>
            <p:nvPr/>
          </p:nvPicPr>
          <p:blipFill rotWithShape="1">
            <a:blip r:embed="rId5">
              <a:alphaModFix/>
            </a:blip>
            <a:srcRect/>
            <a:stretch/>
          </p:blipFill>
          <p:spPr>
            <a:xfrm>
              <a:off x="2231544" y="1664561"/>
              <a:ext cx="571082" cy="765140"/>
            </a:xfrm>
            <a:prstGeom prst="rect">
              <a:avLst/>
            </a:prstGeom>
            <a:noFill/>
            <a:ln>
              <a:noFill/>
            </a:ln>
          </p:spPr>
        </p:pic>
        <p:sp>
          <p:nvSpPr>
            <p:cNvPr id="153" name="Google Shape;153;p2">
              <a:extLst>
                <a:ext uri="{FF2B5EF4-FFF2-40B4-BE49-F238E27FC236}">
                  <a16:creationId xmlns:a16="http://schemas.microsoft.com/office/drawing/2014/main" id="{3A39344C-BE82-9AF3-5456-41E7FBD2750F}"/>
                </a:ext>
              </a:extLst>
            </p:cNvPr>
            <p:cNvSpPr/>
            <p:nvPr/>
          </p:nvSpPr>
          <p:spPr>
            <a:xfrm>
              <a:off x="2283466" y="3155471"/>
              <a:ext cx="5038429"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5" name="Google Shape;155;p2">
              <a:extLst>
                <a:ext uri="{FF2B5EF4-FFF2-40B4-BE49-F238E27FC236}">
                  <a16:creationId xmlns:a16="http://schemas.microsoft.com/office/drawing/2014/main" id="{8C421701-A852-C45A-6089-C121E578AF9D}"/>
                </a:ext>
              </a:extLst>
            </p:cNvPr>
            <p:cNvSpPr/>
            <p:nvPr/>
          </p:nvSpPr>
          <p:spPr>
            <a:xfrm>
              <a:off x="2696690" y="3571358"/>
              <a:ext cx="4652184"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nSpc>
                  <a:spcPct val="107000"/>
                </a:lnSpc>
                <a:spcAft>
                  <a:spcPts val="800"/>
                </a:spcAft>
                <a:defRPr/>
              </a:pPr>
              <a:r>
                <a:rPr lang="fr-FR" dirty="0">
                  <a:solidFill>
                    <a:srgbClr val="474F71"/>
                  </a:solidFill>
                  <a:latin typeface="Dosis" pitchFamily="2" charset="0"/>
                </a:rPr>
                <a:t>Il faut que nous changions nos comportements. </a:t>
              </a:r>
              <a:endParaRPr lang="fr-MA" dirty="0">
                <a:solidFill>
                  <a:srgbClr val="474F71"/>
                </a:solidFill>
                <a:latin typeface="Dosis" pitchFamily="2" charset="0"/>
              </a:endParaRPr>
            </a:p>
          </p:txBody>
        </p:sp>
        <p:sp>
          <p:nvSpPr>
            <p:cNvPr id="158" name="Google Shape;158;p2">
              <a:extLst>
                <a:ext uri="{FF2B5EF4-FFF2-40B4-BE49-F238E27FC236}">
                  <a16:creationId xmlns:a16="http://schemas.microsoft.com/office/drawing/2014/main" id="{E0656F11-04B2-B55B-B969-40B8DC046C91}"/>
                </a:ext>
              </a:extLst>
            </p:cNvPr>
            <p:cNvSpPr txBox="1"/>
            <p:nvPr/>
          </p:nvSpPr>
          <p:spPr>
            <a:xfrm>
              <a:off x="2213375" y="3065933"/>
              <a:ext cx="5178469" cy="446489"/>
            </a:xfrm>
            <a:prstGeom prst="rect">
              <a:avLst/>
            </a:prstGeom>
            <a:noFill/>
            <a:ln>
              <a:noFill/>
            </a:ln>
          </p:spPr>
          <p:txBody>
            <a:bodyPr spcFirstLastPara="1" wrap="square" lIns="68569" tIns="34275" rIns="68569" bIns="34275" anchor="t" anchorCtr="0">
              <a:spAutoFit/>
            </a:bodyPr>
            <a:lstStyle/>
            <a:p>
              <a:pPr>
                <a:lnSpc>
                  <a:spcPct val="150000"/>
                </a:lnSpc>
              </a:pPr>
              <a:r>
                <a:rPr kumimoji="0" lang="fr-FR" sz="1600" b="1" i="0" u="none" strike="noStrike" kern="1200" cap="none" spc="0" normalizeH="0" baseline="0" noProof="0" dirty="0">
                  <a:ln>
                    <a:noFill/>
                  </a:ln>
                  <a:solidFill>
                    <a:srgbClr val="474F71"/>
                  </a:solidFill>
                  <a:effectLst/>
                  <a:uLnTx/>
                  <a:uFillTx/>
                  <a:latin typeface="Dosis" pitchFamily="2" charset="0"/>
                  <a:ea typeface="+mn-ea"/>
                  <a:cs typeface="+mn-cs"/>
                  <a:sym typeface="Dosis SemiBold"/>
                </a:rPr>
                <a:t> </a:t>
              </a:r>
              <a:r>
                <a:rPr lang="fr-FR" dirty="0">
                  <a:solidFill>
                    <a:srgbClr val="474F71"/>
                  </a:solidFill>
                  <a:latin typeface="Dosis" pitchFamily="2" charset="0"/>
                </a:rPr>
                <a:t>Comment lutter contre le réchauffement climatique ? </a:t>
              </a:r>
              <a:endParaRPr lang="fr-MA" dirty="0">
                <a:solidFill>
                  <a:srgbClr val="474F71"/>
                </a:solidFill>
                <a:latin typeface="Dosis" pitchFamily="2" charset="0"/>
              </a:endParaRPr>
            </a:p>
          </p:txBody>
        </p:sp>
        <p:pic>
          <p:nvPicPr>
            <p:cNvPr id="161" name="Google Shape;161;p2">
              <a:extLst>
                <a:ext uri="{FF2B5EF4-FFF2-40B4-BE49-F238E27FC236}">
                  <a16:creationId xmlns:a16="http://schemas.microsoft.com/office/drawing/2014/main" id="{4ECD4A8F-DE37-09CD-B2CC-8B176D1F18AE}"/>
                </a:ext>
              </a:extLst>
            </p:cNvPr>
            <p:cNvPicPr preferRelativeResize="0"/>
            <p:nvPr/>
          </p:nvPicPr>
          <p:blipFill rotWithShape="1">
            <a:blip r:embed="rId5">
              <a:alphaModFix/>
            </a:blip>
            <a:srcRect/>
            <a:stretch/>
          </p:blipFill>
          <p:spPr>
            <a:xfrm>
              <a:off x="7428459" y="3316596"/>
              <a:ext cx="571082" cy="765140"/>
            </a:xfrm>
            <a:prstGeom prst="rect">
              <a:avLst/>
            </a:prstGeom>
            <a:noFill/>
            <a:ln>
              <a:noFill/>
            </a:ln>
          </p:spPr>
        </p:pic>
        <p:sp>
          <p:nvSpPr>
            <p:cNvPr id="162" name="Google Shape;162;p2" descr="Image générée">
              <a:extLst>
                <a:ext uri="{FF2B5EF4-FFF2-40B4-BE49-F238E27FC236}">
                  <a16:creationId xmlns:a16="http://schemas.microsoft.com/office/drawing/2014/main" id="{ABA5BF9B-FEC4-C760-27A9-988CE113F0CF}"/>
                </a:ext>
              </a:extLst>
            </p:cNvPr>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67" name="Google Shape;167;p2">
              <a:extLst>
                <a:ext uri="{FF2B5EF4-FFF2-40B4-BE49-F238E27FC236}">
                  <a16:creationId xmlns:a16="http://schemas.microsoft.com/office/drawing/2014/main" id="{45EAF606-3D86-9FC5-F15A-713240CEDF0B}"/>
                </a:ext>
              </a:extLst>
            </p:cNvPr>
            <p:cNvPicPr preferRelativeResize="0"/>
            <p:nvPr/>
          </p:nvPicPr>
          <p:blipFill rotWithShape="1">
            <a:blip r:embed="rId6">
              <a:alphaModFix/>
            </a:blip>
            <a:srcRect/>
            <a:stretch/>
          </p:blipFill>
          <p:spPr>
            <a:xfrm>
              <a:off x="1496930" y="2914216"/>
              <a:ext cx="749921" cy="749921"/>
            </a:xfrm>
            <a:prstGeom prst="rect">
              <a:avLst/>
            </a:prstGeom>
            <a:noFill/>
            <a:ln>
              <a:noFill/>
            </a:ln>
          </p:spPr>
        </p:pic>
        <p:sp>
          <p:nvSpPr>
            <p:cNvPr id="168" name="Google Shape;168;p2" descr="Image générée">
              <a:extLst>
                <a:ext uri="{FF2B5EF4-FFF2-40B4-BE49-F238E27FC236}">
                  <a16:creationId xmlns:a16="http://schemas.microsoft.com/office/drawing/2014/main" id="{5A7D3318-25FF-B48D-2F3F-2D240DC5AD79}"/>
                </a:ext>
              </a:extLst>
            </p:cNvPr>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sp>
          <p:nvSpPr>
            <p:cNvPr id="171" name="Google Shape;171;p2">
              <a:extLst>
                <a:ext uri="{FF2B5EF4-FFF2-40B4-BE49-F238E27FC236}">
                  <a16:creationId xmlns:a16="http://schemas.microsoft.com/office/drawing/2014/main" id="{E4C7D0BC-27FC-5D4C-A357-6CB99879711C}"/>
                </a:ext>
              </a:extLst>
            </p:cNvPr>
            <p:cNvSpPr/>
            <p:nvPr/>
          </p:nvSpPr>
          <p:spPr>
            <a:xfrm>
              <a:off x="2443675" y="4036638"/>
              <a:ext cx="4995434" cy="568582"/>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75" name="Google Shape;175;p2" descr="Image générée">
              <a:extLst>
                <a:ext uri="{FF2B5EF4-FFF2-40B4-BE49-F238E27FC236}">
                  <a16:creationId xmlns:a16="http://schemas.microsoft.com/office/drawing/2014/main" id="{1E65F390-6CF2-DDDA-2E10-510F279D69EB}"/>
                </a:ext>
              </a:extLst>
            </p:cNvPr>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Dosis" pitchFamily="2" charset="0"/>
                <a:ea typeface="Dosis SemiBold"/>
                <a:cs typeface="Dosis SemiBold"/>
                <a:sym typeface="Dosis SemiBold"/>
              </a:endParaRPr>
            </a:p>
          </p:txBody>
        </p:sp>
        <p:pic>
          <p:nvPicPr>
            <p:cNvPr id="176" name="Google Shape;176;p2">
              <a:extLst>
                <a:ext uri="{FF2B5EF4-FFF2-40B4-BE49-F238E27FC236}">
                  <a16:creationId xmlns:a16="http://schemas.microsoft.com/office/drawing/2014/main" id="{F1CA9563-7FDC-1194-3CD5-D009FF4E3B1B}"/>
                </a:ext>
              </a:extLst>
            </p:cNvPr>
            <p:cNvPicPr preferRelativeResize="0"/>
            <p:nvPr/>
          </p:nvPicPr>
          <p:blipFill rotWithShape="1">
            <a:blip r:embed="rId6">
              <a:alphaModFix/>
            </a:blip>
            <a:srcRect/>
            <a:stretch/>
          </p:blipFill>
          <p:spPr>
            <a:xfrm>
              <a:off x="1637263" y="3937946"/>
              <a:ext cx="749921" cy="749921"/>
            </a:xfrm>
            <a:prstGeom prst="rect">
              <a:avLst/>
            </a:prstGeom>
            <a:noFill/>
            <a:ln>
              <a:noFill/>
            </a:ln>
          </p:spPr>
        </p:pic>
        <p:pic>
          <p:nvPicPr>
            <p:cNvPr id="7" name="Google Shape;146;p2">
              <a:extLst>
                <a:ext uri="{FF2B5EF4-FFF2-40B4-BE49-F238E27FC236}">
                  <a16:creationId xmlns:a16="http://schemas.microsoft.com/office/drawing/2014/main" id="{F1AF6BF0-3854-2476-0181-CF7CB9A460B3}"/>
                </a:ext>
              </a:extLst>
            </p:cNvPr>
            <p:cNvPicPr preferRelativeResize="0"/>
            <p:nvPr/>
          </p:nvPicPr>
          <p:blipFill rotWithShape="1">
            <a:blip r:embed="rId6">
              <a:alphaModFix/>
            </a:blip>
            <a:srcRect/>
            <a:stretch/>
          </p:blipFill>
          <p:spPr>
            <a:xfrm>
              <a:off x="7402318" y="2358396"/>
              <a:ext cx="749921" cy="749921"/>
            </a:xfrm>
            <a:prstGeom prst="rect">
              <a:avLst/>
            </a:prstGeom>
            <a:noFill/>
            <a:ln>
              <a:noFill/>
            </a:ln>
          </p:spPr>
        </p:pic>
        <p:sp>
          <p:nvSpPr>
            <p:cNvPr id="9" name="ZoneTexte 8">
              <a:extLst>
                <a:ext uri="{FF2B5EF4-FFF2-40B4-BE49-F238E27FC236}">
                  <a16:creationId xmlns:a16="http://schemas.microsoft.com/office/drawing/2014/main" id="{962DC5E9-36E6-0558-1B8A-D76D744BD3C5}"/>
                </a:ext>
              </a:extLst>
            </p:cNvPr>
            <p:cNvSpPr txBox="1"/>
            <p:nvPr/>
          </p:nvSpPr>
          <p:spPr>
            <a:xfrm>
              <a:off x="2454325" y="4035906"/>
              <a:ext cx="5010674" cy="621049"/>
            </a:xfrm>
            <a:prstGeom prst="rect">
              <a:avLst/>
            </a:prstGeom>
            <a:noFill/>
          </p:spPr>
          <p:txBody>
            <a:bodyPr wrap="square">
              <a:spAutoFit/>
            </a:bodyPr>
            <a:lstStyle/>
            <a:p>
              <a:pPr lvl="0">
                <a:lnSpc>
                  <a:spcPct val="107000"/>
                </a:lnSpc>
                <a:spcAft>
                  <a:spcPts val="800"/>
                </a:spcAft>
                <a:defRPr/>
              </a:pPr>
              <a:r>
                <a:rPr lang="fr-MA" dirty="0">
                  <a:solidFill>
                    <a:srgbClr val="474F71"/>
                  </a:solidFill>
                  <a:latin typeface="Dosis" pitchFamily="2" charset="0"/>
                </a:rPr>
                <a:t>Nous pouvons par exemple commencer à recycler les déchets.</a:t>
              </a:r>
            </a:p>
          </p:txBody>
        </p:sp>
        <p:sp>
          <p:nvSpPr>
            <p:cNvPr id="6" name="Google Shape;151;p2">
              <a:extLst>
                <a:ext uri="{FF2B5EF4-FFF2-40B4-BE49-F238E27FC236}">
                  <a16:creationId xmlns:a16="http://schemas.microsoft.com/office/drawing/2014/main" id="{B64822AD-8172-499F-98D8-82A841A5AEFF}"/>
                </a:ext>
              </a:extLst>
            </p:cNvPr>
            <p:cNvSpPr txBox="1"/>
            <p:nvPr/>
          </p:nvSpPr>
          <p:spPr>
            <a:xfrm>
              <a:off x="2476482" y="6067337"/>
              <a:ext cx="1307107" cy="346218"/>
            </a:xfrm>
            <a:prstGeom prst="rect">
              <a:avLst/>
            </a:prstGeom>
            <a:noFill/>
            <a:ln>
              <a:noFill/>
            </a:ln>
          </p:spPr>
          <p:txBody>
            <a:bodyPr spcFirstLastPara="1" wrap="square" lIns="68569" tIns="34275" rIns="68569" bIns="3427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74F71"/>
                  </a:solidFill>
                  <a:effectLst/>
                  <a:uLnTx/>
                  <a:uFillTx/>
                  <a:latin typeface="Dosis" pitchFamily="2" charset="0"/>
                  <a:ea typeface="Dosis SemiBold"/>
                  <a:cs typeface="Dosis SemiBold"/>
                  <a:sym typeface="Dosis SemiBold"/>
                </a:rPr>
                <a:t> </a:t>
              </a: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Au revoir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grpSp>
      <p:sp>
        <p:nvSpPr>
          <p:cNvPr id="10" name="Google Shape;155;p2">
            <a:extLst>
              <a:ext uri="{FF2B5EF4-FFF2-40B4-BE49-F238E27FC236}">
                <a16:creationId xmlns:a16="http://schemas.microsoft.com/office/drawing/2014/main" id="{A70D7836-5AC1-6AC3-9512-7CBA221C1411}"/>
              </a:ext>
            </a:extLst>
          </p:cNvPr>
          <p:cNvSpPr/>
          <p:nvPr/>
        </p:nvSpPr>
        <p:spPr>
          <a:xfrm>
            <a:off x="4993782" y="6164554"/>
            <a:ext cx="1782748"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800" b="0" i="0" u="none" strike="noStrike" kern="1200" cap="none" spc="0" normalizeH="0" baseline="0" noProof="0" dirty="0">
                <a:ln>
                  <a:noFill/>
                </a:ln>
                <a:solidFill>
                  <a:srgbClr val="474F71"/>
                </a:solidFill>
                <a:effectLst/>
                <a:uLnTx/>
                <a:uFillTx/>
                <a:latin typeface="Dosis" pitchFamily="2" charset="0"/>
                <a:ea typeface="+mn-ea"/>
                <a:cs typeface="+mn-cs"/>
              </a:rPr>
              <a:t>A bientôt ! </a:t>
            </a:r>
            <a:endParaRPr kumimoji="0" lang="fr-MA" sz="1800" b="0" i="0" u="none" strike="noStrike" kern="1200" cap="none" spc="0" normalizeH="0" baseline="0" noProof="0" dirty="0">
              <a:ln>
                <a:noFill/>
              </a:ln>
              <a:solidFill>
                <a:srgbClr val="474F71"/>
              </a:solidFill>
              <a:effectLst/>
              <a:uLnTx/>
              <a:uFillTx/>
              <a:latin typeface="Dosis" pitchFamily="2" charset="0"/>
              <a:ea typeface="+mn-ea"/>
              <a:cs typeface="+mn-cs"/>
            </a:endParaRPr>
          </a:p>
        </p:txBody>
      </p:sp>
      <p:pic>
        <p:nvPicPr>
          <p:cNvPr id="13" name="Google Shape;183;p2">
            <a:extLst>
              <a:ext uri="{FF2B5EF4-FFF2-40B4-BE49-F238E27FC236}">
                <a16:creationId xmlns:a16="http://schemas.microsoft.com/office/drawing/2014/main" id="{EE9EC96D-3DA7-CFD3-EA4C-3BC91EDE8C89}"/>
              </a:ext>
            </a:extLst>
          </p:cNvPr>
          <p:cNvPicPr preferRelativeResize="0"/>
          <p:nvPr/>
        </p:nvPicPr>
        <p:blipFill rotWithShape="1">
          <a:blip r:embed="rId5">
            <a:alphaModFix/>
          </a:blip>
          <a:srcRect/>
          <a:stretch/>
        </p:blipFill>
        <p:spPr>
          <a:xfrm>
            <a:off x="6857818" y="4625784"/>
            <a:ext cx="571082" cy="765140"/>
          </a:xfrm>
          <a:prstGeom prst="rect">
            <a:avLst/>
          </a:prstGeom>
          <a:noFill/>
          <a:ln>
            <a:noFill/>
          </a:ln>
        </p:spPr>
      </p:pic>
      <p:pic>
        <p:nvPicPr>
          <p:cNvPr id="14" name="Google Shape;176;p2">
            <a:extLst>
              <a:ext uri="{FF2B5EF4-FFF2-40B4-BE49-F238E27FC236}">
                <a16:creationId xmlns:a16="http://schemas.microsoft.com/office/drawing/2014/main" id="{33FD81C0-35B5-7920-8E90-937D86A4121C}"/>
              </a:ext>
            </a:extLst>
          </p:cNvPr>
          <p:cNvPicPr preferRelativeResize="0"/>
          <p:nvPr/>
        </p:nvPicPr>
        <p:blipFill rotWithShape="1">
          <a:blip r:embed="rId6">
            <a:alphaModFix/>
          </a:blip>
          <a:srcRect/>
          <a:stretch/>
        </p:blipFill>
        <p:spPr>
          <a:xfrm>
            <a:off x="974232" y="5220468"/>
            <a:ext cx="749921" cy="749921"/>
          </a:xfrm>
          <a:prstGeom prst="rect">
            <a:avLst/>
          </a:prstGeom>
          <a:noFill/>
          <a:ln>
            <a:noFill/>
          </a:ln>
        </p:spPr>
      </p:pic>
      <p:sp>
        <p:nvSpPr>
          <p:cNvPr id="12" name="Google Shape;171;p2">
            <a:extLst>
              <a:ext uri="{FF2B5EF4-FFF2-40B4-BE49-F238E27FC236}">
                <a16:creationId xmlns:a16="http://schemas.microsoft.com/office/drawing/2014/main" id="{EC2E8E09-2F1D-E1D3-2ABC-5DEEC76CCB2D}"/>
              </a:ext>
            </a:extLst>
          </p:cNvPr>
          <p:cNvSpPr/>
          <p:nvPr/>
        </p:nvSpPr>
        <p:spPr>
          <a:xfrm>
            <a:off x="1817973" y="4699722"/>
            <a:ext cx="4995434" cy="617265"/>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white"/>
              </a:solidFill>
              <a:effectLst/>
              <a:uLnTx/>
              <a:uFillTx/>
              <a:latin typeface="Dosis" pitchFamily="2" charset="0"/>
              <a:ea typeface="Dosis SemiBold"/>
              <a:cs typeface="Dosis SemiBold"/>
              <a:sym typeface="Dosis SemiBold"/>
            </a:endParaRPr>
          </a:p>
        </p:txBody>
      </p:sp>
      <p:sp>
        <p:nvSpPr>
          <p:cNvPr id="15" name="ZoneTexte 14">
            <a:extLst>
              <a:ext uri="{FF2B5EF4-FFF2-40B4-BE49-F238E27FC236}">
                <a16:creationId xmlns:a16="http://schemas.microsoft.com/office/drawing/2014/main" id="{36291ED1-0B6C-9112-4D43-819BDA0F3111}"/>
              </a:ext>
            </a:extLst>
          </p:cNvPr>
          <p:cNvSpPr txBox="1"/>
          <p:nvPr/>
        </p:nvSpPr>
        <p:spPr>
          <a:xfrm>
            <a:off x="1871063" y="4661836"/>
            <a:ext cx="4962836" cy="674224"/>
          </a:xfrm>
          <a:prstGeom prst="rect">
            <a:avLst/>
          </a:prstGeom>
          <a:noFill/>
        </p:spPr>
        <p:txBody>
          <a:bodyPr wrap="square">
            <a:spAutoFit/>
          </a:bodyPr>
          <a:lstStyle/>
          <a:p>
            <a:pPr lvl="0">
              <a:lnSpc>
                <a:spcPct val="107000"/>
              </a:lnSpc>
              <a:spcAft>
                <a:spcPts val="800"/>
              </a:spcAft>
              <a:defRPr/>
            </a:pPr>
            <a:r>
              <a:rPr lang="fr-FR" dirty="0">
                <a:solidFill>
                  <a:srgbClr val="474F71"/>
                </a:solidFill>
                <a:latin typeface="Dosis" pitchFamily="2" charset="0"/>
              </a:rPr>
              <a:t>Nous devons également lutter contre le gaspillage de l’électricité.</a:t>
            </a:r>
            <a:endParaRPr lang="fr-MA" dirty="0">
              <a:solidFill>
                <a:srgbClr val="474F71"/>
              </a:solidFill>
              <a:latin typeface="Dosis" pitchFamily="2" charset="0"/>
            </a:endParaRPr>
          </a:p>
        </p:txBody>
      </p:sp>
      <p:sp>
        <p:nvSpPr>
          <p:cNvPr id="16" name="ZoneTexte 15">
            <a:extLst>
              <a:ext uri="{FF2B5EF4-FFF2-40B4-BE49-F238E27FC236}">
                <a16:creationId xmlns:a16="http://schemas.microsoft.com/office/drawing/2014/main" id="{669BB797-2091-220F-45CD-07A22DEA171E}"/>
              </a:ext>
            </a:extLst>
          </p:cNvPr>
          <p:cNvSpPr txBox="1"/>
          <p:nvPr/>
        </p:nvSpPr>
        <p:spPr>
          <a:xfrm>
            <a:off x="1781554" y="5353746"/>
            <a:ext cx="4860649" cy="669992"/>
          </a:xfrm>
          <a:prstGeom prst="rect">
            <a:avLst/>
          </a:prstGeom>
          <a:noFill/>
        </p:spPr>
        <p:txBody>
          <a:bodyPr wrap="square">
            <a:spAutoFit/>
          </a:bodyPr>
          <a:lstStyle/>
          <a:p>
            <a:pPr lvl="0">
              <a:lnSpc>
                <a:spcPct val="107000"/>
              </a:lnSpc>
              <a:spcAft>
                <a:spcPts val="800"/>
              </a:spcAft>
              <a:defRPr/>
            </a:pPr>
            <a:r>
              <a:rPr lang="fr-MA" dirty="0">
                <a:solidFill>
                  <a:srgbClr val="474F71"/>
                </a:solidFill>
                <a:latin typeface="Dosis" pitchFamily="2" charset="0"/>
              </a:rPr>
              <a:t>Il est important que tout le monde soit sensibilisé pour une planète propre.</a:t>
            </a:r>
          </a:p>
        </p:txBody>
      </p:sp>
      <p:pic>
        <p:nvPicPr>
          <p:cNvPr id="18" name="Google Shape;176;p2">
            <a:extLst>
              <a:ext uri="{FF2B5EF4-FFF2-40B4-BE49-F238E27FC236}">
                <a16:creationId xmlns:a16="http://schemas.microsoft.com/office/drawing/2014/main" id="{D2D8D7A1-D1B0-3449-6C2E-C2CB02DE708C}"/>
              </a:ext>
            </a:extLst>
          </p:cNvPr>
          <p:cNvPicPr preferRelativeResize="0"/>
          <p:nvPr/>
        </p:nvPicPr>
        <p:blipFill rotWithShape="1">
          <a:blip r:embed="rId6">
            <a:alphaModFix/>
          </a:blip>
          <a:srcRect/>
          <a:stretch/>
        </p:blipFill>
        <p:spPr>
          <a:xfrm>
            <a:off x="1048351" y="5970389"/>
            <a:ext cx="749921" cy="669993"/>
          </a:xfrm>
          <a:prstGeom prst="rect">
            <a:avLst/>
          </a:prstGeom>
          <a:noFill/>
          <a:ln>
            <a:noFill/>
          </a:ln>
        </p:spPr>
      </p:pic>
      <p:pic>
        <p:nvPicPr>
          <p:cNvPr id="19" name="Google Shape;183;p2">
            <a:extLst>
              <a:ext uri="{FF2B5EF4-FFF2-40B4-BE49-F238E27FC236}">
                <a16:creationId xmlns:a16="http://schemas.microsoft.com/office/drawing/2014/main" id="{CD53A3A5-E8B4-708F-31BD-F4856BC48F6F}"/>
              </a:ext>
            </a:extLst>
          </p:cNvPr>
          <p:cNvPicPr preferRelativeResize="0"/>
          <p:nvPr/>
        </p:nvPicPr>
        <p:blipFill rotWithShape="1">
          <a:blip r:embed="rId5">
            <a:alphaModFix/>
          </a:blip>
          <a:srcRect/>
          <a:stretch/>
        </p:blipFill>
        <p:spPr>
          <a:xfrm>
            <a:off x="6865829" y="5838399"/>
            <a:ext cx="571082" cy="765140"/>
          </a:xfrm>
          <a:prstGeom prst="rect">
            <a:avLst/>
          </a:prstGeom>
          <a:noFill/>
          <a:ln>
            <a:noFill/>
          </a:ln>
        </p:spPr>
      </p:pic>
    </p:spTree>
    <p:extLst>
      <p:ext uri="{BB962C8B-B14F-4D97-AF65-F5344CB8AC3E}">
        <p14:creationId xmlns:p14="http://schemas.microsoft.com/office/powerpoint/2010/main" val="483702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D6F3887B-CEC2-2B49-B051-61C34C29AD28}"/>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4" name="AutoShape 4">
            <a:extLst>
              <a:ext uri="{FF2B5EF4-FFF2-40B4-BE49-F238E27FC236}">
                <a16:creationId xmlns:a16="http://schemas.microsoft.com/office/drawing/2014/main" id="{237AD3E1-1ADA-7724-E4BB-F151DC49B507}"/>
              </a:ext>
            </a:extLst>
          </p:cNvPr>
          <p:cNvSpPr>
            <a:spLocks noChangeAspect="1" noChangeArrowheads="1"/>
          </p:cNvSpPr>
          <p:nvPr/>
        </p:nvSpPr>
        <p:spPr bwMode="auto">
          <a:xfrm>
            <a:off x="4216142" y="305346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308B8212-7A29-D4C3-6925-632B819DC5EB}"/>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8C27569-D4DD-771D-B197-4F9D092F4A6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D07CBE0B-141A-2891-2E6F-DAC32E43A20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102ECB3-D8F1-7EED-7A78-D7ABFF88777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C513A3D6-BB9C-7373-EC10-16667ECA3ACA}"/>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61B31378-5E55-C210-2A2B-C3A90AD128C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22B59928-63F0-6C72-E586-0645E6CAC901}"/>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B52873BF-59C0-CB31-F6AA-4FA02E788D9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832BBC-1BC6-CA74-02EC-D477A818A4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8" name="Groupe 17">
            <a:extLst>
              <a:ext uri="{FF2B5EF4-FFF2-40B4-BE49-F238E27FC236}">
                <a16:creationId xmlns:a16="http://schemas.microsoft.com/office/drawing/2014/main" id="{7197BFB0-5209-1392-5975-C3EC8018EBBA}"/>
              </a:ext>
            </a:extLst>
          </p:cNvPr>
          <p:cNvGrpSpPr/>
          <p:nvPr/>
        </p:nvGrpSpPr>
        <p:grpSpPr>
          <a:xfrm>
            <a:off x="2322634" y="2551793"/>
            <a:ext cx="4377490" cy="3269887"/>
            <a:chOff x="2322634" y="2551793"/>
            <a:chExt cx="4377490" cy="3269887"/>
          </a:xfrm>
        </p:grpSpPr>
        <p:pic>
          <p:nvPicPr>
            <p:cNvPr id="13" name="Image 12">
              <a:extLst>
                <a:ext uri="{FF2B5EF4-FFF2-40B4-BE49-F238E27FC236}">
                  <a16:creationId xmlns:a16="http://schemas.microsoft.com/office/drawing/2014/main" id="{446CB895-1B86-8568-513C-ACE60B6892FF}"/>
                </a:ext>
              </a:extLst>
            </p:cNvPr>
            <p:cNvPicPr>
              <a:picLocks noChangeAspect="1"/>
            </p:cNvPicPr>
            <p:nvPr/>
          </p:nvPicPr>
          <p:blipFill>
            <a:blip r:embed="rId4"/>
            <a:stretch>
              <a:fillRect/>
            </a:stretch>
          </p:blipFill>
          <p:spPr>
            <a:xfrm>
              <a:off x="2340274" y="2551793"/>
              <a:ext cx="4359850" cy="3269887"/>
            </a:xfrm>
            <a:prstGeom prst="rect">
              <a:avLst/>
            </a:prstGeom>
          </p:spPr>
        </p:pic>
        <p:pic>
          <p:nvPicPr>
            <p:cNvPr id="15" name="Image 14">
              <a:extLst>
                <a:ext uri="{FF2B5EF4-FFF2-40B4-BE49-F238E27FC236}">
                  <a16:creationId xmlns:a16="http://schemas.microsoft.com/office/drawing/2014/main" id="{DEC2FAA7-C1FE-E117-8E72-6E3102C931F2}"/>
                </a:ext>
              </a:extLst>
            </p:cNvPr>
            <p:cNvPicPr>
              <a:picLocks noChangeAspect="1"/>
            </p:cNvPicPr>
            <p:nvPr/>
          </p:nvPicPr>
          <p:blipFill>
            <a:blip r:embed="rId5">
              <a:duotone>
                <a:prstClr val="black"/>
                <a:srgbClr val="5B9BD5">
                  <a:tint val="45000"/>
                  <a:satMod val="400000"/>
                </a:srgbClr>
              </a:duotone>
            </a:blip>
            <a:stretch>
              <a:fillRect/>
            </a:stretch>
          </p:blipFill>
          <p:spPr>
            <a:xfrm>
              <a:off x="2322634" y="3205025"/>
              <a:ext cx="900694" cy="796868"/>
            </a:xfrm>
            <a:prstGeom prst="rect">
              <a:avLst/>
            </a:prstGeom>
          </p:spPr>
        </p:pic>
        <p:pic>
          <p:nvPicPr>
            <p:cNvPr id="16" name="Image 15">
              <a:extLst>
                <a:ext uri="{FF2B5EF4-FFF2-40B4-BE49-F238E27FC236}">
                  <a16:creationId xmlns:a16="http://schemas.microsoft.com/office/drawing/2014/main" id="{9F1265D3-AA51-529F-475B-95B09F985880}"/>
                </a:ext>
              </a:extLst>
            </p:cNvPr>
            <p:cNvPicPr>
              <a:picLocks noChangeAspect="1"/>
            </p:cNvPicPr>
            <p:nvPr/>
          </p:nvPicPr>
          <p:blipFill>
            <a:blip r:embed="rId5">
              <a:duotone>
                <a:prstClr val="black"/>
                <a:srgbClr val="5B9BD5">
                  <a:tint val="45000"/>
                  <a:satMod val="400000"/>
                </a:srgbClr>
              </a:duotone>
            </a:blip>
            <a:stretch>
              <a:fillRect/>
            </a:stretch>
          </p:blipFill>
          <p:spPr>
            <a:xfrm flipH="1">
              <a:off x="5496116" y="2959833"/>
              <a:ext cx="900694" cy="796868"/>
            </a:xfrm>
            <a:prstGeom prst="rect">
              <a:avLst/>
            </a:prstGeom>
          </p:spPr>
        </p:pic>
      </p:grpSp>
    </p:spTree>
    <p:extLst>
      <p:ext uri="{BB962C8B-B14F-4D97-AF65-F5344CB8AC3E}">
        <p14:creationId xmlns:p14="http://schemas.microsoft.com/office/powerpoint/2010/main" val="624824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B84C-67C7-525A-756E-8B3DFC6623B9}"/>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91987670-9C92-B1C2-D63F-804BD7281135}"/>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13" name="ZoneTexte 12">
            <a:extLst>
              <a:ext uri="{FF2B5EF4-FFF2-40B4-BE49-F238E27FC236}">
                <a16:creationId xmlns:a16="http://schemas.microsoft.com/office/drawing/2014/main" id="{646543F7-827C-41BF-EEE7-5A01C57CA445}"/>
              </a:ext>
            </a:extLst>
          </p:cNvPr>
          <p:cNvSpPr txBox="1"/>
          <p:nvPr/>
        </p:nvSpPr>
        <p:spPr>
          <a:xfrm>
            <a:off x="644487" y="2154496"/>
            <a:ext cx="7505752"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en </a:t>
            </a:r>
            <a:r>
              <a:rPr lang="fr-FR" sz="2000" dirty="0">
                <a:solidFill>
                  <a:srgbClr val="5B9BD5">
                    <a:lumMod val="50000"/>
                  </a:srgbClr>
                </a:solidFill>
                <a:latin typeface="Dosis Medium" pitchFamily="2" charset="0"/>
              </a:rPr>
              <a:t>classe et parlent de la technologie et de l’environnement.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 </a:t>
            </a:r>
          </a:p>
        </p:txBody>
      </p:sp>
      <p:sp>
        <p:nvSpPr>
          <p:cNvPr id="14" name="AutoShape 4">
            <a:extLst>
              <a:ext uri="{FF2B5EF4-FFF2-40B4-BE49-F238E27FC236}">
                <a16:creationId xmlns:a16="http://schemas.microsoft.com/office/drawing/2014/main" id="{B9E8508E-84C4-E8F3-CBB0-28CE40203B6D}"/>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A51E1580-626A-A37B-DBBA-14DA88178A6E}"/>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81F76501-7683-07A8-7742-2A10A3A20AB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2B7C9018-0269-586D-8658-12F298AE05F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B947862F-830D-095A-CF7B-BD1F33B92F97}"/>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19CFAC9-6DE3-342C-6EA5-A605B7CE880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E9600311-57D8-FE34-A6AA-DBFBD7A088B7}"/>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C2F51596-F2E1-997D-0D6C-21CEEA38BEC5}"/>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9CD0FF8D-9D71-4802-D944-B9F744C042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D91650-00A7-1E5E-C7FF-F51882C87C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ACDA3321-6DE0-12E1-F7D4-7E11FF3F7E79}"/>
              </a:ext>
            </a:extLst>
          </p:cNvPr>
          <p:cNvSpPr txBox="1"/>
          <p:nvPr/>
        </p:nvSpPr>
        <p:spPr>
          <a:xfrm>
            <a:off x="3292550" y="3097974"/>
            <a:ext cx="5310831" cy="2846933"/>
          </a:xfrm>
          <a:prstGeom prst="rect">
            <a:avLst/>
          </a:prstGeom>
          <a:noFill/>
        </p:spPr>
        <p:txBody>
          <a:bodyPr wrap="square">
            <a:spAutoFit/>
          </a:bodyPr>
          <a:lstStyle/>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Qu’est-ce que nous pouvons faire grâce à l’IA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animaux disparaissent-ils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forêts disparaissent-elles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qu’il faut faire pour protéger les animaux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 produit la station Noor ?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Pourquoi on doit utiliser les énergies renouvelables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 menace notre planète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Comment lutter contre ___________________ ?</a:t>
            </a:r>
          </a:p>
        </p:txBody>
      </p:sp>
      <p:pic>
        <p:nvPicPr>
          <p:cNvPr id="19" name="Image 18">
            <a:extLst>
              <a:ext uri="{FF2B5EF4-FFF2-40B4-BE49-F238E27FC236}">
                <a16:creationId xmlns:a16="http://schemas.microsoft.com/office/drawing/2014/main" id="{3F37F598-45C4-4BA6-C334-01081B0F9056}"/>
              </a:ext>
            </a:extLst>
          </p:cNvPr>
          <p:cNvPicPr>
            <a:picLocks noChangeAspect="1"/>
          </p:cNvPicPr>
          <p:nvPr/>
        </p:nvPicPr>
        <p:blipFill>
          <a:blip r:embed="rId4"/>
          <a:stretch>
            <a:fillRect/>
          </a:stretch>
        </p:blipFill>
        <p:spPr>
          <a:xfrm>
            <a:off x="540619" y="3232563"/>
            <a:ext cx="2447599" cy="1973537"/>
          </a:xfrm>
          <a:prstGeom prst="rect">
            <a:avLst/>
          </a:prstGeom>
        </p:spPr>
      </p:pic>
    </p:spTree>
    <p:extLst>
      <p:ext uri="{BB962C8B-B14F-4D97-AF65-F5344CB8AC3E}">
        <p14:creationId xmlns:p14="http://schemas.microsoft.com/office/powerpoint/2010/main" val="29054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8A3B-914C-149F-67CA-A82DE61D025B}"/>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1DE9F0C3-0834-F6A4-0EC5-4B76CF229B3B}"/>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4" name="Rectangle : coins arrondis 3">
            <a:extLst>
              <a:ext uri="{FF2B5EF4-FFF2-40B4-BE49-F238E27FC236}">
                <a16:creationId xmlns:a16="http://schemas.microsoft.com/office/drawing/2014/main" id="{802E1D90-8BAC-67F6-1D2B-04297CB243B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DA19700-4492-7786-3A2E-21763710B75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C0FCC782-67F7-2424-AD55-17672208CF09}"/>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3B0039BF-9646-8031-3411-E9C58273C8E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4215C25-7D15-E3FA-B4FD-7720414A40D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F67950C4-D00D-D04C-8AAA-0822CF7497E9}"/>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FEF1DE8D-987A-8754-4508-481C5686E41E}"/>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50964B8D-3A1E-044E-FD08-2E0AC61BC3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7A3177-AFB3-F561-035C-A164B8E973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ZoneTexte 10">
            <a:extLst>
              <a:ext uri="{FF2B5EF4-FFF2-40B4-BE49-F238E27FC236}">
                <a16:creationId xmlns:a16="http://schemas.microsoft.com/office/drawing/2014/main" id="{E8183870-AE18-B8B6-9F2B-5BB5372B528D}"/>
              </a:ext>
            </a:extLst>
          </p:cNvPr>
          <p:cNvSpPr txBox="1"/>
          <p:nvPr/>
        </p:nvSpPr>
        <p:spPr>
          <a:xfrm>
            <a:off x="3292550" y="3097974"/>
            <a:ext cx="5310831" cy="2846933"/>
          </a:xfrm>
          <a:prstGeom prst="rect">
            <a:avLst/>
          </a:prstGeom>
          <a:noFill/>
        </p:spPr>
        <p:txBody>
          <a:bodyPr wrap="square">
            <a:spAutoFit/>
          </a:bodyPr>
          <a:lstStyle/>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Qu’est-ce que nous pouvons faire grâce à l’IA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animaux disparaissent-ils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forêts disparaissent-elles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qu’il faut faire pour protéger les animaux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 produit la station Noor ?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Pourquoi on doit utiliser les énergies renouvelables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 menace notre planète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Comment lutter contre ___________________ ?</a:t>
            </a:r>
          </a:p>
        </p:txBody>
      </p:sp>
      <p:pic>
        <p:nvPicPr>
          <p:cNvPr id="13" name="Image 12">
            <a:extLst>
              <a:ext uri="{FF2B5EF4-FFF2-40B4-BE49-F238E27FC236}">
                <a16:creationId xmlns:a16="http://schemas.microsoft.com/office/drawing/2014/main" id="{E09BD20E-0704-4DE0-FDFA-8ADE9B6C48AC}"/>
              </a:ext>
            </a:extLst>
          </p:cNvPr>
          <p:cNvPicPr>
            <a:picLocks noChangeAspect="1"/>
          </p:cNvPicPr>
          <p:nvPr/>
        </p:nvPicPr>
        <p:blipFill>
          <a:blip r:embed="rId4"/>
          <a:stretch>
            <a:fillRect/>
          </a:stretch>
        </p:blipFill>
        <p:spPr>
          <a:xfrm>
            <a:off x="540619" y="3232563"/>
            <a:ext cx="2447599" cy="1973537"/>
          </a:xfrm>
          <a:prstGeom prst="rect">
            <a:avLst/>
          </a:prstGeom>
        </p:spPr>
      </p:pic>
      <p:sp>
        <p:nvSpPr>
          <p:cNvPr id="12" name="ZoneTexte 11">
            <a:extLst>
              <a:ext uri="{FF2B5EF4-FFF2-40B4-BE49-F238E27FC236}">
                <a16:creationId xmlns:a16="http://schemas.microsoft.com/office/drawing/2014/main" id="{AEBB1C1B-CB01-3C85-B950-AE557E0D8939}"/>
              </a:ext>
            </a:extLst>
          </p:cNvPr>
          <p:cNvSpPr txBox="1"/>
          <p:nvPr/>
        </p:nvSpPr>
        <p:spPr>
          <a:xfrm>
            <a:off x="644487" y="2154496"/>
            <a:ext cx="7505752"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en </a:t>
            </a:r>
            <a:r>
              <a:rPr lang="fr-FR" sz="2000" dirty="0">
                <a:solidFill>
                  <a:srgbClr val="5B9BD5">
                    <a:lumMod val="50000"/>
                  </a:srgbClr>
                </a:solidFill>
                <a:latin typeface="Dosis Medium" pitchFamily="2" charset="0"/>
              </a:rPr>
              <a:t>classe et parlent de la technologie et de l’environnement.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 </a:t>
            </a:r>
          </a:p>
        </p:txBody>
      </p:sp>
    </p:spTree>
    <p:extLst>
      <p:ext uri="{BB962C8B-B14F-4D97-AF65-F5344CB8AC3E}">
        <p14:creationId xmlns:p14="http://schemas.microsoft.com/office/powerpoint/2010/main" val="2129516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7351-77B1-BF05-9B69-1E0C0DE868EC}"/>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A3974DE6-1777-C9C7-ED6D-20B580BE986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pic>
        <p:nvPicPr>
          <p:cNvPr id="11" name="Espace réservé pour une image  6" descr="Une image contenant habits, sourire, dessin humoristique, clipart&#10;&#10;Le contenu généré par l’IA peut être incorrect.">
            <a:extLst>
              <a:ext uri="{FF2B5EF4-FFF2-40B4-BE49-F238E27FC236}">
                <a16:creationId xmlns:a16="http://schemas.microsoft.com/office/drawing/2014/main" id="{C3233119-79EC-F332-6762-AC6EAC91D388}"/>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E88E84A8-6583-84BB-F1C4-DBEFC7A0FC14}"/>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12A289B7-CCCA-B208-7CCB-8883F27BA382}"/>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7DE12DC3-5EC0-0F99-E86F-E93D762B4E7D}"/>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8AEB546-29A1-7A27-E0BD-D131BB93FE42}"/>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FFF7E10F-174B-555F-F50F-83CDBABFE540}"/>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4A366133-2D0A-3F48-14B4-4869F9F998F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13" name="ZoneTexte 12">
            <a:extLst>
              <a:ext uri="{FF2B5EF4-FFF2-40B4-BE49-F238E27FC236}">
                <a16:creationId xmlns:a16="http://schemas.microsoft.com/office/drawing/2014/main" id="{464A6584-D01D-9510-1D5D-D922DF62C8D1}"/>
              </a:ext>
            </a:extLst>
          </p:cNvPr>
          <p:cNvSpPr txBox="1"/>
          <p:nvPr/>
        </p:nvSpPr>
        <p:spPr>
          <a:xfrm>
            <a:off x="3292550" y="3097974"/>
            <a:ext cx="5310831" cy="2846933"/>
          </a:xfrm>
          <a:prstGeom prst="rect">
            <a:avLst/>
          </a:prstGeom>
          <a:noFill/>
        </p:spPr>
        <p:txBody>
          <a:bodyPr wrap="square">
            <a:spAutoFit/>
          </a:bodyPr>
          <a:lstStyle/>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Qu’est-ce que nous pouvons faire grâce à l’IA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animaux disparaissent-ils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forêts disparaissent-elles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qu’il faut faire pour protéger les animaux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 produit la station Noor ?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Pourquoi on doit utiliser les énergies renouvelables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 menace notre planète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Comment lutter contre ___________________ ?</a:t>
            </a:r>
          </a:p>
        </p:txBody>
      </p:sp>
      <p:pic>
        <p:nvPicPr>
          <p:cNvPr id="14" name="Image 13">
            <a:extLst>
              <a:ext uri="{FF2B5EF4-FFF2-40B4-BE49-F238E27FC236}">
                <a16:creationId xmlns:a16="http://schemas.microsoft.com/office/drawing/2014/main" id="{6BF4D675-360D-21EF-D5E9-28E95A6F3480}"/>
              </a:ext>
            </a:extLst>
          </p:cNvPr>
          <p:cNvPicPr>
            <a:picLocks noChangeAspect="1"/>
          </p:cNvPicPr>
          <p:nvPr/>
        </p:nvPicPr>
        <p:blipFill>
          <a:blip r:embed="rId3"/>
          <a:stretch>
            <a:fillRect/>
          </a:stretch>
        </p:blipFill>
        <p:spPr>
          <a:xfrm>
            <a:off x="540619" y="3232563"/>
            <a:ext cx="2447599" cy="1973537"/>
          </a:xfrm>
          <a:prstGeom prst="rect">
            <a:avLst/>
          </a:prstGeom>
        </p:spPr>
      </p:pic>
      <p:sp>
        <p:nvSpPr>
          <p:cNvPr id="2" name="ZoneTexte 1">
            <a:extLst>
              <a:ext uri="{FF2B5EF4-FFF2-40B4-BE49-F238E27FC236}">
                <a16:creationId xmlns:a16="http://schemas.microsoft.com/office/drawing/2014/main" id="{1D6DCF97-9DD6-E0FB-7641-E3F63206B7FC}"/>
              </a:ext>
            </a:extLst>
          </p:cNvPr>
          <p:cNvSpPr txBox="1"/>
          <p:nvPr/>
        </p:nvSpPr>
        <p:spPr>
          <a:xfrm>
            <a:off x="644487" y="2154496"/>
            <a:ext cx="7505752"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en </a:t>
            </a:r>
            <a:r>
              <a:rPr lang="fr-FR" sz="2000" dirty="0">
                <a:solidFill>
                  <a:srgbClr val="5B9BD5">
                    <a:lumMod val="50000"/>
                  </a:srgbClr>
                </a:solidFill>
                <a:latin typeface="Dosis Medium" pitchFamily="2" charset="0"/>
              </a:rPr>
              <a:t>classe et parlent de la technologie et de l’environnement.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 </a:t>
            </a:r>
          </a:p>
        </p:txBody>
      </p:sp>
    </p:spTree>
    <p:extLst>
      <p:ext uri="{BB962C8B-B14F-4D97-AF65-F5344CB8AC3E}">
        <p14:creationId xmlns:p14="http://schemas.microsoft.com/office/powerpoint/2010/main" val="4204410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CCEBF468-DA27-85DB-0354-80B56EA2E9C1}"/>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6" name="Groupe 5">
            <a:extLst>
              <a:ext uri="{FF2B5EF4-FFF2-40B4-BE49-F238E27FC236}">
                <a16:creationId xmlns:a16="http://schemas.microsoft.com/office/drawing/2014/main" id="{4E819158-5420-8B00-7E6F-F4207C99D4F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B5EBF4F-03A0-3CAF-0E44-F9D2020825F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2E2A9-0053-5B15-96F9-27C2C8942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26915DAE-49FF-81B9-C554-F25DBC3403C5}"/>
              </a:ext>
            </a:extLst>
          </p:cNvPr>
          <p:cNvPicPr>
            <a:picLocks noChangeAspect="1"/>
          </p:cNvPicPr>
          <p:nvPr/>
        </p:nvPicPr>
        <p:blipFill>
          <a:blip r:embed="rId4" cstate="print"/>
          <a:stretch>
            <a:fillRect/>
          </a:stretch>
        </p:blipFill>
        <p:spPr>
          <a:xfrm flipH="1">
            <a:off x="334368" y="2357373"/>
            <a:ext cx="3214881" cy="2143254"/>
          </a:xfrm>
          <a:prstGeom prst="rect">
            <a:avLst/>
          </a:prstGeom>
        </p:spPr>
      </p:pic>
      <p:sp>
        <p:nvSpPr>
          <p:cNvPr id="2" name="ZoneTexte 1">
            <a:extLst>
              <a:ext uri="{FF2B5EF4-FFF2-40B4-BE49-F238E27FC236}">
                <a16:creationId xmlns:a16="http://schemas.microsoft.com/office/drawing/2014/main" id="{7F44F3FB-7B52-013D-9FE8-12A42C23B878}"/>
              </a:ext>
            </a:extLst>
          </p:cNvPr>
          <p:cNvSpPr txBox="1"/>
          <p:nvPr/>
        </p:nvSpPr>
        <p:spPr>
          <a:xfrm>
            <a:off x="3397210" y="2189082"/>
            <a:ext cx="5310831" cy="2846933"/>
          </a:xfrm>
          <a:prstGeom prst="rect">
            <a:avLst/>
          </a:prstGeom>
          <a:noFill/>
        </p:spPr>
        <p:txBody>
          <a:bodyPr wrap="square">
            <a:spAutoFit/>
          </a:bodyPr>
          <a:lstStyle/>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Qu’est-ce que nous pouvons faire grâce à l’IA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animaux disparaissent-ils ?</a:t>
            </a:r>
          </a:p>
          <a:p>
            <a:pPr marL="342900" lvl="0" indent="-342900" algn="thaiDist" defTabSz="457200">
              <a:spcAft>
                <a:spcPts val="600"/>
              </a:spcAft>
              <a:buFont typeface="+mj-lt"/>
              <a:buAutoNum type="arabicPeriod"/>
              <a:defRPr/>
            </a:pPr>
            <a:r>
              <a:rPr lang="fr-FR" dirty="0">
                <a:solidFill>
                  <a:schemeClr val="accent5">
                    <a:lumMod val="50000"/>
                  </a:schemeClr>
                </a:solidFill>
                <a:latin typeface="Dosis SemiBold" pitchFamily="2" charset="0"/>
              </a:rPr>
              <a:t>Pourquoi les forêts disparaissent-elles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qu’il faut faire pour protéger les animaux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 produit la station Noor ?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Pourquoi on doit utiliser les énergies renouvelables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Qu’est-ce qui menace notre planète ?</a:t>
            </a:r>
          </a:p>
          <a:p>
            <a:pPr marL="342900" marR="0" lvl="0" indent="-342900" algn="thaiDist" defTabSz="457200" rtl="0" eaLnBrk="1" fontAlgn="auto" latinLnBrk="0" hangingPunct="1">
              <a:spcBef>
                <a:spcPts val="0"/>
              </a:spcBef>
              <a:spcAft>
                <a:spcPts val="600"/>
              </a:spcAft>
              <a:buClrTx/>
              <a:buSzTx/>
              <a:buFont typeface="+mj-lt"/>
              <a:buAutoNum type="arabicPeriod"/>
              <a:tabLst/>
              <a:defRPr/>
            </a:pPr>
            <a:r>
              <a:rPr lang="fr-FR" dirty="0">
                <a:solidFill>
                  <a:schemeClr val="accent5">
                    <a:lumMod val="50000"/>
                  </a:schemeClr>
                </a:solidFill>
                <a:latin typeface="Dosis SemiBold" pitchFamily="2" charset="0"/>
              </a:rPr>
              <a:t>Comment lutter contre ___________________ ?</a:t>
            </a:r>
          </a:p>
        </p:txBody>
      </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311768" y="2785126"/>
            <a:ext cx="4960805" cy="705267"/>
          </a:xfrm>
        </p:spPr>
        <p:txBody>
          <a:bodyPr/>
          <a:lstStyle/>
          <a:p>
            <a:r>
              <a:rPr lang="fr-FR" sz="1400" dirty="0"/>
              <a:t>Jouer un dialogue reprenant les actes de parole enseignés.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et compréhension.</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fr-FR" sz="3600" dirty="0"/>
              <a:t>4</a:t>
            </a:r>
            <a:r>
              <a:rPr lang="fr-MA" sz="3600" dirty="0"/>
              <a:t>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AB64559A-9D2D-476C-1306-BF348F037E99}"/>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63BD94A-F5D4-33BC-1CA7-70C47ECDB1F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E0EAF81-42EB-4E40-8F4E-125DA25868C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F60AC041-8B8E-226C-CD26-6717D69A27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7A4342FC-8890-5500-AF50-2EFFE23A60F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On va lire des mots, puis un texte. </a:t>
            </a:r>
            <a:endParaRPr lang="fr-FR" dirty="0"/>
          </a:p>
        </p:txBody>
      </p:sp>
      <p:pic>
        <p:nvPicPr>
          <p:cNvPr id="9" name="Image 8">
            <a:extLst>
              <a:ext uri="{FF2B5EF4-FFF2-40B4-BE49-F238E27FC236}">
                <a16:creationId xmlns:a16="http://schemas.microsoft.com/office/drawing/2014/main" id="{3A8C2640-8C6D-2F97-8BB6-42E901742E22}"/>
              </a:ext>
            </a:extLst>
          </p:cNvPr>
          <p:cNvPicPr>
            <a:picLocks noChangeAspect="1"/>
          </p:cNvPicPr>
          <p:nvPr/>
        </p:nvPicPr>
        <p:blipFill>
          <a:blip r:embed="rId2" cstate="print"/>
          <a:stretch>
            <a:fillRect/>
          </a:stretch>
        </p:blipFill>
        <p:spPr>
          <a:xfrm>
            <a:off x="2045970" y="2261937"/>
            <a:ext cx="5052060" cy="3368040"/>
          </a:xfrm>
          <a:prstGeom prst="rect">
            <a:avLst/>
          </a:prstGeom>
        </p:spPr>
      </p:pic>
      <p:grpSp>
        <p:nvGrpSpPr>
          <p:cNvPr id="11" name="Groupe 10">
            <a:extLst>
              <a:ext uri="{FF2B5EF4-FFF2-40B4-BE49-F238E27FC236}">
                <a16:creationId xmlns:a16="http://schemas.microsoft.com/office/drawing/2014/main" id="{D2656044-8DF8-6B9A-B784-92CE2164A4D6}"/>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3F06ACA4-F9BB-A7C0-0133-1FB5B07EF0D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A99995-DA67-65AF-E6A3-A66A959F8B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457F-FD2D-1F0C-2C3C-44FDD036679B}"/>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7888F32-D12C-A647-31FE-892A685F3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0676" y="1798828"/>
            <a:ext cx="3208901" cy="4922012"/>
          </a:xfrm>
          <a:prstGeom prst="rect">
            <a:avLst/>
          </a:prstGeom>
        </p:spPr>
      </p:pic>
      <p:sp>
        <p:nvSpPr>
          <p:cNvPr id="8" name="Titre 1">
            <a:extLst>
              <a:ext uri="{FF2B5EF4-FFF2-40B4-BE49-F238E27FC236}">
                <a16:creationId xmlns:a16="http://schemas.microsoft.com/office/drawing/2014/main" id="{4C3B29C2-A00D-C662-E56E-301A8CA3837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a:t>
            </a:r>
            <a:r>
              <a:rPr lang="fr-FR">
                <a:solidFill>
                  <a:schemeClr val="tx1">
                    <a:lumMod val="65000"/>
                    <a:lumOff val="35000"/>
                  </a:schemeClr>
                </a:solidFill>
                <a:latin typeface="Dosis Medium" pitchFamily="2" charset="0"/>
              </a:rPr>
              <a:t>lire tout </a:t>
            </a:r>
            <a:r>
              <a:rPr lang="fr-FR" dirty="0">
                <a:solidFill>
                  <a:schemeClr val="tx1">
                    <a:lumMod val="65000"/>
                    <a:lumOff val="35000"/>
                  </a:schemeClr>
                </a:solidFill>
                <a:latin typeface="Dosis Medium" pitchFamily="2" charset="0"/>
              </a:rPr>
              <a:t>seuls. </a:t>
            </a:r>
          </a:p>
        </p:txBody>
      </p:sp>
      <p:grpSp>
        <p:nvGrpSpPr>
          <p:cNvPr id="9" name="Groupe 8">
            <a:extLst>
              <a:ext uri="{FF2B5EF4-FFF2-40B4-BE49-F238E27FC236}">
                <a16:creationId xmlns:a16="http://schemas.microsoft.com/office/drawing/2014/main" id="{804EDFD6-6B5B-558D-F82A-37BCC7033DC7}"/>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8C9BE76-CD3F-4D1E-12C7-149DCE17F01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9DAA48-AA8C-95FE-DFA6-31CB52637EC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9FAC92C7-10A8-483E-0F87-B51ED45B385B}"/>
              </a:ext>
            </a:extLst>
          </p:cNvPr>
          <p:cNvSpPr/>
          <p:nvPr/>
        </p:nvSpPr>
        <p:spPr>
          <a:xfrm>
            <a:off x="3003357" y="2297489"/>
            <a:ext cx="3303541" cy="135047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778432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0AE3F-AF41-38B9-AEB4-CA0D647C03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7C4C10-013E-5DC1-A810-F719EBDECF9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D4B1433-DC9B-69E1-CDE9-C73525BBDF9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B45FA67-A3E6-55C4-9244-0779F2DBCA0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77B02750-BEB7-F05A-26D3-506C526A46B8}"/>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E8EBB63-60D1-6CC6-739C-767A29961C0A}"/>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583482-94C9-0443-D441-29C09BB2BC6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C61CDBCA-B18C-FAAE-602F-E26413D5FD7E}"/>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379459F2-7C73-6071-F0AC-6E4F39AD5A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00DE65AC-CDAF-C007-FBA4-F790331DA07B}"/>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B580B1EF-36F0-F008-6B20-730A63EB1FDF}"/>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11F417EB-54D1-8006-184E-DD2DD437D062}"/>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92995AA-28B0-07E7-9BCA-E1D765F2DC3D}"/>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6" name="ZoneTexte 15">
            <a:extLst>
              <a:ext uri="{FF2B5EF4-FFF2-40B4-BE49-F238E27FC236}">
                <a16:creationId xmlns:a16="http://schemas.microsoft.com/office/drawing/2014/main" id="{5FBDDF06-3BBB-84E3-13EB-FC195D23A2F4}"/>
              </a:ext>
            </a:extLst>
          </p:cNvPr>
          <p:cNvSpPr txBox="1"/>
          <p:nvPr/>
        </p:nvSpPr>
        <p:spPr>
          <a:xfrm>
            <a:off x="753289" y="2801528"/>
            <a:ext cx="7530741" cy="2793072"/>
          </a:xfrm>
          <a:prstGeom prst="rect">
            <a:avLst/>
          </a:prstGeom>
          <a:noFill/>
        </p:spPr>
        <p:txBody>
          <a:bodyPr wrap="square">
            <a:spAutoFit/>
          </a:bodyPr>
          <a:lstStyle/>
          <a:p>
            <a:pPr algn="ctr">
              <a:lnSpc>
                <a:spcPct val="150000"/>
              </a:lnSpc>
            </a:pPr>
            <a:r>
              <a:rPr lang="fr-FR" sz="2400" dirty="0">
                <a:solidFill>
                  <a:schemeClr val="tx2"/>
                </a:solidFill>
                <a:latin typeface="Dosis SemiBold" pitchFamily="2" charset="0"/>
              </a:rPr>
              <a:t>Le réchauffement climatique </a:t>
            </a:r>
          </a:p>
          <a:p>
            <a:pPr algn="just">
              <a:lnSpc>
                <a:spcPct val="150000"/>
              </a:lnSpc>
            </a:pPr>
            <a:r>
              <a:rPr lang="fr-FR" sz="2400" dirty="0">
                <a:solidFill>
                  <a:schemeClr val="tx2"/>
                </a:solidFill>
                <a:latin typeface="Dosis SemiBold" pitchFamily="2" charset="0"/>
              </a:rPr>
              <a:t>Le réchauffement climatique, c’est l’augmentation des températures sur la Terre. Il est causé par la pollution et l’utilisation des énergies fossiles comme pour le chauffage, les voitures ou la climatisation. </a:t>
            </a:r>
          </a:p>
        </p:txBody>
      </p:sp>
    </p:spTree>
    <p:extLst>
      <p:ext uri="{BB962C8B-B14F-4D97-AF65-F5344CB8AC3E}">
        <p14:creationId xmlns:p14="http://schemas.microsoft.com/office/powerpoint/2010/main" val="3432233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E5A79746-1D65-BCBF-061E-F2E30358C0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4" name="Rectangle : coins arrondis 13">
            <a:extLst>
              <a:ext uri="{FF2B5EF4-FFF2-40B4-BE49-F238E27FC236}">
                <a16:creationId xmlns:a16="http://schemas.microsoft.com/office/drawing/2014/main" id="{FC306CCF-ED6D-63CA-6761-7685C5F0287D}"/>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6EB8DAB3-2331-1C8A-6CF4-C9AF53990A2E}"/>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4058223C-35DF-6EA9-B0EC-48F69DA9254F}"/>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ZoneTexte 16">
            <a:extLst>
              <a:ext uri="{FF2B5EF4-FFF2-40B4-BE49-F238E27FC236}">
                <a16:creationId xmlns:a16="http://schemas.microsoft.com/office/drawing/2014/main" id="{DEE046DF-9427-8886-3293-AD2D73826B6D}"/>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Rectangle : coins arrondis 17">
            <a:extLst>
              <a:ext uri="{FF2B5EF4-FFF2-40B4-BE49-F238E27FC236}">
                <a16:creationId xmlns:a16="http://schemas.microsoft.com/office/drawing/2014/main" id="{57CDD534-0CFA-81C5-CB9A-C31BC915184D}"/>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AC6CC47D-AFD9-4896-9673-D0324374248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5" name="Image 4" descr="Une image contenant noir, obscurité&#10;&#10;Le contenu généré par l’IA peut être incorrect.">
            <a:extLst>
              <a:ext uri="{FF2B5EF4-FFF2-40B4-BE49-F238E27FC236}">
                <a16:creationId xmlns:a16="http://schemas.microsoft.com/office/drawing/2014/main" id="{549549EF-5B6A-D1F5-2737-C9CD8A84C33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6" name="FR_N5_P4_SEM4_S4 (Karaoké) V1">
            <a:hlinkClick r:id="" action="ppaction://media"/>
            <a:extLst>
              <a:ext uri="{FF2B5EF4-FFF2-40B4-BE49-F238E27FC236}">
                <a16:creationId xmlns:a16="http://schemas.microsoft.com/office/drawing/2014/main" id="{439F2A6F-EC75-DD8B-4EFD-0E37AB7BE2FB}"/>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1072260" y="2282491"/>
            <a:ext cx="6637020" cy="3733324"/>
          </a:xfrm>
          <a:prstGeom prst="rect">
            <a:avLst/>
          </a:prstGeom>
        </p:spPr>
      </p:pic>
    </p:spTree>
    <p:extLst>
      <p:ext uri="{BB962C8B-B14F-4D97-AF65-F5344CB8AC3E}">
        <p14:creationId xmlns:p14="http://schemas.microsoft.com/office/powerpoint/2010/main" val="405947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58" fill="hold"/>
                                        <p:tgtEl>
                                          <p:spTgt spid="6"/>
                                        </p:tgtEl>
                                      </p:cBhvr>
                                    </p:cmd>
                                  </p:childTnLst>
                                </p:cTn>
                              </p:par>
                            </p:childTnLst>
                          </p:cTn>
                        </p:par>
                        <p:par>
                          <p:cTn id="7" fill="hold">
                            <p:stCondLst>
                              <p:cond delay="18858"/>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EE7795B5-A8F1-F6D2-749F-2C8CB1B7CA1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39564B20-E981-CB21-C7EF-E79DC43DDE57}"/>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E16C807-01A3-777C-44E8-8CDFF8171EC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8" name="ZoneTexte 7">
            <a:extLst>
              <a:ext uri="{FF2B5EF4-FFF2-40B4-BE49-F238E27FC236}">
                <a16:creationId xmlns:a16="http://schemas.microsoft.com/office/drawing/2014/main" id="{C691E566-0D5A-8675-6E28-4E0737327A8D}"/>
              </a:ext>
            </a:extLst>
          </p:cNvPr>
          <p:cNvSpPr txBox="1"/>
          <p:nvPr/>
        </p:nvSpPr>
        <p:spPr>
          <a:xfrm>
            <a:off x="753289" y="2801528"/>
            <a:ext cx="7530741" cy="2793072"/>
          </a:xfrm>
          <a:prstGeom prst="rect">
            <a:avLst/>
          </a:prstGeom>
          <a:noFill/>
        </p:spPr>
        <p:txBody>
          <a:bodyPr wrap="square">
            <a:spAutoFit/>
          </a:bodyPr>
          <a:lstStyle/>
          <a:p>
            <a:pPr algn="ctr">
              <a:lnSpc>
                <a:spcPct val="150000"/>
              </a:lnSpc>
            </a:pPr>
            <a:r>
              <a:rPr lang="fr-FR" sz="2400" dirty="0">
                <a:solidFill>
                  <a:schemeClr val="tx2"/>
                </a:solidFill>
                <a:latin typeface="Dosis SemiBold" pitchFamily="2" charset="0"/>
              </a:rPr>
              <a:t>Le réchauffement climatique </a:t>
            </a:r>
          </a:p>
          <a:p>
            <a:pPr algn="just">
              <a:lnSpc>
                <a:spcPct val="150000"/>
              </a:lnSpc>
            </a:pPr>
            <a:r>
              <a:rPr lang="fr-FR" sz="2400" dirty="0">
                <a:solidFill>
                  <a:schemeClr val="tx2"/>
                </a:solidFill>
                <a:latin typeface="Dosis SemiBold" pitchFamily="2" charset="0"/>
              </a:rPr>
              <a:t>Le réchauffement climatique, c’est l’augmentation des températures sur la Terre. Il est causé par la pollution et l’utilisation des énergies fossiles comme pour le chauffage, les voitures ou la climatisation. </a:t>
            </a:r>
          </a:p>
        </p:txBody>
      </p:sp>
    </p:spTree>
    <p:extLst>
      <p:ext uri="{BB962C8B-B14F-4D97-AF65-F5344CB8AC3E}">
        <p14:creationId xmlns:p14="http://schemas.microsoft.com/office/powerpoint/2010/main" val="2747305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25" name="Image 24" descr="Une image contenant noir, obscurité&#10;&#10;Le contenu généré par l’IA peut être incorrect.">
            <a:extLst>
              <a:ext uri="{FF2B5EF4-FFF2-40B4-BE49-F238E27FC236}">
                <a16:creationId xmlns:a16="http://schemas.microsoft.com/office/drawing/2014/main" id="{5485C7A0-2D93-7F91-BE2F-DDF7001C78F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20" name="ZoneTexte 19">
            <a:extLst>
              <a:ext uri="{FF2B5EF4-FFF2-40B4-BE49-F238E27FC236}">
                <a16:creationId xmlns:a16="http://schemas.microsoft.com/office/drawing/2014/main" id="{CD1F1AA0-CF48-3AA6-94A8-4FAF7B0E5A24}"/>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Rectangle : coins arrondis 20">
            <a:extLst>
              <a:ext uri="{FF2B5EF4-FFF2-40B4-BE49-F238E27FC236}">
                <a16:creationId xmlns:a16="http://schemas.microsoft.com/office/drawing/2014/main" id="{8CB56BC5-B9EA-72C7-9553-6A95516AEE75}"/>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 coins arrondis 21">
            <a:extLst>
              <a:ext uri="{FF2B5EF4-FFF2-40B4-BE49-F238E27FC236}">
                <a16:creationId xmlns:a16="http://schemas.microsoft.com/office/drawing/2014/main" id="{5792ADAA-7293-2335-6424-5655BE7B1F8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9B5D8D81-1027-86EF-09CD-E05AC12F3F26}"/>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4" name="ZoneTexte 23">
            <a:extLst>
              <a:ext uri="{FF2B5EF4-FFF2-40B4-BE49-F238E27FC236}">
                <a16:creationId xmlns:a16="http://schemas.microsoft.com/office/drawing/2014/main" id="{9385DC39-026F-4D28-A902-C2692A4D7FA8}"/>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EA86209-E461-E55C-5798-58E8CEE00939}"/>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44E2AAB4-A333-C992-DB17-BD1E04050D7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7" name="Titre 1">
            <a:extLst>
              <a:ext uri="{FF2B5EF4-FFF2-40B4-BE49-F238E27FC236}">
                <a16:creationId xmlns:a16="http://schemas.microsoft.com/office/drawing/2014/main" id="{6EEF8DA7-F4C8-7B8B-FCFD-335A7BBF1813}"/>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On passe à la deuxième partie.  Lisez en silence. </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7E86649-E105-B47A-C2A1-6545FA7DB8CE}"/>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B9E037BF-52BB-1A04-1BD5-3FDD8166BC14}"/>
                </a:ext>
              </a:extLst>
            </p:cNvPr>
            <p:cNvPicPr>
              <a:picLocks noChangeAspect="1"/>
            </p:cNvPicPr>
            <p:nvPr/>
          </p:nvPicPr>
          <p:blipFill>
            <a:blip r:embed="rId11"/>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4B8AE03-BD98-F5AB-39B3-802DA1D94BC4}"/>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83F2A64F-DB14-F3BF-6D88-A28ADF117CEE}"/>
              </a:ext>
            </a:extLst>
          </p:cNvPr>
          <p:cNvSpPr txBox="1"/>
          <p:nvPr/>
        </p:nvSpPr>
        <p:spPr>
          <a:xfrm>
            <a:off x="931740" y="2917559"/>
            <a:ext cx="7044300"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Ces activités rejettent du CO2, un gaz à effet de serre qui retient la chaleur du soleil. Cela réchauffe les sols, les océans et perturbe la nature : les plantes changent de place et les animaux doivent se déplacer. </a:t>
            </a:r>
          </a:p>
        </p:txBody>
      </p:sp>
    </p:spTree>
    <p:extLst>
      <p:ext uri="{BB962C8B-B14F-4D97-AF65-F5344CB8AC3E}">
        <p14:creationId xmlns:p14="http://schemas.microsoft.com/office/powerpoint/2010/main" val="1292393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889A-4EE9-903C-4306-3D693C54C9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6DCC87-B20B-BB77-FAD4-497BED976EB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1BCC259C-B078-EB9F-D6FC-F6AD6CC08F19}"/>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C87C7D9-6F90-5338-2CC0-B9CC1D3062EB}"/>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2D1C4F5-E4ED-A229-27A2-DD535F3A7B4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06F83EB3-5ADC-DA38-C894-350A9F1A32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6" name="ZoneTexte 5">
            <a:extLst>
              <a:ext uri="{FF2B5EF4-FFF2-40B4-BE49-F238E27FC236}">
                <a16:creationId xmlns:a16="http://schemas.microsoft.com/office/drawing/2014/main" id="{9601674D-EBA3-43C0-1677-B41F4C79321E}"/>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Rectangle : coins arrondis 6">
            <a:extLst>
              <a:ext uri="{FF2B5EF4-FFF2-40B4-BE49-F238E27FC236}">
                <a16:creationId xmlns:a16="http://schemas.microsoft.com/office/drawing/2014/main" id="{9C22B839-B1F4-70AD-41EF-2EB1EFE3C63D}"/>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804A37AC-8E3B-4129-53C7-29F5C0AAB7F4}"/>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B707A4D4-4E3B-E238-A880-E20CF6DD7884}"/>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3" name="ZoneTexte 12">
            <a:extLst>
              <a:ext uri="{FF2B5EF4-FFF2-40B4-BE49-F238E27FC236}">
                <a16:creationId xmlns:a16="http://schemas.microsoft.com/office/drawing/2014/main" id="{633E0C89-A28B-358B-1D5D-D29F9693632C}"/>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0E699D96-E2CB-B026-E3E4-1494CD114A8A}"/>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1956886F-D3EB-53D9-2E48-8078FE16CC85}"/>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Image 2" descr="Une image contenant noir, obscurité&#10;&#10;Le contenu généré par l’IA peut être incorrect.">
            <a:extLst>
              <a:ext uri="{FF2B5EF4-FFF2-40B4-BE49-F238E27FC236}">
                <a16:creationId xmlns:a16="http://schemas.microsoft.com/office/drawing/2014/main" id="{48351A40-7327-58A1-80F9-D21CB174AE7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14" name="FR_N5_P4_SEM4_S4 (Karaoké) V2">
            <a:hlinkClick r:id="" action="ppaction://media"/>
            <a:extLst>
              <a:ext uri="{FF2B5EF4-FFF2-40B4-BE49-F238E27FC236}">
                <a16:creationId xmlns:a16="http://schemas.microsoft.com/office/drawing/2014/main" id="{20BFF974-8CF3-512B-5930-B8291E49580D}"/>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942695" y="2254500"/>
            <a:ext cx="6840000" cy="3847500"/>
          </a:xfrm>
          <a:prstGeom prst="rect">
            <a:avLst/>
          </a:prstGeom>
        </p:spPr>
      </p:pic>
    </p:spTree>
    <p:extLst>
      <p:ext uri="{BB962C8B-B14F-4D97-AF65-F5344CB8AC3E}">
        <p14:creationId xmlns:p14="http://schemas.microsoft.com/office/powerpoint/2010/main" val="3690709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97" fill="hold"/>
                                        <p:tgtEl>
                                          <p:spTgt spid="14"/>
                                        </p:tgtEl>
                                      </p:cBhvr>
                                    </p:cmd>
                                  </p:childTnLst>
                                </p:cTn>
                              </p:par>
                            </p:childTnLst>
                          </p:cTn>
                        </p:par>
                        <p:par>
                          <p:cTn id="7" fill="hold">
                            <p:stCondLst>
                              <p:cond delay="18197"/>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1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EBC369E-965A-5C64-57FC-83E112C646A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9" name="ZoneTexte 8">
            <a:extLst>
              <a:ext uri="{FF2B5EF4-FFF2-40B4-BE49-F238E27FC236}">
                <a16:creationId xmlns:a16="http://schemas.microsoft.com/office/drawing/2014/main" id="{C4DA7449-09D1-1E88-3D47-6D2E29A6587A}"/>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4" name="Rectangle : coins arrondis 3">
            <a:extLst>
              <a:ext uri="{FF2B5EF4-FFF2-40B4-BE49-F238E27FC236}">
                <a16:creationId xmlns:a16="http://schemas.microsoft.com/office/drawing/2014/main" id="{DC4B246F-009A-753F-FCB7-BEF7219AFD18}"/>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8EA2868-ED36-047D-81D2-1559D936ABC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23C333-05BE-897D-4026-82B9BF4B095C}"/>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4" name="ZoneTexte 13">
            <a:extLst>
              <a:ext uri="{FF2B5EF4-FFF2-40B4-BE49-F238E27FC236}">
                <a16:creationId xmlns:a16="http://schemas.microsoft.com/office/drawing/2014/main" id="{B360F899-D559-223C-B5A4-93E72BA5D940}"/>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DD1503B6-030B-F24B-7239-384851A103A1}"/>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695416A-D505-45A6-FB87-D534BD8E2CA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72F9A17D-3C27-B88B-44C1-7146E6AFF3F9}"/>
              </a:ext>
            </a:extLst>
          </p:cNvPr>
          <p:cNvSpPr txBox="1"/>
          <p:nvPr/>
        </p:nvSpPr>
        <p:spPr>
          <a:xfrm>
            <a:off x="931740" y="2917559"/>
            <a:ext cx="7044300"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Ces activités rejettent du CO2, un gaz à effet de serre qui retient la chaleur du soleil. Cela réchauffe les sols, les océans et perturbe la nature : les plantes changent de place et les animaux doivent se déplacer. </a:t>
            </a:r>
          </a:p>
        </p:txBody>
      </p:sp>
    </p:spTree>
    <p:extLst>
      <p:ext uri="{BB962C8B-B14F-4D97-AF65-F5344CB8AC3E}">
        <p14:creationId xmlns:p14="http://schemas.microsoft.com/office/powerpoint/2010/main" val="688923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C99DD8-DFDB-F167-517A-964B0F38A22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Lisez en silence. </a:t>
            </a:r>
            <a:endParaRPr lang="fr-MA" dirty="0"/>
          </a:p>
        </p:txBody>
      </p:sp>
      <p:sp>
        <p:nvSpPr>
          <p:cNvPr id="4" name="Titre 1">
            <a:extLst>
              <a:ext uri="{FF2B5EF4-FFF2-40B4-BE49-F238E27FC236}">
                <a16:creationId xmlns:a16="http://schemas.microsoft.com/office/drawing/2014/main" id="{11C13640-E4F5-9B88-10F7-83C41D470B2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69406708-BB99-00D7-34CF-7D36A3F3F966}"/>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69406708-BB99-00D7-34CF-7D36A3F3F9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1611A480-131E-0E22-C794-4EE1EDC9AEE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1611A480-131E-0E22-C794-4EE1EDC9AEE1}"/>
                  </a:ext>
                </a:extLst>
              </p:cNvPr>
              <p:cNvPicPr/>
              <p:nvPr/>
            </p:nvPicPr>
            <p:blipFill>
              <a:blip r:embed="rId5"/>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0C3880A2-EEB9-FC6F-8901-5254A9C8C134}"/>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46A60BA3-390A-257B-3547-9AB41E0D7C1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6D5251-819F-B001-E819-87AD9BACA2B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ZoneTexte 16">
            <a:extLst>
              <a:ext uri="{FF2B5EF4-FFF2-40B4-BE49-F238E27FC236}">
                <a16:creationId xmlns:a16="http://schemas.microsoft.com/office/drawing/2014/main" id="{EA31D35E-71B7-C377-8B0E-CB39AA538B9B}"/>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Rectangle : coins arrondis 17">
            <a:extLst>
              <a:ext uri="{FF2B5EF4-FFF2-40B4-BE49-F238E27FC236}">
                <a16:creationId xmlns:a16="http://schemas.microsoft.com/office/drawing/2014/main" id="{439AC202-B605-AC4F-29F4-66315733219E}"/>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C9AEECF4-D3AF-69AB-F384-E618344EEE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72BF231-6ED3-D043-F02E-D36B9863174E}"/>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1" name="Rectangle : coins arrondis 20">
            <a:extLst>
              <a:ext uri="{FF2B5EF4-FFF2-40B4-BE49-F238E27FC236}">
                <a16:creationId xmlns:a16="http://schemas.microsoft.com/office/drawing/2014/main" id="{351B88D5-2E71-D450-1B82-52D286D0410D}"/>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7956F175-7098-5E10-6020-7047D6287E3C}"/>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3" name="ZoneTexte 22">
            <a:extLst>
              <a:ext uri="{FF2B5EF4-FFF2-40B4-BE49-F238E27FC236}">
                <a16:creationId xmlns:a16="http://schemas.microsoft.com/office/drawing/2014/main" id="{6C3A6B1E-B409-B4DA-B05E-C63253C4D4E0}"/>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0" name="ZoneTexte 9">
            <a:extLst>
              <a:ext uri="{FF2B5EF4-FFF2-40B4-BE49-F238E27FC236}">
                <a16:creationId xmlns:a16="http://schemas.microsoft.com/office/drawing/2014/main" id="{2863471B-262C-DDD7-73B9-EDD3B55BB82F}"/>
              </a:ext>
            </a:extLst>
          </p:cNvPr>
          <p:cNvSpPr txBox="1"/>
          <p:nvPr/>
        </p:nvSpPr>
        <p:spPr>
          <a:xfrm>
            <a:off x="1026777" y="3015373"/>
            <a:ext cx="7090445"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Pour lutter contre ce problème, il faut économiser l’énergie, utiliser les transports en commun et recycler les déchets. Si chacun fait des efforts, nous pourrons protéger la planète et notre avenir.</a:t>
            </a:r>
          </a:p>
        </p:txBody>
      </p:sp>
    </p:spTree>
    <p:extLst>
      <p:ext uri="{BB962C8B-B14F-4D97-AF65-F5344CB8AC3E}">
        <p14:creationId xmlns:p14="http://schemas.microsoft.com/office/powerpoint/2010/main" val="2354656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43860-6FC4-8E8D-5590-4103FDADDB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CA6522-B249-574F-21FB-E1244F6E66A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97ED36F9-91E8-0B9C-5F0D-B6CC04A219DA}"/>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3A455602-F612-5E83-71C1-CC51762F85C4}"/>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341C8177-7602-F5CC-7BD3-A8280823C82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F3FD60A-016F-A5F9-3A1F-15E7D8D4D2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7" name="Rectangle : coins arrondis 6">
            <a:extLst>
              <a:ext uri="{FF2B5EF4-FFF2-40B4-BE49-F238E27FC236}">
                <a16:creationId xmlns:a16="http://schemas.microsoft.com/office/drawing/2014/main" id="{41F6B0E6-FA38-1AA9-2108-806B9471BF96}"/>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A93A1DCC-6420-1CF7-32C1-3A096BA3809F}"/>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9C839CB-C5D9-D194-5331-B6FD12D6F54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81DD0846-D47D-DFFB-6D50-EDC25D318221}"/>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882C131-0CFA-9381-6981-ED44A06EF006}"/>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1" name="ZoneTexte 20">
            <a:extLst>
              <a:ext uri="{FF2B5EF4-FFF2-40B4-BE49-F238E27FC236}">
                <a16:creationId xmlns:a16="http://schemas.microsoft.com/office/drawing/2014/main" id="{2F258BA3-9189-FA3C-2088-2A875EB84CCD}"/>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pic>
        <p:nvPicPr>
          <p:cNvPr id="3" name="Image 2" descr="Une image contenant noir, obscurité&#10;&#10;Le contenu généré par l’IA peut être incorrect.">
            <a:extLst>
              <a:ext uri="{FF2B5EF4-FFF2-40B4-BE49-F238E27FC236}">
                <a16:creationId xmlns:a16="http://schemas.microsoft.com/office/drawing/2014/main" id="{85A1F3FE-D69A-7222-E2FC-33A327FB396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6" name="FR_N5_P4_SEM4_S4 (Karaoké) V3">
            <a:hlinkClick r:id="" action="ppaction://media"/>
            <a:extLst>
              <a:ext uri="{FF2B5EF4-FFF2-40B4-BE49-F238E27FC236}">
                <a16:creationId xmlns:a16="http://schemas.microsoft.com/office/drawing/2014/main" id="{70902A0D-9192-006B-A078-4CF53BD3A9C9}"/>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1114184" y="2278205"/>
            <a:ext cx="6644640" cy="3737610"/>
          </a:xfrm>
          <a:prstGeom prst="rect">
            <a:avLst/>
          </a:prstGeom>
        </p:spPr>
      </p:pic>
    </p:spTree>
    <p:extLst>
      <p:ext uri="{BB962C8B-B14F-4D97-AF65-F5344CB8AC3E}">
        <p14:creationId xmlns:p14="http://schemas.microsoft.com/office/powerpoint/2010/main" val="68464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98" fill="hold"/>
                                        <p:tgtEl>
                                          <p:spTgt spid="6"/>
                                        </p:tgtEl>
                                      </p:cBhvr>
                                    </p:cmd>
                                  </p:childTnLst>
                                </p:cTn>
                              </p:par>
                            </p:childTnLst>
                          </p:cTn>
                        </p:par>
                        <p:par>
                          <p:cTn id="7" fill="hold">
                            <p:stCondLst>
                              <p:cond delay="16298"/>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100000">
                <p:cTn id="11" fill="hold" display="0">
                  <p:stCondLst>
                    <p:cond delay="indefinite"/>
                  </p:stCondLst>
                </p:cTn>
                <p:tgtEl>
                  <p:spTgt spid="6"/>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AD7A5-D9A5-4FF0-C89C-53663DDF2CA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endParaRPr lang="fr-MA" dirty="0"/>
          </a:p>
        </p:txBody>
      </p:sp>
      <p:sp>
        <p:nvSpPr>
          <p:cNvPr id="4" name="Titre 1">
            <a:extLst>
              <a:ext uri="{FF2B5EF4-FFF2-40B4-BE49-F238E27FC236}">
                <a16:creationId xmlns:a16="http://schemas.microsoft.com/office/drawing/2014/main" id="{D790891B-2137-0164-DFE8-8B91E730FCB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5AB6E4B8-B5B1-9348-12AB-C31BB6BCF9CE}"/>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5AB6E4B8-B5B1-9348-12AB-C31BB6BCF9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FD2F1A36-C0DF-43ED-8991-D29ABD75089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FD2F1A36-C0DF-43ED-8991-D29ABD750891}"/>
                  </a:ext>
                </a:extLst>
              </p:cNvPr>
              <p:cNvPicPr/>
              <p:nvPr/>
            </p:nvPicPr>
            <p:blipFill>
              <a:blip r:embed="rId5"/>
              <a:stretch>
                <a:fillRect/>
              </a:stretch>
            </p:blipFill>
            <p:spPr>
              <a:xfrm>
                <a:off x="1593492" y="833185"/>
                <a:ext cx="26730" cy="23400"/>
              </a:xfrm>
              <a:prstGeom prst="rect">
                <a:avLst/>
              </a:prstGeom>
            </p:spPr>
          </p:pic>
        </mc:Fallback>
      </mc:AlternateContent>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89E08D-3B4C-43ED-9699-FC2C0BD300CD}"/>
              </a:ext>
            </a:extLst>
          </p:cNvPr>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860155AC-3477-D864-7075-F378A1BABBD2}"/>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9" name="Rectangle : coins arrondis 8">
            <a:extLst>
              <a:ext uri="{FF2B5EF4-FFF2-40B4-BE49-F238E27FC236}">
                <a16:creationId xmlns:a16="http://schemas.microsoft.com/office/drawing/2014/main" id="{55972C71-C9EA-2CB3-340A-DDD1B962EE58}"/>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55113DC6-5576-3D4B-1D25-5A3A9B1D3248}"/>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A4D9E5BB-4230-DA10-C903-19A126CB64DC}"/>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23817D95-1990-1221-3164-9AD223FB8510}"/>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FE9F006B-4978-FAE3-36F7-D4211C28B5B5}"/>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9" name="ZoneTexte 18">
            <a:extLst>
              <a:ext uri="{FF2B5EF4-FFF2-40B4-BE49-F238E27FC236}">
                <a16:creationId xmlns:a16="http://schemas.microsoft.com/office/drawing/2014/main" id="{4AED5032-375E-3BDF-B7EA-A528E8E48C1A}"/>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 name="ZoneTexte 2">
            <a:extLst>
              <a:ext uri="{FF2B5EF4-FFF2-40B4-BE49-F238E27FC236}">
                <a16:creationId xmlns:a16="http://schemas.microsoft.com/office/drawing/2014/main" id="{C6ABE6DB-B8F0-5F6B-25DB-59BD8DC33C72}"/>
              </a:ext>
            </a:extLst>
          </p:cNvPr>
          <p:cNvSpPr txBox="1"/>
          <p:nvPr/>
        </p:nvSpPr>
        <p:spPr>
          <a:xfrm>
            <a:off x="1026777" y="3015373"/>
            <a:ext cx="7090445"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Pour lutter contre ce problème, il faut économiser l’énergie, utiliser les transports en commun et recycler les déchets. Si chacun fait des efforts, nous pourrons protéger la planète et notre avenir.</a:t>
            </a:r>
          </a:p>
        </p:txBody>
      </p:sp>
    </p:spTree>
    <p:extLst>
      <p:ext uri="{BB962C8B-B14F-4D97-AF65-F5344CB8AC3E}">
        <p14:creationId xmlns:p14="http://schemas.microsoft.com/office/powerpoint/2010/main" val="1309386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C6E94-779A-85CC-30F5-0A8247E0D16D}"/>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0FA21DC3-E47E-4E92-00CA-301CAC0EFFA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CD058AC-B42D-5099-3870-8C04A5C4BA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4571E0-465D-0D2A-D7C4-B721799FE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921DB7B6-7E28-375A-CAE5-0C18EF7FFDA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essayer de comprendre le texte, partie par partie. Pour chaque partie du texte, on va suivre les mêmes étapes. </a:t>
            </a:r>
          </a:p>
        </p:txBody>
      </p:sp>
      <p:sp>
        <p:nvSpPr>
          <p:cNvPr id="13" name="Rectangle : coins arrondis 12">
            <a:extLst>
              <a:ext uri="{FF2B5EF4-FFF2-40B4-BE49-F238E27FC236}">
                <a16:creationId xmlns:a16="http://schemas.microsoft.com/office/drawing/2014/main" id="{4EC8CF76-D5B5-365E-1277-C788FABFF942}"/>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CAAC5D5-71A5-1A88-5CF4-A70A959CBFD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F986627C-7FA1-01CE-D408-CDC6FA089872}"/>
              </a:ext>
            </a:extLst>
          </p:cNvPr>
          <p:cNvSpPr txBox="1"/>
          <p:nvPr/>
        </p:nvSpPr>
        <p:spPr>
          <a:xfrm>
            <a:off x="1326181" y="3401041"/>
            <a:ext cx="1636295" cy="1200329"/>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1800" b="1" i="0" u="none" strike="noStrike" kern="1200" cap="none" spc="0" normalizeH="0" baseline="0" noProof="0" dirty="0">
                <a:ln w="0"/>
                <a:solidFill>
                  <a:schemeClr val="accent5">
                    <a:lumMod val="50000"/>
                  </a:schemeClr>
                </a:solidFill>
                <a:effectLst/>
                <a:uLnTx/>
                <a:uFillTx/>
                <a:latin typeface="Dosis Medium" pitchFamily="2" charset="0"/>
              </a:rPr>
              <a:t>Je lis en silence </a:t>
            </a:r>
            <a:r>
              <a:rPr kumimoji="0" lang="fr-FR" sz="1800" i="0" u="none" strike="noStrike" kern="1200" cap="none" spc="0" normalizeH="0" baseline="0" noProof="0" dirty="0">
                <a:ln w="0"/>
                <a:solidFill>
                  <a:schemeClr val="accent5">
                    <a:lumMod val="50000"/>
                  </a:schemeClr>
                </a:solidFill>
                <a:effectLst/>
                <a:uLnTx/>
                <a:uFillTx/>
                <a:latin typeface="Dosis Medium" pitchFamily="2" charset="0"/>
              </a:rPr>
              <a:t>et j’essaie de comprendre le texte.</a:t>
            </a:r>
          </a:p>
        </p:txBody>
      </p:sp>
      <p:sp>
        <p:nvSpPr>
          <p:cNvPr id="16" name="Rectangle : coins arrondis 15">
            <a:extLst>
              <a:ext uri="{FF2B5EF4-FFF2-40B4-BE49-F238E27FC236}">
                <a16:creationId xmlns:a16="http://schemas.microsoft.com/office/drawing/2014/main" id="{2C9B9FF5-9362-1AC6-2E6A-47EA9EF03DFA}"/>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AC098C23-3561-0F06-533E-FE0AE2273219}"/>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8" name="ZoneTexte 17">
            <a:extLst>
              <a:ext uri="{FF2B5EF4-FFF2-40B4-BE49-F238E27FC236}">
                <a16:creationId xmlns:a16="http://schemas.microsoft.com/office/drawing/2014/main" id="{9AB31211-D848-3858-DA94-BB0D19A7B6AC}"/>
              </a:ext>
            </a:extLst>
          </p:cNvPr>
          <p:cNvSpPr txBox="1"/>
          <p:nvPr/>
        </p:nvSpPr>
        <p:spPr>
          <a:xfrm>
            <a:off x="3427073" y="3320380"/>
            <a:ext cx="1947009" cy="1477328"/>
          </a:xfrm>
          <a:prstGeom prst="rect">
            <a:avLst/>
          </a:prstGeom>
          <a:noFill/>
        </p:spPr>
        <p:txBody>
          <a:bodyPr wrap="square">
            <a:spAutoFit/>
          </a:bodyPr>
          <a:lstStyle/>
          <a:p>
            <a:pPr lvl="0" algn="just">
              <a:spcAft>
                <a:spcPts val="1800"/>
              </a:spcAft>
              <a:defRPr/>
            </a:pPr>
            <a:r>
              <a:rPr lang="fr-FR" b="1" dirty="0">
                <a:ln w="0"/>
                <a:solidFill>
                  <a:schemeClr val="accent5">
                    <a:lumMod val="50000"/>
                  </a:schemeClr>
                </a:solidFill>
                <a:latin typeface="Dosis Medium" pitchFamily="2" charset="0"/>
              </a:rPr>
              <a:t>Je repère les mots difficiles </a:t>
            </a:r>
            <a:r>
              <a:rPr lang="fr-FR" dirty="0">
                <a:ln w="0"/>
                <a:solidFill>
                  <a:schemeClr val="accent5">
                    <a:lumMod val="50000"/>
                  </a:schemeClr>
                </a:solidFill>
                <a:latin typeface="Dosis Medium" pitchFamily="2" charset="0"/>
              </a:rPr>
              <a:t>et je demande à mon enseignant(e) de me les expliquer</a:t>
            </a:r>
            <a:endParaRPr kumimoji="0" lang="fr-FR" sz="1800"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9" name="Rectangle : coins arrondis 18">
            <a:extLst>
              <a:ext uri="{FF2B5EF4-FFF2-40B4-BE49-F238E27FC236}">
                <a16:creationId xmlns:a16="http://schemas.microsoft.com/office/drawing/2014/main" id="{20E77CB4-470D-CBB4-1DF4-3D0C7341CE3F}"/>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82504C0-82BD-929B-E2F6-4D17EADD712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a:t>
            </a:r>
            <a:r>
              <a:rPr lang="fr-FR" sz="2000" b="1" dirty="0">
                <a:ln w="0"/>
                <a:solidFill>
                  <a:schemeClr val="bg1">
                    <a:lumMod val="95000"/>
                  </a:schemeClr>
                </a:solidFill>
                <a:latin typeface="Dosis" pitchFamily="2" charset="0"/>
              </a:rPr>
              <a:t>3</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21" name="ZoneTexte 20">
            <a:extLst>
              <a:ext uri="{FF2B5EF4-FFF2-40B4-BE49-F238E27FC236}">
                <a16:creationId xmlns:a16="http://schemas.microsoft.com/office/drawing/2014/main" id="{A9BA732F-0236-0801-852C-498BD1D51A87}"/>
              </a:ext>
            </a:extLst>
          </p:cNvPr>
          <p:cNvSpPr txBox="1"/>
          <p:nvPr/>
        </p:nvSpPr>
        <p:spPr>
          <a:xfrm>
            <a:off x="5891573" y="3401041"/>
            <a:ext cx="1796906" cy="1200329"/>
          </a:xfrm>
          <a:prstGeom prst="rect">
            <a:avLst/>
          </a:prstGeom>
          <a:noFill/>
        </p:spPr>
        <p:txBody>
          <a:bodyPr wrap="square">
            <a:spAutoFit/>
          </a:bodyPr>
          <a:lstStyle/>
          <a:p>
            <a:pPr algn="just">
              <a:spcAft>
                <a:spcPts val="1800"/>
              </a:spcAft>
              <a:defRPr/>
            </a:pPr>
            <a:r>
              <a:rPr lang="fr-FR" dirty="0">
                <a:ln w="0"/>
                <a:solidFill>
                  <a:schemeClr val="accent5">
                    <a:lumMod val="50000"/>
                  </a:schemeClr>
                </a:solidFill>
                <a:latin typeface="Dosis Medium" pitchFamily="2" charset="0"/>
              </a:rPr>
              <a:t>Je lis la question, puis </a:t>
            </a:r>
            <a:r>
              <a:rPr lang="fr-FR" b="1" dirty="0">
                <a:ln w="0"/>
                <a:solidFill>
                  <a:schemeClr val="accent5">
                    <a:lumMod val="50000"/>
                  </a:schemeClr>
                </a:solidFill>
                <a:latin typeface="Dosis Medium" pitchFamily="2" charset="0"/>
              </a:rPr>
              <a:t>je cherche la réponse </a:t>
            </a:r>
            <a:r>
              <a:rPr lang="fr-FR" dirty="0">
                <a:ln w="0"/>
                <a:solidFill>
                  <a:schemeClr val="accent5">
                    <a:lumMod val="50000"/>
                  </a:schemeClr>
                </a:solidFill>
                <a:latin typeface="Dosis Medium" pitchFamily="2" charset="0"/>
              </a:rPr>
              <a:t>dans le texte. </a:t>
            </a:r>
          </a:p>
        </p:txBody>
      </p:sp>
    </p:spTree>
    <p:extLst>
      <p:ext uri="{BB962C8B-B14F-4D97-AF65-F5344CB8AC3E}">
        <p14:creationId xmlns:p14="http://schemas.microsoft.com/office/powerpoint/2010/main" val="3546814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FC63-9ECD-242B-304E-357C63ECB10A}"/>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1A9DD395-D07A-C628-6F95-61719611B91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E220FE9F-2D63-49E0-B7A8-F307164A18D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B737EAD-19AF-5639-8B2F-23E863E4F2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69A0F8A9-7369-6957-6757-6BC3E4734EE2}"/>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D28E0E4B-4464-35DF-B0BC-098B5833CDC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14" name="ZoneTexte 13">
            <a:extLst>
              <a:ext uri="{FF2B5EF4-FFF2-40B4-BE49-F238E27FC236}">
                <a16:creationId xmlns:a16="http://schemas.microsoft.com/office/drawing/2014/main" id="{9C58FA79-3FBD-DA57-E6D7-C86273EFB33F}"/>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3175CA44-4C14-7567-AEDB-C9702337384D}"/>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6" name="Rectangle : coins arrondis 15">
            <a:extLst>
              <a:ext uri="{FF2B5EF4-FFF2-40B4-BE49-F238E27FC236}">
                <a16:creationId xmlns:a16="http://schemas.microsoft.com/office/drawing/2014/main" id="{D6ACE888-BFED-B9F2-D317-90A7E4A4EE30}"/>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6ADD74EB-5B9E-BD9F-B48F-58C1B2421B2A}"/>
              </a:ext>
            </a:extLst>
          </p:cNvPr>
          <p:cNvSpPr txBox="1"/>
          <p:nvPr/>
        </p:nvSpPr>
        <p:spPr>
          <a:xfrm>
            <a:off x="5225233"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D5C1C050-AEB1-E042-3298-C2449632C43D}"/>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05A3B42A-F857-7D03-CACF-3A8F576EE3AA}"/>
              </a:ext>
            </a:extLst>
          </p:cNvPr>
          <p:cNvSpPr txBox="1"/>
          <p:nvPr/>
        </p:nvSpPr>
        <p:spPr>
          <a:xfrm>
            <a:off x="6944722" y="168247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 name="ZoneTexte 1">
            <a:extLst>
              <a:ext uri="{FF2B5EF4-FFF2-40B4-BE49-F238E27FC236}">
                <a16:creationId xmlns:a16="http://schemas.microsoft.com/office/drawing/2014/main" id="{F128F06C-663E-733C-B290-DCD58869622E}"/>
              </a:ext>
            </a:extLst>
          </p:cNvPr>
          <p:cNvSpPr txBox="1"/>
          <p:nvPr/>
        </p:nvSpPr>
        <p:spPr>
          <a:xfrm>
            <a:off x="753289" y="2801528"/>
            <a:ext cx="7530741" cy="2793072"/>
          </a:xfrm>
          <a:prstGeom prst="rect">
            <a:avLst/>
          </a:prstGeom>
          <a:noFill/>
        </p:spPr>
        <p:txBody>
          <a:bodyPr wrap="square">
            <a:spAutoFit/>
          </a:bodyPr>
          <a:lstStyle/>
          <a:p>
            <a:pPr algn="ctr">
              <a:lnSpc>
                <a:spcPct val="150000"/>
              </a:lnSpc>
            </a:pPr>
            <a:r>
              <a:rPr lang="fr-FR" sz="2400" dirty="0">
                <a:solidFill>
                  <a:schemeClr val="tx2"/>
                </a:solidFill>
                <a:latin typeface="Dosis SemiBold" pitchFamily="2" charset="0"/>
              </a:rPr>
              <a:t>Le réchauffement climatique </a:t>
            </a:r>
          </a:p>
          <a:p>
            <a:pPr algn="just">
              <a:lnSpc>
                <a:spcPct val="150000"/>
              </a:lnSpc>
            </a:pPr>
            <a:r>
              <a:rPr lang="fr-FR" sz="2400" dirty="0">
                <a:solidFill>
                  <a:schemeClr val="tx2"/>
                </a:solidFill>
                <a:latin typeface="Dosis SemiBold" pitchFamily="2" charset="0"/>
              </a:rPr>
              <a:t>Le réchauffement climatique, c’est l’augmentation des températures sur la Terre. Il est causé par la pollution et l’utilisation des énergies fossiles comme pour le chauffage, les voitures ou la climatisation. </a:t>
            </a:r>
          </a:p>
        </p:txBody>
      </p:sp>
    </p:spTree>
    <p:extLst>
      <p:ext uri="{BB962C8B-B14F-4D97-AF65-F5344CB8AC3E}">
        <p14:creationId xmlns:p14="http://schemas.microsoft.com/office/powerpoint/2010/main" val="151813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798F-AB91-2D5F-4A69-291EB334E14C}"/>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A358E3C0-B5B7-ACE0-DD81-ABB253DF25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1EDC29C-D007-D643-71FE-C9A58997AA4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D15225-7A9B-8096-73F6-7B5CCD1604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E16F8435-81A7-8C25-86D5-2F6C8B199B47}"/>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76D7F7A4-D9EE-00AF-B530-42893F76E9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
        <p:nvSpPr>
          <p:cNvPr id="14" name="Rectangle : coins arrondis 13">
            <a:extLst>
              <a:ext uri="{FF2B5EF4-FFF2-40B4-BE49-F238E27FC236}">
                <a16:creationId xmlns:a16="http://schemas.microsoft.com/office/drawing/2014/main" id="{6A08D864-8F50-D387-FEB5-A1E4A35CB9C1}"/>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7EB2EC2-DAF2-FF81-3E6A-321482A8FF20}"/>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139CE8E9-D3D2-1EB6-5C02-7FAA67A15F00}"/>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a:t>
            </a:r>
            <a:r>
              <a:rPr lang="fr-FR" sz="2200" b="1" dirty="0">
                <a:ln w="0"/>
                <a:solidFill>
                  <a:schemeClr val="accent5">
                    <a:lumMod val="50000"/>
                  </a:schemeClr>
                </a:solidFill>
                <a:latin typeface="Dosis Medium" pitchFamily="2" charset="0"/>
              </a:rPr>
              <a:t>3</a:t>
            </a:r>
            <a:endParaRPr kumimoji="0" lang="fr-FR" sz="2200" b="1"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7" name="ZoneTexte 16">
            <a:extLst>
              <a:ext uri="{FF2B5EF4-FFF2-40B4-BE49-F238E27FC236}">
                <a16:creationId xmlns:a16="http://schemas.microsoft.com/office/drawing/2014/main" id="{D77E7E5F-8DFD-D8E0-BEAF-3AA0C107BDA5}"/>
              </a:ext>
            </a:extLst>
          </p:cNvPr>
          <p:cNvSpPr txBox="1"/>
          <p:nvPr/>
        </p:nvSpPr>
        <p:spPr>
          <a:xfrm>
            <a:off x="5144680"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F846F928-7ED2-14B7-EEF0-DFD48A3F00C6}"/>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ACE15A8C-C48C-599D-8CF7-B360A95003A4}"/>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 name="ZoneTexte 1">
            <a:extLst>
              <a:ext uri="{FF2B5EF4-FFF2-40B4-BE49-F238E27FC236}">
                <a16:creationId xmlns:a16="http://schemas.microsoft.com/office/drawing/2014/main" id="{EF7C62A7-B07F-511E-9484-DC9744161803}"/>
              </a:ext>
            </a:extLst>
          </p:cNvPr>
          <p:cNvSpPr txBox="1"/>
          <p:nvPr/>
        </p:nvSpPr>
        <p:spPr>
          <a:xfrm>
            <a:off x="753289" y="2801528"/>
            <a:ext cx="7530741" cy="2793072"/>
          </a:xfrm>
          <a:prstGeom prst="rect">
            <a:avLst/>
          </a:prstGeom>
          <a:noFill/>
        </p:spPr>
        <p:txBody>
          <a:bodyPr wrap="square">
            <a:spAutoFit/>
          </a:bodyPr>
          <a:lstStyle/>
          <a:p>
            <a:pPr algn="ctr">
              <a:lnSpc>
                <a:spcPct val="150000"/>
              </a:lnSpc>
            </a:pPr>
            <a:r>
              <a:rPr lang="fr-FR" sz="2400" dirty="0">
                <a:solidFill>
                  <a:schemeClr val="tx2"/>
                </a:solidFill>
                <a:latin typeface="Dosis SemiBold" pitchFamily="2" charset="0"/>
              </a:rPr>
              <a:t>Le réchauffement climatique </a:t>
            </a:r>
          </a:p>
          <a:p>
            <a:pPr algn="just">
              <a:lnSpc>
                <a:spcPct val="150000"/>
              </a:lnSpc>
            </a:pPr>
            <a:r>
              <a:rPr lang="fr-FR" sz="2400" dirty="0">
                <a:solidFill>
                  <a:schemeClr val="tx2"/>
                </a:solidFill>
                <a:latin typeface="Dosis SemiBold" pitchFamily="2" charset="0"/>
              </a:rPr>
              <a:t>Le réchauffement climatique, c’est l’augmentation des températures sur la Terre. Il est causé par la pollution et l’utilisation des énergies fossiles comme pour le chauffage, les voitures ou la climatisation. </a:t>
            </a:r>
          </a:p>
        </p:txBody>
      </p:sp>
    </p:spTree>
    <p:extLst>
      <p:ext uri="{BB962C8B-B14F-4D97-AF65-F5344CB8AC3E}">
        <p14:creationId xmlns:p14="http://schemas.microsoft.com/office/powerpoint/2010/main" val="2803600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3972-2969-A7C4-5405-3FE7810C9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BF745D-97C2-7289-0060-AE628DA635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p:sp>
        <p:nvSpPr>
          <p:cNvPr id="4" name="Rectangle : coins arrondis 3">
            <a:extLst>
              <a:ext uri="{FF2B5EF4-FFF2-40B4-BE49-F238E27FC236}">
                <a16:creationId xmlns:a16="http://schemas.microsoft.com/office/drawing/2014/main" id="{97AA6A55-DC8E-6E04-3637-E963837AB52E}"/>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D0BAAE9-A62A-304C-72C0-0F8C97C9A1EE}"/>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F2DA497A-D3C6-A17F-C497-BA44EB5E0A96}"/>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D3500CBB-E1BA-74B6-86F1-5E2D18E0FB5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AC825AB-D661-F12F-387B-B0AA7A7D01B3}"/>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977FFD11-0703-AC04-F619-3ECB37A46CA1}"/>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94AAA5C-9DBF-0677-2A48-B4BCA558DA7A}"/>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0F2DBE-2714-50A4-6165-61B1237ABE0A}"/>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EC7F88B5-237F-42EA-DB32-FCB656627622}"/>
              </a:ext>
            </a:extLst>
          </p:cNvPr>
          <p:cNvSpPr txBox="1"/>
          <p:nvPr/>
        </p:nvSpPr>
        <p:spPr>
          <a:xfrm>
            <a:off x="733889" y="2420502"/>
            <a:ext cx="7860770" cy="400110"/>
          </a:xfrm>
          <a:prstGeom prst="rect">
            <a:avLst/>
          </a:prstGeom>
          <a:noFill/>
        </p:spPr>
        <p:txBody>
          <a:bodyPr wrap="square">
            <a:spAutoFit/>
          </a:bodyPr>
          <a:lstStyle/>
          <a:p>
            <a:pPr algn="ctr"/>
            <a:r>
              <a:rPr lang="fr-FR" sz="2000" b="1" dirty="0">
                <a:solidFill>
                  <a:schemeClr val="tx2"/>
                </a:solidFill>
                <a:latin typeface="Dosis" pitchFamily="2" charset="0"/>
              </a:rPr>
              <a:t>Question 1 : Qu’est-ce que le réchauffement climatique </a:t>
            </a:r>
            <a:r>
              <a:rPr lang="fr-FR" sz="2000" b="1" dirty="0">
                <a:solidFill>
                  <a:schemeClr val="accent1">
                    <a:lumMod val="50000"/>
                  </a:schemeClr>
                </a:solidFill>
                <a:latin typeface="Dosis" pitchFamily="2" charset="0"/>
              </a:rPr>
              <a:t>? </a:t>
            </a:r>
            <a:endParaRPr lang="fr-FR" sz="2000" b="1" dirty="0">
              <a:solidFill>
                <a:schemeClr val="tx2"/>
              </a:solidFill>
              <a:latin typeface="Dosis" pitchFamily="2" charset="0"/>
            </a:endParaRPr>
          </a:p>
        </p:txBody>
      </p:sp>
      <p:sp>
        <p:nvSpPr>
          <p:cNvPr id="7" name="ZoneTexte 6">
            <a:extLst>
              <a:ext uri="{FF2B5EF4-FFF2-40B4-BE49-F238E27FC236}">
                <a16:creationId xmlns:a16="http://schemas.microsoft.com/office/drawing/2014/main" id="{D200A0F2-48A5-A742-671B-88A5A6EA539F}"/>
              </a:ext>
            </a:extLst>
          </p:cNvPr>
          <p:cNvSpPr txBox="1"/>
          <p:nvPr/>
        </p:nvSpPr>
        <p:spPr>
          <a:xfrm>
            <a:off x="733889" y="3074032"/>
            <a:ext cx="7530741" cy="2793072"/>
          </a:xfrm>
          <a:prstGeom prst="rect">
            <a:avLst/>
          </a:prstGeom>
          <a:noFill/>
        </p:spPr>
        <p:txBody>
          <a:bodyPr wrap="square">
            <a:spAutoFit/>
          </a:bodyPr>
          <a:lstStyle/>
          <a:p>
            <a:pPr algn="ctr">
              <a:lnSpc>
                <a:spcPct val="150000"/>
              </a:lnSpc>
            </a:pPr>
            <a:r>
              <a:rPr lang="fr-FR" sz="2400" dirty="0">
                <a:solidFill>
                  <a:schemeClr val="tx2"/>
                </a:solidFill>
                <a:latin typeface="Dosis SemiBold" pitchFamily="2" charset="0"/>
              </a:rPr>
              <a:t>Le réchauffement climatique </a:t>
            </a:r>
          </a:p>
          <a:p>
            <a:pPr algn="just">
              <a:lnSpc>
                <a:spcPct val="150000"/>
              </a:lnSpc>
            </a:pPr>
            <a:r>
              <a:rPr lang="fr-FR" sz="2400" dirty="0">
                <a:solidFill>
                  <a:schemeClr val="tx2"/>
                </a:solidFill>
                <a:latin typeface="Dosis SemiBold" pitchFamily="2" charset="0"/>
              </a:rPr>
              <a:t>Le réchauffement climatique, c’est l’augmentation des températures sur la Terre. Il est causé par la pollution et l’utilisation des énergies fossiles comme pour le chauffage, les voitures ou la climatisation. </a:t>
            </a:r>
          </a:p>
        </p:txBody>
      </p:sp>
    </p:spTree>
    <p:extLst>
      <p:ext uri="{BB962C8B-B14F-4D97-AF65-F5344CB8AC3E}">
        <p14:creationId xmlns:p14="http://schemas.microsoft.com/office/powerpoint/2010/main" val="3586741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F8D8-A3E7-22DF-E22D-B7B9018033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02C117-AA2C-2CC1-1B63-82AA3C21B617}"/>
              </a:ext>
            </a:extLst>
          </p:cNvPr>
          <p:cNvSpPr>
            <a:spLocks noGrp="1"/>
          </p:cNvSpPr>
          <p:nvPr>
            <p:ph type="title"/>
          </p:nvPr>
        </p:nvSpPr>
        <p:spPr>
          <a:xfrm>
            <a:off x="1692000" y="756000"/>
            <a:ext cx="7208160" cy="612000"/>
          </a:xfrm>
        </p:spPr>
        <p:txBody>
          <a:bodyPr>
            <a:normAutofit fontScale="90000"/>
          </a:bodyPr>
          <a:lstStyle/>
          <a:p>
            <a:r>
              <a:rPr lang="fr-FR" dirty="0">
                <a:solidFill>
                  <a:schemeClr val="tx1">
                    <a:lumMod val="65000"/>
                    <a:lumOff val="35000"/>
                  </a:schemeClr>
                </a:solidFill>
                <a:latin typeface="Dosis Medium" pitchFamily="2" charset="0"/>
              </a:rPr>
              <a:t>La question est : « Qu’est-ce que ? ». Je cherche une définition dans le texte.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La réponse est : Le réchauffement climatique, c’est l’augmentation des températures sur la Terre. </a:t>
            </a:r>
          </a:p>
        </p:txBody>
      </p:sp>
      <p:sp>
        <p:nvSpPr>
          <p:cNvPr id="5" name="Rectangle : coins arrondis 4">
            <a:extLst>
              <a:ext uri="{FF2B5EF4-FFF2-40B4-BE49-F238E27FC236}">
                <a16:creationId xmlns:a16="http://schemas.microsoft.com/office/drawing/2014/main" id="{06B1E0D6-1F62-1F07-6543-66320EE5698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069D34F-83B3-17FB-3838-674C1CB25089}"/>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ZoneTexte 10">
            <a:extLst>
              <a:ext uri="{FF2B5EF4-FFF2-40B4-BE49-F238E27FC236}">
                <a16:creationId xmlns:a16="http://schemas.microsoft.com/office/drawing/2014/main" id="{AB25CD06-D70E-B5C2-BD9B-27DCF0B921C8}"/>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2" name="Rectangle : coins arrondis 11">
            <a:extLst>
              <a:ext uri="{FF2B5EF4-FFF2-40B4-BE49-F238E27FC236}">
                <a16:creationId xmlns:a16="http://schemas.microsoft.com/office/drawing/2014/main" id="{CCF25603-02CC-E373-57A4-7E89B34ABB10}"/>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25963C9D-05DF-66E1-AC80-6115A2CD10FC}"/>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6E756613-D4B5-6AF1-E210-D135FFE2CCD9}"/>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4C9C1D60-B1A7-EDB2-36E0-555C4C5E7B7F}"/>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D615E90C-5A20-1F82-1709-756C6D11DE8F}"/>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427CA6B-4362-87AD-AB91-E61CDE794F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C7282E3-1732-3FD0-77D1-E4F8831EF9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FB2D4562-4302-D20B-6056-0FC61122ED06}"/>
              </a:ext>
            </a:extLst>
          </p:cNvPr>
          <p:cNvSpPr txBox="1"/>
          <p:nvPr/>
        </p:nvSpPr>
        <p:spPr>
          <a:xfrm>
            <a:off x="733889" y="2420502"/>
            <a:ext cx="7860770" cy="400110"/>
          </a:xfrm>
          <a:prstGeom prst="rect">
            <a:avLst/>
          </a:prstGeom>
          <a:noFill/>
        </p:spPr>
        <p:txBody>
          <a:bodyPr wrap="square">
            <a:spAutoFit/>
          </a:bodyPr>
          <a:lstStyle/>
          <a:p>
            <a:pPr algn="ctr"/>
            <a:r>
              <a:rPr lang="fr-FR" sz="2000" b="1" dirty="0">
                <a:solidFill>
                  <a:schemeClr val="accent1">
                    <a:lumMod val="50000"/>
                  </a:schemeClr>
                </a:solidFill>
                <a:latin typeface="Dosis" pitchFamily="2" charset="0"/>
              </a:rPr>
              <a:t>Question 1 </a:t>
            </a:r>
            <a:r>
              <a:rPr lang="fr-FR" sz="2000" b="1" dirty="0">
                <a:solidFill>
                  <a:srgbClr val="C00000"/>
                </a:solidFill>
                <a:latin typeface="Dosis" pitchFamily="2" charset="0"/>
              </a:rPr>
              <a:t>: Qu’est-ce que</a:t>
            </a:r>
            <a:r>
              <a:rPr lang="fr-FR" sz="2000" b="1" dirty="0">
                <a:solidFill>
                  <a:schemeClr val="tx2"/>
                </a:solidFill>
                <a:latin typeface="Dosis" pitchFamily="2" charset="0"/>
              </a:rPr>
              <a:t> le réchauffement climatique </a:t>
            </a:r>
            <a:r>
              <a:rPr lang="fr-FR" sz="2000" b="1" dirty="0">
                <a:solidFill>
                  <a:schemeClr val="accent1">
                    <a:lumMod val="50000"/>
                  </a:schemeClr>
                </a:solidFill>
                <a:latin typeface="Dosis" pitchFamily="2" charset="0"/>
              </a:rPr>
              <a:t>? </a:t>
            </a:r>
            <a:endParaRPr lang="fr-FR" sz="2000" b="1" dirty="0">
              <a:solidFill>
                <a:schemeClr val="tx2"/>
              </a:solidFill>
              <a:latin typeface="Dosis" pitchFamily="2" charset="0"/>
            </a:endParaRPr>
          </a:p>
        </p:txBody>
      </p:sp>
      <p:sp>
        <p:nvSpPr>
          <p:cNvPr id="8" name="ZoneTexte 7">
            <a:extLst>
              <a:ext uri="{FF2B5EF4-FFF2-40B4-BE49-F238E27FC236}">
                <a16:creationId xmlns:a16="http://schemas.microsoft.com/office/drawing/2014/main" id="{4D6FA5B4-BE68-8E8E-D09C-573B721459AE}"/>
              </a:ext>
            </a:extLst>
          </p:cNvPr>
          <p:cNvSpPr txBox="1"/>
          <p:nvPr/>
        </p:nvSpPr>
        <p:spPr>
          <a:xfrm>
            <a:off x="733889" y="3002426"/>
            <a:ext cx="7530741" cy="2793072"/>
          </a:xfrm>
          <a:prstGeom prst="rect">
            <a:avLst/>
          </a:prstGeom>
          <a:noFill/>
        </p:spPr>
        <p:txBody>
          <a:bodyPr wrap="square">
            <a:spAutoFit/>
          </a:bodyPr>
          <a:lstStyle/>
          <a:p>
            <a:pPr algn="ctr">
              <a:lnSpc>
                <a:spcPct val="150000"/>
              </a:lnSpc>
            </a:pPr>
            <a:r>
              <a:rPr lang="fr-FR" sz="2400" dirty="0">
                <a:solidFill>
                  <a:schemeClr val="tx2"/>
                </a:solidFill>
                <a:latin typeface="Dosis SemiBold" pitchFamily="2" charset="0"/>
              </a:rPr>
              <a:t>Le réchauffement climatique </a:t>
            </a:r>
          </a:p>
          <a:p>
            <a:pPr algn="just">
              <a:lnSpc>
                <a:spcPct val="150000"/>
              </a:lnSpc>
            </a:pPr>
            <a:r>
              <a:rPr lang="fr-FR" sz="2400" dirty="0">
                <a:solidFill>
                  <a:srgbClr val="C00000"/>
                </a:solidFill>
                <a:latin typeface="Dosis SemiBold" pitchFamily="2" charset="0"/>
              </a:rPr>
              <a:t>Le réchauffement climatique, c’est l’augmentation des températures sur la Terre. </a:t>
            </a:r>
            <a:r>
              <a:rPr lang="fr-FR" sz="2400" dirty="0">
                <a:solidFill>
                  <a:schemeClr val="tx2"/>
                </a:solidFill>
                <a:latin typeface="Dosis SemiBold" pitchFamily="2" charset="0"/>
              </a:rPr>
              <a:t>Il est causé par la pollution et l’utilisation des énergies fossiles comme pour le chauffage, les voitures ou la climatisation. </a:t>
            </a:r>
          </a:p>
        </p:txBody>
      </p:sp>
    </p:spTree>
    <p:extLst>
      <p:ext uri="{BB962C8B-B14F-4D97-AF65-F5344CB8AC3E}">
        <p14:creationId xmlns:p14="http://schemas.microsoft.com/office/powerpoint/2010/main" val="475935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037D-E77E-15A1-4959-5D25BE710856}"/>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C8F4CD5E-7EB2-5E7E-800A-9517E4CB501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49DFAB17-FD90-88D9-A352-DD536C5A8B4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7D701C-069C-1098-FEC3-B6BE29D175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3F8452A-4B14-07A6-0329-A46D1A82FA0A}"/>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4586BC3F-8D4C-DAC7-D903-08B1B65FF11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
        <p:nvSpPr>
          <p:cNvPr id="4" name="ZoneTexte 3">
            <a:extLst>
              <a:ext uri="{FF2B5EF4-FFF2-40B4-BE49-F238E27FC236}">
                <a16:creationId xmlns:a16="http://schemas.microsoft.com/office/drawing/2014/main" id="{BC0D6D78-56E7-A37A-B58E-8F35AA9DFB1E}"/>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5" name="ZoneTexte 4">
            <a:extLst>
              <a:ext uri="{FF2B5EF4-FFF2-40B4-BE49-F238E27FC236}">
                <a16:creationId xmlns:a16="http://schemas.microsoft.com/office/drawing/2014/main" id="{3F6154ED-B592-A33D-D15E-1C1340C017A1}"/>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6" name="Rectangle : coins arrondis 5">
            <a:extLst>
              <a:ext uri="{FF2B5EF4-FFF2-40B4-BE49-F238E27FC236}">
                <a16:creationId xmlns:a16="http://schemas.microsoft.com/office/drawing/2014/main" id="{F5D65992-3D67-6A62-D534-F6464679D733}"/>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1D59B712-B82C-E6EB-CC7A-B20A7AB8E79D}"/>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60916AD9-31B4-0C1A-4A8B-8F3C7EDC506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7DCD615A-D5CF-BCBB-4E4F-F46136C54D96}"/>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5E3662FA-4EF8-8AAD-A638-828B3C0EBA0E}"/>
              </a:ext>
            </a:extLst>
          </p:cNvPr>
          <p:cNvSpPr txBox="1"/>
          <p:nvPr/>
        </p:nvSpPr>
        <p:spPr>
          <a:xfrm>
            <a:off x="931740" y="2917559"/>
            <a:ext cx="7044300"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Ces activités rejettent du CO2, un gaz à effet de serre qui retient la chaleur du soleil. Cela réchauffe les sols, les océans et perturbe la nature : les plantes changent de place et les animaux doivent se déplacer. </a:t>
            </a:r>
          </a:p>
        </p:txBody>
      </p:sp>
    </p:spTree>
    <p:extLst>
      <p:ext uri="{BB962C8B-B14F-4D97-AF65-F5344CB8AC3E}">
        <p14:creationId xmlns:p14="http://schemas.microsoft.com/office/powerpoint/2010/main" val="3895946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9-5A74-ACC3-4938-38F3BE6034C7}"/>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36B24FC1-6FDA-910D-A335-B667973AF48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9AFA3F2-C1C2-C29E-ECF9-F3420A27EE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14E0DC-0563-50EA-17C3-EF2498D2BF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B4E5E88-5973-198C-E9DF-A4D1A4259A47}"/>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65A6F2E7-0E80-4242-7EAD-EC81861C6E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E3D47DBF-BE8D-432B-F477-ECF7BF4AD52C}"/>
                  </a:ext>
                </a:extLst>
              </p14:cNvPr>
              <p14:cNvContentPartPr/>
              <p14:nvPr/>
            </p14:nvContentPartPr>
            <p14:xfrm>
              <a:off x="2912571" y="1083385"/>
              <a:ext cx="360" cy="360"/>
            </p14:xfrm>
          </p:contentPart>
        </mc:Choice>
        <mc:Fallback xmlns="">
          <p:pic>
            <p:nvPicPr>
              <p:cNvPr id="4" name="Encre 3">
                <a:extLst>
                  <a:ext uri="{FF2B5EF4-FFF2-40B4-BE49-F238E27FC236}">
                    <a16:creationId xmlns:p14="http://schemas.microsoft.com/office/powerpoint/2010/main" xmlns="" xmlns:a16="http://schemas.microsoft.com/office/drawing/2014/main" id="{E3D47DBF-BE8D-432B-F477-ECF7BF4AD52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D99481CC-035A-CF5A-A4DA-360E8DEA999B}"/>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D99481CC-035A-CF5A-A4DA-360E8DEA999B}"/>
                  </a:ext>
                </a:extLst>
              </p:cNvPr>
              <p:cNvPicPr/>
              <p:nvPr/>
            </p:nvPicPr>
            <p:blipFill>
              <a:blip r:embed="rId8"/>
              <a:stretch>
                <a:fillRect/>
              </a:stretch>
            </p:blipFill>
            <p:spPr>
              <a:xfrm>
                <a:off x="1593492" y="833185"/>
                <a:ext cx="26730" cy="23400"/>
              </a:xfrm>
              <a:prstGeom prst="rect">
                <a:avLst/>
              </a:prstGeom>
            </p:spPr>
          </p:pic>
        </mc:Fallback>
      </mc:AlternateContent>
      <p:sp>
        <p:nvSpPr>
          <p:cNvPr id="6" name="Rectangle : coins arrondis 5">
            <a:extLst>
              <a:ext uri="{FF2B5EF4-FFF2-40B4-BE49-F238E27FC236}">
                <a16:creationId xmlns:a16="http://schemas.microsoft.com/office/drawing/2014/main" id="{D7C08262-32B9-250B-A6EE-A014FEC3303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6898873-8A1A-C6FA-611E-577C43D40CB2}"/>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031B22BF-BC18-6998-DB2F-05792F305521}"/>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ZoneTexte 12">
            <a:extLst>
              <a:ext uri="{FF2B5EF4-FFF2-40B4-BE49-F238E27FC236}">
                <a16:creationId xmlns:a16="http://schemas.microsoft.com/office/drawing/2014/main" id="{EBE23998-A8C3-F79B-BA89-5F47CCCBE166}"/>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25A381D3-1AD3-DC5D-6FCD-A4A11ED7650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82C67C0-4D5A-5A44-4D67-10C635FE57B9}"/>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BCB74EC7-A595-414A-9B53-C63B32210F52}"/>
              </a:ext>
            </a:extLst>
          </p:cNvPr>
          <p:cNvSpPr txBox="1"/>
          <p:nvPr/>
        </p:nvSpPr>
        <p:spPr>
          <a:xfrm>
            <a:off x="931740" y="2917559"/>
            <a:ext cx="7044300"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Ces activités rejettent du CO2, un gaz à effet de serre qui retient la chaleur du soleil. Cela réchauffe les sols, les océans et perturbe la nature : les plantes changent de place et les animaux doivent se déplacer. </a:t>
            </a:r>
          </a:p>
        </p:txBody>
      </p:sp>
    </p:spTree>
    <p:extLst>
      <p:ext uri="{BB962C8B-B14F-4D97-AF65-F5344CB8AC3E}">
        <p14:creationId xmlns:p14="http://schemas.microsoft.com/office/powerpoint/2010/main" val="1802402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F963-388B-4F3F-80CF-2BE6C083A1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D58F74-055C-8989-C03E-BEEC2D1F44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33359907-675B-FA57-41E5-64680F312451}"/>
                  </a:ext>
                </a:extLst>
              </p14:cNvPr>
              <p14:cNvContentPartPr/>
              <p14:nvPr/>
            </p14:nvContentPartPr>
            <p14:xfrm>
              <a:off x="2912571" y="1083385"/>
              <a:ext cx="360" cy="360"/>
            </p14:xfrm>
          </p:contentPart>
        </mc:Choice>
        <mc:Fallback xmlns="">
          <p:pic>
            <p:nvPicPr>
              <p:cNvPr id="3" name="Encre 2">
                <a:extLst>
                  <a:ext uri="{FF2B5EF4-FFF2-40B4-BE49-F238E27FC236}">
                    <a16:creationId xmlns:p14="http://schemas.microsoft.com/office/powerpoint/2010/main" xmlns="" xmlns:a16="http://schemas.microsoft.com/office/drawing/2014/main" id="{33359907-675B-FA57-41E5-64680F3124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586A3C2F-8CB4-CDA0-A35D-678C2EF05A53}"/>
                  </a:ext>
                </a:extLst>
              </p14:cNvPr>
              <p14:cNvContentPartPr/>
              <p14:nvPr/>
            </p14:nvContentPartPr>
            <p14:xfrm>
              <a:off x="1602171" y="842185"/>
              <a:ext cx="9720" cy="5760"/>
            </p14:xfrm>
          </p:contentPart>
        </mc:Choice>
        <mc:Fallback xmlns="">
          <p:pic>
            <p:nvPicPr>
              <p:cNvPr id="4" name="Encre 3">
                <a:extLst>
                  <a:ext uri="{FF2B5EF4-FFF2-40B4-BE49-F238E27FC236}">
                    <a16:creationId xmlns:p14="http://schemas.microsoft.com/office/powerpoint/2010/main" xmlns="" xmlns:a16="http://schemas.microsoft.com/office/drawing/2014/main" id="{586A3C2F-8CB4-CDA0-A35D-678C2EF05A53}"/>
                  </a:ext>
                </a:extLst>
              </p:cNvPr>
              <p:cNvPicPr/>
              <p:nvPr/>
            </p:nvPicPr>
            <p:blipFill>
              <a:blip r:embed="rId6"/>
              <a:stretch>
                <a:fillRect/>
              </a:stretch>
            </p:blipFill>
            <p:spPr>
              <a:xfrm>
                <a:off x="1593492" y="833185"/>
                <a:ext cx="26730" cy="23400"/>
              </a:xfrm>
              <a:prstGeom prst="rect">
                <a:avLst/>
              </a:prstGeom>
            </p:spPr>
          </p:pic>
        </mc:Fallback>
      </mc:AlternateContent>
      <p:sp>
        <p:nvSpPr>
          <p:cNvPr id="5" name="ZoneTexte 4">
            <a:extLst>
              <a:ext uri="{FF2B5EF4-FFF2-40B4-BE49-F238E27FC236}">
                <a16:creationId xmlns:a16="http://schemas.microsoft.com/office/drawing/2014/main" id="{1DCE9D73-BAD7-34FA-72C5-45533B67A549}"/>
              </a:ext>
            </a:extLst>
          </p:cNvPr>
          <p:cNvSpPr txBox="1"/>
          <p:nvPr/>
        </p:nvSpPr>
        <p:spPr>
          <a:xfrm>
            <a:off x="402673" y="2450589"/>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pitchFamily="2" charset="0"/>
              </a:rPr>
              <a:t>Question 2 :</a:t>
            </a:r>
            <a:r>
              <a:rPr lang="fr-FR" sz="2200" b="1" dirty="0">
                <a:solidFill>
                  <a:srgbClr val="FF0000"/>
                </a:solidFill>
                <a:latin typeface="Dosis" pitchFamily="2" charset="0"/>
              </a:rPr>
              <a:t> </a:t>
            </a:r>
            <a:r>
              <a:rPr lang="fr-FR" sz="2200" b="1" dirty="0">
                <a:solidFill>
                  <a:schemeClr val="accent1">
                    <a:lumMod val="50000"/>
                  </a:schemeClr>
                </a:solidFill>
                <a:latin typeface="Dosis" pitchFamily="2" charset="0"/>
              </a:rPr>
              <a:t>Quelle</a:t>
            </a:r>
            <a:r>
              <a:rPr lang="fr-FR" sz="2200" b="1" dirty="0">
                <a:solidFill>
                  <a:srgbClr val="C00000"/>
                </a:solidFill>
                <a:latin typeface="Dosis" pitchFamily="2" charset="0"/>
              </a:rPr>
              <a:t> </a:t>
            </a:r>
            <a:r>
              <a:rPr lang="fr-FR" sz="2200" b="1" dirty="0">
                <a:solidFill>
                  <a:schemeClr val="accent1">
                    <a:lumMod val="50000"/>
                  </a:schemeClr>
                </a:solidFill>
                <a:latin typeface="Dosis" pitchFamily="2" charset="0"/>
              </a:rPr>
              <a:t>est la conséquence du gaz à effet de serre ?</a:t>
            </a:r>
          </a:p>
        </p:txBody>
      </p:sp>
      <p:sp>
        <p:nvSpPr>
          <p:cNvPr id="6" name="Rectangle : coins arrondis 5">
            <a:extLst>
              <a:ext uri="{FF2B5EF4-FFF2-40B4-BE49-F238E27FC236}">
                <a16:creationId xmlns:a16="http://schemas.microsoft.com/office/drawing/2014/main" id="{FE01780F-2CCA-DBE0-6C05-231FAA7583EC}"/>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428E59E-F33D-3784-DA22-0D02537D792A}"/>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5C48DE87-B8DF-4E80-DA69-E6812AA9BE2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Rectangle : coins arrondis 12">
            <a:extLst>
              <a:ext uri="{FF2B5EF4-FFF2-40B4-BE49-F238E27FC236}">
                <a16:creationId xmlns:a16="http://schemas.microsoft.com/office/drawing/2014/main" id="{116653F0-57D0-3E32-F845-F4CC9CFE061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AB1E25F-B8F2-756D-3BAD-3C32679C2FB9}"/>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Rectangle : coins arrondis 14">
            <a:extLst>
              <a:ext uri="{FF2B5EF4-FFF2-40B4-BE49-F238E27FC236}">
                <a16:creationId xmlns:a16="http://schemas.microsoft.com/office/drawing/2014/main" id="{348A387C-128D-5A13-EBEF-1239E6FE9C0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6A28A50D-D65A-6D77-C1E8-4ADA364B2B1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4C49924-11D9-6083-5D51-5724D4B18B01}"/>
              </a:ext>
            </a:extLst>
          </p:cNvPr>
          <p:cNvPicPr>
            <a:picLocks noChangeAspect="1"/>
          </p:cNvPicPr>
          <p:nvPr/>
        </p:nvPicPr>
        <p:blipFill>
          <a:blip r:embed="rId7"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34400062-3332-3992-2C49-6228D8C0E2C0}"/>
              </a:ext>
            </a:extLst>
          </p:cNvPr>
          <p:cNvSpPr txBox="1"/>
          <p:nvPr/>
        </p:nvSpPr>
        <p:spPr>
          <a:xfrm>
            <a:off x="915674" y="3277484"/>
            <a:ext cx="7044300"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Ces activités rejettent du CO2, un gaz à effet de serre qui retient la chaleur du soleil. Cela réchauffe les sols, les océans et perturbe la nature : les plantes changent de place et les animaux doivent se déplacer. </a:t>
            </a:r>
          </a:p>
        </p:txBody>
      </p:sp>
    </p:spTree>
    <p:extLst>
      <p:ext uri="{BB962C8B-B14F-4D97-AF65-F5344CB8AC3E}">
        <p14:creationId xmlns:p14="http://schemas.microsoft.com/office/powerpoint/2010/main" val="1818020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0D2B-DED7-5F44-EC7D-1350A41F46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F4CC07-4939-267F-107C-FBEFCF582BD1}"/>
              </a:ext>
            </a:extLst>
          </p:cNvPr>
          <p:cNvSpPr>
            <a:spLocks noGrp="1"/>
          </p:cNvSpPr>
          <p:nvPr>
            <p:ph type="title"/>
          </p:nvPr>
        </p:nvSpPr>
        <p:spPr>
          <a:xfrm>
            <a:off x="1691999" y="756000"/>
            <a:ext cx="7026173" cy="612000"/>
          </a:xfrm>
        </p:spPr>
        <p:txBody>
          <a:bodyPr>
            <a:normAutofit fontScale="90000"/>
          </a:bodyPr>
          <a:lstStyle/>
          <a:p>
            <a:r>
              <a:rPr lang="fr-FR" dirty="0">
                <a:solidFill>
                  <a:schemeClr val="tx1">
                    <a:lumMod val="65000"/>
                    <a:lumOff val="35000"/>
                  </a:schemeClr>
                </a:solidFill>
                <a:latin typeface="Dosis Medium" pitchFamily="2" charset="0"/>
              </a:rPr>
              <a:t>La question est « Quelle est la conséquence </a:t>
            </a:r>
            <a:r>
              <a:rPr lang="fr-FR" b="1" dirty="0">
                <a:solidFill>
                  <a:schemeClr val="tx2"/>
                </a:solidFill>
                <a:latin typeface="Dosis" pitchFamily="2" charset="0"/>
              </a:rPr>
              <a:t>? </a:t>
            </a:r>
            <a:r>
              <a:rPr lang="fr-FR" dirty="0">
                <a:solidFill>
                  <a:schemeClr val="tx1">
                    <a:lumMod val="65000"/>
                    <a:lumOff val="35000"/>
                  </a:schemeClr>
                </a:solidFill>
                <a:latin typeface="Dosis Medium" pitchFamily="2" charset="0"/>
              </a:rPr>
              <a:t>». Je cherche une conséquence dans le texte. La réponse est : </a:t>
            </a:r>
            <a:r>
              <a:rPr lang="fr-FR">
                <a:solidFill>
                  <a:schemeClr val="tx1">
                    <a:lumMod val="65000"/>
                    <a:lumOff val="35000"/>
                  </a:schemeClr>
                </a:solidFill>
                <a:latin typeface="Dosis Medium" pitchFamily="2" charset="0"/>
              </a:rPr>
              <a:t>« Le gaz </a:t>
            </a:r>
            <a:r>
              <a:rPr lang="fr-FR" dirty="0">
                <a:solidFill>
                  <a:schemeClr val="tx1">
                    <a:lumMod val="65000"/>
                    <a:lumOff val="35000"/>
                  </a:schemeClr>
                </a:solidFill>
                <a:latin typeface="Dosis Medium" pitchFamily="2" charset="0"/>
              </a:rPr>
              <a:t>à effet de serre retient la chaleur du soleil. Cela réchauffe les sols, les océans et perturbe la nature. »</a:t>
            </a:r>
          </a:p>
        </p:txBody>
      </p:sp>
      <p:sp>
        <p:nvSpPr>
          <p:cNvPr id="4" name="Rectangle : coins arrondis 3">
            <a:extLst>
              <a:ext uri="{FF2B5EF4-FFF2-40B4-BE49-F238E27FC236}">
                <a16:creationId xmlns:a16="http://schemas.microsoft.com/office/drawing/2014/main" id="{60AE4DB9-AB53-D9EE-A4B3-36299365268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C15C00D-1333-340F-D685-7D5D3A5E2524}"/>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32D2F2DC-BB45-4362-4628-A805A623695D}"/>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1" name="Rectangle : coins arrondis 10">
            <a:extLst>
              <a:ext uri="{FF2B5EF4-FFF2-40B4-BE49-F238E27FC236}">
                <a16:creationId xmlns:a16="http://schemas.microsoft.com/office/drawing/2014/main" id="{80DA9522-CE00-417A-61BC-EE4D0A2DEF06}"/>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59C491A-203A-AE40-9266-90C721624C75}"/>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A7433E6-FC4E-6B44-162A-25908B9E330E}"/>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F713926A-7F8E-243F-67F5-DFFEF08DE7C0}"/>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152FC76A-1D78-5B7A-E092-2A1D23C3FBF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5F5D2A29-6772-98AE-FBE8-AB00EB3D43E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33DA51-E8A1-0CB8-1A59-CE4366AFB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5337B171-720B-A17D-2582-E0E528375541}"/>
              </a:ext>
            </a:extLst>
          </p:cNvPr>
          <p:cNvSpPr txBox="1"/>
          <p:nvPr/>
        </p:nvSpPr>
        <p:spPr>
          <a:xfrm>
            <a:off x="402673" y="2450589"/>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pitchFamily="2" charset="0"/>
              </a:rPr>
              <a:t>Question 2 :</a:t>
            </a:r>
            <a:r>
              <a:rPr lang="fr-FR" sz="2200" b="1" dirty="0">
                <a:solidFill>
                  <a:srgbClr val="FF0000"/>
                </a:solidFill>
                <a:latin typeface="Dosis" pitchFamily="2" charset="0"/>
              </a:rPr>
              <a:t> </a:t>
            </a:r>
            <a:r>
              <a:rPr lang="fr-FR" sz="2200" b="1" dirty="0">
                <a:solidFill>
                  <a:srgbClr val="C00000"/>
                </a:solidFill>
                <a:latin typeface="Dosis" pitchFamily="2" charset="0"/>
              </a:rPr>
              <a:t>Quelle est la conséquence </a:t>
            </a:r>
            <a:r>
              <a:rPr lang="fr-FR" sz="2200" b="1" dirty="0">
                <a:solidFill>
                  <a:schemeClr val="accent1">
                    <a:lumMod val="50000"/>
                  </a:schemeClr>
                </a:solidFill>
                <a:latin typeface="Dosis" pitchFamily="2" charset="0"/>
              </a:rPr>
              <a:t>du gaz à effet de serre ?</a:t>
            </a:r>
          </a:p>
        </p:txBody>
      </p:sp>
      <p:sp>
        <p:nvSpPr>
          <p:cNvPr id="8" name="ZoneTexte 7">
            <a:extLst>
              <a:ext uri="{FF2B5EF4-FFF2-40B4-BE49-F238E27FC236}">
                <a16:creationId xmlns:a16="http://schemas.microsoft.com/office/drawing/2014/main" id="{3E83D0C2-718B-A9D9-82EF-4CC4C1290AE0}"/>
              </a:ext>
            </a:extLst>
          </p:cNvPr>
          <p:cNvSpPr txBox="1"/>
          <p:nvPr/>
        </p:nvSpPr>
        <p:spPr>
          <a:xfrm>
            <a:off x="910165" y="3258943"/>
            <a:ext cx="7044300"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Ces activités rejettent du CO2, </a:t>
            </a:r>
            <a:r>
              <a:rPr lang="fr-FR" sz="2400" dirty="0">
                <a:solidFill>
                  <a:srgbClr val="C00000"/>
                </a:solidFill>
                <a:latin typeface="Dosis SemiBold" pitchFamily="2" charset="0"/>
              </a:rPr>
              <a:t>un gaz à effet de serre qui retient la chaleur du soleil. Cela réchauffe les sols, les océans et perturbe la nature </a:t>
            </a:r>
            <a:r>
              <a:rPr lang="fr-FR" sz="2400" dirty="0">
                <a:solidFill>
                  <a:schemeClr val="tx2"/>
                </a:solidFill>
                <a:latin typeface="Dosis SemiBold" pitchFamily="2" charset="0"/>
              </a:rPr>
              <a:t>: les plantes changent de place et les animaux doivent se déplacer. </a:t>
            </a:r>
          </a:p>
        </p:txBody>
      </p:sp>
    </p:spTree>
    <p:extLst>
      <p:ext uri="{BB962C8B-B14F-4D97-AF65-F5344CB8AC3E}">
        <p14:creationId xmlns:p14="http://schemas.microsoft.com/office/powerpoint/2010/main" val="151835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6E2FE5-728A-C920-1F07-F86BAD049B7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a:t>
            </a:r>
            <a:endParaRPr lang="fr-MA" dirty="0"/>
          </a:p>
        </p:txBody>
      </p:sp>
      <p:grpSp>
        <p:nvGrpSpPr>
          <p:cNvPr id="4" name="Groupe 3">
            <a:extLst>
              <a:ext uri="{FF2B5EF4-FFF2-40B4-BE49-F238E27FC236}">
                <a16:creationId xmlns:a16="http://schemas.microsoft.com/office/drawing/2014/main" id="{3A493C4A-0E6C-4597-FEA1-8FD57747B87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254DF51-D1C9-8018-49AF-11867D46F1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338DCC-F415-D0CC-1F10-E6C3321728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1E709DA4-9E85-1947-FADF-1AF0C6475776}"/>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Titre 1">
            <a:extLst>
              <a:ext uri="{FF2B5EF4-FFF2-40B4-BE49-F238E27FC236}">
                <a16:creationId xmlns:a16="http://schemas.microsoft.com/office/drawing/2014/main" id="{0AE36324-A88D-6378-0C91-6086C2941FB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CCBCF0A2-1683-4CD6-2ABE-6FB41293F29D}"/>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6BC6070A-8C80-9F9E-3C85-260C2E4A10DF}"/>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A13D1F55-42BC-781E-495B-8E17D24E87DB}"/>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B4BBFBF-8657-00EC-A5DB-52FBC278E895}"/>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1B7D460-07C5-C86B-5E6A-FFC30AC8C17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26341C9B-2888-0381-40CC-8F4056B0641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820CA19C-DEFB-4865-8383-EEF3A1B9FAE7}"/>
              </a:ext>
            </a:extLst>
          </p:cNvPr>
          <p:cNvSpPr txBox="1"/>
          <p:nvPr/>
        </p:nvSpPr>
        <p:spPr>
          <a:xfrm>
            <a:off x="1026777" y="3015373"/>
            <a:ext cx="7090445"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Pour lutter contre ce problème, il faut économiser l’énergie, utiliser les transports en commun et recycler les déchets. Si chacun fait des efforts, nous pourrons protéger la planète et notre avenir.</a:t>
            </a:r>
          </a:p>
        </p:txBody>
      </p:sp>
    </p:spTree>
    <p:extLst>
      <p:ext uri="{BB962C8B-B14F-4D97-AF65-F5344CB8AC3E}">
        <p14:creationId xmlns:p14="http://schemas.microsoft.com/office/powerpoint/2010/main" val="544273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5C900-1AC2-DAB3-20E8-E31679945C8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endParaRPr lang="fr-MA" dirty="0"/>
          </a:p>
        </p:txBody>
      </p:sp>
      <p:grpSp>
        <p:nvGrpSpPr>
          <p:cNvPr id="18" name="Groupe 17">
            <a:extLst>
              <a:ext uri="{FF2B5EF4-FFF2-40B4-BE49-F238E27FC236}">
                <a16:creationId xmlns:a16="http://schemas.microsoft.com/office/drawing/2014/main" id="{D03DDBF7-B73D-DCD8-2A20-6DB3ACA2901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7655239B-943D-B32F-275F-523564289A3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85BC577-D567-E2D9-909B-61396F3855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1" name="Rectangle : coins arrondis 20">
            <a:extLst>
              <a:ext uri="{FF2B5EF4-FFF2-40B4-BE49-F238E27FC236}">
                <a16:creationId xmlns:a16="http://schemas.microsoft.com/office/drawing/2014/main" id="{DF9D2346-54D2-FA43-C337-779478A6E172}"/>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itre 1">
            <a:extLst>
              <a:ext uri="{FF2B5EF4-FFF2-40B4-BE49-F238E27FC236}">
                <a16:creationId xmlns:a16="http://schemas.microsoft.com/office/drawing/2014/main" id="{F14A1D66-F708-6EAF-EB65-CC8211803BB7}"/>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4">
            <p14:nvContentPartPr>
              <p14:cNvPr id="23" name="Encre 22">
                <a:extLst>
                  <a:ext uri="{FF2B5EF4-FFF2-40B4-BE49-F238E27FC236}">
                    <a16:creationId xmlns:a16="http://schemas.microsoft.com/office/drawing/2014/main" id="{7DFB0489-8EF4-7CEE-1103-04DC98B22F09}"/>
                  </a:ext>
                </a:extLst>
              </p14:cNvPr>
              <p14:cNvContentPartPr/>
              <p14:nvPr/>
            </p14:nvContentPartPr>
            <p14:xfrm>
              <a:off x="2912571" y="1083385"/>
              <a:ext cx="360" cy="360"/>
            </p14:xfrm>
          </p:contentPart>
        </mc:Choice>
        <mc:Fallback xmlns="">
          <p:pic>
            <p:nvPicPr>
              <p:cNvPr id="23" name="Encre 22">
                <a:extLst>
                  <a:ext uri="{FF2B5EF4-FFF2-40B4-BE49-F238E27FC236}">
                    <a16:creationId xmlns:p14="http://schemas.microsoft.com/office/powerpoint/2010/main" xmlns="" xmlns:a16="http://schemas.microsoft.com/office/drawing/2014/main" id="{7DFB0489-8EF4-7CEE-1103-04DC98B22F09}"/>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Encre 23">
                <a:extLst>
                  <a:ext uri="{FF2B5EF4-FFF2-40B4-BE49-F238E27FC236}">
                    <a16:creationId xmlns:a16="http://schemas.microsoft.com/office/drawing/2014/main" id="{FFB0BDEB-C68B-70DF-64B4-05FA8C20621F}"/>
                  </a:ext>
                </a:extLst>
              </p14:cNvPr>
              <p14:cNvContentPartPr/>
              <p14:nvPr/>
            </p14:nvContentPartPr>
            <p14:xfrm>
              <a:off x="1602171" y="842185"/>
              <a:ext cx="9720" cy="5760"/>
            </p14:xfrm>
          </p:contentPart>
        </mc:Choice>
        <mc:Fallback xmlns="">
          <p:pic>
            <p:nvPicPr>
              <p:cNvPr id="24" name="Encre 23">
                <a:extLst>
                  <a:ext uri="{FF2B5EF4-FFF2-40B4-BE49-F238E27FC236}">
                    <a16:creationId xmlns:p14="http://schemas.microsoft.com/office/powerpoint/2010/main" xmlns="" xmlns:a16="http://schemas.microsoft.com/office/drawing/2014/main" id="{FFB0BDEB-C68B-70DF-64B4-05FA8C20621F}"/>
                  </a:ext>
                </a:extLst>
              </p:cNvPr>
              <p:cNvPicPr/>
              <p:nvPr/>
            </p:nvPicPr>
            <p:blipFill>
              <a:blip r:embed="rId7"/>
              <a:stretch>
                <a:fillRect/>
              </a:stretch>
            </p:blipFill>
            <p:spPr>
              <a:xfrm>
                <a:off x="1593492" y="833185"/>
                <a:ext cx="26730" cy="23400"/>
              </a:xfrm>
              <a:prstGeom prst="rect">
                <a:avLst/>
              </a:prstGeom>
            </p:spPr>
          </p:pic>
        </mc:Fallback>
      </mc:AlternateContent>
      <p:sp>
        <p:nvSpPr>
          <p:cNvPr id="25" name="Rectangle : coins arrondis 24">
            <a:extLst>
              <a:ext uri="{FF2B5EF4-FFF2-40B4-BE49-F238E27FC236}">
                <a16:creationId xmlns:a16="http://schemas.microsoft.com/office/drawing/2014/main" id="{C8C9AD35-90A0-988E-3E4B-AD75CB057392}"/>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C1F21459-B521-5F54-72DB-759683D12BE4}"/>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ZoneTexte 26">
            <a:extLst>
              <a:ext uri="{FF2B5EF4-FFF2-40B4-BE49-F238E27FC236}">
                <a16:creationId xmlns:a16="http://schemas.microsoft.com/office/drawing/2014/main" id="{EE764CA4-BE61-264D-B916-56E741DA61EE}"/>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28" name="ZoneTexte 27">
            <a:extLst>
              <a:ext uri="{FF2B5EF4-FFF2-40B4-BE49-F238E27FC236}">
                <a16:creationId xmlns:a16="http://schemas.microsoft.com/office/drawing/2014/main" id="{E45C9E33-E69B-84D6-AE82-CEBFF69A07B3}"/>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29" name="Rectangle : coins arrondis 28">
            <a:extLst>
              <a:ext uri="{FF2B5EF4-FFF2-40B4-BE49-F238E27FC236}">
                <a16:creationId xmlns:a16="http://schemas.microsoft.com/office/drawing/2014/main" id="{C38828B5-CC23-5C90-78BB-8428629037C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D244BA6D-C1D0-31C9-B8A0-7E4C6FBCDCF1}"/>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4" name="ZoneTexte 3">
            <a:extLst>
              <a:ext uri="{FF2B5EF4-FFF2-40B4-BE49-F238E27FC236}">
                <a16:creationId xmlns:a16="http://schemas.microsoft.com/office/drawing/2014/main" id="{8D0A4BD8-C99D-4EB5-8279-48AA6D629397}"/>
              </a:ext>
            </a:extLst>
          </p:cNvPr>
          <p:cNvSpPr txBox="1"/>
          <p:nvPr/>
        </p:nvSpPr>
        <p:spPr>
          <a:xfrm>
            <a:off x="1026777" y="3015373"/>
            <a:ext cx="7090445"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Pour lutter contre ce problème, il faut économiser l’énergie, utiliser les transports en commun et recycler les déchets. Si chacun fait des efforts, nous pourrons protéger la planète et notre avenir.</a:t>
            </a:r>
          </a:p>
        </p:txBody>
      </p:sp>
    </p:spTree>
    <p:extLst>
      <p:ext uri="{BB962C8B-B14F-4D97-AF65-F5344CB8AC3E}">
        <p14:creationId xmlns:p14="http://schemas.microsoft.com/office/powerpoint/2010/main" val="3631800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9C33D-3766-66BC-F492-B04811A3C5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endParaRPr lang="fr-MA" dirty="0"/>
          </a:p>
        </p:txBody>
      </p:sp>
      <p:sp>
        <p:nvSpPr>
          <p:cNvPr id="4" name="Titre 1">
            <a:extLst>
              <a:ext uri="{FF2B5EF4-FFF2-40B4-BE49-F238E27FC236}">
                <a16:creationId xmlns:a16="http://schemas.microsoft.com/office/drawing/2014/main" id="{43624ECA-4F7A-C0EC-9FA2-F4712A7479A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094B93C-1AEB-DC4C-0741-47965058D955}"/>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3094B93C-1AEB-DC4C-0741-47965058D9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3D60B191-E597-FABD-94AA-BB2BDC1F2D84}"/>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3D60B191-E597-FABD-94AA-BB2BDC1F2D84}"/>
                  </a:ext>
                </a:extLst>
              </p:cNvPr>
              <p:cNvPicPr/>
              <p:nvPr/>
            </p:nvPicPr>
            <p:blipFill>
              <a:blip r:embed="rId5"/>
              <a:stretch>
                <a:fillRect/>
              </a:stretch>
            </p:blipFill>
            <p:spPr>
              <a:xfrm>
                <a:off x="1593492" y="833185"/>
                <a:ext cx="26730" cy="23400"/>
              </a:xfrm>
              <a:prstGeom prst="rect">
                <a:avLst/>
              </a:prstGeom>
            </p:spPr>
          </p:pic>
        </mc:Fallback>
      </mc:AlternateContent>
      <p:sp>
        <p:nvSpPr>
          <p:cNvPr id="7" name="ZoneTexte 6">
            <a:extLst>
              <a:ext uri="{FF2B5EF4-FFF2-40B4-BE49-F238E27FC236}">
                <a16:creationId xmlns:a16="http://schemas.microsoft.com/office/drawing/2014/main" id="{27558183-2C01-4623-6D70-6A35504EB99B}"/>
              </a:ext>
            </a:extLst>
          </p:cNvPr>
          <p:cNvSpPr txBox="1"/>
          <p:nvPr/>
        </p:nvSpPr>
        <p:spPr>
          <a:xfrm>
            <a:off x="699426" y="2550783"/>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pitchFamily="2" charset="0"/>
              </a:rPr>
              <a:t>Question 3 : </a:t>
            </a:r>
            <a:r>
              <a:rPr lang="fr-FR" sz="2400" b="1" dirty="0">
                <a:solidFill>
                  <a:schemeClr val="tx2"/>
                </a:solidFill>
                <a:latin typeface="Dosis" pitchFamily="2" charset="0"/>
              </a:rPr>
              <a:t>Que faut-il faire pour lutter contre ce problème ? </a:t>
            </a:r>
          </a:p>
        </p:txBody>
      </p:sp>
      <p:sp>
        <p:nvSpPr>
          <p:cNvPr id="8" name="Rectangle : coins arrondis 7">
            <a:extLst>
              <a:ext uri="{FF2B5EF4-FFF2-40B4-BE49-F238E27FC236}">
                <a16:creationId xmlns:a16="http://schemas.microsoft.com/office/drawing/2014/main" id="{B66DACC6-F6E7-0081-9B39-A7BD2780BB3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0E849AEB-ED63-16F4-7337-D45F6B3D9449}"/>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7EEB65B3-CEFE-97A2-0503-846CA879CAE5}"/>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EA8E0933-DC86-0867-8407-06771C63D98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A7253C31-A9D3-26D5-C598-B0B6C404C4A8}"/>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84F1566F-80C3-383A-FDE3-0D9271AA163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E0C65B9-BC10-F04B-D52D-8F57F040076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02A493-1742-638C-631C-3BE4F3E3237E}"/>
              </a:ext>
            </a:extLst>
          </p:cNvPr>
          <p:cNvPicPr>
            <a:picLocks noChangeAspect="1"/>
          </p:cNvPicPr>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35804D86-8B4C-4424-E134-6C07A62CCCF5}"/>
              </a:ext>
            </a:extLst>
          </p:cNvPr>
          <p:cNvSpPr txBox="1"/>
          <p:nvPr/>
        </p:nvSpPr>
        <p:spPr>
          <a:xfrm>
            <a:off x="1026777" y="3429000"/>
            <a:ext cx="7090445"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Pour lutter contre ce problème, il faut économiser l’énergie, utiliser les transports en commun et recycler les déchets. Si chacun fait des efforts, nous pourrons protéger la planète et notre avenir.</a:t>
            </a:r>
          </a:p>
        </p:txBody>
      </p:sp>
    </p:spTree>
    <p:extLst>
      <p:ext uri="{BB962C8B-B14F-4D97-AF65-F5344CB8AC3E}">
        <p14:creationId xmlns:p14="http://schemas.microsoft.com/office/powerpoint/2010/main" val="266355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2476-E324-C98B-30FE-A55C470CA2FC}"/>
              </a:ext>
            </a:extLst>
          </p:cNvPr>
          <p:cNvSpPr>
            <a:spLocks noGrp="1"/>
          </p:cNvSpPr>
          <p:nvPr>
            <p:ph type="title"/>
          </p:nvPr>
        </p:nvSpPr>
        <p:spPr>
          <a:xfrm>
            <a:off x="1584828" y="762684"/>
            <a:ext cx="7133345" cy="703789"/>
          </a:xfrm>
        </p:spPr>
        <p:txBody>
          <a:bodyPr>
            <a:noAutofit/>
          </a:bodyPr>
          <a:lstStyle/>
          <a:p>
            <a:r>
              <a:rPr lang="fr-FR" sz="1400" dirty="0">
                <a:solidFill>
                  <a:schemeClr val="tx1">
                    <a:lumMod val="65000"/>
                    <a:lumOff val="35000"/>
                  </a:schemeClr>
                </a:solidFill>
                <a:latin typeface="Dosis Medium" pitchFamily="2" charset="0"/>
              </a:rPr>
              <a:t>La question est «Que faut-il faire  ? ». Je cherche des actions dans le texte.  La réponse est : il faut économiser l’énergie, utiliser les transports en commun et recycler les déchets. </a:t>
            </a:r>
            <a:endParaRPr lang="fr-MA" sz="1400" dirty="0">
              <a:solidFill>
                <a:schemeClr val="tx1">
                  <a:lumMod val="65000"/>
                  <a:lumOff val="35000"/>
                </a:schemeClr>
              </a:solidFill>
              <a:latin typeface="Dosis Medium" pitchFamily="2" charset="0"/>
            </a:endParaRPr>
          </a:p>
        </p:txBody>
      </p:sp>
      <p:sp>
        <p:nvSpPr>
          <p:cNvPr id="4" name="Titre 1">
            <a:extLst>
              <a:ext uri="{FF2B5EF4-FFF2-40B4-BE49-F238E27FC236}">
                <a16:creationId xmlns:a16="http://schemas.microsoft.com/office/drawing/2014/main" id="{F8148A1A-4A92-65E5-423D-7C37D20442B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p:sp>
        <p:nvSpPr>
          <p:cNvPr id="5" name="Rectangle : coins arrondis 4">
            <a:extLst>
              <a:ext uri="{FF2B5EF4-FFF2-40B4-BE49-F238E27FC236}">
                <a16:creationId xmlns:a16="http://schemas.microsoft.com/office/drawing/2014/main" id="{830B5C2E-3F92-D57B-111F-F8DE008D900F}"/>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A78A4BB-97BF-4210-EC3C-16004F9A3ACE}"/>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7" name="ZoneTexte 6">
            <a:extLst>
              <a:ext uri="{FF2B5EF4-FFF2-40B4-BE49-F238E27FC236}">
                <a16:creationId xmlns:a16="http://schemas.microsoft.com/office/drawing/2014/main" id="{68B9E04C-A148-7F12-281E-EF474FF47C4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8" name="Rectangle : coins arrondis 7">
            <a:extLst>
              <a:ext uri="{FF2B5EF4-FFF2-40B4-BE49-F238E27FC236}">
                <a16:creationId xmlns:a16="http://schemas.microsoft.com/office/drawing/2014/main" id="{D71F39C5-4988-C3F6-30CA-1A06F7B2FCB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AB741121-8FA9-722F-7D88-45A6FCEA56EB}"/>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Rectangle : coins arrondis 9">
            <a:extLst>
              <a:ext uri="{FF2B5EF4-FFF2-40B4-BE49-F238E27FC236}">
                <a16:creationId xmlns:a16="http://schemas.microsoft.com/office/drawing/2014/main" id="{81B882DE-0851-A015-D23B-E0823031D93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29B0874-5D80-FB61-951F-D0B864112C8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2" name="Groupe 11">
            <a:extLst>
              <a:ext uri="{FF2B5EF4-FFF2-40B4-BE49-F238E27FC236}">
                <a16:creationId xmlns:a16="http://schemas.microsoft.com/office/drawing/2014/main" id="{DD202C14-6B74-F765-E477-92029600E4E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DDFD038-ED7A-FB5F-E95B-BBEF04B900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DD6E-E96F-4E93-0EB1-8BD0CC7CFE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75A622C7-2499-9ED5-4A7E-49CEA8096B2A}"/>
              </a:ext>
            </a:extLst>
          </p:cNvPr>
          <p:cNvSpPr txBox="1"/>
          <p:nvPr/>
        </p:nvSpPr>
        <p:spPr>
          <a:xfrm>
            <a:off x="773490" y="2560615"/>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pitchFamily="2" charset="0"/>
              </a:rPr>
              <a:t>Question 3 : </a:t>
            </a:r>
            <a:r>
              <a:rPr lang="fr-FR" sz="2400" b="1" dirty="0">
                <a:solidFill>
                  <a:srgbClr val="C00000"/>
                </a:solidFill>
                <a:latin typeface="Dosis" pitchFamily="2" charset="0"/>
              </a:rPr>
              <a:t>Que faut-il faire </a:t>
            </a:r>
            <a:r>
              <a:rPr lang="fr-FR" sz="2400" b="1" dirty="0">
                <a:solidFill>
                  <a:schemeClr val="tx2"/>
                </a:solidFill>
                <a:latin typeface="Dosis" pitchFamily="2" charset="0"/>
              </a:rPr>
              <a:t>pour lutter contre ce problème ? </a:t>
            </a:r>
          </a:p>
        </p:txBody>
      </p:sp>
      <p:sp>
        <p:nvSpPr>
          <p:cNvPr id="17" name="ZoneTexte 16">
            <a:extLst>
              <a:ext uri="{FF2B5EF4-FFF2-40B4-BE49-F238E27FC236}">
                <a16:creationId xmlns:a16="http://schemas.microsoft.com/office/drawing/2014/main" id="{3D1B1760-D7C1-CF55-7279-7BC01F502A7A}"/>
              </a:ext>
            </a:extLst>
          </p:cNvPr>
          <p:cNvSpPr txBox="1"/>
          <p:nvPr/>
        </p:nvSpPr>
        <p:spPr>
          <a:xfrm>
            <a:off x="1085940" y="3429000"/>
            <a:ext cx="7090445" cy="2239074"/>
          </a:xfrm>
          <a:prstGeom prst="rect">
            <a:avLst/>
          </a:prstGeom>
          <a:noFill/>
        </p:spPr>
        <p:txBody>
          <a:bodyPr wrap="square">
            <a:spAutoFit/>
          </a:bodyPr>
          <a:lstStyle/>
          <a:p>
            <a:pPr algn="just">
              <a:lnSpc>
                <a:spcPct val="150000"/>
              </a:lnSpc>
            </a:pPr>
            <a:r>
              <a:rPr lang="fr-FR" sz="2400" dirty="0">
                <a:solidFill>
                  <a:schemeClr val="tx2"/>
                </a:solidFill>
                <a:latin typeface="Dosis SemiBold" pitchFamily="2" charset="0"/>
              </a:rPr>
              <a:t>Pour lutter contre ce problème, </a:t>
            </a:r>
            <a:r>
              <a:rPr lang="fr-FR" sz="2400" dirty="0">
                <a:solidFill>
                  <a:srgbClr val="C00000"/>
                </a:solidFill>
                <a:latin typeface="Dosis SemiBold" pitchFamily="2" charset="0"/>
              </a:rPr>
              <a:t>il faut économiser l’énergie, utiliser les transports en commun et recycler les déchets. </a:t>
            </a:r>
            <a:r>
              <a:rPr lang="fr-FR" sz="2400" dirty="0">
                <a:solidFill>
                  <a:schemeClr val="tx2"/>
                </a:solidFill>
                <a:latin typeface="Dosis SemiBold" pitchFamily="2" charset="0"/>
              </a:rPr>
              <a:t>Si chacun fait des efforts, nous pourrons protéger la planète et notre avenir.</a:t>
            </a:r>
          </a:p>
        </p:txBody>
      </p:sp>
    </p:spTree>
    <p:extLst>
      <p:ext uri="{BB962C8B-B14F-4D97-AF65-F5344CB8AC3E}">
        <p14:creationId xmlns:p14="http://schemas.microsoft.com/office/powerpoint/2010/main" val="990197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4E329-E236-92EB-E7A0-FB81BAA0585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E279989E-CEA7-1898-7999-F155E7EE52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104.</a:t>
            </a:r>
          </a:p>
        </p:txBody>
      </p:sp>
      <p:grpSp>
        <p:nvGrpSpPr>
          <p:cNvPr id="9" name="Groupe 8">
            <a:extLst>
              <a:ext uri="{FF2B5EF4-FFF2-40B4-BE49-F238E27FC236}">
                <a16:creationId xmlns:a16="http://schemas.microsoft.com/office/drawing/2014/main" id="{DC75A108-A504-A415-2A45-3CDF0C69FAE2}"/>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E3E32D0F-266E-D75B-4614-B83DA6E581E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7904A8-E400-7690-91CF-8B9589B557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2C5AC9DF-25AE-4E5C-A4F9-355E559F0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0676" y="1798828"/>
            <a:ext cx="3208901" cy="4922012"/>
          </a:xfrm>
          <a:prstGeom prst="rect">
            <a:avLst/>
          </a:prstGeom>
        </p:spPr>
      </p:pic>
    </p:spTree>
    <p:extLst>
      <p:ext uri="{BB962C8B-B14F-4D97-AF65-F5344CB8AC3E}">
        <p14:creationId xmlns:p14="http://schemas.microsoft.com/office/powerpoint/2010/main" val="3077946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9AF1-010B-57C2-21BD-5FD0F22629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A487592-801D-7EFA-3B6D-C04B08217EE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le texte à votre voisin puis changez les rôles.</a:t>
            </a:r>
          </a:p>
        </p:txBody>
      </p:sp>
      <p:grpSp>
        <p:nvGrpSpPr>
          <p:cNvPr id="2" name="Groupe 1">
            <a:extLst>
              <a:ext uri="{FF2B5EF4-FFF2-40B4-BE49-F238E27FC236}">
                <a16:creationId xmlns:a16="http://schemas.microsoft.com/office/drawing/2014/main" id="{3432B63C-1BD5-4822-5C28-2E9C71F396C1}"/>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470BE2A6-AB7D-F7E7-435C-B20A472C5E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D58AEF-F573-2911-7CCE-9CDF1AF9CD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AF8FBA06-D182-1361-FB0B-2EE383B4C4CB}"/>
              </a:ext>
            </a:extLst>
          </p:cNvPr>
          <p:cNvPicPr>
            <a:picLocks noChangeAspect="1"/>
          </p:cNvPicPr>
          <p:nvPr/>
        </p:nvPicPr>
        <p:blipFill>
          <a:blip r:embed="rId4"/>
          <a:srcRect t="4959"/>
          <a:stretch>
            <a:fillRect/>
          </a:stretch>
        </p:blipFill>
        <p:spPr>
          <a:xfrm>
            <a:off x="6158429" y="2693445"/>
            <a:ext cx="2546543" cy="2088425"/>
          </a:xfrm>
          <a:prstGeom prst="rect">
            <a:avLst/>
          </a:prstGeom>
        </p:spPr>
      </p:pic>
      <p:pic>
        <p:nvPicPr>
          <p:cNvPr id="6" name="Image 5">
            <a:extLst>
              <a:ext uri="{FF2B5EF4-FFF2-40B4-BE49-F238E27FC236}">
                <a16:creationId xmlns:a16="http://schemas.microsoft.com/office/drawing/2014/main" id="{CF4D2CE8-DFFC-159B-CF9F-16FF10B1AB85}"/>
              </a:ext>
            </a:extLst>
          </p:cNvPr>
          <p:cNvPicPr>
            <a:picLocks noChangeAspect="1"/>
          </p:cNvPicPr>
          <p:nvPr/>
        </p:nvPicPr>
        <p:blipFill>
          <a:blip r:embed="rId5"/>
          <a:stretch>
            <a:fillRect/>
          </a:stretch>
        </p:blipFill>
        <p:spPr>
          <a:xfrm>
            <a:off x="334368" y="2747446"/>
            <a:ext cx="5606471" cy="1962265"/>
          </a:xfrm>
          <a:prstGeom prst="rect">
            <a:avLst/>
          </a:prstGeom>
        </p:spPr>
      </p:pic>
    </p:spTree>
    <p:extLst>
      <p:ext uri="{BB962C8B-B14F-4D97-AF65-F5344CB8AC3E}">
        <p14:creationId xmlns:p14="http://schemas.microsoft.com/office/powerpoint/2010/main" val="4293758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70B17432-53B6-4CE1-236A-4A8C993ADB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0566" y="1753108"/>
            <a:ext cx="3208901" cy="4922012"/>
          </a:xfrm>
          <a:prstGeom prst="rect">
            <a:avLst/>
          </a:prstGeom>
        </p:spPr>
      </p:pic>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aller relire le texte de la page 104 et répondre aux questions.</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03CBEACA-F724-F97E-0861-D7E6958CFE5F}"/>
              </a:ext>
            </a:extLst>
          </p:cNvPr>
          <p:cNvSpPr/>
          <p:nvPr/>
        </p:nvSpPr>
        <p:spPr>
          <a:xfrm>
            <a:off x="3006435" y="2357423"/>
            <a:ext cx="2937165" cy="135559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8513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4" name="Nada-Wave">
            <a:hlinkClick r:id="" action="ppaction://media"/>
            <a:extLst>
              <a:ext uri="{FF2B5EF4-FFF2-40B4-BE49-F238E27FC236}">
                <a16:creationId xmlns:a16="http://schemas.microsoft.com/office/drawing/2014/main" id="{CBF39E9B-C349-0E6D-6459-E8D2A321DC3D}"/>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475746" y="2156059"/>
            <a:ext cx="2319092" cy="3703624"/>
          </a:xfrm>
          <a:prstGeom prst="rect">
            <a:avLst/>
          </a:prstGeom>
        </p:spPr>
      </p:pic>
      <p:pic>
        <p:nvPicPr>
          <p:cNvPr id="5" name="majd_wave">
            <a:hlinkClick r:id="" action="ppaction://media"/>
            <a:extLst>
              <a:ext uri="{FF2B5EF4-FFF2-40B4-BE49-F238E27FC236}">
                <a16:creationId xmlns:a16="http://schemas.microsoft.com/office/drawing/2014/main" id="{A4C8869C-5B18-B67C-F7EB-222B7164063A}"/>
              </a:ext>
            </a:extLst>
          </p:cNvPr>
          <p:cNvPicPr>
            <a:picLocks noChangeAspect="1"/>
          </p:cNvPicPr>
          <p:nvPr>
            <a:videoFile r:link="rId4"/>
            <p:extLst>
              <p:ext uri="{DAA4B4D4-6D71-4841-9C94-3DE7FCFB9230}">
                <p14:media xmlns:p14="http://schemas.microsoft.com/office/powerpoint/2010/main" r:embed="rId3"/>
              </p:ext>
            </p:extLst>
          </p:nvPr>
        </p:nvPicPr>
        <p:blipFill>
          <a:blip r:embed="rId9"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3044756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24A7-2020-FB53-B240-3B860070D4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8F6311-0632-631F-2915-C9825561EBB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C29CDCD-3CD3-84A5-DFC7-1EC2408BC6A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36" name="AutoShape 2">
            <a:extLst>
              <a:ext uri="{FF2B5EF4-FFF2-40B4-BE49-F238E27FC236}">
                <a16:creationId xmlns:a16="http://schemas.microsoft.com/office/drawing/2014/main" id="{C6198961-A482-1ED1-3AD0-000964887EA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3">
            <a:extLst>
              <a:ext uri="{FF2B5EF4-FFF2-40B4-BE49-F238E27FC236}">
                <a16:creationId xmlns:a16="http://schemas.microsoft.com/office/drawing/2014/main" id="{DAF3DA99-8C42-E7BE-EB09-906C77D1299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En cas d’indisponibilité du livret : chaque élève lit le texte à son voisin. </a:t>
            </a:r>
          </a:p>
        </p:txBody>
      </p:sp>
      <p:pic>
        <p:nvPicPr>
          <p:cNvPr id="4" name="Image 3">
            <a:extLst>
              <a:ext uri="{FF2B5EF4-FFF2-40B4-BE49-F238E27FC236}">
                <a16:creationId xmlns:a16="http://schemas.microsoft.com/office/drawing/2014/main" id="{5241A57D-E6B9-A3EE-ACEB-6FBAFEC8EF29}"/>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2" name="Image 1">
            <a:extLst>
              <a:ext uri="{FF2B5EF4-FFF2-40B4-BE49-F238E27FC236}">
                <a16:creationId xmlns:a16="http://schemas.microsoft.com/office/drawing/2014/main" id="{11F5954C-C621-8560-155F-014C94028EB9}"/>
              </a:ext>
            </a:extLst>
          </p:cNvPr>
          <p:cNvPicPr>
            <a:picLocks noChangeAspect="1"/>
          </p:cNvPicPr>
          <p:nvPr/>
        </p:nvPicPr>
        <p:blipFill>
          <a:blip r:embed="rId7"/>
          <a:stretch>
            <a:fillRect/>
          </a:stretch>
        </p:blipFill>
        <p:spPr>
          <a:xfrm>
            <a:off x="505034" y="2306771"/>
            <a:ext cx="7829131" cy="2740196"/>
          </a:xfrm>
          <a:prstGeom prst="rect">
            <a:avLst/>
          </a:prstGeom>
        </p:spPr>
      </p:pic>
    </p:spTree>
    <p:extLst>
      <p:ext uri="{BB962C8B-B14F-4D97-AF65-F5344CB8AC3E}">
        <p14:creationId xmlns:p14="http://schemas.microsoft.com/office/powerpoint/2010/main" val="4160190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Props1.xml><?xml version="1.0" encoding="utf-8"?>
<ds:datastoreItem xmlns:ds="http://schemas.openxmlformats.org/officeDocument/2006/customXml" ds:itemID="{FF3828B5-FF07-47F0-960B-08B71820CD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99DABD-9B9F-41A5-B2B8-6F3BDF6F112A}">
  <ds:schemaRefs>
    <ds:schemaRef ds:uri="http://schemas.microsoft.com/sharepoint/v3/contenttype/forms"/>
  </ds:schemaRefs>
</ds:datastoreItem>
</file>

<file path=customXml/itemProps3.xml><?xml version="1.0" encoding="utf-8"?>
<ds:datastoreItem xmlns:ds="http://schemas.openxmlformats.org/officeDocument/2006/customXml" ds:itemID="{9737DDB2-23EE-4604-87FC-CD5919C94BA0}">
  <ds:schemaRefs>
    <ds:schemaRef ds:uri="http://schemas.openxmlformats.org/package/2006/metadata/core-properties"/>
    <ds:schemaRef ds:uri="http://schemas.microsoft.com/office/2006/documentManagement/types"/>
    <ds:schemaRef ds:uri="7276290a-b6fc-4cea-887e-88482890cd96"/>
    <ds:schemaRef ds:uri="http://purl.org/dc/terms/"/>
    <ds:schemaRef ds:uri="http://schemas.microsoft.com/office/2006/metadata/properties"/>
    <ds:schemaRef ds:uri="http://purl.org/dc/dcmitype/"/>
    <ds:schemaRef ds:uri="http://purl.org/dc/elements/1.1/"/>
    <ds:schemaRef ds:uri="http://schemas.microsoft.com/office/infopath/2007/PartnerControls"/>
    <ds:schemaRef ds:uri="d8db30b5-515f-47c2-aaaa-9e753899d7f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11746</TotalTime>
  <Words>2441</Words>
  <Application>Microsoft Office PowerPoint</Application>
  <PresentationFormat>Affichage à l'écran (4:3)</PresentationFormat>
  <Paragraphs>283</Paragraphs>
  <Slides>51</Slides>
  <Notes>7</Notes>
  <HiddenSlides>0</HiddenSlides>
  <MMClips>9</MMClips>
  <ScaleCrop>false</ScaleCrop>
  <HeadingPairs>
    <vt:vector size="6" baseType="variant">
      <vt:variant>
        <vt:lpstr>Polices utilisées</vt:lpstr>
      </vt:variant>
      <vt:variant>
        <vt:i4>10</vt:i4>
      </vt:variant>
      <vt:variant>
        <vt:lpstr>Thème</vt:lpstr>
      </vt:variant>
      <vt:variant>
        <vt:i4>10</vt:i4>
      </vt:variant>
      <vt:variant>
        <vt:lpstr>Titres des diapositives</vt:lpstr>
      </vt:variant>
      <vt:variant>
        <vt:i4>51</vt:i4>
      </vt:variant>
    </vt:vector>
  </HeadingPairs>
  <TitlesOfParts>
    <vt:vector size="71" baseType="lpstr">
      <vt:lpstr>Dosis</vt:lpstr>
      <vt:lpstr>Dosis SemiBold</vt:lpstr>
      <vt:lpstr>Play</vt:lpstr>
      <vt:lpstr>Dosis ExtraBold</vt:lpstr>
      <vt:lpstr>Dosis Medium</vt:lpstr>
      <vt:lpstr>Aptos Display</vt:lpstr>
      <vt:lpstr>Aptos</vt:lpstr>
      <vt:lpstr>Wingdings</vt:lpstr>
      <vt:lpstr>Calibri</vt:lpstr>
      <vt:lpstr>Arial</vt:lpstr>
      <vt:lpstr>2_Conception personnalisée</vt:lpstr>
      <vt:lpstr>00_Env-Enseignant</vt:lpstr>
      <vt:lpstr>Oral</vt:lpstr>
      <vt:lpstr>1_Lecture</vt:lpstr>
      <vt:lpstr>1_Oral</vt:lpstr>
      <vt:lpstr>1_Ecriture</vt:lpstr>
      <vt:lpstr>2_Lecture</vt:lpstr>
      <vt:lpstr>3_Lecture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Aujourd’hui, nous allons apprendre un dialogue avec Majd et Nada. </vt:lpstr>
      <vt:lpstr>Lecture de la vidéo.</vt:lpstr>
      <vt:lpstr>Nous allons écouter le dialogue une deuxième fois.</vt:lpstr>
      <vt:lpstr>Lecture de la vidéo.</vt:lpstr>
      <vt:lpstr>Maintenant, on va répéter le dialogue ensemble. Je vais lire chaque réplique et vous allez répéter après moi. Puis, on va continuer à répéter le dialogue.</vt:lpstr>
      <vt:lpstr>On va continuer la répétition du dialogue. Je vais lire chaque réplique et vous allez répéter après moi. </vt:lpstr>
      <vt:lpstr>On va continuer la répétition du dialogue. Je vais lire chaque réplique et vous allez répéter après moi. </vt:lpstr>
      <vt:lpstr>On va continuer la répétition du dialogue. Je vais lire chaque réplique et vous allez répéter après moi. </vt:lpstr>
      <vt:lpstr>On va continuer la répétition du dialogue. Je vais lire chaque réplique et vous allez répéter après moi.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On va lire des mots, puis un texte. </vt:lpstr>
      <vt:lpstr>On va lire ensemble ce texte du livret. On va le découper en 3 parties. Après, vous allez le lire tout seuls. </vt:lpstr>
      <vt:lpstr>Lisez la première partie du texte silencieusement. Après, je vais diffuser une lecture audio. </vt:lpstr>
      <vt:lpstr>Lecture en cours. </vt:lpstr>
      <vt:lpstr>Qui veut lire le texte ?</vt:lpstr>
      <vt:lpstr>Présentation PowerPoint</vt:lpstr>
      <vt:lpstr>Lecture en cours. </vt:lpstr>
      <vt:lpstr>Qui veut lire le texte ?</vt:lpstr>
      <vt:lpstr>On passe à la troisième partie.  Lisez en silence. </vt:lpstr>
      <vt:lpstr>Lecture en cours. </vt:lpstr>
      <vt:lpstr>Qui veut lire le texte ?</vt:lpstr>
      <vt:lpstr>Maintenant, on va essayer de comprendre le texte, partie par partie. 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Qu’est-ce que ? ». Je cherche une définition dans le texte.  La réponse est : Le réchauffement climatique, c’est l’augmentation des températures sur la Terre. </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Quelle est la conséquence ? ». Je cherche une conséquence dans le texte. La réponse est : « Le gaz à effet de serre retient la chaleur du soleil. Cela réchauffe les sols, les océans et perturbe la nature. »</vt:lpstr>
      <vt:lpstr>On passe à la troisième partie du texte. Lisez en silence et essayez de comprendre.</vt:lpstr>
      <vt:lpstr>Quels sont les mots difficiles dans le texte ? Levez la main. Je vais vous expliquer. </vt:lpstr>
      <vt:lpstr>Lisez la question et cherchez la réponse dans le texte. Qui veut répondre ?  </vt:lpstr>
      <vt:lpstr>La question est «Que faut-il faire  ? ». Je cherche des actions dans le texte.  La réponse est : il faut économiser l’énergie, utiliser les transports en commun et recycler les déchets. </vt:lpstr>
      <vt:lpstr>Prenez vos livrets à la page 104.</vt:lpstr>
      <vt:lpstr>Lisez le texte à votre voisin puis changez les rôles.</vt:lpstr>
      <vt:lpstr>Notez les devoirs à faire à la maison. Vous aller relire le texte de la page 104 et répondre aux questions.</vt:lpstr>
      <vt:lpstr>La séance d’aujourd’hui est terminée. À bientôt.</vt:lpstr>
      <vt:lpstr>En cas d’indisponibilité du livret : chaque élève lit le texte à son voisin.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Ramni Khalid</dc:creator>
  <cp:lastModifiedBy>KHALID.RAMNI</cp:lastModifiedBy>
  <cp:revision>40</cp:revision>
  <cp:lastPrinted>2025-08-13T10:11:39Z</cp:lastPrinted>
  <dcterms:created xsi:type="dcterms:W3CDTF">2025-08-01T12:31:49Z</dcterms:created>
  <dcterms:modified xsi:type="dcterms:W3CDTF">2026-04-14T09:16:49Z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