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6" r:id="rId13"/>
    <p:sldMasterId id="2147483813" r:id="rId14"/>
    <p:sldMasterId id="2147483823" r:id="rId15"/>
  </p:sldMasterIdLst>
  <p:notesMasterIdLst>
    <p:notesMasterId r:id="rId67"/>
  </p:notesMasterIdLst>
  <p:sldIdLst>
    <p:sldId id="1030" r:id="rId16"/>
    <p:sldId id="1029" r:id="rId17"/>
    <p:sldId id="953" r:id="rId18"/>
    <p:sldId id="1090" r:id="rId19"/>
    <p:sldId id="798" r:id="rId20"/>
    <p:sldId id="799" r:id="rId21"/>
    <p:sldId id="1077" r:id="rId22"/>
    <p:sldId id="1093" r:id="rId23"/>
    <p:sldId id="1079" r:id="rId24"/>
    <p:sldId id="1094" r:id="rId25"/>
    <p:sldId id="1095" r:id="rId26"/>
    <p:sldId id="1122" r:id="rId27"/>
    <p:sldId id="1096" r:id="rId28"/>
    <p:sldId id="1141" r:id="rId29"/>
    <p:sldId id="1091" r:id="rId30"/>
    <p:sldId id="1152" r:id="rId31"/>
    <p:sldId id="1153" r:id="rId32"/>
    <p:sldId id="1154" r:id="rId33"/>
    <p:sldId id="1082" r:id="rId34"/>
    <p:sldId id="800" r:id="rId35"/>
    <p:sldId id="1160" r:id="rId36"/>
    <p:sldId id="907" r:id="rId37"/>
    <p:sldId id="1119" r:id="rId38"/>
    <p:sldId id="1161" r:id="rId39"/>
    <p:sldId id="1162" r:id="rId40"/>
    <p:sldId id="1163" r:id="rId41"/>
    <p:sldId id="1164" r:id="rId42"/>
    <p:sldId id="1165" r:id="rId43"/>
    <p:sldId id="1092" r:id="rId44"/>
    <p:sldId id="1166" r:id="rId45"/>
    <p:sldId id="1108" r:id="rId46"/>
    <p:sldId id="1109" r:id="rId47"/>
    <p:sldId id="1167" r:id="rId48"/>
    <p:sldId id="1126" r:id="rId49"/>
    <p:sldId id="1127" r:id="rId50"/>
    <p:sldId id="1168" r:id="rId51"/>
    <p:sldId id="1073" r:id="rId52"/>
    <p:sldId id="949" r:id="rId53"/>
    <p:sldId id="1169" r:id="rId54"/>
    <p:sldId id="1170" r:id="rId55"/>
    <p:sldId id="805" r:id="rId56"/>
    <p:sldId id="876" r:id="rId57"/>
    <p:sldId id="1050" r:id="rId58"/>
    <p:sldId id="1051" r:id="rId59"/>
    <p:sldId id="1075" r:id="rId60"/>
    <p:sldId id="1089" r:id="rId61"/>
    <p:sldId id="1110" r:id="rId62"/>
    <p:sldId id="984" r:id="rId63"/>
    <p:sldId id="1076" r:id="rId64"/>
    <p:sldId id="985" r:id="rId65"/>
    <p:sldId id="986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FFFD"/>
    <a:srgbClr val="00ACA4"/>
    <a:srgbClr val="424D7B"/>
    <a:srgbClr val="2AB6D7"/>
    <a:srgbClr val="565F88"/>
    <a:srgbClr val="F26553"/>
    <a:srgbClr val="E84234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194B31-1B64-4734-B71C-D5A32AE7EA22}" v="46" dt="2026-04-08T11:07:03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47" autoAdjust="0"/>
    <p:restoredTop sz="93246" autoAdjust="0"/>
  </p:normalViewPr>
  <p:slideViewPr>
    <p:cSldViewPr snapToGrid="0">
      <p:cViewPr varScale="1">
        <p:scale>
          <a:sx n="77" d="100"/>
          <a:sy n="77" d="100"/>
        </p:scale>
        <p:origin x="64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font" Target="fonts/font1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viewProps" Target="viewProps.xml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font" Target="fonts/font2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">
      <pc:chgData name="Salima  Ben Najem" userId="5d5d9c33-4a8f-4fad-a74b-e23ae769dead" providerId="ADAL" clId="{9BC4A8D2-6BD3-4F6E-9B89-9E8D97E5DD9E}" dt="2026-04-08T11:25:35.345" v="2033" actId="207"/>
      <pc:docMkLst>
        <pc:docMk/>
      </pc:docMkLst>
      <pc:sldChg chg="addSp delSp modSp mod delAnim modAnim">
        <pc:chgData name="Salima  Ben Najem" userId="5d5d9c33-4a8f-4fad-a74b-e23ae769dead" providerId="ADAL" clId="{9BC4A8D2-6BD3-4F6E-9B89-9E8D97E5DD9E}" dt="2026-04-07T10:54:55.753" v="1913" actId="22"/>
        <pc:sldMkLst>
          <pc:docMk/>
          <pc:sldMk cId="1644084619" sldId="680"/>
        </pc:sldMkLst>
        <pc:spChg chg="add del mod">
          <ac:chgData name="Salima  Ben Najem" userId="5d5d9c33-4a8f-4fad-a74b-e23ae769dead" providerId="ADAL" clId="{9BC4A8D2-6BD3-4F6E-9B89-9E8D97E5DD9E}" dt="2026-04-07T10:50:54.820" v="1907" actId="478"/>
          <ac:spMkLst>
            <pc:docMk/>
            <pc:sldMk cId="1644084619" sldId="680"/>
            <ac:spMk id="6" creationId="{1FD367B8-9C4E-5D15-4A3B-A47415DBDA3B}"/>
          </ac:spMkLst>
        </pc:spChg>
        <pc:picChg chg="add mod">
          <ac:chgData name="Salima  Ben Najem" userId="5d5d9c33-4a8f-4fad-a74b-e23ae769dead" providerId="ADAL" clId="{9BC4A8D2-6BD3-4F6E-9B89-9E8D97E5DD9E}" dt="2026-04-07T10:51:10.909" v="1910" actId="1076"/>
          <ac:picMkLst>
            <pc:docMk/>
            <pc:sldMk cId="1644084619" sldId="680"/>
            <ac:picMk id="3" creationId="{93066AB1-0504-CCED-C4B2-A2B94D6B7892}"/>
          </ac:picMkLst>
        </pc:picChg>
        <pc:picChg chg="add del">
          <ac:chgData name="Salima  Ben Najem" userId="5d5d9c33-4a8f-4fad-a74b-e23ae769dead" providerId="ADAL" clId="{9BC4A8D2-6BD3-4F6E-9B89-9E8D97E5DD9E}" dt="2026-04-07T10:54:55.753" v="1913" actId="22"/>
          <ac:picMkLst>
            <pc:docMk/>
            <pc:sldMk cId="1644084619" sldId="680"/>
            <ac:picMk id="8" creationId="{1E59C3D0-E2F8-669C-CAA4-5319204BE270}"/>
          </ac:picMkLst>
        </pc:picChg>
      </pc:sldChg>
      <pc:sldChg chg="modSp mod">
        <pc:chgData name="Salima  Ben Najem" userId="5d5d9c33-4a8f-4fad-a74b-e23ae769dead" providerId="ADAL" clId="{9BC4A8D2-6BD3-4F6E-9B89-9E8D97E5DD9E}" dt="2026-04-06T15:11:49.509" v="148" actId="313"/>
        <pc:sldMkLst>
          <pc:docMk/>
          <pc:sldMk cId="1961739097" sldId="799"/>
        </pc:sldMkLst>
        <pc:spChg chg="mod">
          <ac:chgData name="Salima  Ben Najem" userId="5d5d9c33-4a8f-4fad-a74b-e23ae769dead" providerId="ADAL" clId="{9BC4A8D2-6BD3-4F6E-9B89-9E8D97E5DD9E}" dt="2026-04-06T15:10:56.082" v="95" actId="20577"/>
          <ac:spMkLst>
            <pc:docMk/>
            <pc:sldMk cId="1961739097" sldId="799"/>
            <ac:spMk id="9" creationId="{1B1C065E-6915-DC94-3E75-B27EA2D8198C}"/>
          </ac:spMkLst>
        </pc:spChg>
        <pc:spChg chg="mod">
          <ac:chgData name="Salima  Ben Najem" userId="5d5d9c33-4a8f-4fad-a74b-e23ae769dead" providerId="ADAL" clId="{9BC4A8D2-6BD3-4F6E-9B89-9E8D97E5DD9E}" dt="2026-04-06T15:11:49.509" v="148" actId="313"/>
          <ac:spMkLst>
            <pc:docMk/>
            <pc:sldMk cId="1961739097" sldId="799"/>
            <ac:spMk id="10" creationId="{5CD7935D-E903-72C6-3BBA-4B76F27E049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31:40.250" v="802" actId="207"/>
        <pc:sldMkLst>
          <pc:docMk/>
          <pc:sldMk cId="4253363032" sldId="800"/>
        </pc:sldMkLst>
        <pc:spChg chg="add mod">
          <ac:chgData name="Salima  Ben Najem" userId="5d5d9c33-4a8f-4fad-a74b-e23ae769dead" providerId="ADAL" clId="{9BC4A8D2-6BD3-4F6E-9B89-9E8D97E5DD9E}" dt="2026-04-06T15:31:14.721" v="799"/>
          <ac:spMkLst>
            <pc:docMk/>
            <pc:sldMk cId="4253363032" sldId="800"/>
            <ac:spMk id="8" creationId="{082F3B1A-ADFB-3D4D-585C-15334E82B6A1}"/>
          </ac:spMkLst>
        </pc:spChg>
        <pc:spChg chg="add mod">
          <ac:chgData name="Salima  Ben Najem" userId="5d5d9c33-4a8f-4fad-a74b-e23ae769dead" providerId="ADAL" clId="{9BC4A8D2-6BD3-4F6E-9B89-9E8D97E5DD9E}" dt="2026-04-06T15:31:29.980" v="801" actId="14100"/>
          <ac:spMkLst>
            <pc:docMk/>
            <pc:sldMk cId="4253363032" sldId="800"/>
            <ac:spMk id="9" creationId="{087C8F6A-3DEB-0D9A-64EE-A9E7599F20DC}"/>
          </ac:spMkLst>
        </pc:spChg>
        <pc:spChg chg="add mod">
          <ac:chgData name="Salima  Ben Najem" userId="5d5d9c33-4a8f-4fad-a74b-e23ae769dead" providerId="ADAL" clId="{9BC4A8D2-6BD3-4F6E-9B89-9E8D97E5DD9E}" dt="2026-04-06T15:31:40.250" v="802" actId="207"/>
          <ac:spMkLst>
            <pc:docMk/>
            <pc:sldMk cId="4253363032" sldId="800"/>
            <ac:spMk id="10" creationId="{2464C626-D277-FDBC-E569-05D02411BFE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6:14:19.187" v="1605" actId="404"/>
        <pc:sldMkLst>
          <pc:docMk/>
          <pc:sldMk cId="2112265781" sldId="805"/>
        </pc:sldMkLst>
        <pc:spChg chg="add mod">
          <ac:chgData name="Salima  Ben Najem" userId="5d5d9c33-4a8f-4fad-a74b-e23ae769dead" providerId="ADAL" clId="{9BC4A8D2-6BD3-4F6E-9B89-9E8D97E5DD9E}" dt="2026-04-06T16:13:07.039" v="1601"/>
          <ac:spMkLst>
            <pc:docMk/>
            <pc:sldMk cId="2112265781" sldId="805"/>
            <ac:spMk id="9" creationId="{9DEAB56F-C3D3-EA95-00A8-EE367DB7291F}"/>
          </ac:spMkLst>
        </pc:spChg>
        <pc:spChg chg="add mod">
          <ac:chgData name="Salima  Ben Najem" userId="5d5d9c33-4a8f-4fad-a74b-e23ae769dead" providerId="ADAL" clId="{9BC4A8D2-6BD3-4F6E-9B89-9E8D97E5DD9E}" dt="2026-04-06T16:13:07.039" v="1601"/>
          <ac:spMkLst>
            <pc:docMk/>
            <pc:sldMk cId="2112265781" sldId="805"/>
            <ac:spMk id="10" creationId="{8A0677DA-0E44-1EA0-6976-8945BD69F418}"/>
          </ac:spMkLst>
        </pc:spChg>
        <pc:spChg chg="add mod">
          <ac:chgData name="Salima  Ben Najem" userId="5d5d9c33-4a8f-4fad-a74b-e23ae769dead" providerId="ADAL" clId="{9BC4A8D2-6BD3-4F6E-9B89-9E8D97E5DD9E}" dt="2026-04-06T16:14:19.187" v="1605" actId="404"/>
          <ac:spMkLst>
            <pc:docMk/>
            <pc:sldMk cId="2112265781" sldId="805"/>
            <ac:spMk id="11" creationId="{AC4FE102-2E05-ADB5-F17F-BD0DB83DFA09}"/>
          </ac:spMkLst>
        </pc:spChg>
      </pc:sldChg>
      <pc:sldChg chg="modSp mod">
        <pc:chgData name="Salima  Ben Najem" userId="5d5d9c33-4a8f-4fad-a74b-e23ae769dead" providerId="ADAL" clId="{9BC4A8D2-6BD3-4F6E-9B89-9E8D97E5DD9E}" dt="2026-04-06T15:32:21.402" v="874" actId="20577"/>
        <pc:sldMkLst>
          <pc:docMk/>
          <pc:sldMk cId="2367272062" sldId="906"/>
        </pc:sldMkLst>
        <pc:spChg chg="mod">
          <ac:chgData name="Salima  Ben Najem" userId="5d5d9c33-4a8f-4fad-a74b-e23ae769dead" providerId="ADAL" clId="{9BC4A8D2-6BD3-4F6E-9B89-9E8D97E5DD9E}" dt="2026-04-06T15:32:21.402" v="874" actId="20577"/>
          <ac:spMkLst>
            <pc:docMk/>
            <pc:sldMk cId="2367272062" sldId="906"/>
            <ac:spMk id="5" creationId="{D9F960AF-7F5B-145B-60BB-014EB8070538}"/>
          </ac:spMkLst>
        </pc:spChg>
        <pc:spChg chg="mod">
          <ac:chgData name="Salima  Ben Najem" userId="5d5d9c33-4a8f-4fad-a74b-e23ae769dead" providerId="ADAL" clId="{9BC4A8D2-6BD3-4F6E-9B89-9E8D97E5DD9E}" dt="2026-04-06T15:32:07.617" v="845" actId="20577"/>
          <ac:spMkLst>
            <pc:docMk/>
            <pc:sldMk cId="2367272062" sldId="906"/>
            <ac:spMk id="10" creationId="{C981540E-E6B7-46DE-0135-6F90C3A953A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53:56.673" v="1248" actId="1076"/>
        <pc:sldMkLst>
          <pc:docMk/>
          <pc:sldMk cId="3367184136" sldId="932"/>
        </pc:sldMkLst>
        <pc:picChg chg="add mod">
          <ac:chgData name="Salima  Ben Najem" userId="5d5d9c33-4a8f-4fad-a74b-e23ae769dead" providerId="ADAL" clId="{9BC4A8D2-6BD3-4F6E-9B89-9E8D97E5DD9E}" dt="2026-04-06T15:53:56.673" v="1248" actId="1076"/>
          <ac:picMkLst>
            <pc:docMk/>
            <pc:sldMk cId="3367184136" sldId="932"/>
            <ac:picMk id="6" creationId="{30C94C72-8FA5-CF75-25C8-92AC46EDE0B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6T16:23:02.937" v="1807" actId="14100"/>
        <pc:sldMkLst>
          <pc:docMk/>
          <pc:sldMk cId="253054449" sldId="984"/>
        </pc:sldMkLst>
        <pc:spChg chg="mod">
          <ac:chgData name="Salima  Ben Najem" userId="5d5d9c33-4a8f-4fad-a74b-e23ae769dead" providerId="ADAL" clId="{9BC4A8D2-6BD3-4F6E-9B89-9E8D97E5DD9E}" dt="2026-04-06T16:22:01.924" v="1802" actId="20577"/>
          <ac:spMkLst>
            <pc:docMk/>
            <pc:sldMk cId="253054449" sldId="984"/>
            <ac:spMk id="4" creationId="{E6384F8A-E656-6861-497C-5F80E75BA727}"/>
          </ac:spMkLst>
        </pc:spChg>
        <pc:picChg chg="add mod ord">
          <ac:chgData name="Salima  Ben Najem" userId="5d5d9c33-4a8f-4fad-a74b-e23ae769dead" providerId="ADAL" clId="{9BC4A8D2-6BD3-4F6E-9B89-9E8D97E5DD9E}" dt="2026-04-06T16:22:35.043" v="1805" actId="167"/>
          <ac:picMkLst>
            <pc:docMk/>
            <pc:sldMk cId="253054449" sldId="984"/>
            <ac:picMk id="7" creationId="{5D7A7A32-1535-315C-B591-A9A70F1879E5}"/>
          </ac:picMkLst>
        </pc:picChg>
        <pc:picChg chg="mod">
          <ac:chgData name="Salima  Ben Najem" userId="5d5d9c33-4a8f-4fad-a74b-e23ae769dead" providerId="ADAL" clId="{9BC4A8D2-6BD3-4F6E-9B89-9E8D97E5DD9E}" dt="2026-04-06T16:23:02.937" v="1807" actId="14100"/>
          <ac:picMkLst>
            <pc:docMk/>
            <pc:sldMk cId="253054449" sldId="984"/>
            <ac:picMk id="9" creationId="{D77EBF02-E923-BA84-F8F7-36E907F90A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7T11:03:50.329" v="1963" actId="167"/>
        <pc:sldMkLst>
          <pc:docMk/>
          <pc:sldMk cId="3131274115" sldId="985"/>
        </pc:sldMkLst>
        <pc:spChg chg="mod">
          <ac:chgData name="Salima  Ben Najem" userId="5d5d9c33-4a8f-4fad-a74b-e23ae769dead" providerId="ADAL" clId="{9BC4A8D2-6BD3-4F6E-9B89-9E8D97E5DD9E}" dt="2026-04-06T16:24:48.930" v="1873" actId="20577"/>
          <ac:spMkLst>
            <pc:docMk/>
            <pc:sldMk cId="3131274115" sldId="985"/>
            <ac:spMk id="2" creationId="{FE91AC9D-0C0C-4684-927E-D7846FC8300F}"/>
          </ac:spMkLst>
        </pc:spChg>
        <pc:picChg chg="add mod ord">
          <ac:chgData name="Salima  Ben Najem" userId="5d5d9c33-4a8f-4fad-a74b-e23ae769dead" providerId="ADAL" clId="{9BC4A8D2-6BD3-4F6E-9B89-9E8D97E5DD9E}" dt="2026-04-07T11:03:50.329" v="1963" actId="167"/>
          <ac:picMkLst>
            <pc:docMk/>
            <pc:sldMk cId="3131274115" sldId="985"/>
            <ac:picMk id="3" creationId="{03590451-A5DE-1FFB-B60C-5DD0B415007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7T10:59:27.365" v="1955" actId="1035"/>
        <pc:sldMkLst>
          <pc:docMk/>
          <pc:sldMk cId="1686101145" sldId="1025"/>
        </pc:sldMkLst>
        <pc:spChg chg="add mod">
          <ac:chgData name="Salima  Ben Najem" userId="5d5d9c33-4a8f-4fad-a74b-e23ae769dead" providerId="ADAL" clId="{9BC4A8D2-6BD3-4F6E-9B89-9E8D97E5DD9E}" dt="2026-04-07T10:59:10.752" v="1948" actId="14100"/>
          <ac:spMkLst>
            <pc:docMk/>
            <pc:sldMk cId="1686101145" sldId="1025"/>
            <ac:spMk id="7" creationId="{9661033F-D55B-55EC-6CF3-CBD84B7E8694}"/>
          </ac:spMkLst>
        </pc:spChg>
        <pc:spChg chg="mod">
          <ac:chgData name="Salima  Ben Najem" userId="5d5d9c33-4a8f-4fad-a74b-e23ae769dead" providerId="ADAL" clId="{9BC4A8D2-6BD3-4F6E-9B89-9E8D97E5DD9E}" dt="2026-04-07T10:58:57.604" v="1947" actId="1076"/>
          <ac:spMkLst>
            <pc:docMk/>
            <pc:sldMk cId="1686101145" sldId="1025"/>
            <ac:spMk id="9" creationId="{86C50E41-1282-D26D-F7B9-92C27B2E7E59}"/>
          </ac:spMkLst>
        </pc:spChg>
        <pc:spChg chg="mod">
          <ac:chgData name="Salima  Ben Najem" userId="5d5d9c33-4a8f-4fad-a74b-e23ae769dead" providerId="ADAL" clId="{9BC4A8D2-6BD3-4F6E-9B89-9E8D97E5DD9E}" dt="2026-04-07T10:59:27.365" v="1955" actId="1035"/>
          <ac:spMkLst>
            <pc:docMk/>
            <pc:sldMk cId="1686101145" sldId="1025"/>
            <ac:spMk id="10" creationId="{A4453678-4A55-D729-17EB-EA7A22BBBD33}"/>
          </ac:spMkLst>
        </pc:spChg>
        <pc:picChg chg="add mod ord">
          <ac:chgData name="Salima  Ben Najem" userId="5d5d9c33-4a8f-4fad-a74b-e23ae769dead" providerId="ADAL" clId="{9BC4A8D2-6BD3-4F6E-9B89-9E8D97E5DD9E}" dt="2026-04-07T10:58:13.623" v="1942" actId="1076"/>
          <ac:picMkLst>
            <pc:docMk/>
            <pc:sldMk cId="1686101145" sldId="1025"/>
            <ac:picMk id="4" creationId="{6CC5E4A5-FFE3-42AA-5F23-FFFE3F543116}"/>
          </ac:picMkLst>
        </pc:picChg>
        <pc:picChg chg="add del mod ord">
          <ac:chgData name="Salima  Ben Najem" userId="5d5d9c33-4a8f-4fad-a74b-e23ae769dead" providerId="ADAL" clId="{9BC4A8D2-6BD3-4F6E-9B89-9E8D97E5DD9E}" dt="2026-04-07T10:57:24.090" v="1932" actId="478"/>
          <ac:picMkLst>
            <pc:docMk/>
            <pc:sldMk cId="1686101145" sldId="1025"/>
            <ac:picMk id="6" creationId="{82B33439-542A-C1DC-82DF-69CBE81A70F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7T10:46:45.095" v="1878" actId="26606"/>
        <pc:sldMkLst>
          <pc:docMk/>
          <pc:sldMk cId="2105461963" sldId="1030"/>
        </pc:sldMkLst>
        <pc:spChg chg="add del mod">
          <ac:chgData name="Salima  Ben Najem" userId="5d5d9c33-4a8f-4fad-a74b-e23ae769dead" providerId="ADAL" clId="{9BC4A8D2-6BD3-4F6E-9B89-9E8D97E5DD9E}" dt="2026-04-07T10:46:33.759" v="1876" actId="478"/>
          <ac:spMkLst>
            <pc:docMk/>
            <pc:sldMk cId="2105461963" sldId="1030"/>
            <ac:spMk id="4" creationId="{1F128399-2DF4-F2D6-C296-32F9C32F1819}"/>
          </ac:spMkLst>
        </pc:spChg>
        <pc:spChg chg="del">
          <ac:chgData name="Salima  Ben Najem" userId="5d5d9c33-4a8f-4fad-a74b-e23ae769dead" providerId="ADAL" clId="{9BC4A8D2-6BD3-4F6E-9B89-9E8D97E5DD9E}" dt="2026-04-07T10:46:45.095" v="1878" actId="26606"/>
          <ac:spMkLst>
            <pc:docMk/>
            <pc:sldMk cId="2105461963" sldId="1030"/>
            <ac:spMk id="2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07T10:46:45.095" v="1878" actId="26606"/>
          <ac:spMkLst>
            <pc:docMk/>
            <pc:sldMk cId="2105461963" sldId="1030"/>
            <ac:spMk id="2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4-07T10:46:45.095" v="1878" actId="26606"/>
          <ac:picMkLst>
            <pc:docMk/>
            <pc:sldMk cId="2105461963" sldId="1030"/>
            <ac:picMk id="3" creationId="{7C06003E-F11A-9CEA-8EFF-A5B24C7AD36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7T10:56:28.442" v="1931" actId="14100"/>
        <pc:sldMkLst>
          <pc:docMk/>
          <pc:sldMk cId="479180215" sldId="1037"/>
        </pc:sldMkLst>
        <pc:spChg chg="mod">
          <ac:chgData name="Salima  Ben Najem" userId="5d5d9c33-4a8f-4fad-a74b-e23ae769dead" providerId="ADAL" clId="{9BC4A8D2-6BD3-4F6E-9B89-9E8D97E5DD9E}" dt="2026-04-06T15:52:52.125" v="1242" actId="20577"/>
          <ac:spMkLst>
            <pc:docMk/>
            <pc:sldMk cId="479180215" sldId="1037"/>
            <ac:spMk id="2" creationId="{442E01AB-E4E4-4C54-7FDD-B1FCB5FF552E}"/>
          </ac:spMkLst>
        </pc:spChg>
        <pc:spChg chg="mod">
          <ac:chgData name="Salima  Ben Najem" userId="5d5d9c33-4a8f-4fad-a74b-e23ae769dead" providerId="ADAL" clId="{9BC4A8D2-6BD3-4F6E-9B89-9E8D97E5DD9E}" dt="2026-04-07T10:56:28.442" v="1931" actId="14100"/>
          <ac:spMkLst>
            <pc:docMk/>
            <pc:sldMk cId="479180215" sldId="1037"/>
            <ac:spMk id="6" creationId="{CBAD19CE-1633-D5AD-41C6-1E95FCB27BFF}"/>
          </ac:spMkLst>
        </pc:spChg>
        <pc:picChg chg="add mod ord">
          <ac:chgData name="Salima  Ben Najem" userId="5d5d9c33-4a8f-4fad-a74b-e23ae769dead" providerId="ADAL" clId="{9BC4A8D2-6BD3-4F6E-9B89-9E8D97E5DD9E}" dt="2026-04-07T10:56:17.135" v="1928" actId="167"/>
          <ac:picMkLst>
            <pc:docMk/>
            <pc:sldMk cId="479180215" sldId="1037"/>
            <ac:picMk id="3" creationId="{38CEC303-45E4-CA86-D3FA-9E14E4E699C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8T11:25:35.345" v="2033" actId="207"/>
        <pc:sldMkLst>
          <pc:docMk/>
          <pc:sldMk cId="411212200" sldId="1049"/>
        </pc:sldMkLst>
        <pc:spChg chg="mod">
          <ac:chgData name="Salima  Ben Najem" userId="5d5d9c33-4a8f-4fad-a74b-e23ae769dead" providerId="ADAL" clId="{9BC4A8D2-6BD3-4F6E-9B89-9E8D97E5DD9E}" dt="2026-04-06T15:41:37.666" v="1133" actId="1076"/>
          <ac:spMkLst>
            <pc:docMk/>
            <pc:sldMk cId="411212200" sldId="1049"/>
            <ac:spMk id="8" creationId="{662EBE27-1DF1-7AFC-F8C8-104CD8ED50C6}"/>
          </ac:spMkLst>
        </pc:spChg>
        <pc:spChg chg="add mod ord">
          <ac:chgData name="Salima  Ben Najem" userId="5d5d9c33-4a8f-4fad-a74b-e23ae769dead" providerId="ADAL" clId="{9BC4A8D2-6BD3-4F6E-9B89-9E8D97E5DD9E}" dt="2026-04-08T11:25:35.345" v="2033" actId="207"/>
          <ac:spMkLst>
            <pc:docMk/>
            <pc:sldMk cId="411212200" sldId="1049"/>
            <ac:spMk id="10" creationId="{7D168123-C45A-F903-BD63-1BF34D6619F5}"/>
          </ac:spMkLst>
        </pc:spChg>
        <pc:spChg chg="add mod">
          <ac:chgData name="Salima  Ben Najem" userId="5d5d9c33-4a8f-4fad-a74b-e23ae769dead" providerId="ADAL" clId="{9BC4A8D2-6BD3-4F6E-9B89-9E8D97E5DD9E}" dt="2026-04-06T15:42:11.191" v="1139" actId="1076"/>
          <ac:spMkLst>
            <pc:docMk/>
            <pc:sldMk cId="411212200" sldId="1049"/>
            <ac:spMk id="13" creationId="{84390F03-6F05-9B1B-9AF6-2914346EDC6F}"/>
          </ac:spMkLst>
        </pc:spChg>
        <pc:spChg chg="add mod">
          <ac:chgData name="Salima  Ben Najem" userId="5d5d9c33-4a8f-4fad-a74b-e23ae769dead" providerId="ADAL" clId="{9BC4A8D2-6BD3-4F6E-9B89-9E8D97E5DD9E}" dt="2026-04-06T15:42:05.832" v="1138" actId="1076"/>
          <ac:spMkLst>
            <pc:docMk/>
            <pc:sldMk cId="411212200" sldId="1049"/>
            <ac:spMk id="14" creationId="{E319668F-B841-72B6-18DA-82B02B94DA7E}"/>
          </ac:spMkLst>
        </pc:spChg>
        <pc:spChg chg="add mod">
          <ac:chgData name="Salima  Ben Najem" userId="5d5d9c33-4a8f-4fad-a74b-e23ae769dead" providerId="ADAL" clId="{9BC4A8D2-6BD3-4F6E-9B89-9E8D97E5DD9E}" dt="2026-04-06T15:41:55.363" v="1136" actId="1076"/>
          <ac:spMkLst>
            <pc:docMk/>
            <pc:sldMk cId="411212200" sldId="1049"/>
            <ac:spMk id="15" creationId="{1757B3A6-F5F2-A35D-4284-A8E69DB524A1}"/>
          </ac:spMkLst>
        </pc:spChg>
        <pc:picChg chg="add mod">
          <ac:chgData name="Salima  Ben Najem" userId="5d5d9c33-4a8f-4fad-a74b-e23ae769dead" providerId="ADAL" clId="{9BC4A8D2-6BD3-4F6E-9B89-9E8D97E5DD9E}" dt="2026-04-06T15:38:27.955" v="1028" actId="1076"/>
          <ac:picMkLst>
            <pc:docMk/>
            <pc:sldMk cId="411212200" sldId="1049"/>
            <ac:picMk id="12" creationId="{18040FF5-FD44-B2DC-5EAA-0EA7867694B0}"/>
          </ac:picMkLst>
        </pc:picChg>
        <pc:picChg chg="add mod">
          <ac:chgData name="Salima  Ben Najem" userId="5d5d9c33-4a8f-4fad-a74b-e23ae769dead" providerId="ADAL" clId="{9BC4A8D2-6BD3-4F6E-9B89-9E8D97E5DD9E}" dt="2026-04-06T15:38:49.098" v="1031" actId="14100"/>
          <ac:picMkLst>
            <pc:docMk/>
            <pc:sldMk cId="411212200" sldId="1049"/>
            <ac:picMk id="16" creationId="{2871B195-E018-2487-45F6-19817B5C5CA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7T11:02:52.093" v="1959" actId="1076"/>
        <pc:sldMkLst>
          <pc:docMk/>
          <pc:sldMk cId="3858328786" sldId="1050"/>
        </pc:sldMkLst>
        <pc:spChg chg="mod">
          <ac:chgData name="Salima  Ben Najem" userId="5d5d9c33-4a8f-4fad-a74b-e23ae769dead" providerId="ADAL" clId="{9BC4A8D2-6BD3-4F6E-9B89-9E8D97E5DD9E}" dt="2026-04-06T16:17:49.108" v="1629" actId="20577"/>
          <ac:spMkLst>
            <pc:docMk/>
            <pc:sldMk cId="3858328786" sldId="1050"/>
            <ac:spMk id="4" creationId="{460B544B-0102-A177-592F-56AEE9BA10A8}"/>
          </ac:spMkLst>
        </pc:spChg>
        <pc:picChg chg="add del mod">
          <ac:chgData name="Salima  Ben Najem" userId="5d5d9c33-4a8f-4fad-a74b-e23ae769dead" providerId="ADAL" clId="{9BC4A8D2-6BD3-4F6E-9B89-9E8D97E5DD9E}" dt="2026-04-07T10:59:40.119" v="1956" actId="478"/>
          <ac:picMkLst>
            <pc:docMk/>
            <pc:sldMk cId="3858328786" sldId="1050"/>
            <ac:picMk id="5" creationId="{804EB404-E0FC-D25A-F62E-1620E1FC0FB4}"/>
          </ac:picMkLst>
        </pc:picChg>
        <pc:picChg chg="add mod">
          <ac:chgData name="Salima  Ben Najem" userId="5d5d9c33-4a8f-4fad-a74b-e23ae769dead" providerId="ADAL" clId="{9BC4A8D2-6BD3-4F6E-9B89-9E8D97E5DD9E}" dt="2026-04-07T11:02:52.093" v="1959" actId="1076"/>
          <ac:picMkLst>
            <pc:docMk/>
            <pc:sldMk cId="3858328786" sldId="1050"/>
            <ac:picMk id="6" creationId="{57C419F6-977B-FE19-3799-A0664F40C28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6T16:21:46.260" v="1796" actId="1076"/>
        <pc:sldMkLst>
          <pc:docMk/>
          <pc:sldMk cId="2843214954" sldId="1075"/>
        </pc:sldMkLst>
        <pc:picChg chg="add mod">
          <ac:chgData name="Salima  Ben Najem" userId="5d5d9c33-4a8f-4fad-a74b-e23ae769dead" providerId="ADAL" clId="{9BC4A8D2-6BD3-4F6E-9B89-9E8D97E5DD9E}" dt="2026-04-06T16:21:46.260" v="1796" actId="1076"/>
          <ac:picMkLst>
            <pc:docMk/>
            <pc:sldMk cId="2843214954" sldId="1075"/>
            <ac:picMk id="5" creationId="{9CB8327B-9E1D-5D9E-6BC2-222A96321914}"/>
          </ac:picMkLst>
        </pc:picChg>
        <pc:picChg chg="mod ord">
          <ac:chgData name="Salima  Ben Najem" userId="5d5d9c33-4a8f-4fad-a74b-e23ae769dead" providerId="ADAL" clId="{9BC4A8D2-6BD3-4F6E-9B89-9E8D97E5DD9E}" dt="2026-04-06T16:21:46.260" v="1796" actId="1076"/>
          <ac:picMkLst>
            <pc:docMk/>
            <pc:sldMk cId="2843214954" sldId="1075"/>
            <ac:picMk id="10" creationId="{CC06D6B5-FB7D-C035-CF74-436A5EB556A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6T16:24:28.925" v="1865" actId="20577"/>
        <pc:sldMkLst>
          <pc:docMk/>
          <pc:sldMk cId="2480337738" sldId="1076"/>
        </pc:sldMkLst>
        <pc:spChg chg="mod">
          <ac:chgData name="Salima  Ben Najem" userId="5d5d9c33-4a8f-4fad-a74b-e23ae769dead" providerId="ADAL" clId="{9BC4A8D2-6BD3-4F6E-9B89-9E8D97E5DD9E}" dt="2026-04-06T16:24:28.925" v="1865" actId="20577"/>
          <ac:spMkLst>
            <pc:docMk/>
            <pc:sldMk cId="2480337738" sldId="1076"/>
            <ac:spMk id="2" creationId="{79D0B6C4-4969-4CF0-A09B-5EC3EDD65460}"/>
          </ac:spMkLst>
        </pc:spChg>
        <pc:spChg chg="mod">
          <ac:chgData name="Salima  Ben Najem" userId="5d5d9c33-4a8f-4fad-a74b-e23ae769dead" providerId="ADAL" clId="{9BC4A8D2-6BD3-4F6E-9B89-9E8D97E5DD9E}" dt="2026-04-06T16:24:10.306" v="1823" actId="1038"/>
          <ac:spMkLst>
            <pc:docMk/>
            <pc:sldMk cId="2480337738" sldId="1076"/>
            <ac:spMk id="6" creationId="{8681EE72-7446-172E-4128-5344D20DDDE8}"/>
          </ac:spMkLst>
        </pc:spChg>
        <pc:picChg chg="add mod ord">
          <ac:chgData name="Salima  Ben Najem" userId="5d5d9c33-4a8f-4fad-a74b-e23ae769dead" providerId="ADAL" clId="{9BC4A8D2-6BD3-4F6E-9B89-9E8D97E5DD9E}" dt="2026-04-06T16:23:49.750" v="1813" actId="167"/>
          <ac:picMkLst>
            <pc:docMk/>
            <pc:sldMk cId="2480337738" sldId="1076"/>
            <ac:picMk id="5" creationId="{7718A823-6143-220A-6949-B461909050F3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4-07T10:47:22.478" v="1882" actId="1076"/>
        <pc:sldMkLst>
          <pc:docMk/>
          <pc:sldMk cId="3860729293" sldId="1079"/>
        </pc:sldMkLst>
        <pc:spChg chg="add del mod">
          <ac:chgData name="Salima  Ben Najem" userId="5d5d9c33-4a8f-4fad-a74b-e23ae769dead" providerId="ADAL" clId="{9BC4A8D2-6BD3-4F6E-9B89-9E8D97E5DD9E}" dt="2026-04-07T10:47:05.063" v="1879" actId="478"/>
          <ac:spMkLst>
            <pc:docMk/>
            <pc:sldMk cId="3860729293" sldId="1079"/>
            <ac:spMk id="8" creationId="{4EDA1E23-A7F2-2064-C8D1-53D6293056ED}"/>
          </ac:spMkLst>
        </pc:spChg>
        <pc:picChg chg="add mod">
          <ac:chgData name="Salima  Ben Najem" userId="5d5d9c33-4a8f-4fad-a74b-e23ae769dead" providerId="ADAL" clId="{9BC4A8D2-6BD3-4F6E-9B89-9E8D97E5DD9E}" dt="2026-04-07T10:47:22.478" v="1882" actId="1076"/>
          <ac:picMkLst>
            <pc:docMk/>
            <pc:sldMk cId="3860729293" sldId="1079"/>
            <ac:picMk id="2" creationId="{CC3181F0-DE31-DFC1-63D1-1A85115B281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6T15:30:46.234" v="797"/>
        <pc:sldMkLst>
          <pc:docMk/>
          <pc:sldMk cId="3668321979" sldId="1082"/>
        </pc:sldMkLst>
        <pc:spChg chg="add mod">
          <ac:chgData name="Salima  Ben Najem" userId="5d5d9c33-4a8f-4fad-a74b-e23ae769dead" providerId="ADAL" clId="{9BC4A8D2-6BD3-4F6E-9B89-9E8D97E5DD9E}" dt="2026-04-06T15:30:46.234" v="797"/>
          <ac:spMkLst>
            <pc:docMk/>
            <pc:sldMk cId="3668321979" sldId="1082"/>
            <ac:spMk id="2" creationId="{F9D61A3B-7DC1-5970-6A8D-6F0AFA0C3E05}"/>
          </ac:spMkLst>
        </pc:spChg>
        <pc:spChg chg="add mod">
          <ac:chgData name="Salima  Ben Najem" userId="5d5d9c33-4a8f-4fad-a74b-e23ae769dead" providerId="ADAL" clId="{9BC4A8D2-6BD3-4F6E-9B89-9E8D97E5DD9E}" dt="2026-04-06T15:30:46.234" v="797"/>
          <ac:spMkLst>
            <pc:docMk/>
            <pc:sldMk cId="3668321979" sldId="1082"/>
            <ac:spMk id="6" creationId="{7014DC92-BFB0-7F3B-C120-A792B16484F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42:59.547" v="1149" actId="1076"/>
        <pc:sldMkLst>
          <pc:docMk/>
          <pc:sldMk cId="2757947447" sldId="1088"/>
        </pc:sldMkLst>
        <pc:spChg chg="mod">
          <ac:chgData name="Salima  Ben Najem" userId="5d5d9c33-4a8f-4fad-a74b-e23ae769dead" providerId="ADAL" clId="{9BC4A8D2-6BD3-4F6E-9B89-9E8D97E5DD9E}" dt="2026-04-06T15:42:40.848" v="1143" actId="20577"/>
          <ac:spMkLst>
            <pc:docMk/>
            <pc:sldMk cId="2757947447" sldId="1088"/>
            <ac:spMk id="2" creationId="{445B8D1D-4612-CCEC-3A35-A23DE75F425F}"/>
          </ac:spMkLst>
        </pc:spChg>
        <pc:spChg chg="add mod">
          <ac:chgData name="Salima  Ben Najem" userId="5d5d9c33-4a8f-4fad-a74b-e23ae769dead" providerId="ADAL" clId="{9BC4A8D2-6BD3-4F6E-9B89-9E8D97E5DD9E}" dt="2026-04-06T15:42:59.547" v="1149" actId="1076"/>
          <ac:spMkLst>
            <pc:docMk/>
            <pc:sldMk cId="2757947447" sldId="1088"/>
            <ac:spMk id="5" creationId="{614DFC32-5885-DECB-5B3D-A4EA2F5C832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7T10:46:26.423" v="1875"/>
        <pc:sldMkLst>
          <pc:docMk/>
          <pc:sldMk cId="2984935514" sldId="1090"/>
        </pc:sldMkLst>
        <pc:spChg chg="add del mod">
          <ac:chgData name="Salima  Ben Najem" userId="5d5d9c33-4a8f-4fad-a74b-e23ae769dead" providerId="ADAL" clId="{9BC4A8D2-6BD3-4F6E-9B89-9E8D97E5DD9E}" dt="2026-04-07T10:46:14.389" v="1874" actId="478"/>
          <ac:spMkLst>
            <pc:docMk/>
            <pc:sldMk cId="2984935514" sldId="1090"/>
            <ac:spMk id="13" creationId="{5FF23870-3B63-73D8-B552-22050A749344}"/>
          </ac:spMkLst>
        </pc:spChg>
        <pc:grpChg chg="add mod">
          <ac:chgData name="Salima  Ben Najem" userId="5d5d9c33-4a8f-4fad-a74b-e23ae769dead" providerId="ADAL" clId="{9BC4A8D2-6BD3-4F6E-9B89-9E8D97E5DD9E}" dt="2026-04-07T10:46:26.423" v="1875"/>
          <ac:grpSpMkLst>
            <pc:docMk/>
            <pc:sldMk cId="2984935514" sldId="1090"/>
            <ac:grpSpMk id="7" creationId="{AB7CA7F0-1DA9-1D92-5DFF-2AD6BC17436F}"/>
          </ac:grpSpMkLst>
        </pc:grpChg>
        <pc:picChg chg="mod">
          <ac:chgData name="Salima  Ben Najem" userId="5d5d9c33-4a8f-4fad-a74b-e23ae769dead" providerId="ADAL" clId="{9BC4A8D2-6BD3-4F6E-9B89-9E8D97E5DD9E}" dt="2026-04-07T10:46:26.423" v="1875"/>
          <ac:picMkLst>
            <pc:docMk/>
            <pc:sldMk cId="2984935514" sldId="1090"/>
            <ac:picMk id="8" creationId="{3171A3DC-8659-F436-E880-EC445D338CC1}"/>
          </ac:picMkLst>
        </pc:picChg>
        <pc:picChg chg="mod">
          <ac:chgData name="Salima  Ben Najem" userId="5d5d9c33-4a8f-4fad-a74b-e23ae769dead" providerId="ADAL" clId="{9BC4A8D2-6BD3-4F6E-9B89-9E8D97E5DD9E}" dt="2026-04-07T10:46:26.423" v="1875"/>
          <ac:picMkLst>
            <pc:docMk/>
            <pc:sldMk cId="2984935514" sldId="1090"/>
            <ac:picMk id="9" creationId="{22C86193-D167-2A05-115A-3AA4AE95900C}"/>
          </ac:picMkLst>
        </pc:picChg>
        <pc:picChg chg="mod">
          <ac:chgData name="Salima  Ben Najem" userId="5d5d9c33-4a8f-4fad-a74b-e23ae769dead" providerId="ADAL" clId="{9BC4A8D2-6BD3-4F6E-9B89-9E8D97E5DD9E}" dt="2026-04-07T10:46:26.423" v="1875"/>
          <ac:picMkLst>
            <pc:docMk/>
            <pc:sldMk cId="2984935514" sldId="1090"/>
            <ac:picMk id="10" creationId="{A80E4091-7BF3-C288-599F-8BC3B4F40CC4}"/>
          </ac:picMkLst>
        </pc:picChg>
        <pc:picChg chg="mod">
          <ac:chgData name="Salima  Ben Najem" userId="5d5d9c33-4a8f-4fad-a74b-e23ae769dead" providerId="ADAL" clId="{9BC4A8D2-6BD3-4F6E-9B89-9E8D97E5DD9E}" dt="2026-04-07T10:46:26.423" v="1875"/>
          <ac:picMkLst>
            <pc:docMk/>
            <pc:sldMk cId="2984935514" sldId="1090"/>
            <ac:picMk id="11" creationId="{AA1FA9BD-E34A-8877-B07B-118BE72FB472}"/>
          </ac:picMkLst>
        </pc:picChg>
        <pc:picChg chg="mod">
          <ac:chgData name="Salima  Ben Najem" userId="5d5d9c33-4a8f-4fad-a74b-e23ae769dead" providerId="ADAL" clId="{9BC4A8D2-6BD3-4F6E-9B89-9E8D97E5DD9E}" dt="2026-04-07T10:46:26.423" v="1875"/>
          <ac:picMkLst>
            <pc:docMk/>
            <pc:sldMk cId="2984935514" sldId="1090"/>
            <ac:picMk id="12" creationId="{F33EF2C9-5AD6-8390-95E0-E71D5DD1858E}"/>
          </ac:picMkLst>
        </pc:picChg>
      </pc:sldChg>
      <pc:sldChg chg="addSp modSp mod">
        <pc:chgData name="Salima  Ben Najem" userId="5d5d9c33-4a8f-4fad-a74b-e23ae769dead" providerId="ADAL" clId="{9BC4A8D2-6BD3-4F6E-9B89-9E8D97E5DD9E}" dt="2026-04-07T11:04:38.132" v="1965" actId="1076"/>
        <pc:sldMkLst>
          <pc:docMk/>
          <pc:sldMk cId="3927406471" sldId="1091"/>
        </pc:sldMkLst>
        <pc:spChg chg="mod">
          <ac:chgData name="Salima  Ben Najem" userId="5d5d9c33-4a8f-4fad-a74b-e23ae769dead" providerId="ADAL" clId="{9BC4A8D2-6BD3-4F6E-9B89-9E8D97E5DD9E}" dt="2026-04-06T15:29:59.011" v="789" actId="20577"/>
          <ac:spMkLst>
            <pc:docMk/>
            <pc:sldMk cId="3927406471" sldId="1091"/>
            <ac:spMk id="4" creationId="{833DBA86-347A-6DD9-A185-1F60DE88276F}"/>
          </ac:spMkLst>
        </pc:spChg>
        <pc:spChg chg="mod">
          <ac:chgData name="Salima  Ben Najem" userId="5d5d9c33-4a8f-4fad-a74b-e23ae769dead" providerId="ADAL" clId="{9BC4A8D2-6BD3-4F6E-9B89-9E8D97E5DD9E}" dt="2026-04-06T15:29:43.281" v="768" actId="20577"/>
          <ac:spMkLst>
            <pc:docMk/>
            <pc:sldMk cId="3927406471" sldId="1091"/>
            <ac:spMk id="13" creationId="{1508B26B-6EF8-B9F3-1B16-4D24664D8A63}"/>
          </ac:spMkLst>
        </pc:spChg>
        <pc:picChg chg="add mod">
          <ac:chgData name="Salima  Ben Najem" userId="5d5d9c33-4a8f-4fad-a74b-e23ae769dead" providerId="ADAL" clId="{9BC4A8D2-6BD3-4F6E-9B89-9E8D97E5DD9E}" dt="2026-04-07T11:04:38.132" v="1965" actId="1076"/>
          <ac:picMkLst>
            <pc:docMk/>
            <pc:sldMk cId="3927406471" sldId="1091"/>
            <ac:picMk id="3" creationId="{2511AA41-BC1C-2C86-DD59-DE656FF707E3}"/>
          </ac:picMkLst>
        </pc:picChg>
      </pc:sldChg>
      <pc:sldChg chg="modSp mod">
        <pc:chgData name="Salima  Ben Najem" userId="5d5d9c33-4a8f-4fad-a74b-e23ae769dead" providerId="ADAL" clId="{9BC4A8D2-6BD3-4F6E-9B89-9E8D97E5DD9E}" dt="2026-04-06T15:14:07.984" v="263" actId="20577"/>
        <pc:sldMkLst>
          <pc:docMk/>
          <pc:sldMk cId="3574904296" sldId="1094"/>
        </pc:sldMkLst>
        <pc:spChg chg="mod">
          <ac:chgData name="Salima  Ben Najem" userId="5d5d9c33-4a8f-4fad-a74b-e23ae769dead" providerId="ADAL" clId="{9BC4A8D2-6BD3-4F6E-9B89-9E8D97E5DD9E}" dt="2026-04-06T15:14:07.984" v="263" actId="20577"/>
          <ac:spMkLst>
            <pc:docMk/>
            <pc:sldMk cId="3574904296" sldId="1094"/>
            <ac:spMk id="3" creationId="{60EFEB56-2122-1A48-7308-6138BA530F4D}"/>
          </ac:spMkLst>
        </pc:spChg>
      </pc:sldChg>
      <pc:sldChg chg="modSp mod">
        <pc:chgData name="Salima  Ben Najem" userId="5d5d9c33-4a8f-4fad-a74b-e23ae769dead" providerId="ADAL" clId="{9BC4A8D2-6BD3-4F6E-9B89-9E8D97E5DD9E}" dt="2026-04-06T15:14:54.463" v="386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9BC4A8D2-6BD3-4F6E-9B89-9E8D97E5DD9E}" dt="2026-04-06T15:14:54.463" v="386" actId="20577"/>
          <ac:spMkLst>
            <pc:docMk/>
            <pc:sldMk cId="1698378585" sldId="1095"/>
            <ac:spMk id="9" creationId="{DEEE2B87-3B10-E81B-4CC3-064370735140}"/>
          </ac:spMkLst>
        </pc:spChg>
      </pc:sldChg>
      <pc:sldChg chg="modSp mod">
        <pc:chgData name="Salima  Ben Najem" userId="5d5d9c33-4a8f-4fad-a74b-e23ae769dead" providerId="ADAL" clId="{9BC4A8D2-6BD3-4F6E-9B89-9E8D97E5DD9E}" dt="2026-04-07T10:50:35.900" v="1906" actId="20577"/>
        <pc:sldMkLst>
          <pc:docMk/>
          <pc:sldMk cId="3452452071" sldId="1096"/>
        </pc:sldMkLst>
        <pc:spChg chg="mod">
          <ac:chgData name="Salima  Ben Najem" userId="5d5d9c33-4a8f-4fad-a74b-e23ae769dead" providerId="ADAL" clId="{9BC4A8D2-6BD3-4F6E-9B89-9E8D97E5DD9E}" dt="2026-04-06T15:17:06.919" v="557" actId="1076"/>
          <ac:spMkLst>
            <pc:docMk/>
            <pc:sldMk cId="3452452071" sldId="1096"/>
            <ac:spMk id="3" creationId="{C275BAFE-BD60-7ACC-B0DF-B9B7A5B1DB44}"/>
          </ac:spMkLst>
        </pc:spChg>
        <pc:spChg chg="mod">
          <ac:chgData name="Salima  Ben Najem" userId="5d5d9c33-4a8f-4fad-a74b-e23ae769dead" providerId="ADAL" clId="{9BC4A8D2-6BD3-4F6E-9B89-9E8D97E5DD9E}" dt="2026-04-07T10:50:35.900" v="1906" actId="20577"/>
          <ac:spMkLst>
            <pc:docMk/>
            <pc:sldMk cId="3452452071" sldId="1096"/>
            <ac:spMk id="6" creationId="{682E0794-DB85-1315-67CA-2FF48538153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6:21:38.415" v="1795" actId="1076"/>
        <pc:sldMkLst>
          <pc:docMk/>
          <pc:sldMk cId="1684890192" sldId="1110"/>
        </pc:sldMkLst>
        <pc:spChg chg="mod">
          <ac:chgData name="Salima  Ben Najem" userId="5d5d9c33-4a8f-4fad-a74b-e23ae769dead" providerId="ADAL" clId="{9BC4A8D2-6BD3-4F6E-9B89-9E8D97E5DD9E}" dt="2026-04-06T16:21:06.697" v="1794" actId="20577"/>
          <ac:spMkLst>
            <pc:docMk/>
            <pc:sldMk cId="1684890192" sldId="1110"/>
            <ac:spMk id="2" creationId="{C00BADAC-7994-8D8D-7328-F784FDD0A4B3}"/>
          </ac:spMkLst>
        </pc:spChg>
        <pc:spChg chg="mod">
          <ac:chgData name="Salima  Ben Najem" userId="5d5d9c33-4a8f-4fad-a74b-e23ae769dead" providerId="ADAL" clId="{9BC4A8D2-6BD3-4F6E-9B89-9E8D97E5DD9E}" dt="2026-04-06T16:21:38.415" v="1795" actId="1076"/>
          <ac:spMkLst>
            <pc:docMk/>
            <pc:sldMk cId="1684890192" sldId="1110"/>
            <ac:spMk id="10" creationId="{F0F8AB80-2E60-A289-D885-7D2C32386A9F}"/>
          </ac:spMkLst>
        </pc:spChg>
        <pc:picChg chg="add mod ord">
          <ac:chgData name="Salima  Ben Najem" userId="5d5d9c33-4a8f-4fad-a74b-e23ae769dead" providerId="ADAL" clId="{9BC4A8D2-6BD3-4F6E-9B89-9E8D97E5DD9E}" dt="2026-04-06T16:21:38.415" v="1795" actId="1076"/>
          <ac:picMkLst>
            <pc:docMk/>
            <pc:sldMk cId="1684890192" sldId="1110"/>
            <ac:picMk id="3" creationId="{80EFBEE7-694D-E43A-7252-496900E00523}"/>
          </ac:picMkLst>
        </pc:picChg>
        <pc:picChg chg="add mod ord">
          <ac:chgData name="Salima  Ben Najem" userId="5d5d9c33-4a8f-4fad-a74b-e23ae769dead" providerId="ADAL" clId="{9BC4A8D2-6BD3-4F6E-9B89-9E8D97E5DD9E}" dt="2026-04-06T16:21:38.415" v="1795" actId="1076"/>
          <ac:picMkLst>
            <pc:docMk/>
            <pc:sldMk cId="1684890192" sldId="1110"/>
            <ac:picMk id="4" creationId="{68A6F3EE-2662-7B33-03E8-BF9E8AE13792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4-07T10:48:46.021" v="1886" actId="1076"/>
        <pc:sldMkLst>
          <pc:docMk/>
          <pc:sldMk cId="681867371" sldId="1122"/>
        </pc:sldMkLst>
        <pc:spChg chg="add del mod">
          <ac:chgData name="Salima  Ben Najem" userId="5d5d9c33-4a8f-4fad-a74b-e23ae769dead" providerId="ADAL" clId="{9BC4A8D2-6BD3-4F6E-9B89-9E8D97E5DD9E}" dt="2026-04-07T10:48:31.604" v="1883" actId="478"/>
          <ac:spMkLst>
            <pc:docMk/>
            <pc:sldMk cId="681867371" sldId="1122"/>
            <ac:spMk id="5" creationId="{DDE4C8FB-4092-AC8A-9727-AAE16231F783}"/>
          </ac:spMkLst>
        </pc:spChg>
        <pc:picChg chg="add mod">
          <ac:chgData name="Salima  Ben Najem" userId="5d5d9c33-4a8f-4fad-a74b-e23ae769dead" providerId="ADAL" clId="{9BC4A8D2-6BD3-4F6E-9B89-9E8D97E5DD9E}" dt="2026-04-07T10:48:46.021" v="1886" actId="1076"/>
          <ac:picMkLst>
            <pc:docMk/>
            <pc:sldMk cId="681867371" sldId="1122"/>
            <ac:picMk id="3" creationId="{B57D5CB2-5D24-0459-3CF0-AC5B781C5BA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6T15:48:56.259" v="1170" actId="207"/>
        <pc:sldMkLst>
          <pc:docMk/>
          <pc:sldMk cId="2727183727" sldId="1129"/>
        </pc:sldMkLst>
        <pc:spChg chg="add mod">
          <ac:chgData name="Salima  Ben Najem" userId="5d5d9c33-4a8f-4fad-a74b-e23ae769dead" providerId="ADAL" clId="{9BC4A8D2-6BD3-4F6E-9B89-9E8D97E5DD9E}" dt="2026-04-06T15:48:56.259" v="1170" actId="207"/>
          <ac:spMkLst>
            <pc:docMk/>
            <pc:sldMk cId="2727183727" sldId="1129"/>
            <ac:spMk id="4" creationId="{D636E37D-1B49-1F70-EB02-6773A058513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49:38.278" v="1183" actId="20577"/>
        <pc:sldMkLst>
          <pc:docMk/>
          <pc:sldMk cId="790690713" sldId="1135"/>
        </pc:sldMkLst>
        <pc:spChg chg="mod">
          <ac:chgData name="Salima  Ben Najem" userId="5d5d9c33-4a8f-4fad-a74b-e23ae769dead" providerId="ADAL" clId="{9BC4A8D2-6BD3-4F6E-9B89-9E8D97E5DD9E}" dt="2026-04-06T15:49:38.278" v="1183" actId="20577"/>
          <ac:spMkLst>
            <pc:docMk/>
            <pc:sldMk cId="790690713" sldId="1135"/>
            <ac:spMk id="2" creationId="{AF4CCD9A-48FF-DEAA-2E7F-81DF943C56C2}"/>
          </ac:spMkLst>
        </pc:spChg>
        <pc:spChg chg="add mod">
          <ac:chgData name="Salima  Ben Najem" userId="5d5d9c33-4a8f-4fad-a74b-e23ae769dead" providerId="ADAL" clId="{9BC4A8D2-6BD3-4F6E-9B89-9E8D97E5DD9E}" dt="2026-04-06T15:49:34.037" v="1174" actId="1076"/>
          <ac:spMkLst>
            <pc:docMk/>
            <pc:sldMk cId="790690713" sldId="1135"/>
            <ac:spMk id="5" creationId="{4DCB65C8-E8D5-64E6-E587-7D9257928E1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50:38.725" v="1214" actId="20577"/>
        <pc:sldMkLst>
          <pc:docMk/>
          <pc:sldMk cId="473512426" sldId="1137"/>
        </pc:sldMkLst>
        <pc:spChg chg="add mod">
          <ac:chgData name="Salima  Ben Najem" userId="5d5d9c33-4a8f-4fad-a74b-e23ae769dead" providerId="ADAL" clId="{9BC4A8D2-6BD3-4F6E-9B89-9E8D97E5DD9E}" dt="2026-04-06T15:50:38.725" v="1214" actId="20577"/>
          <ac:spMkLst>
            <pc:docMk/>
            <pc:sldMk cId="473512426" sldId="1137"/>
            <ac:spMk id="3" creationId="{2DA3A5DE-3FD7-22D9-3A73-48D60B6D687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51:27.956" v="1218" actId="1076"/>
        <pc:sldMkLst>
          <pc:docMk/>
          <pc:sldMk cId="2946617729" sldId="1138"/>
        </pc:sldMkLst>
        <pc:spChg chg="mod">
          <ac:chgData name="Salima  Ben Najem" userId="5d5d9c33-4a8f-4fad-a74b-e23ae769dead" providerId="ADAL" clId="{9BC4A8D2-6BD3-4F6E-9B89-9E8D97E5DD9E}" dt="2026-04-06T15:50:22.094" v="1212" actId="20577"/>
          <ac:spMkLst>
            <pc:docMk/>
            <pc:sldMk cId="2946617729" sldId="1138"/>
            <ac:spMk id="2" creationId="{07021185-DA29-22B9-028E-DC81020D3568}"/>
          </ac:spMkLst>
        </pc:spChg>
        <pc:spChg chg="add mod">
          <ac:chgData name="Salima  Ben Najem" userId="5d5d9c33-4a8f-4fad-a74b-e23ae769dead" providerId="ADAL" clId="{9BC4A8D2-6BD3-4F6E-9B89-9E8D97E5DD9E}" dt="2026-04-06T15:51:27.956" v="1218" actId="1076"/>
          <ac:spMkLst>
            <pc:docMk/>
            <pc:sldMk cId="2946617729" sldId="1138"/>
            <ac:spMk id="5" creationId="{8B3960C4-D72E-EA3A-F54A-1EB5B54E0EE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6T15:51:58.595" v="1237" actId="207"/>
        <pc:sldMkLst>
          <pc:docMk/>
          <pc:sldMk cId="2586546719" sldId="1140"/>
        </pc:sldMkLst>
        <pc:spChg chg="add mod">
          <ac:chgData name="Salima  Ben Najem" userId="5d5d9c33-4a8f-4fad-a74b-e23ae769dead" providerId="ADAL" clId="{9BC4A8D2-6BD3-4F6E-9B89-9E8D97E5DD9E}" dt="2026-04-06T15:51:58.595" v="1237" actId="207"/>
          <ac:spMkLst>
            <pc:docMk/>
            <pc:sldMk cId="2586546719" sldId="1140"/>
            <ac:spMk id="4" creationId="{63DBA917-FE96-570E-B1FF-28B104ABB8A8}"/>
          </ac:spMkLst>
        </pc:spChg>
      </pc:sldChg>
      <pc:sldChg chg="modSp mod">
        <pc:chgData name="Salima  Ben Najem" userId="5d5d9c33-4a8f-4fad-a74b-e23ae769dead" providerId="ADAL" clId="{9BC4A8D2-6BD3-4F6E-9B89-9E8D97E5DD9E}" dt="2026-04-07T11:05:57.489" v="2016" actId="20577"/>
        <pc:sldMkLst>
          <pc:docMk/>
          <pc:sldMk cId="1900031116" sldId="1141"/>
        </pc:sldMkLst>
        <pc:spChg chg="mod">
          <ac:chgData name="Salima  Ben Najem" userId="5d5d9c33-4a8f-4fad-a74b-e23ae769dead" providerId="ADAL" clId="{9BC4A8D2-6BD3-4F6E-9B89-9E8D97E5DD9E}" dt="2026-04-07T11:05:57.489" v="2016" actId="20577"/>
          <ac:spMkLst>
            <pc:docMk/>
            <pc:sldMk cId="1900031116" sldId="1141"/>
            <ac:spMk id="4" creationId="{05FFBAE3-AF6B-386B-0086-6F04266C3A7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07T11:07:41.803" v="2022" actId="1035"/>
        <pc:sldMkLst>
          <pc:docMk/>
          <pc:sldMk cId="3836833166" sldId="1152"/>
        </pc:sldMkLst>
        <pc:spChg chg="add mod">
          <ac:chgData name="Salima  Ben Najem" userId="5d5d9c33-4a8f-4fad-a74b-e23ae769dead" providerId="ADAL" clId="{9BC4A8D2-6BD3-4F6E-9B89-9E8D97E5DD9E}" dt="2026-04-06T15:30:11.016" v="791"/>
          <ac:spMkLst>
            <pc:docMk/>
            <pc:sldMk cId="3836833166" sldId="1152"/>
            <ac:spMk id="3" creationId="{60D1B298-55F1-DDAB-0BE5-72BE07BF9344}"/>
          </ac:spMkLst>
        </pc:spChg>
        <pc:spChg chg="add mod">
          <ac:chgData name="Salima  Ben Najem" userId="5d5d9c33-4a8f-4fad-a74b-e23ae769dead" providerId="ADAL" clId="{9BC4A8D2-6BD3-4F6E-9B89-9E8D97E5DD9E}" dt="2026-04-06T15:30:11.016" v="791"/>
          <ac:spMkLst>
            <pc:docMk/>
            <pc:sldMk cId="3836833166" sldId="1152"/>
            <ac:spMk id="4" creationId="{9D473755-27CF-5270-9CC3-DAA7B7F0EC56}"/>
          </ac:spMkLst>
        </pc:spChg>
        <pc:picChg chg="add mod">
          <ac:chgData name="Salima  Ben Najem" userId="5d5d9c33-4a8f-4fad-a74b-e23ae769dead" providerId="ADAL" clId="{9BC4A8D2-6BD3-4F6E-9B89-9E8D97E5DD9E}" dt="2026-04-07T11:07:41.803" v="2022" actId="1035"/>
          <ac:picMkLst>
            <pc:docMk/>
            <pc:sldMk cId="3836833166" sldId="1152"/>
            <ac:picMk id="5" creationId="{60AD3ABA-E11E-51DC-B4EB-38B6D430436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8T11:07:21.420" v="2031" actId="1076"/>
        <pc:sldMkLst>
          <pc:docMk/>
          <pc:sldMk cId="1069399611" sldId="1153"/>
        </pc:sldMkLst>
        <pc:spChg chg="add mod">
          <ac:chgData name="Salima  Ben Najem" userId="5d5d9c33-4a8f-4fad-a74b-e23ae769dead" providerId="ADAL" clId="{9BC4A8D2-6BD3-4F6E-9B89-9E8D97E5DD9E}" dt="2026-04-06T15:30:18.860" v="793"/>
          <ac:spMkLst>
            <pc:docMk/>
            <pc:sldMk cId="1069399611" sldId="1153"/>
            <ac:spMk id="3" creationId="{2E93D59E-FBB4-1E8B-B6C6-CB8AFF9A57B2}"/>
          </ac:spMkLst>
        </pc:spChg>
        <pc:spChg chg="add mod">
          <ac:chgData name="Salima  Ben Najem" userId="5d5d9c33-4a8f-4fad-a74b-e23ae769dead" providerId="ADAL" clId="{9BC4A8D2-6BD3-4F6E-9B89-9E8D97E5DD9E}" dt="2026-04-06T15:30:18.860" v="793"/>
          <ac:spMkLst>
            <pc:docMk/>
            <pc:sldMk cId="1069399611" sldId="1153"/>
            <ac:spMk id="4" creationId="{CE3E9E05-CF2F-9B96-722C-3C3E4B811DF6}"/>
          </ac:spMkLst>
        </pc:spChg>
        <pc:picChg chg="add del mod">
          <ac:chgData name="Salima  Ben Najem" userId="5d5d9c33-4a8f-4fad-a74b-e23ae769dead" providerId="ADAL" clId="{9BC4A8D2-6BD3-4F6E-9B89-9E8D97E5DD9E}" dt="2026-04-08T11:07:11.843" v="2029" actId="478"/>
          <ac:picMkLst>
            <pc:docMk/>
            <pc:sldMk cId="1069399611" sldId="1153"/>
            <ac:picMk id="5" creationId="{08D989DC-69C2-B769-29E9-DC6269E90D0B}"/>
          </ac:picMkLst>
        </pc:picChg>
        <pc:picChg chg="add mod">
          <ac:chgData name="Salima  Ben Najem" userId="5d5d9c33-4a8f-4fad-a74b-e23ae769dead" providerId="ADAL" clId="{9BC4A8D2-6BD3-4F6E-9B89-9E8D97E5DD9E}" dt="2026-04-08T11:07:21.420" v="2031" actId="1076"/>
          <ac:picMkLst>
            <pc:docMk/>
            <pc:sldMk cId="1069399611" sldId="1153"/>
            <ac:picMk id="8" creationId="{6F161BFE-1112-E413-C16E-EF3DD44B11E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08T11:06:37.788" v="2026" actId="1076"/>
        <pc:sldMkLst>
          <pc:docMk/>
          <pc:sldMk cId="551549549" sldId="1154"/>
        </pc:sldMkLst>
        <pc:spChg chg="add mod">
          <ac:chgData name="Salima  Ben Najem" userId="5d5d9c33-4a8f-4fad-a74b-e23ae769dead" providerId="ADAL" clId="{9BC4A8D2-6BD3-4F6E-9B89-9E8D97E5DD9E}" dt="2026-04-06T15:30:25.094" v="795"/>
          <ac:spMkLst>
            <pc:docMk/>
            <pc:sldMk cId="551549549" sldId="1154"/>
            <ac:spMk id="3" creationId="{5A31A744-B9BD-A392-996E-B614B0205FE5}"/>
          </ac:spMkLst>
        </pc:spChg>
        <pc:spChg chg="add mod">
          <ac:chgData name="Salima  Ben Najem" userId="5d5d9c33-4a8f-4fad-a74b-e23ae769dead" providerId="ADAL" clId="{9BC4A8D2-6BD3-4F6E-9B89-9E8D97E5DD9E}" dt="2026-04-06T15:30:25.094" v="795"/>
          <ac:spMkLst>
            <pc:docMk/>
            <pc:sldMk cId="551549549" sldId="1154"/>
            <ac:spMk id="4" creationId="{CA96CF5A-85CF-EA9C-646A-024C060CFDB2}"/>
          </ac:spMkLst>
        </pc:spChg>
        <pc:picChg chg="add mod">
          <ac:chgData name="Salima  Ben Najem" userId="5d5d9c33-4a8f-4fad-a74b-e23ae769dead" providerId="ADAL" clId="{9BC4A8D2-6BD3-4F6E-9B89-9E8D97E5DD9E}" dt="2026-04-08T11:06:37.788" v="2026" actId="1076"/>
          <ac:picMkLst>
            <pc:docMk/>
            <pc:sldMk cId="551549549" sldId="1154"/>
            <ac:picMk id="5" creationId="{1D865C48-2269-65E2-D75A-3AE933DE6023}"/>
          </ac:picMkLst>
        </pc:picChg>
      </pc:sldChg>
      <pc:sldChg chg="modSp mod">
        <pc:chgData name="Salima  Ben Najem" userId="5d5d9c33-4a8f-4fad-a74b-e23ae769dead" providerId="ADAL" clId="{9BC4A8D2-6BD3-4F6E-9B89-9E8D97E5DD9E}" dt="2026-04-06T15:36:20.222" v="957" actId="13900"/>
        <pc:sldMkLst>
          <pc:docMk/>
          <pc:sldMk cId="976329354" sldId="1158"/>
        </pc:sldMkLst>
        <pc:spChg chg="mod">
          <ac:chgData name="Salima  Ben Najem" userId="5d5d9c33-4a8f-4fad-a74b-e23ae769dead" providerId="ADAL" clId="{9BC4A8D2-6BD3-4F6E-9B89-9E8D97E5DD9E}" dt="2026-04-06T15:36:20.222" v="957" actId="13900"/>
          <ac:spMkLst>
            <pc:docMk/>
            <pc:sldMk cId="976329354" sldId="1158"/>
            <ac:spMk id="5" creationId="{E516A28E-E0BD-94B9-333A-633B3A36C9CB}"/>
          </ac:spMkLst>
        </pc:spChg>
        <pc:spChg chg="mod">
          <ac:chgData name="Salima  Ben Najem" userId="5d5d9c33-4a8f-4fad-a74b-e23ae769dead" providerId="ADAL" clId="{9BC4A8D2-6BD3-4F6E-9B89-9E8D97E5DD9E}" dt="2026-04-06T15:32:53.764" v="933" actId="20577"/>
          <ac:spMkLst>
            <pc:docMk/>
            <pc:sldMk cId="976329354" sldId="1158"/>
            <ac:spMk id="10" creationId="{948D0D6D-B435-488A-69E0-483EF78053F5}"/>
          </ac:spMkLst>
        </pc:spChg>
      </pc:sldChg>
      <pc:sldChg chg="addSp delSp modSp add mod">
        <pc:chgData name="Salima  Ben Najem" userId="5d5d9c33-4a8f-4fad-a74b-e23ae769dead" providerId="ADAL" clId="{9BC4A8D2-6BD3-4F6E-9B89-9E8D97E5DD9E}" dt="2026-04-07T10:55:27.794" v="1923" actId="1076"/>
        <pc:sldMkLst>
          <pc:docMk/>
          <pc:sldMk cId="365145543" sldId="1159"/>
        </pc:sldMkLst>
        <pc:spChg chg="del">
          <ac:chgData name="Salima  Ben Najem" userId="5d5d9c33-4a8f-4fad-a74b-e23ae769dead" providerId="ADAL" clId="{9BC4A8D2-6BD3-4F6E-9B89-9E8D97E5DD9E}" dt="2026-04-07T10:55:18.111" v="1920" actId="478"/>
          <ac:spMkLst>
            <pc:docMk/>
            <pc:sldMk cId="365145543" sldId="1159"/>
            <ac:spMk id="8" creationId="{05FB4D27-17AA-6915-2959-A1907C118C6E}"/>
          </ac:spMkLst>
        </pc:spChg>
        <pc:spChg chg="del">
          <ac:chgData name="Salima  Ben Najem" userId="5d5d9c33-4a8f-4fad-a74b-e23ae769dead" providerId="ADAL" clId="{9BC4A8D2-6BD3-4F6E-9B89-9E8D97E5DD9E}" dt="2026-04-07T10:55:06.674" v="1915" actId="478"/>
          <ac:spMkLst>
            <pc:docMk/>
            <pc:sldMk cId="365145543" sldId="1159"/>
            <ac:spMk id="10" creationId="{E24C76BE-C05A-C888-82E6-94BB26AD49BD}"/>
          </ac:spMkLst>
        </pc:spChg>
        <pc:spChg chg="del">
          <ac:chgData name="Salima  Ben Najem" userId="5d5d9c33-4a8f-4fad-a74b-e23ae769dead" providerId="ADAL" clId="{9BC4A8D2-6BD3-4F6E-9B89-9E8D97E5DD9E}" dt="2026-04-07T10:55:05.024" v="1914" actId="478"/>
          <ac:spMkLst>
            <pc:docMk/>
            <pc:sldMk cId="365145543" sldId="1159"/>
            <ac:spMk id="13" creationId="{EB5F2D0C-17F0-657F-2E54-2E14FB9921D4}"/>
          </ac:spMkLst>
        </pc:spChg>
        <pc:spChg chg="del">
          <ac:chgData name="Salima  Ben Najem" userId="5d5d9c33-4a8f-4fad-a74b-e23ae769dead" providerId="ADAL" clId="{9BC4A8D2-6BD3-4F6E-9B89-9E8D97E5DD9E}" dt="2026-04-07T10:55:05.024" v="1914" actId="478"/>
          <ac:spMkLst>
            <pc:docMk/>
            <pc:sldMk cId="365145543" sldId="1159"/>
            <ac:spMk id="14" creationId="{DA872A47-526A-8152-195D-D015272910E2}"/>
          </ac:spMkLst>
        </pc:spChg>
        <pc:spChg chg="del">
          <ac:chgData name="Salima  Ben Najem" userId="5d5d9c33-4a8f-4fad-a74b-e23ae769dead" providerId="ADAL" clId="{9BC4A8D2-6BD3-4F6E-9B89-9E8D97E5DD9E}" dt="2026-04-07T10:55:05.024" v="1914" actId="478"/>
          <ac:spMkLst>
            <pc:docMk/>
            <pc:sldMk cId="365145543" sldId="1159"/>
            <ac:spMk id="15" creationId="{8AF21EC2-A4A4-2BC8-5297-A256EDD90576}"/>
          </ac:spMkLst>
        </pc:spChg>
        <pc:picChg chg="add mod">
          <ac:chgData name="Salima  Ben Najem" userId="5d5d9c33-4a8f-4fad-a74b-e23ae769dead" providerId="ADAL" clId="{9BC4A8D2-6BD3-4F6E-9B89-9E8D97E5DD9E}" dt="2026-04-07T10:55:27.794" v="1923" actId="1076"/>
          <ac:picMkLst>
            <pc:docMk/>
            <pc:sldMk cId="365145543" sldId="1159"/>
            <ac:picMk id="5" creationId="{0DCE4060-7015-1376-631A-82CF0769C114}"/>
          </ac:picMkLst>
        </pc:picChg>
        <pc:picChg chg="del">
          <ac:chgData name="Salima  Ben Najem" userId="5d5d9c33-4a8f-4fad-a74b-e23ae769dead" providerId="ADAL" clId="{9BC4A8D2-6BD3-4F6E-9B89-9E8D97E5DD9E}" dt="2026-04-07T10:55:05.024" v="1914" actId="478"/>
          <ac:picMkLst>
            <pc:docMk/>
            <pc:sldMk cId="365145543" sldId="1159"/>
            <ac:picMk id="16" creationId="{055EAC69-5F25-E157-9118-9AC8AA104A3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13/04/2026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0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45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05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1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18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409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98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81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43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716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29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181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984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32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04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30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045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7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2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287760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95138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gif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2.jpg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4.jpg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2.jpg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jpg"/><Relationship Id="rId5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5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gif"/><Relationship Id="rId5" Type="http://schemas.openxmlformats.org/officeDocument/2006/relationships/image" Target="../media/image34.gif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customXml" Target="../ink/ink1.xml"/><Relationship Id="rId7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50.png"/><Relationship Id="rId5" Type="http://schemas.openxmlformats.org/officeDocument/2006/relationships/customXml" Target="../ink/ink2.xml"/><Relationship Id="rId4" Type="http://schemas.openxmlformats.org/officeDocument/2006/relationships/image" Target="../media/image5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6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60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6.xml"/><Relationship Id="rId9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6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emf"/><Relationship Id="rId7" Type="http://schemas.openxmlformats.org/officeDocument/2006/relationships/image" Target="../media/image6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7" Type="http://schemas.openxmlformats.org/officeDocument/2006/relationships/image" Target="../media/image6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12.xml"/><Relationship Id="rId5" Type="http://schemas.openxmlformats.org/officeDocument/2006/relationships/image" Target="../media/image60.emf"/><Relationship Id="rId10" Type="http://schemas.openxmlformats.org/officeDocument/2006/relationships/image" Target="../media/image65.png"/><Relationship Id="rId9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7" Type="http://schemas.openxmlformats.org/officeDocument/2006/relationships/image" Target="../media/image1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0.emf"/><Relationship Id="rId5" Type="http://schemas.openxmlformats.org/officeDocument/2006/relationships/customXml" Target="../ink/ink14.xml"/><Relationship Id="rId4" Type="http://schemas.openxmlformats.org/officeDocument/2006/relationships/image" Target="../media/image600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8.mp4"/><Relationship Id="rId7" Type="http://schemas.openxmlformats.org/officeDocument/2006/relationships/image" Target="../media/image6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8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06003E-F11A-9CEA-8EFF-A5B24C7AD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" b="336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B7CA7F0-1DA9-1D92-5DFF-2AD6BC17436F}"/>
              </a:ext>
            </a:extLst>
          </p:cNvPr>
          <p:cNvGrpSpPr/>
          <p:nvPr/>
        </p:nvGrpSpPr>
        <p:grpSpPr>
          <a:xfrm>
            <a:off x="367641" y="2629408"/>
            <a:ext cx="8408718" cy="2579903"/>
            <a:chOff x="234499" y="2629408"/>
            <a:chExt cx="8408718" cy="257990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71A3DC-8659-F436-E880-EC445D338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499" y="2629408"/>
              <a:ext cx="1681964" cy="257990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C86193-D167-2A05-115A-3AA4AE959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253" y="2629408"/>
              <a:ext cx="1681964" cy="257990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80E4091-7BF3-C288-599F-8BC3B4F40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665" y="2629408"/>
              <a:ext cx="1681964" cy="257990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A1FA9BD-E34A-8877-B07B-118BE72FB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0915" y="2629408"/>
              <a:ext cx="1681965" cy="257990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3EF2C9-5AD6-8390-95E0-E71D5DD18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365" y="2629409"/>
              <a:ext cx="1681965" cy="2579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BB3682-5100-42DF-EF13-D65CD745D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CB1F8C-322C-73F1-1E7D-E48E6F847FE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A72197-02B3-38EA-B4B6-7F6C71BC75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7E04A-10BA-79A4-9731-0AA6E2C0F6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B30D522-34C5-FDD6-287A-6F9AF01E3BE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85F3087-3FAE-2B78-82DE-4036B15788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99379"/>
            <a:ext cx="540000" cy="540000"/>
          </a:xfrm>
          <a:prstGeom prst="rect">
            <a:avLst/>
          </a:prstGeom>
          <a:noFill/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1B1C065E-6915-DC94-3E75-B27EA2D8198C}"/>
              </a:ext>
            </a:extLst>
          </p:cNvPr>
          <p:cNvSpPr txBox="1">
            <a:spLocks/>
          </p:cNvSpPr>
          <p:nvPr/>
        </p:nvSpPr>
        <p:spPr>
          <a:xfrm>
            <a:off x="2125981" y="2597769"/>
            <a:ext cx="5318760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Comment lutter contre le réchauffement climatique ?</a:t>
            </a:r>
          </a:p>
          <a:p>
            <a:r>
              <a:rPr lang="fr-FR" dirty="0"/>
              <a:t>Répondre à la question : Comment lutter contre le réchauffement climatique ?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5CD7935D-E903-72C6-3BBA-4B76F27E049E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>
                <a:solidFill>
                  <a:srgbClr val="757575"/>
                </a:solidFill>
              </a:rPr>
              <a:t>Conjuguer les verbes du 1er groupe au subjonctif présent.</a:t>
            </a: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-N6_P4_SEM4_S3_AdP_P01">
            <a:hlinkClick r:id="" action="ppaction://media"/>
            <a:extLst>
              <a:ext uri="{FF2B5EF4-FFF2-40B4-BE49-F238E27FC236}">
                <a16:creationId xmlns:a16="http://schemas.microsoft.com/office/drawing/2014/main" id="{CC3181F0-DE31-DFC1-63D1-1A85115B28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2283" y="2075176"/>
            <a:ext cx="8108415" cy="3246182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8B49BEA-7B5D-A484-1F9E-8A54A8DA07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77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778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7A6433-EC55-36CA-26BE-475EBF958AF6}"/>
              </a:ext>
            </a:extLst>
          </p:cNvPr>
          <p:cNvSpPr/>
          <p:nvPr/>
        </p:nvSpPr>
        <p:spPr>
          <a:xfrm>
            <a:off x="712269" y="2563876"/>
            <a:ext cx="781973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734324" y="2908216"/>
            <a:ext cx="781973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Comment lutter contre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réchauffement climatique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Comment lutter contre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la pollution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EE2B87-3B10-E81B-4CC3-06437073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 Comment lutter contre le réchauffement climatique ? », « Comment lutter contre la pollution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FR_N5-N6_P4_SEM4_S3_AdP_P02">
            <a:hlinkClick r:id="" action="ppaction://media"/>
            <a:extLst>
              <a:ext uri="{FF2B5EF4-FFF2-40B4-BE49-F238E27FC236}">
                <a16:creationId xmlns:a16="http://schemas.microsoft.com/office/drawing/2014/main" id="{B57D5CB2-5D24-0459-3CF0-AC5B781C5B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149" y="2018062"/>
            <a:ext cx="8312227" cy="3607737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0DF038-2F99-4F50-874F-E34D837CAE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3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F80880-E9B6-31CC-2DD4-DE53822A9B36}"/>
              </a:ext>
            </a:extLst>
          </p:cNvPr>
          <p:cNvSpPr/>
          <p:nvPr/>
        </p:nvSpPr>
        <p:spPr>
          <a:xfrm>
            <a:off x="387928" y="2264466"/>
            <a:ext cx="8326581" cy="3471315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75BAFE-BD60-7ACC-B0DF-B9B7A5B1DB44}"/>
              </a:ext>
            </a:extLst>
          </p:cNvPr>
          <p:cNvSpPr txBox="1"/>
          <p:nvPr/>
        </p:nvSpPr>
        <p:spPr>
          <a:xfrm>
            <a:off x="985380" y="3100064"/>
            <a:ext cx="8060944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Il faut que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nous changions nos comportements.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2E0794-DB85-1315-67CA-2FF485381537}"/>
              </a:ext>
            </a:extLst>
          </p:cNvPr>
          <p:cNvSpPr txBox="1"/>
          <p:nvPr/>
        </p:nvSpPr>
        <p:spPr>
          <a:xfrm>
            <a:off x="985380" y="4045404"/>
            <a:ext cx="8060944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Il faut que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 nous recyclions les déchets.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FFBAE3-AF6B-386B-0086-6F04266C3A72}"/>
              </a:ext>
            </a:extLst>
          </p:cNvPr>
          <p:cNvSpPr/>
          <p:nvPr/>
        </p:nvSpPr>
        <p:spPr>
          <a:xfrm>
            <a:off x="973789" y="2585550"/>
            <a:ext cx="740821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fr-MA" sz="2500" b="1" dirty="0">
                <a:solidFill>
                  <a:srgbClr val="00ACA4"/>
                </a:solidFill>
                <a:latin typeface="Dosis SemiBold" pitchFamily="2" charset="0"/>
              </a:rPr>
              <a:t>Il faut que </a:t>
            </a:r>
            <a:r>
              <a:rPr lang="fr-MA" sz="2500" b="1" dirty="0">
                <a:solidFill>
                  <a:srgbClr val="44546A"/>
                </a:solidFill>
                <a:latin typeface="Dosis SemiBold" pitchFamily="2" charset="0"/>
              </a:rPr>
              <a:t>les gens arrêtent de gaspiller l’électricité.</a:t>
            </a:r>
          </a:p>
          <a:p>
            <a:pPr>
              <a:lnSpc>
                <a:spcPct val="150000"/>
              </a:lnSpc>
            </a:pPr>
            <a:r>
              <a:rPr lang="fr-FR" sz="2500" b="1" dirty="0">
                <a:solidFill>
                  <a:srgbClr val="00ACA4"/>
                </a:solidFill>
                <a:latin typeface="Dosis SemiBold" pitchFamily="2" charset="0"/>
              </a:rPr>
              <a:t>Il faut que </a:t>
            </a:r>
            <a:r>
              <a:rPr lang="fr-FR" sz="2500" b="1" dirty="0">
                <a:solidFill>
                  <a:srgbClr val="44546A"/>
                </a:solidFill>
                <a:latin typeface="Dosis SemiBold" pitchFamily="2" charset="0"/>
              </a:rPr>
              <a:t>les gens utilisent les énergies renouvelables.</a:t>
            </a:r>
            <a:endParaRPr lang="fr-MA" sz="2500" b="1" dirty="0">
              <a:solidFill>
                <a:srgbClr val="44546A"/>
              </a:solidFill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7980E-0A87-ABB1-536E-716BF42FE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3F200A-F9C7-F178-EE57-57D8D60CA126}"/>
              </a:ext>
            </a:extLst>
          </p:cNvPr>
          <p:cNvSpPr/>
          <p:nvPr/>
        </p:nvSpPr>
        <p:spPr>
          <a:xfrm>
            <a:off x="435195" y="3366571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AC49EBF9-80CB-9532-D2A1-FAF405F068D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9BDE02-27E7-DBF2-E199-2AA132C9F23D}"/>
              </a:ext>
            </a:extLst>
          </p:cNvPr>
          <p:cNvSpPr/>
          <p:nvPr/>
        </p:nvSpPr>
        <p:spPr>
          <a:xfrm>
            <a:off x="6189139" y="3429000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C46A36-CF85-1B75-1F26-E2A9651A56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0365" y="2944325"/>
            <a:ext cx="4515583" cy="3010389"/>
          </a:xfrm>
          <a:prstGeom prst="rect">
            <a:avLst/>
          </a:prstGeom>
        </p:spPr>
      </p:pic>
      <p:sp>
        <p:nvSpPr>
          <p:cNvPr id="10" name="AutoShape 6" descr="Image générée">
            <a:extLst>
              <a:ext uri="{FF2B5EF4-FFF2-40B4-BE49-F238E27FC236}">
                <a16:creationId xmlns:a16="http://schemas.microsoft.com/office/drawing/2014/main" id="{E0D42043-2C77-3F40-ACE6-189EA7ED6D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08B26B-6EF8-B9F3-1B16-4D24664D8A63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Comment lutter contre ______________ 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923391C-7C15-DB9B-CAB5-690EAF08F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39D6A3C-4162-7E48-9E3F-6EFBD5289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DE8439-287E-7755-280D-647B7E1BA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33DBA86-347A-6DD9-A185-1F60DE88276F}"/>
              </a:ext>
            </a:extLst>
          </p:cNvPr>
          <p:cNvSpPr txBox="1"/>
          <p:nvPr/>
        </p:nvSpPr>
        <p:spPr>
          <a:xfrm>
            <a:off x="6189139" y="3648951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11AA41-BC1C-2C86-DD59-DE656FF707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8" y="4243351"/>
            <a:ext cx="1484370" cy="16239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D57E1C-C91D-B0B4-D329-79FA7FFB8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08" y="4144199"/>
            <a:ext cx="1396436" cy="152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0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1DF81-D780-034D-A4B2-5E89ECAC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EED82D0-7618-2238-359D-C1CCB5D1280A}"/>
              </a:ext>
            </a:extLst>
          </p:cNvPr>
          <p:cNvSpPr/>
          <p:nvPr/>
        </p:nvSpPr>
        <p:spPr>
          <a:xfrm>
            <a:off x="435195" y="3366571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2EEEAD3E-4AF8-B6B6-3684-2D550774B5D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AFF21F-205A-72E5-10BF-3801588E1B49}"/>
              </a:ext>
            </a:extLst>
          </p:cNvPr>
          <p:cNvSpPr/>
          <p:nvPr/>
        </p:nvSpPr>
        <p:spPr>
          <a:xfrm>
            <a:off x="6189139" y="3429000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D1BC91-F98C-5817-F4A4-CC1E08186F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0365" y="2944325"/>
            <a:ext cx="4515583" cy="3010389"/>
          </a:xfrm>
          <a:prstGeom prst="rect">
            <a:avLst/>
          </a:prstGeom>
        </p:spPr>
      </p:pic>
      <p:sp>
        <p:nvSpPr>
          <p:cNvPr id="10" name="AutoShape 6" descr="Image générée">
            <a:extLst>
              <a:ext uri="{FF2B5EF4-FFF2-40B4-BE49-F238E27FC236}">
                <a16:creationId xmlns:a16="http://schemas.microsoft.com/office/drawing/2014/main" id="{6B5C8538-F42F-6910-F047-F5EC511928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6A63EF3-821D-3CE8-6429-AA3F20FC6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616F17-8425-5807-7F72-CC3343B5F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E0E23D-28D6-B130-6298-01239F405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D1B298-55F1-DDAB-0BE5-72BE07BF9344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Comment lutter contre ______________ 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473755-27CF-5270-9CC3-DAA7B7F0EC56}"/>
              </a:ext>
            </a:extLst>
          </p:cNvPr>
          <p:cNvSpPr txBox="1"/>
          <p:nvPr/>
        </p:nvSpPr>
        <p:spPr>
          <a:xfrm>
            <a:off x="6189139" y="3648951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AD3ABA-E11E-51DC-B4EB-38B6D4304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34" y="4243351"/>
            <a:ext cx="1325583" cy="1405845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0293523-4E3E-93F4-F59D-3D52279C54EE}"/>
              </a:ext>
            </a:extLst>
          </p:cNvPr>
          <p:cNvCxnSpPr/>
          <p:nvPr/>
        </p:nvCxnSpPr>
        <p:spPr>
          <a:xfrm flipH="1">
            <a:off x="6742323" y="4243351"/>
            <a:ext cx="1333041" cy="14083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0175C8A-17B5-3C1D-F3FB-A469E1187D1B}"/>
              </a:ext>
            </a:extLst>
          </p:cNvPr>
          <p:cNvCxnSpPr/>
          <p:nvPr/>
        </p:nvCxnSpPr>
        <p:spPr>
          <a:xfrm>
            <a:off x="6802916" y="4243351"/>
            <a:ext cx="1222872" cy="14058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C0571728-469C-50F3-2642-C911298B1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8" y="4243351"/>
            <a:ext cx="1484370" cy="16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3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8EF9F-3426-8EFA-5A4F-23B7B884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292A49-C127-EEA3-31FF-7670AB6FDC67}"/>
              </a:ext>
            </a:extLst>
          </p:cNvPr>
          <p:cNvSpPr/>
          <p:nvPr/>
        </p:nvSpPr>
        <p:spPr>
          <a:xfrm>
            <a:off x="435195" y="3366571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167EF2B5-E053-103C-075C-3EE5DF16334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1FDB49A-40FE-A5FD-CAF6-A5241007107B}"/>
              </a:ext>
            </a:extLst>
          </p:cNvPr>
          <p:cNvSpPr/>
          <p:nvPr/>
        </p:nvSpPr>
        <p:spPr>
          <a:xfrm>
            <a:off x="6189139" y="3429000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943F48-B0D8-78D6-B411-E450B48FD6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0365" y="2944325"/>
            <a:ext cx="4515583" cy="3010389"/>
          </a:xfrm>
          <a:prstGeom prst="rect">
            <a:avLst/>
          </a:prstGeom>
        </p:spPr>
      </p:pic>
      <p:sp>
        <p:nvSpPr>
          <p:cNvPr id="10" name="AutoShape 6" descr="Image générée">
            <a:extLst>
              <a:ext uri="{FF2B5EF4-FFF2-40B4-BE49-F238E27FC236}">
                <a16:creationId xmlns:a16="http://schemas.microsoft.com/office/drawing/2014/main" id="{76C114E2-0504-B8DC-7370-D9A87D7F8D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521639-8860-0C92-DED7-C1FC6E747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D6ECB0-FC83-7F9A-94B8-4ABE9BCB8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6310A6-9603-33DB-0F77-FD8FBED79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93D59E-FBB4-1E8B-B6C6-CB8AFF9A57B2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Comment lutter contre ______________ 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3E9E05-CF2F-9B96-722C-3C3E4B811DF6}"/>
              </a:ext>
            </a:extLst>
          </p:cNvPr>
          <p:cNvSpPr txBox="1"/>
          <p:nvPr/>
        </p:nvSpPr>
        <p:spPr>
          <a:xfrm>
            <a:off x="6189139" y="3648951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D0E3A1-D3D6-E6B9-6E16-1D0512CEAB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8" y="4243351"/>
            <a:ext cx="1484370" cy="1623911"/>
          </a:xfrm>
          <a:prstGeom prst="rect">
            <a:avLst/>
          </a:prstGeom>
        </p:spPr>
      </p:pic>
      <p:pic>
        <p:nvPicPr>
          <p:cNvPr id="12" name="Image 11" descr="Une image contenant ciel, habits, bâtiment, personne&#10;&#10;Le contenu généré par l’IA peut être incorrect.">
            <a:extLst>
              <a:ext uri="{FF2B5EF4-FFF2-40B4-BE49-F238E27FC236}">
                <a16:creationId xmlns:a16="http://schemas.microsoft.com/office/drawing/2014/main" id="{E3D6B379-516A-9BEF-B7DB-19C36BCB1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61" y="4243351"/>
            <a:ext cx="1423930" cy="14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9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314E9-D249-1000-FA3C-EB42F32DF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BD875E-4451-DD2D-EFD4-94ED6067AE0B}"/>
              </a:ext>
            </a:extLst>
          </p:cNvPr>
          <p:cNvSpPr/>
          <p:nvPr/>
        </p:nvSpPr>
        <p:spPr>
          <a:xfrm>
            <a:off x="435195" y="3366571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1941B3E2-0DDA-AEA3-5778-4E294FEC032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14AE38-9A50-E929-E912-FBD00C24CA82}"/>
              </a:ext>
            </a:extLst>
          </p:cNvPr>
          <p:cNvSpPr/>
          <p:nvPr/>
        </p:nvSpPr>
        <p:spPr>
          <a:xfrm>
            <a:off x="6189139" y="3429000"/>
            <a:ext cx="2429775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4C49C9-60AA-90FC-FA9E-56CD369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0365" y="2944325"/>
            <a:ext cx="4515583" cy="3010389"/>
          </a:xfrm>
          <a:prstGeom prst="rect">
            <a:avLst/>
          </a:prstGeom>
        </p:spPr>
      </p:pic>
      <p:sp>
        <p:nvSpPr>
          <p:cNvPr id="10" name="AutoShape 6" descr="Image générée">
            <a:extLst>
              <a:ext uri="{FF2B5EF4-FFF2-40B4-BE49-F238E27FC236}">
                <a16:creationId xmlns:a16="http://schemas.microsoft.com/office/drawing/2014/main" id="{499D03F6-3950-C768-F30C-B5E1DFBCE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6E9DAA8-1357-6F06-792F-C884F594C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4A4C08-8937-9945-B399-F838AE8CF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6A5B61-9FC5-94D4-878A-D5B204192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A31A744-B9BD-A392-996E-B614B0205FE5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Comment lutter contre ______________ 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96CF5A-85CF-EA9C-646A-024C060CFDB2}"/>
              </a:ext>
            </a:extLst>
          </p:cNvPr>
          <p:cNvSpPr txBox="1"/>
          <p:nvPr/>
        </p:nvSpPr>
        <p:spPr>
          <a:xfrm>
            <a:off x="6189139" y="3648951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2F5FAC-069B-0A34-127F-67B01240D2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93" y="4406076"/>
            <a:ext cx="1246644" cy="1323483"/>
          </a:xfrm>
          <a:prstGeom prst="rect">
            <a:avLst/>
          </a:prstGeom>
        </p:spPr>
      </p:pic>
      <p:pic>
        <p:nvPicPr>
          <p:cNvPr id="14" name="Image 13" descr="Une image contenant bus, ciel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BAD4169E-6CE9-95C7-1736-1C8A2A2E2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874" y="4243351"/>
            <a:ext cx="1382304" cy="138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5F329-1EB0-48BF-13AF-41452451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D6899BB-06F1-3568-5783-F46E6AE0A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70431F3-F0F9-9A46-4AE6-FF8105CD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4F8393-1D5C-4AFE-59EB-D4E0DFCA6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28530" y="2895660"/>
            <a:ext cx="3965141" cy="278926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7E1EA91-1265-E9F2-556C-BBA9298503CA}"/>
              </a:ext>
            </a:extLst>
          </p:cNvPr>
          <p:cNvGrpSpPr/>
          <p:nvPr/>
        </p:nvGrpSpPr>
        <p:grpSpPr>
          <a:xfrm>
            <a:off x="5780737" y="2003716"/>
            <a:ext cx="1219370" cy="1145917"/>
            <a:chOff x="6427490" y="1907261"/>
            <a:chExt cx="1219370" cy="10860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C3C78A-824E-9D27-38EF-AB6A496AC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8EEB857-9118-CA1C-3F95-93B901EE7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769465AD-825E-C916-35CE-91F47DCED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565" y="1986930"/>
            <a:ext cx="1218404" cy="11636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D61A3B-7DC1-5970-6A8D-6F0AFA0C3E05}"/>
              </a:ext>
            </a:extLst>
          </p:cNvPr>
          <p:cNvSpPr txBox="1"/>
          <p:nvPr/>
        </p:nvSpPr>
        <p:spPr>
          <a:xfrm>
            <a:off x="435196" y="3658576"/>
            <a:ext cx="247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Comment lutter contre ______________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14DC92-BFB0-7F3B-C120-A792B16484F4}"/>
              </a:ext>
            </a:extLst>
          </p:cNvPr>
          <p:cNvSpPr txBox="1"/>
          <p:nvPr/>
        </p:nvSpPr>
        <p:spPr>
          <a:xfrm>
            <a:off x="6189139" y="3648951"/>
            <a:ext cx="2429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_______</a:t>
            </a:r>
            <a:r>
              <a:rPr lang="fr-FR" sz="1600" b="1" dirty="0">
                <a:solidFill>
                  <a:srgbClr val="424D7B"/>
                </a:solidFill>
                <a:latin typeface="Dosis SemiBold" pitchFamily="2" charset="0"/>
              </a:rPr>
              <a:t>_______.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32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Ecrit : Point de langue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082F3B1A-ADFB-3D4D-585C-15334E82B6A1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400"/>
              <a:t>Lecture de phrases.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87C8F6A-3DEB-0D9A-64EE-A9E7599F20DC}"/>
              </a:ext>
            </a:extLst>
          </p:cNvPr>
          <p:cNvSpPr txBox="1">
            <a:spLocks/>
          </p:cNvSpPr>
          <p:nvPr/>
        </p:nvSpPr>
        <p:spPr>
          <a:xfrm>
            <a:off x="2125981" y="2597769"/>
            <a:ext cx="5318760" cy="60263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Poser la question : Comment lutter contre le réchauffement climatique ?</a:t>
            </a:r>
          </a:p>
          <a:p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Répondre à la question : Comment lutter contre le réchauffement climatique ?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464C626-D277-FDBC-E569-05D02411BFEB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tx2"/>
                </a:solidFill>
              </a:rPr>
              <a:t>Conjuguer les verbes du 1er groupe au subjonctif présent.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CC92BE9-1DFB-CA6D-6E57-A01423010F5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6C1173-5C96-417D-1DEC-0A08A5C3B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0BA8D5-887F-B622-B390-4AE80DF7E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552606" y="2895496"/>
            <a:ext cx="6518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verbes du 1</a:t>
            </a:r>
            <a:r>
              <a:rPr kumimoji="0" lang="fr-FR" sz="3600" b="1" i="0" u="none" strike="noStrike" kern="0" cap="none" spc="0" normalizeH="0" baseline="3000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groupe au subjonctif présent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conjuguer les verbes du 1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groupe au subjonctif présent.</a:t>
            </a:r>
          </a:p>
        </p:txBody>
      </p:sp>
    </p:spTree>
    <p:extLst>
      <p:ext uri="{BB962C8B-B14F-4D97-AF65-F5344CB8AC3E}">
        <p14:creationId xmlns:p14="http://schemas.microsoft.com/office/powerpoint/2010/main" val="375650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967000"/>
            <a:ext cx="764413" cy="764413"/>
          </a:xfrm>
          <a:prstGeom prst="rect">
            <a:avLst/>
          </a:prstGeom>
        </p:spPr>
      </p:pic>
      <p:pic>
        <p:nvPicPr>
          <p:cNvPr id="2" name="conjugaison">
            <a:hlinkClick r:id="" action="ppaction://media"/>
            <a:extLst>
              <a:ext uri="{FF2B5EF4-FFF2-40B4-BE49-F238E27FC236}">
                <a16:creationId xmlns:a16="http://schemas.microsoft.com/office/drawing/2014/main" id="{E4F66FF7-BE6F-D2CA-D329-5B5B46A7A6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1488" y="1936674"/>
            <a:ext cx="7341024" cy="412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2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60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6DB7-8117-E7EC-6156-000873F75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7B36345-0C93-B571-E578-76D2214B727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E58ED5E-2801-9775-8851-67A345CF5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64D754-D9CF-94CF-0A16-7346BB75D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83626027-0CEB-25D3-6634-7B9A0405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AA267F-23A9-718B-584E-9B57ADA0B6B7}"/>
              </a:ext>
            </a:extLst>
          </p:cNvPr>
          <p:cNvSpPr txBox="1"/>
          <p:nvPr/>
        </p:nvSpPr>
        <p:spPr>
          <a:xfrm>
            <a:off x="910484" y="1746421"/>
            <a:ext cx="7323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verbes du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1er groupe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subjonctif présent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3A409E-47AC-8F3C-5BE7-9962FF6B4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610" y="2471605"/>
            <a:ext cx="4853291" cy="39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0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1239-464D-DDBB-CD1E-1BAD2502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889E6-0C76-01CB-FC2B-874CB5C7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BA0BC1-1267-40C0-92E4-A225ACF858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7C91938-60B6-4B31-3E75-2D6280244BF0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562896-CC0E-BECB-63AB-20158D34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AA3F8C-A269-F331-326A-45D65FD07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7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264713" cy="612000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Sur vos ardoises, complétez la phrase avec le verbe « recycler » au subjonctif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116D2-DDF9-1F11-080C-A6B934CBE228}"/>
              </a:ext>
            </a:extLst>
          </p:cNvPr>
          <p:cNvSpPr txBox="1"/>
          <p:nvPr/>
        </p:nvSpPr>
        <p:spPr>
          <a:xfrm>
            <a:off x="807720" y="2834097"/>
            <a:ext cx="766158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nous 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(recycler) nos déchets pour protéger la planète.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9">
            <a:extLst>
              <a:ext uri="{FF2B5EF4-FFF2-40B4-BE49-F238E27FC236}">
                <a16:creationId xmlns:a16="http://schemas.microsoft.com/office/drawing/2014/main" id="{A3D569F8-CFFD-6D45-5BDD-45DA8CE0D80E}"/>
              </a:ext>
            </a:extLst>
          </p:cNvPr>
          <p:cNvGrpSpPr/>
          <p:nvPr/>
        </p:nvGrpSpPr>
        <p:grpSpPr>
          <a:xfrm>
            <a:off x="139050" y="571601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934C2-2EB4-BDA2-102B-0A09973E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32D32D-2CF4-449A-61C1-8EA6B16A38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B0BCC-2A8A-ADD1-5FE9-954F5DFA63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926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8B98-5DFC-DE6C-1350-3E09B249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6C204-BA5F-0C77-DF9D-DF0DB65B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428F6-B6AB-C046-10DA-EBCF5927340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DBADE9-2F76-5848-3036-FA06022CB6F9}"/>
              </a:ext>
            </a:extLst>
          </p:cNvPr>
          <p:cNvGrpSpPr/>
          <p:nvPr/>
        </p:nvGrpSpPr>
        <p:grpSpPr>
          <a:xfrm>
            <a:off x="73553" y="571601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3E25699-226F-74AF-E254-4314C3CE6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2402ED-32A0-5735-D32D-0891D1F4A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89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grpSp>
        <p:nvGrpSpPr>
          <p:cNvPr id="4" name="Groupe 10">
            <a:extLst>
              <a:ext uri="{FF2B5EF4-FFF2-40B4-BE49-F238E27FC236}">
                <a16:creationId xmlns:a16="http://schemas.microsoft.com/office/drawing/2014/main" id="{308ACF1A-B5D3-7AC6-53CF-878E0344393D}"/>
              </a:ext>
            </a:extLst>
          </p:cNvPr>
          <p:cNvGrpSpPr/>
          <p:nvPr/>
        </p:nvGrpSpPr>
        <p:grpSpPr>
          <a:xfrm>
            <a:off x="180614" y="571601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F9AC371-18EE-43BA-F3A9-9760F392D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84E81F-9854-DC8B-1BBF-4BA8E2CB7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083B5E2-2EF2-AAF5-77A9-7B326DCA3F5D}"/>
              </a:ext>
            </a:extLst>
          </p:cNvPr>
          <p:cNvSpPr txBox="1"/>
          <p:nvPr/>
        </p:nvSpPr>
        <p:spPr>
          <a:xfrm>
            <a:off x="807720" y="2834097"/>
            <a:ext cx="766158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faut que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recyclions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nos déchets pour protéger la planète.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53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5706A0-7940-35AE-8769-9853675C2F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BC1477-FF99-173F-2EDA-C8E346D8FE12}"/>
              </a:ext>
            </a:extLst>
          </p:cNvPr>
          <p:cNvSpPr txBox="1"/>
          <p:nvPr/>
        </p:nvSpPr>
        <p:spPr>
          <a:xfrm>
            <a:off x="434340" y="2643597"/>
            <a:ext cx="827532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j’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(économiser)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l’eau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D6354B5-1355-C566-F9BC-81ACA0284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économiser »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subjonctif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FD1E-DF67-687B-6D4A-DB9A12BB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8E40C-66DE-3AB6-A4E1-D3963A98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1FAD21-4F3F-82D3-8D46-A6AA36D9255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28B2B7-35AE-0C83-05C3-36B54E1B4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057D02-3A2B-6A76-D138-2F434E7F2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240D0F-23FD-BD4D-076E-9AE8605B55F5}"/>
              </a:ext>
            </a:extLst>
          </p:cNvPr>
          <p:cNvSpPr txBox="1"/>
          <p:nvPr/>
        </p:nvSpPr>
        <p:spPr>
          <a:xfrm>
            <a:off x="434340" y="2643597"/>
            <a:ext cx="827532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faut que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économise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l’eau.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EBF354-2F2E-1E6F-3294-F527D9741C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445169" y="2978877"/>
            <a:ext cx="8086832" cy="1664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que vous 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(planter)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plantes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aider la planète.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8196106-E888-68EF-3FE6-82B5359A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planter »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subjonctif présent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FF91-CDEF-3486-5186-5E4C6C29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9463D-2F39-2DBB-3EB3-3B592B8B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8AC11B-A5F4-D7C5-6527-0D5C24F31E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65C103-B909-FAE6-2757-487E13F6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0580D0-8A7C-F3C5-0124-E074D3FD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14E956-94D4-0958-9AEB-8724B2BDBFAA}"/>
              </a:ext>
            </a:extLst>
          </p:cNvPr>
          <p:cNvSpPr txBox="1"/>
          <p:nvPr/>
        </p:nvSpPr>
        <p:spPr>
          <a:xfrm>
            <a:off x="445169" y="2978877"/>
            <a:ext cx="8086832" cy="1664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Il faut que</a:t>
            </a:r>
            <a:r>
              <a:rPr lang="fr-MA" sz="36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vous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plantiez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plantes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aider la planète.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3D354-0CCF-9412-E02A-EA06C421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8726ED-D2B0-D1DE-7AC7-7589283724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57483" y="568229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C68BE2-8ED3-AF59-C248-37A94BFC42FC}"/>
              </a:ext>
            </a:extLst>
          </p:cNvPr>
          <p:cNvSpPr txBox="1"/>
          <p:nvPr/>
        </p:nvSpPr>
        <p:spPr>
          <a:xfrm>
            <a:off x="900545" y="2978877"/>
            <a:ext cx="734290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faut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(changer) ta façon de consommer.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32BD8BF-FBF6-462D-2C48-7B1106C3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Compétez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phrase avec le verbe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changer »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au subjonctif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présent.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E090A-9EF5-29E6-966F-AA50FAA1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62DC3-55C4-3B8C-CD15-892E012B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77B76E-DED9-303A-2AED-06DDC0A240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2844000" y="1983664"/>
            <a:ext cx="3456000" cy="345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EFF3FA-0AF0-59C6-49D4-A26CD919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0" y="514269"/>
            <a:ext cx="124978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E249-1E12-4E00-E1B0-4B1A4FCF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9A863-EA21-65E6-D1FB-CE1F54E6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07DC88-658D-AB19-9C04-E87DECCE6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1FDE2E-2345-F886-D573-889388B2D2E9}"/>
              </a:ext>
            </a:extLst>
          </p:cNvPr>
          <p:cNvSpPr txBox="1"/>
          <p:nvPr/>
        </p:nvSpPr>
        <p:spPr>
          <a:xfrm>
            <a:off x="900545" y="2605497"/>
            <a:ext cx="734290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faut que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changes 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ta façon de consommer.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33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550F-09FA-A1CE-0E1A-45BA489E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F99FCF4-54DC-CD1E-4669-BCA51A2E958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6C34C-7083-66FC-55C4-080432FBC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45" y="571229"/>
            <a:ext cx="1146147" cy="981541"/>
          </a:xfrm>
          <a:prstGeom prst="rect">
            <a:avLst/>
          </a:prstGeom>
        </p:spPr>
      </p:pic>
      <p:sp>
        <p:nvSpPr>
          <p:cNvPr id="8" name="Titre 9">
            <a:extLst>
              <a:ext uri="{FF2B5EF4-FFF2-40B4-BE49-F238E27FC236}">
                <a16:creationId xmlns:a16="http://schemas.microsoft.com/office/drawing/2014/main" id="{2E58B6AF-FAC1-AEF7-817B-44A85F3E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Rangez vos ardoises. </a:t>
            </a:r>
          </a:p>
        </p:txBody>
      </p:sp>
      <p:pic>
        <p:nvPicPr>
          <p:cNvPr id="9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34FC1E18-B5FE-B5E2-167A-AD0F8BF1C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C0C6-EFB8-F482-578F-451A69C15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8D7E1B-58A6-9EFC-D131-D6BF767D5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1411130"/>
            <a:ext cx="3470480" cy="53232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CBE62C7-A76A-0283-D05A-7CB281E0363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16DFAB-C6D8-AD66-6286-7FAE952856C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3">
            <a:extLst>
              <a:ext uri="{FF2B5EF4-FFF2-40B4-BE49-F238E27FC236}">
                <a16:creationId xmlns:a16="http://schemas.microsoft.com/office/drawing/2014/main" id="{5E96820D-D230-4AB5-2713-B02DBF53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105.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5BF547-AA18-C109-2C5E-06D8456262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CBE5F2F-B3C6-A757-B46C-A0F6A9396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C7741C-EF94-12C6-7DEF-72FA90DFD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39F325-9E57-101D-A2E5-3D65A81C5E47}"/>
              </a:ext>
            </a:extLst>
          </p:cNvPr>
          <p:cNvSpPr/>
          <p:nvPr/>
        </p:nvSpPr>
        <p:spPr>
          <a:xfrm>
            <a:off x="2912571" y="2133600"/>
            <a:ext cx="3394669" cy="12954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06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3CF6892-FE25-2694-6D08-9C9D0774AD6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C6672D0-F792-87CC-E653-95BBF2552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69926-7FFB-2C80-4333-38C61E30A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080" y="1841164"/>
            <a:ext cx="3175672" cy="31756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582270-EBC9-F1C3-C71D-95BB67C536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085" y="2203373"/>
            <a:ext cx="4681029" cy="33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0177C19-978E-2940-455D-2688FAA46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31" y="1951426"/>
            <a:ext cx="5817218" cy="4216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Faites attention à l’orthographe.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57DC3FB-5316-A7D1-1958-0C1D8E33B2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B5D171-DECB-3BC1-EE4C-BC49EF2C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4B41A-5055-8F09-D449-2E9B8F3E3A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EE89A23-8F73-1024-973E-36E90BB7C861}"/>
              </a:ext>
            </a:extLst>
          </p:cNvPr>
          <p:cNvSpPr txBox="1"/>
          <p:nvPr/>
        </p:nvSpPr>
        <p:spPr>
          <a:xfrm>
            <a:off x="4442240" y="1846765"/>
            <a:ext cx="1615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protè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43A36ED-12FB-4D40-C872-D6F115291B61}"/>
              </a:ext>
            </a:extLst>
          </p:cNvPr>
          <p:cNvSpPr txBox="1"/>
          <p:nvPr/>
        </p:nvSpPr>
        <p:spPr>
          <a:xfrm>
            <a:off x="3912908" y="2853360"/>
            <a:ext cx="1318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utilise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A39C02-9302-AAC6-1076-C24FAB47EA25}"/>
              </a:ext>
            </a:extLst>
          </p:cNvPr>
          <p:cNvSpPr txBox="1"/>
          <p:nvPr/>
        </p:nvSpPr>
        <p:spPr>
          <a:xfrm>
            <a:off x="4164368" y="3712047"/>
            <a:ext cx="1318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utilisiez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4965FE-B62E-55E6-007D-1F0FFE786177}"/>
              </a:ext>
            </a:extLst>
          </p:cNvPr>
          <p:cNvSpPr txBox="1"/>
          <p:nvPr/>
        </p:nvSpPr>
        <p:spPr>
          <a:xfrm>
            <a:off x="4442240" y="4680490"/>
            <a:ext cx="179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chan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B15E77-BC11-2CA6-41FC-B1550600559C}"/>
              </a:ext>
            </a:extLst>
          </p:cNvPr>
          <p:cNvSpPr txBox="1"/>
          <p:nvPr/>
        </p:nvSpPr>
        <p:spPr>
          <a:xfrm>
            <a:off x="3253816" y="5592016"/>
            <a:ext cx="1318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recycle</a:t>
            </a:r>
          </a:p>
        </p:txBody>
      </p:sp>
    </p:spTree>
    <p:extLst>
      <p:ext uri="{BB962C8B-B14F-4D97-AF65-F5344CB8AC3E}">
        <p14:creationId xmlns:p14="http://schemas.microsoft.com/office/powerpoint/2010/main" val="335300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Lecture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9DEAB56F-C3D3-EA95-00A8-EE367DB7291F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400"/>
              <a:t>Lecture de phrases.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8A0677DA-0E44-1EA0-6976-8945BD69F418}"/>
              </a:ext>
            </a:extLst>
          </p:cNvPr>
          <p:cNvSpPr txBox="1">
            <a:spLocks/>
          </p:cNvSpPr>
          <p:nvPr/>
        </p:nvSpPr>
        <p:spPr>
          <a:xfrm>
            <a:off x="2125981" y="2597769"/>
            <a:ext cx="5318760" cy="60263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Poser la question : Comment lutter contre le réchauffement climatique ?</a:t>
            </a:r>
          </a:p>
          <a:p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Répondre à la question : Comment lutter contre le réchauffement climatique ?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AC4FE102-2E05-ADB5-F17F-BD0DB83DFA09}"/>
              </a:ext>
            </a:extLst>
          </p:cNvPr>
          <p:cNvSpPr txBox="1">
            <a:spLocks/>
          </p:cNvSpPr>
          <p:nvPr/>
        </p:nvSpPr>
        <p:spPr>
          <a:xfrm>
            <a:off x="2173870" y="4029633"/>
            <a:ext cx="5159510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Conjuguer les verbes du 1er groupe au subjonctif présent.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724699" y="1957438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qui menace notre planète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E908C-072C-1CE0-826E-83843F82AB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783"/>
          <a:stretch>
            <a:fillRect/>
          </a:stretch>
        </p:blipFill>
        <p:spPr>
          <a:xfrm>
            <a:off x="2829945" y="2718846"/>
            <a:ext cx="4105174" cy="289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A4BAF0-A07B-4342-A518-DF552ECFB9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079" y="2627117"/>
            <a:ext cx="7711246" cy="20238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06D6B5-FB7D-C035-CF74-436A5EB556A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1114" y="3065168"/>
            <a:ext cx="41818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4EDB1-7C1E-2194-960B-30822E8E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76D86B7-9A10-2C58-5ACA-9DF11FD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486685-6FEA-B6A9-D078-C458A8B25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EC8D80-2760-5641-6125-1A6197037A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7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587284" y="777385"/>
            <a:ext cx="724824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3, le réchauffement climatique menace notre environnement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 »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58285E-D90F-BC51-FF83-A7217891DC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079" y="2627117"/>
            <a:ext cx="7711246" cy="20238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55FB75-0ED6-6DCF-2095-B23F7B19D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1114" y="3065168"/>
            <a:ext cx="41818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103.   Avec votre voisin, vous allez lire et répondre à la question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6355843" y="2639195"/>
            <a:ext cx="2391917" cy="22296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34075E-56DE-2334-01E5-D82C3EAEA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50" y="2735656"/>
            <a:ext cx="5865593" cy="164522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97BF12-D02B-AAC8-C0A7-51CF14D1730A}"/>
              </a:ext>
            </a:extLst>
          </p:cNvPr>
          <p:cNvSpPr/>
          <p:nvPr/>
        </p:nvSpPr>
        <p:spPr>
          <a:xfrm>
            <a:off x="529894" y="2639195"/>
            <a:ext cx="5825950" cy="184467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167E3C-3842-CF7D-7A46-9066759BF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25" y="2500164"/>
            <a:ext cx="8014150" cy="22478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est réponse est : « Il faut que les gens recyclent les déchets.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»  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81EE72-7446-172E-4128-5344D20DDDE8}"/>
              </a:ext>
            </a:extLst>
          </p:cNvPr>
          <p:cNvSpPr txBox="1"/>
          <p:nvPr/>
        </p:nvSpPr>
        <p:spPr>
          <a:xfrm>
            <a:off x="5083116" y="3793288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590451-A5DE-1FFB-B60C-5DD0B4150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35" y="1608119"/>
            <a:ext cx="3388845" cy="519802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103.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2901113" y="3836663"/>
            <a:ext cx="2198497" cy="72000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CF51462B-D779-477E-9517-4F2B0AFC5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35A408-A237-4311-81F3-D3A492C075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CCE973-27AD-479F-B752-928124FA695C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d8db30b5-515f-47c2-aaaa-9e753899d7f9"/>
    <ds:schemaRef ds:uri="7276290a-b6fc-4cea-887e-88482890cd9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10227</TotalTime>
  <Words>981</Words>
  <Application>Microsoft Office PowerPoint</Application>
  <PresentationFormat>Affichage à l'écran (4:3)</PresentationFormat>
  <Paragraphs>136</Paragraphs>
  <Slides>51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51</vt:i4>
      </vt:variant>
    </vt:vector>
  </HeadingPairs>
  <TitlesOfParts>
    <vt:vector size="70" baseType="lpstr">
      <vt:lpstr>Dosis</vt:lpstr>
      <vt:lpstr>Dosis SemiBold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2_Lecture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apprendre à poser les questions comme Majd et Nada. Répétons ensemble. </vt:lpstr>
      <vt:lpstr>Maintenant, nous allons apprendre à répondre aux questions : « Comment lutter contre le réchauffement climatique ? », « Comment lutter contre la pollution ? ».</vt:lpstr>
      <vt:lpstr>Lecture de la vidéo. </vt:lpstr>
      <vt:lpstr>Répétons ensemble. </vt:lpstr>
      <vt:lpstr>Voici d’autres exemples :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conjuguer les verbes du 1er groupe au subjonctif présent.</vt:lpstr>
      <vt:lpstr>Lecture de la vidéo.</vt:lpstr>
      <vt:lpstr>Répétons ensemble.</vt:lpstr>
      <vt:lpstr>Prenez vos ardoises.</vt:lpstr>
      <vt:lpstr>Sur vos ardoises, complétez la phrase avec le verbe « recycler » au subjonctif présent.</vt:lpstr>
      <vt:lpstr>Levez les ardoises. </vt:lpstr>
      <vt:lpstr>Corrigez. </vt:lpstr>
      <vt:lpstr>Compétez la phrase avec le verbe « économiser »  au subjonctif présent.</vt:lpstr>
      <vt:lpstr>Levez les ardoises. </vt:lpstr>
      <vt:lpstr>Corrigez.</vt:lpstr>
      <vt:lpstr>Compétez la phrase avec le verbe « planter » au subjonctif présent.</vt:lpstr>
      <vt:lpstr>Levez les ardoises. </vt:lpstr>
      <vt:lpstr>Corrigez.</vt:lpstr>
      <vt:lpstr>Compétez la phrase avec le verbe « changer » au subjonctif présent.</vt:lpstr>
      <vt:lpstr>Levez les ardoises. </vt:lpstr>
      <vt:lpstr>Corrigez.</vt:lpstr>
      <vt:lpstr>Rangez vos ardoises. </vt:lpstr>
      <vt:lpstr>Prenez vos livrets à la page 105.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Prenez vos ardoises.</vt:lpstr>
      <vt:lpstr>Présentation PowerPoint</vt:lpstr>
      <vt:lpstr>Levez vos ardoises.</vt:lpstr>
      <vt:lpstr>Présentation PowerPoint</vt:lpstr>
      <vt:lpstr>Prenez vos livrets à la page 103.   Avec votre voisin, vous allez lire et répondre à la question de l’activité 4. Je vais circuler entre les rangs pour vous aider. </vt:lpstr>
      <vt:lpstr>Présentation PowerPoint</vt:lpstr>
      <vt:lpstr>Notez les devoirs à faire à la maison. Vous allez lire et recopier le dialogue de la page 103. 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Hassan Oukessou</dc:creator>
  <cp:lastModifiedBy>KHALID.RAMNI</cp:lastModifiedBy>
  <cp:revision>53</cp:revision>
  <cp:lastPrinted>2025-08-13T10:11:39Z</cp:lastPrinted>
  <dcterms:created xsi:type="dcterms:W3CDTF">2025-08-01T12:31:49Z</dcterms:created>
  <dcterms:modified xsi:type="dcterms:W3CDTF">2026-04-13T17:55:08Z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