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3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4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31" r:id="rId15"/>
  </p:sldMasterIdLst>
  <p:notesMasterIdLst>
    <p:notesMasterId r:id="rId83"/>
  </p:notesMasterIdLst>
  <p:sldIdLst>
    <p:sldId id="257" r:id="rId16"/>
    <p:sldId id="1029" r:id="rId17"/>
    <p:sldId id="951" r:id="rId18"/>
    <p:sldId id="1208" r:id="rId19"/>
    <p:sldId id="728" r:id="rId20"/>
    <p:sldId id="1098" r:id="rId21"/>
    <p:sldId id="1184" r:id="rId22"/>
    <p:sldId id="1147" r:id="rId23"/>
    <p:sldId id="1295" r:id="rId24"/>
    <p:sldId id="878" r:id="rId25"/>
    <p:sldId id="1159" r:id="rId26"/>
    <p:sldId id="1299" r:id="rId27"/>
    <p:sldId id="1301" r:id="rId28"/>
    <p:sldId id="1302" r:id="rId29"/>
    <p:sldId id="1303" r:id="rId30"/>
    <p:sldId id="1124" r:id="rId31"/>
    <p:sldId id="1300" r:id="rId32"/>
    <p:sldId id="1292" r:id="rId33"/>
    <p:sldId id="1289" r:id="rId34"/>
    <p:sldId id="1265" r:id="rId35"/>
    <p:sldId id="1095" r:id="rId36"/>
    <p:sldId id="1126" r:id="rId37"/>
    <p:sldId id="1102" r:id="rId38"/>
    <p:sldId id="1101" r:id="rId39"/>
    <p:sldId id="1304" r:id="rId40"/>
    <p:sldId id="1305" r:id="rId41"/>
    <p:sldId id="1092" r:id="rId42"/>
    <p:sldId id="1156" r:id="rId43"/>
    <p:sldId id="1035" r:id="rId44"/>
    <p:sldId id="715" r:id="rId45"/>
    <p:sldId id="1309" r:id="rId46"/>
    <p:sldId id="1310" r:id="rId47"/>
    <p:sldId id="1088" r:id="rId48"/>
    <p:sldId id="1311" r:id="rId49"/>
    <p:sldId id="1312" r:id="rId50"/>
    <p:sldId id="1313" r:id="rId51"/>
    <p:sldId id="1314" r:id="rId52"/>
    <p:sldId id="1315" r:id="rId53"/>
    <p:sldId id="1316" r:id="rId54"/>
    <p:sldId id="1317" r:id="rId55"/>
    <p:sldId id="1205" r:id="rId56"/>
    <p:sldId id="1318" r:id="rId57"/>
    <p:sldId id="1319" r:id="rId58"/>
    <p:sldId id="1320" r:id="rId59"/>
    <p:sldId id="1321" r:id="rId60"/>
    <p:sldId id="1322" r:id="rId61"/>
    <p:sldId id="1103" r:id="rId62"/>
    <p:sldId id="1161" r:id="rId63"/>
    <p:sldId id="1212" r:id="rId64"/>
    <p:sldId id="1216" r:id="rId65"/>
    <p:sldId id="1104" r:id="rId66"/>
    <p:sldId id="1162" r:id="rId67"/>
    <p:sldId id="1034" r:id="rId68"/>
    <p:sldId id="1323" r:id="rId69"/>
    <p:sldId id="1278" r:id="rId70"/>
    <p:sldId id="1186" r:id="rId71"/>
    <p:sldId id="1279" r:id="rId72"/>
    <p:sldId id="1187" r:id="rId73"/>
    <p:sldId id="1036" r:id="rId74"/>
    <p:sldId id="1280" r:id="rId75"/>
    <p:sldId id="1051" r:id="rId76"/>
    <p:sldId id="1281" r:id="rId77"/>
    <p:sldId id="1267" r:id="rId78"/>
    <p:sldId id="1282" r:id="rId79"/>
    <p:sldId id="1056" r:id="rId80"/>
    <p:sldId id="1057" r:id="rId81"/>
    <p:sldId id="689" r:id="rId82"/>
  </p:sldIdLst>
  <p:sldSz cx="9144000" cy="6858000" type="screen4x3"/>
  <p:notesSz cx="6735763" cy="9866313"/>
  <p:embeddedFontLst>
    <p:embeddedFont>
      <p:font typeface="Dosis" pitchFamily="2" charset="0"/>
      <p:regular r:id="rId84"/>
      <p:bold r:id="rId85"/>
    </p:embeddedFont>
    <p:embeddedFont>
      <p:font typeface="Dosis ExtraBold" pitchFamily="2" charset="0"/>
      <p:bold r:id="rId86"/>
    </p:embeddedFont>
    <p:embeddedFont>
      <p:font typeface="Dosis Medium" pitchFamily="2" charset="0"/>
      <p:regular r:id="rId87"/>
    </p:embeddedFont>
    <p:embeddedFont>
      <p:font typeface="Dosis SemiBold" pitchFamily="2" charset="0"/>
      <p:bold r:id="rId88"/>
    </p:embeddedFont>
    <p:embeddedFont>
      <p:font typeface="Mistral" panose="03090702030407020403" pitchFamily="66" charset="0"/>
      <p:regular r:id="rId8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F26553"/>
    <a:srgbClr val="2196B1"/>
    <a:srgbClr val="4B5377"/>
    <a:srgbClr val="424D7B"/>
    <a:srgbClr val="565F88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0CD43F-A6B2-4E6B-A8BF-4A54D89CD469}" v="10" dt="2026-04-05T09:19:28.5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824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76" Type="http://schemas.openxmlformats.org/officeDocument/2006/relationships/slide" Target="slides/slide61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slide" Target="slides/slide51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87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6.xml"/><Relationship Id="rId82" Type="http://schemas.openxmlformats.org/officeDocument/2006/relationships/slide" Target="slides/slide67.xml"/><Relationship Id="rId90" Type="http://schemas.openxmlformats.org/officeDocument/2006/relationships/presProps" Target="presProps.xml"/><Relationship Id="rId95" Type="http://schemas.microsoft.com/office/2015/10/relationships/revisionInfo" Target="revisionInfo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77" Type="http://schemas.openxmlformats.org/officeDocument/2006/relationships/slide" Target="slides/slide6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80" Type="http://schemas.openxmlformats.org/officeDocument/2006/relationships/slide" Target="slides/slide65.xml"/><Relationship Id="rId85" Type="http://schemas.openxmlformats.org/officeDocument/2006/relationships/font" Target="fonts/font2.fntdata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91" Type="http://schemas.openxmlformats.org/officeDocument/2006/relationships/viewProps" Target="viewProps.xml"/><Relationship Id="rId9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slide" Target="slides/slide66.xml"/><Relationship Id="rId86" Type="http://schemas.openxmlformats.org/officeDocument/2006/relationships/font" Target="fonts/font3.fntdata"/><Relationship Id="rId94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modSld">
      <pc:chgData name="Salima  Ben Najem" userId="5d5d9c33-4a8f-4fad-a74b-e23ae769dead" providerId="ADAL" clId="{9BC4A8D2-6BD3-4F6E-9B89-9E8D97E5DD9E}" dt="2026-03-30T11:42:07.056" v="1" actId="20577"/>
      <pc:docMkLst>
        <pc:docMk/>
      </pc:docMkLst>
      <pc:sldChg chg="modSp mod">
        <pc:chgData name="Salima  Ben Najem" userId="5d5d9c33-4a8f-4fad-a74b-e23ae769dead" providerId="ADAL" clId="{9BC4A8D2-6BD3-4F6E-9B89-9E8D97E5DD9E}" dt="2026-03-30T11:42:07.056" v="1" actId="20577"/>
        <pc:sldMkLst>
          <pc:docMk/>
          <pc:sldMk cId="4133189049" sldId="1103"/>
        </pc:sldMkLst>
        <pc:spChg chg="mod">
          <ac:chgData name="Salima  Ben Najem" userId="5d5d9c33-4a8f-4fad-a74b-e23ae769dead" providerId="ADAL" clId="{9BC4A8D2-6BD3-4F6E-9B89-9E8D97E5DD9E}" dt="2026-03-30T11:42:07.056" v="1" actId="20577"/>
          <ac:spMkLst>
            <pc:docMk/>
            <pc:sldMk cId="4133189049" sldId="1103"/>
            <ac:spMk id="9" creationId="{6B7BA6C0-10FD-BA08-AB78-14022360642A}"/>
          </ac:spMkLst>
        </pc:spChg>
      </pc:sldChg>
      <pc:sldChg chg="modSp mod">
        <pc:chgData name="Salima  Ben Najem" userId="5d5d9c33-4a8f-4fad-a74b-e23ae769dead" providerId="ADAL" clId="{9BC4A8D2-6BD3-4F6E-9B89-9E8D97E5DD9E}" dt="2026-03-30T11:40:17.520" v="0" actId="6549"/>
        <pc:sldMkLst>
          <pc:docMk/>
          <pc:sldMk cId="3064520887" sldId="1273"/>
        </pc:sldMkLst>
        <pc:spChg chg="mod">
          <ac:chgData name="Salima  Ben Najem" userId="5d5d9c33-4a8f-4fad-a74b-e23ae769dead" providerId="ADAL" clId="{9BC4A8D2-6BD3-4F6E-9B89-9E8D97E5DD9E}" dt="2026-03-30T11:40:17.520" v="0" actId="6549"/>
          <ac:spMkLst>
            <pc:docMk/>
            <pc:sldMk cId="3064520887" sldId="1273"/>
            <ac:spMk id="3" creationId="{109A0676-AB21-B7DB-C377-439114F5107F}"/>
          </ac:spMkLst>
        </pc:spChg>
      </pc:sldChg>
    </pc:docChg>
  </pc:docChgLst>
  <pc:docChgLst>
    <pc:chgData name="Salima  Ben Najem" userId="5d5d9c33-4a8f-4fad-a74b-e23ae769dead" providerId="ADAL" clId="{3B2DA2D5-F576-45EC-96B1-60930CA05631}"/>
    <pc:docChg chg="undo custSel addSld delSld modSld sldOrd">
      <pc:chgData name="Salima  Ben Najem" userId="5d5d9c33-4a8f-4fad-a74b-e23ae769dead" providerId="ADAL" clId="{3B2DA2D5-F576-45EC-96B1-60930CA05631}" dt="2026-04-05T09:34:11.350" v="2067" actId="20577"/>
      <pc:docMkLst>
        <pc:docMk/>
      </pc:docMkLst>
      <pc:sldChg chg="addSp delSp modSp mod">
        <pc:chgData name="Salima  Ben Najem" userId="5d5d9c33-4a8f-4fad-a74b-e23ae769dead" providerId="ADAL" clId="{3B2DA2D5-F576-45EC-96B1-60930CA05631}" dt="2026-04-04T16:55:10.104" v="736" actId="26606"/>
        <pc:sldMkLst>
          <pc:docMk/>
          <pc:sldMk cId="56895326" sldId="257"/>
        </pc:sldMkLst>
        <pc:spChg chg="add del mod">
          <ac:chgData name="Salima  Ben Najem" userId="5d5d9c33-4a8f-4fad-a74b-e23ae769dead" providerId="ADAL" clId="{3B2DA2D5-F576-45EC-96B1-60930CA05631}" dt="2026-04-04T16:54:12.338" v="730" actId="478"/>
          <ac:spMkLst>
            <pc:docMk/>
            <pc:sldMk cId="56895326" sldId="257"/>
            <ac:spMk id="2" creationId="{FC884D5A-5759-B325-7099-5E700850BDAF}"/>
          </ac:spMkLst>
        </pc:spChg>
        <pc:spChg chg="del">
          <ac:chgData name="Salima  Ben Najem" userId="5d5d9c33-4a8f-4fad-a74b-e23ae769dead" providerId="ADAL" clId="{3B2DA2D5-F576-45EC-96B1-60930CA05631}" dt="2026-04-04T16:54:45.716" v="732" actId="26606"/>
          <ac:spMkLst>
            <pc:docMk/>
            <pc:sldMk cId="56895326" sldId="257"/>
            <ac:spMk id="13" creationId="{42A4FC2C-047E-45A5-965D-8E1E3BF09BC6}"/>
          </ac:spMkLst>
        </pc:spChg>
        <pc:spChg chg="add del">
          <ac:chgData name="Salima  Ben Najem" userId="5d5d9c33-4a8f-4fad-a74b-e23ae769dead" providerId="ADAL" clId="{3B2DA2D5-F576-45EC-96B1-60930CA05631}" dt="2026-04-04T16:55:10.104" v="736" actId="26606"/>
          <ac:spMkLst>
            <pc:docMk/>
            <pc:sldMk cId="56895326" sldId="257"/>
            <ac:spMk id="18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4-04T16:55:10.104" v="736" actId="26606"/>
          <ac:spMkLst>
            <pc:docMk/>
            <pc:sldMk cId="56895326" sldId="257"/>
            <ac:spMk id="23" creationId="{42A4FC2C-047E-45A5-965D-8E1E3BF09BC6}"/>
          </ac:spMkLst>
        </pc:spChg>
        <pc:picChg chg="add del mod">
          <ac:chgData name="Salima  Ben Najem" userId="5d5d9c33-4a8f-4fad-a74b-e23ae769dead" providerId="ADAL" clId="{3B2DA2D5-F576-45EC-96B1-60930CA05631}" dt="2026-04-04T16:54:59.514" v="734" actId="478"/>
          <ac:picMkLst>
            <pc:docMk/>
            <pc:sldMk cId="56895326" sldId="257"/>
            <ac:picMk id="4" creationId="{BD3F0EB1-3561-F6FD-23B5-E6D270748F17}"/>
          </ac:picMkLst>
        </pc:picChg>
        <pc:picChg chg="add mod">
          <ac:chgData name="Salima  Ben Najem" userId="5d5d9c33-4a8f-4fad-a74b-e23ae769dead" providerId="ADAL" clId="{3B2DA2D5-F576-45EC-96B1-60930CA05631}" dt="2026-04-04T16:55:10.104" v="736" actId="26606"/>
          <ac:picMkLst>
            <pc:docMk/>
            <pc:sldMk cId="56895326" sldId="257"/>
            <ac:picMk id="6" creationId="{98525811-1C10-AAB4-2BB8-00D9055086A9}"/>
          </ac:picMkLst>
        </pc:picChg>
      </pc:sldChg>
      <pc:sldChg chg="modSp mod">
        <pc:chgData name="Salima  Ben Najem" userId="5d5d9c33-4a8f-4fad-a74b-e23ae769dead" providerId="ADAL" clId="{3B2DA2D5-F576-45EC-96B1-60930CA05631}" dt="2026-03-28T14:30:48.011" v="599" actId="113"/>
        <pc:sldMkLst>
          <pc:docMk/>
          <pc:sldMk cId="596514952" sldId="715"/>
        </pc:sldMkLst>
        <pc:spChg chg="mod">
          <ac:chgData name="Salima  Ben Najem" userId="5d5d9c33-4a8f-4fad-a74b-e23ae769dead" providerId="ADAL" clId="{3B2DA2D5-F576-45EC-96B1-60930CA05631}" dt="2026-03-28T14:30:48.011" v="599" actId="113"/>
          <ac:spMkLst>
            <pc:docMk/>
            <pc:sldMk cId="596514952" sldId="715"/>
            <ac:spMk id="2" creationId="{E7BB7C51-F9C8-43A6-BBF5-3279FD5FC999}"/>
          </ac:spMkLst>
        </pc:spChg>
        <pc:spChg chg="mod">
          <ac:chgData name="Salima  Ben Najem" userId="5d5d9c33-4a8f-4fad-a74b-e23ae769dead" providerId="ADAL" clId="{3B2DA2D5-F576-45EC-96B1-60930CA05631}" dt="2026-03-28T14:30:33.708" v="595" actId="20577"/>
          <ac:spMkLst>
            <pc:docMk/>
            <pc:sldMk cId="596514952" sldId="715"/>
            <ac:spMk id="3" creationId="{A7DFF4BB-703C-3C51-9922-547CB6F395C0}"/>
          </ac:spMkLst>
        </pc:spChg>
      </pc:sldChg>
      <pc:sldChg chg="add">
        <pc:chgData name="Salima  Ben Najem" userId="5d5d9c33-4a8f-4fad-a74b-e23ae769dead" providerId="ADAL" clId="{3B2DA2D5-F576-45EC-96B1-60930CA05631}" dt="2026-04-04T17:00:06.117" v="738"/>
        <pc:sldMkLst>
          <pc:docMk/>
          <pc:sldMk cId="125725378" sldId="866"/>
        </pc:sldMkLst>
      </pc:sldChg>
      <pc:sldChg chg="add del ord">
        <pc:chgData name="Salima  Ben Najem" userId="5d5d9c33-4a8f-4fad-a74b-e23ae769dead" providerId="ADAL" clId="{3B2DA2D5-F576-45EC-96B1-60930CA05631}" dt="2026-03-28T14:02:30.427" v="69"/>
        <pc:sldMkLst>
          <pc:docMk/>
          <pc:sldMk cId="3417006895" sldId="878"/>
        </pc:sldMkLst>
      </pc:sldChg>
      <pc:sldChg chg="addSp delSp modSp mod">
        <pc:chgData name="Salima  Ben Najem" userId="5d5d9c33-4a8f-4fad-a74b-e23ae769dead" providerId="ADAL" clId="{3B2DA2D5-F576-45EC-96B1-60930CA05631}" dt="2026-04-05T09:18:00.303" v="1286" actId="20577"/>
        <pc:sldMkLst>
          <pc:docMk/>
          <pc:sldMk cId="2239987032" sldId="1036"/>
        </pc:sldMkLst>
        <pc:spChg chg="mod">
          <ac:chgData name="Salima  Ben Najem" userId="5d5d9c33-4a8f-4fad-a74b-e23ae769dead" providerId="ADAL" clId="{3B2DA2D5-F576-45EC-96B1-60930CA05631}" dt="2026-04-05T09:18:00.303" v="1286" actId="20577"/>
          <ac:spMkLst>
            <pc:docMk/>
            <pc:sldMk cId="2239987032" sldId="1036"/>
            <ac:spMk id="7" creationId="{FAA3B166-1B0B-538F-A6D6-F5E955A58BE7}"/>
          </ac:spMkLst>
        </pc:spChg>
        <pc:spChg chg="mod">
          <ac:chgData name="Salima  Ben Najem" userId="5d5d9c33-4a8f-4fad-a74b-e23ae769dead" providerId="ADAL" clId="{3B2DA2D5-F576-45EC-96B1-60930CA05631}" dt="2026-04-05T09:17:41.581" v="1236" actId="1076"/>
          <ac:spMkLst>
            <pc:docMk/>
            <pc:sldMk cId="2239987032" sldId="1036"/>
            <ac:spMk id="10" creationId="{BBFB3128-DFD9-C56F-CEBA-54851600EA06}"/>
          </ac:spMkLst>
        </pc:spChg>
        <pc:picChg chg="add mod">
          <ac:chgData name="Salima  Ben Najem" userId="5d5d9c33-4a8f-4fad-a74b-e23ae769dead" providerId="ADAL" clId="{3B2DA2D5-F576-45EC-96B1-60930CA05631}" dt="2026-04-05T09:17:09.738" v="1174" actId="1076"/>
          <ac:picMkLst>
            <pc:docMk/>
            <pc:sldMk cId="2239987032" sldId="1036"/>
            <ac:picMk id="3" creationId="{C5EA3AA4-9E3A-6572-128C-E23051EBC0BC}"/>
          </ac:picMkLst>
        </pc:picChg>
        <pc:picChg chg="del">
          <ac:chgData name="Salima  Ben Najem" userId="5d5d9c33-4a8f-4fad-a74b-e23ae769dead" providerId="ADAL" clId="{3B2DA2D5-F576-45EC-96B1-60930CA05631}" dt="2026-04-05T09:17:02.748" v="1171" actId="478"/>
          <ac:picMkLst>
            <pc:docMk/>
            <pc:sldMk cId="2239987032" sldId="1036"/>
            <ac:picMk id="12" creationId="{3CD8C201-F5C6-12CC-426A-EAB5A4F8A3C0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4-05T09:32:54.703" v="2014" actId="1076"/>
        <pc:sldMkLst>
          <pc:docMk/>
          <pc:sldMk cId="1947886470" sldId="1051"/>
        </pc:sldMkLst>
        <pc:spChg chg="mod">
          <ac:chgData name="Salima  Ben Najem" userId="5d5d9c33-4a8f-4fad-a74b-e23ae769dead" providerId="ADAL" clId="{3B2DA2D5-F576-45EC-96B1-60930CA05631}" dt="2026-04-05T09:32:54.703" v="2014" actId="1076"/>
          <ac:spMkLst>
            <pc:docMk/>
            <pc:sldMk cId="1947886470" sldId="1051"/>
            <ac:spMk id="6" creationId="{F316A598-D49F-C083-1708-C89756179E64}"/>
          </ac:spMkLst>
        </pc:spChg>
        <pc:spChg chg="mod">
          <ac:chgData name="Salima  Ben Najem" userId="5d5d9c33-4a8f-4fad-a74b-e23ae769dead" providerId="ADAL" clId="{3B2DA2D5-F576-45EC-96B1-60930CA05631}" dt="2026-04-05T09:23:37.929" v="1513" actId="20577"/>
          <ac:spMkLst>
            <pc:docMk/>
            <pc:sldMk cId="1947886470" sldId="1051"/>
            <ac:spMk id="7" creationId="{3BAC0D4B-531A-8035-93B5-86A724507A8F}"/>
          </ac:spMkLst>
        </pc:spChg>
        <pc:picChg chg="add mod">
          <ac:chgData name="Salima  Ben Najem" userId="5d5d9c33-4a8f-4fad-a74b-e23ae769dead" providerId="ADAL" clId="{3B2DA2D5-F576-45EC-96B1-60930CA05631}" dt="2026-04-05T09:25:58.034" v="1642" actId="1076"/>
          <ac:picMkLst>
            <pc:docMk/>
            <pc:sldMk cId="1947886470" sldId="1051"/>
            <ac:picMk id="3" creationId="{74DC58D3-8E44-D8E1-48B0-D4BB4FD5FE6B}"/>
          </ac:picMkLst>
        </pc:picChg>
        <pc:picChg chg="del">
          <ac:chgData name="Salima  Ben Najem" userId="5d5d9c33-4a8f-4fad-a74b-e23ae769dead" providerId="ADAL" clId="{3B2DA2D5-F576-45EC-96B1-60930CA05631}" dt="2026-04-05T09:22:31.754" v="1381" actId="478"/>
          <ac:picMkLst>
            <pc:docMk/>
            <pc:sldMk cId="1947886470" sldId="1051"/>
            <ac:picMk id="9" creationId="{02441708-5D4E-D38F-448E-DC270EE1107D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8T14:44:09.649" v="729" actId="20577"/>
        <pc:sldMkLst>
          <pc:docMk/>
          <pc:sldMk cId="165185905" sldId="1056"/>
        </pc:sldMkLst>
        <pc:spChg chg="mod">
          <ac:chgData name="Salima  Ben Najem" userId="5d5d9c33-4a8f-4fad-a74b-e23ae769dead" providerId="ADAL" clId="{3B2DA2D5-F576-45EC-96B1-60930CA05631}" dt="2026-03-28T14:44:09.649" v="729" actId="20577"/>
          <ac:spMkLst>
            <pc:docMk/>
            <pc:sldMk cId="165185905" sldId="1056"/>
            <ac:spMk id="9" creationId="{82D1671D-9CD1-1589-2B54-03E06E9EAED1}"/>
          </ac:spMkLst>
        </pc:spChg>
        <pc:picChg chg="add mod">
          <ac:chgData name="Salima  Ben Najem" userId="5d5d9c33-4a8f-4fad-a74b-e23ae769dead" providerId="ADAL" clId="{3B2DA2D5-F576-45EC-96B1-60930CA05631}" dt="2026-03-28T14:44:01.521" v="722"/>
          <ac:picMkLst>
            <pc:docMk/>
            <pc:sldMk cId="165185905" sldId="1056"/>
            <ac:picMk id="2" creationId="{69FB5E7D-BA0C-454C-FC91-DBB0EA1B15D7}"/>
          </ac:picMkLst>
        </pc:picChg>
      </pc:sldChg>
      <pc:sldChg chg="modSp mod">
        <pc:chgData name="Salima  Ben Najem" userId="5d5d9c33-4a8f-4fad-a74b-e23ae769dead" providerId="ADAL" clId="{3B2DA2D5-F576-45EC-96B1-60930CA05631}" dt="2026-03-28T14:27:39.059" v="573" actId="1076"/>
        <pc:sldMkLst>
          <pc:docMk/>
          <pc:sldMk cId="4288946088" sldId="1092"/>
        </pc:sldMkLst>
        <pc:spChg chg="mod">
          <ac:chgData name="Salima  Ben Najem" userId="5d5d9c33-4a8f-4fad-a74b-e23ae769dead" providerId="ADAL" clId="{3B2DA2D5-F576-45EC-96B1-60930CA05631}" dt="2026-03-28T14:27:39.059" v="573" actId="1076"/>
          <ac:spMkLst>
            <pc:docMk/>
            <pc:sldMk cId="4288946088" sldId="1092"/>
            <ac:spMk id="6" creationId="{E6D6E83D-065F-F86D-25C0-D12AF8959F5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8T14:15:32.464" v="247"/>
        <pc:sldMkLst>
          <pc:docMk/>
          <pc:sldMk cId="1884112402" sldId="1095"/>
        </pc:sldMkLst>
        <pc:spChg chg="add mod">
          <ac:chgData name="Salima  Ben Najem" userId="5d5d9c33-4a8f-4fad-a74b-e23ae769dead" providerId="ADAL" clId="{3B2DA2D5-F576-45EC-96B1-60930CA05631}" dt="2026-03-28T14:15:32.464" v="247"/>
          <ac:spMkLst>
            <pc:docMk/>
            <pc:sldMk cId="1884112402" sldId="1095"/>
            <ac:spMk id="3" creationId="{3A4F881A-CBC2-5408-0942-932C78C1B9E7}"/>
          </ac:spMkLst>
        </pc:spChg>
      </pc:sldChg>
      <pc:sldChg chg="modSp mod">
        <pc:chgData name="Salima  Ben Najem" userId="5d5d9c33-4a8f-4fad-a74b-e23ae769dead" providerId="ADAL" clId="{3B2DA2D5-F576-45EC-96B1-60930CA05631}" dt="2026-03-28T13:56:48.530" v="56" actId="20577"/>
        <pc:sldMkLst>
          <pc:docMk/>
          <pc:sldMk cId="323507763" sldId="1098"/>
        </pc:sldMkLst>
        <pc:spChg chg="mod">
          <ac:chgData name="Salima  Ben Najem" userId="5d5d9c33-4a8f-4fad-a74b-e23ae769dead" providerId="ADAL" clId="{3B2DA2D5-F576-45EC-96B1-60930CA05631}" dt="2026-03-28T13:56:48.530" v="56" actId="20577"/>
          <ac:spMkLst>
            <pc:docMk/>
            <pc:sldMk cId="323507763" sldId="1098"/>
            <ac:spMk id="9" creationId="{DEFACC03-860C-9984-9815-3F76CAB91FD7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8T14:19:57.965" v="353" actId="20577"/>
        <pc:sldMkLst>
          <pc:docMk/>
          <pc:sldMk cId="3750647072" sldId="1101"/>
        </pc:sldMkLst>
        <pc:spChg chg="mod">
          <ac:chgData name="Salima  Ben Najem" userId="5d5d9c33-4a8f-4fad-a74b-e23ae769dead" providerId="ADAL" clId="{3B2DA2D5-F576-45EC-96B1-60930CA05631}" dt="2026-03-28T14:19:57.965" v="353" actId="20577"/>
          <ac:spMkLst>
            <pc:docMk/>
            <pc:sldMk cId="3750647072" sldId="1101"/>
            <ac:spMk id="4" creationId="{56D6602D-2371-AA79-8738-13B10F0453E8}"/>
          </ac:spMkLst>
        </pc:spChg>
        <pc:spChg chg="add mod">
          <ac:chgData name="Salima  Ben Najem" userId="5d5d9c33-4a8f-4fad-a74b-e23ae769dead" providerId="ADAL" clId="{3B2DA2D5-F576-45EC-96B1-60930CA05631}" dt="2026-03-28T14:19:14.964" v="264"/>
          <ac:spMkLst>
            <pc:docMk/>
            <pc:sldMk cId="3750647072" sldId="1101"/>
            <ac:spMk id="7" creationId="{3DE313FD-FBBB-9EEE-32D9-FE50849C9900}"/>
          </ac:spMkLst>
        </pc:spChg>
        <pc:spChg chg="add mod">
          <ac:chgData name="Salima  Ben Najem" userId="5d5d9c33-4a8f-4fad-a74b-e23ae769dead" providerId="ADAL" clId="{3B2DA2D5-F576-45EC-96B1-60930CA05631}" dt="2026-03-28T14:19:28.083" v="265" actId="207"/>
          <ac:spMkLst>
            <pc:docMk/>
            <pc:sldMk cId="3750647072" sldId="1101"/>
            <ac:spMk id="9" creationId="{205DCC8F-980B-AA4D-9110-F4B79CFAA9B9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8T14:19:02.497" v="262" actId="1076"/>
        <pc:sldMkLst>
          <pc:docMk/>
          <pc:sldMk cId="989522169" sldId="1102"/>
        </pc:sldMkLst>
        <pc:spChg chg="add mod">
          <ac:chgData name="Salima  Ben Najem" userId="5d5d9c33-4a8f-4fad-a74b-e23ae769dead" providerId="ADAL" clId="{3B2DA2D5-F576-45EC-96B1-60930CA05631}" dt="2026-03-28T14:18:19.632" v="253" actId="1076"/>
          <ac:spMkLst>
            <pc:docMk/>
            <pc:sldMk cId="989522169" sldId="1102"/>
            <ac:spMk id="5" creationId="{6CB4290A-D29D-D789-DC9C-9D73CB4235BB}"/>
          </ac:spMkLst>
        </pc:spChg>
        <pc:spChg chg="mod">
          <ac:chgData name="Salima  Ben Najem" userId="5d5d9c33-4a8f-4fad-a74b-e23ae769dead" providerId="ADAL" clId="{3B2DA2D5-F576-45EC-96B1-60930CA05631}" dt="2026-03-28T14:19:02.497" v="262" actId="1076"/>
          <ac:spMkLst>
            <pc:docMk/>
            <pc:sldMk cId="989522169" sldId="1102"/>
            <ac:spMk id="8" creationId="{792FC286-59FB-DE3B-6A4B-2AE7EBA91A78}"/>
          </ac:spMkLst>
        </pc:spChg>
      </pc:sldChg>
      <pc:sldChg chg="modSp mod">
        <pc:chgData name="Salima  Ben Najem" userId="5d5d9c33-4a8f-4fad-a74b-e23ae769dead" providerId="ADAL" clId="{3B2DA2D5-F576-45EC-96B1-60930CA05631}" dt="2026-03-28T14:28:14.003" v="590" actId="20577"/>
        <pc:sldMkLst>
          <pc:docMk/>
          <pc:sldMk cId="4133189049" sldId="1103"/>
        </pc:sldMkLst>
        <pc:spChg chg="mod">
          <ac:chgData name="Salima  Ben Najem" userId="5d5d9c33-4a8f-4fad-a74b-e23ae769dead" providerId="ADAL" clId="{3B2DA2D5-F576-45EC-96B1-60930CA05631}" dt="2026-03-28T14:28:14.003" v="590" actId="20577"/>
          <ac:spMkLst>
            <pc:docMk/>
            <pc:sldMk cId="4133189049" sldId="1103"/>
            <ac:spMk id="9" creationId="{6B7BA6C0-10FD-BA08-AB78-14022360642A}"/>
          </ac:spMkLst>
        </pc:spChg>
      </pc:sldChg>
      <pc:sldChg chg="modSp mod">
        <pc:chgData name="Salima  Ben Najem" userId="5d5d9c33-4a8f-4fad-a74b-e23ae769dead" providerId="ADAL" clId="{3B2DA2D5-F576-45EC-96B1-60930CA05631}" dt="2026-03-28T14:41:59.724" v="693" actId="20577"/>
        <pc:sldMkLst>
          <pc:docMk/>
          <pc:sldMk cId="905454313" sldId="1104"/>
        </pc:sldMkLst>
        <pc:spChg chg="mod">
          <ac:chgData name="Salima  Ben Najem" userId="5d5d9c33-4a8f-4fad-a74b-e23ae769dead" providerId="ADAL" clId="{3B2DA2D5-F576-45EC-96B1-60930CA05631}" dt="2026-03-28T14:41:59.724" v="693" actId="20577"/>
          <ac:spMkLst>
            <pc:docMk/>
            <pc:sldMk cId="905454313" sldId="1104"/>
            <ac:spMk id="2" creationId="{67508DB2-9CD4-538F-2105-DD07FFAFB5F3}"/>
          </ac:spMkLst>
        </pc:spChg>
      </pc:sldChg>
      <pc:sldChg chg="modSp mod">
        <pc:chgData name="Salima  Ben Najem" userId="5d5d9c33-4a8f-4fad-a74b-e23ae769dead" providerId="ADAL" clId="{3B2DA2D5-F576-45EC-96B1-60930CA05631}" dt="2026-03-28T14:15:25.781" v="246" actId="20577"/>
        <pc:sldMkLst>
          <pc:docMk/>
          <pc:sldMk cId="1128191912" sldId="1126"/>
        </pc:sldMkLst>
        <pc:spChg chg="mod">
          <ac:chgData name="Salima  Ben Najem" userId="5d5d9c33-4a8f-4fad-a74b-e23ae769dead" providerId="ADAL" clId="{3B2DA2D5-F576-45EC-96B1-60930CA05631}" dt="2026-03-28T14:15:25.781" v="246" actId="20577"/>
          <ac:spMkLst>
            <pc:docMk/>
            <pc:sldMk cId="1128191912" sldId="1126"/>
            <ac:spMk id="4" creationId="{8DABAD5A-5EB8-0A62-7588-1947BD02F57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8T14:21:11.691" v="363" actId="207"/>
        <pc:sldMkLst>
          <pc:docMk/>
          <pc:sldMk cId="2553980169" sldId="1129"/>
        </pc:sldMkLst>
        <pc:spChg chg="add mod">
          <ac:chgData name="Salima  Ben Najem" userId="5d5d9c33-4a8f-4fad-a74b-e23ae769dead" providerId="ADAL" clId="{3B2DA2D5-F576-45EC-96B1-60930CA05631}" dt="2026-03-28T14:20:14.435" v="355"/>
          <ac:spMkLst>
            <pc:docMk/>
            <pc:sldMk cId="2553980169" sldId="1129"/>
            <ac:spMk id="5" creationId="{16E4F8EC-7064-8700-E50F-3B54BAE4AA28}"/>
          </ac:spMkLst>
        </pc:spChg>
        <pc:spChg chg="mod">
          <ac:chgData name="Salima  Ben Najem" userId="5d5d9c33-4a8f-4fad-a74b-e23ae769dead" providerId="ADAL" clId="{3B2DA2D5-F576-45EC-96B1-60930CA05631}" dt="2026-03-28T14:21:11.691" v="363" actId="207"/>
          <ac:spMkLst>
            <pc:docMk/>
            <pc:sldMk cId="2553980169" sldId="1129"/>
            <ac:spMk id="9" creationId="{E8408814-3467-9D21-99DA-D79A6645B78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8T14:22:30.935" v="449" actId="20577"/>
        <pc:sldMkLst>
          <pc:docMk/>
          <pc:sldMk cId="434921383" sldId="1148"/>
        </pc:sldMkLst>
        <pc:spChg chg="add mod">
          <ac:chgData name="Salima  Ben Najem" userId="5d5d9c33-4a8f-4fad-a74b-e23ae769dead" providerId="ADAL" clId="{3B2DA2D5-F576-45EC-96B1-60930CA05631}" dt="2026-03-28T14:21:36.180" v="365"/>
          <ac:spMkLst>
            <pc:docMk/>
            <pc:sldMk cId="434921383" sldId="1148"/>
            <ac:spMk id="4" creationId="{D074EFA3-BEDA-E285-8D38-0FD71834785A}"/>
          </ac:spMkLst>
        </pc:spChg>
        <pc:spChg chg="mod">
          <ac:chgData name="Salima  Ben Najem" userId="5d5d9c33-4a8f-4fad-a74b-e23ae769dead" providerId="ADAL" clId="{3B2DA2D5-F576-45EC-96B1-60930CA05631}" dt="2026-03-28T14:22:30.935" v="449" actId="20577"/>
          <ac:spMkLst>
            <pc:docMk/>
            <pc:sldMk cId="434921383" sldId="1148"/>
            <ac:spMk id="7" creationId="{0DC5AE55-831E-E326-DB0D-AD6E10BC433A}"/>
          </ac:spMkLst>
        </pc:spChg>
        <pc:spChg chg="add mod">
          <ac:chgData name="Salima  Ben Najem" userId="5d5d9c33-4a8f-4fad-a74b-e23ae769dead" providerId="ADAL" clId="{3B2DA2D5-F576-45EC-96B1-60930CA05631}" dt="2026-03-28T14:21:54.310" v="366" actId="207"/>
          <ac:spMkLst>
            <pc:docMk/>
            <pc:sldMk cId="434921383" sldId="1148"/>
            <ac:spMk id="8" creationId="{64724ED1-A948-29CE-CA8B-7A51989BA0F1}"/>
          </ac:spMkLst>
        </pc:spChg>
      </pc:sldChg>
      <pc:sldChg chg="modSp mod">
        <pc:chgData name="Salima  Ben Najem" userId="5d5d9c33-4a8f-4fad-a74b-e23ae769dead" providerId="ADAL" clId="{3B2DA2D5-F576-45EC-96B1-60930CA05631}" dt="2026-04-04T17:29:14.347" v="812" actId="14100"/>
        <pc:sldMkLst>
          <pc:docMk/>
          <pc:sldMk cId="4190132792" sldId="1153"/>
        </pc:sldMkLst>
        <pc:spChg chg="mod">
          <ac:chgData name="Salima  Ben Najem" userId="5d5d9c33-4a8f-4fad-a74b-e23ae769dead" providerId="ADAL" clId="{3B2DA2D5-F576-45EC-96B1-60930CA05631}" dt="2026-03-28T14:35:05.931" v="636" actId="113"/>
          <ac:spMkLst>
            <pc:docMk/>
            <pc:sldMk cId="4190132792" sldId="1153"/>
            <ac:spMk id="2" creationId="{18018FAB-364E-2F6E-A76A-BD3DD15DCD93}"/>
          </ac:spMkLst>
        </pc:spChg>
        <pc:spChg chg="mod">
          <ac:chgData name="Salima  Ben Najem" userId="5d5d9c33-4a8f-4fad-a74b-e23ae769dead" providerId="ADAL" clId="{3B2DA2D5-F576-45EC-96B1-60930CA05631}" dt="2026-04-04T17:29:14.347" v="812" actId="14100"/>
          <ac:spMkLst>
            <pc:docMk/>
            <pc:sldMk cId="4190132792" sldId="1153"/>
            <ac:spMk id="3" creationId="{FFB038D7-47C9-0257-2C57-7BFAC461735F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8T14:40:48.359" v="673"/>
        <pc:sldMkLst>
          <pc:docMk/>
          <pc:sldMk cId="136051092" sldId="1161"/>
        </pc:sldMkLst>
        <pc:spChg chg="mod">
          <ac:chgData name="Salima  Ben Najem" userId="5d5d9c33-4a8f-4fad-a74b-e23ae769dead" providerId="ADAL" clId="{3B2DA2D5-F576-45EC-96B1-60930CA05631}" dt="2026-03-28T14:40:18.815" v="671" actId="20577"/>
          <ac:spMkLst>
            <pc:docMk/>
            <pc:sldMk cId="136051092" sldId="1161"/>
            <ac:spMk id="2" creationId="{B8C0A682-E8AA-3F69-A666-2BF771885C36}"/>
          </ac:spMkLst>
        </pc:spChg>
        <pc:picChg chg="add mod">
          <ac:chgData name="Salima  Ben Najem" userId="5d5d9c33-4a8f-4fad-a74b-e23ae769dead" providerId="ADAL" clId="{3B2DA2D5-F576-45EC-96B1-60930CA05631}" dt="2026-03-28T14:40:48.359" v="673"/>
          <ac:picMkLst>
            <pc:docMk/>
            <pc:sldMk cId="136051092" sldId="1161"/>
            <ac:picMk id="4" creationId="{4E2CC18A-17C6-4FE8-0FDA-E6A286829E66}"/>
          </ac:picMkLst>
        </pc:picChg>
      </pc:sldChg>
      <pc:sldChg chg="addSp delSp modSp mod delAnim modAnim">
        <pc:chgData name="Salima  Ben Najem" userId="5d5d9c33-4a8f-4fad-a74b-e23ae769dead" providerId="ADAL" clId="{3B2DA2D5-F576-45EC-96B1-60930CA05631}" dt="2026-04-05T09:06:49.510" v="824" actId="1036"/>
        <pc:sldMkLst>
          <pc:docMk/>
          <pc:sldMk cId="73918438" sldId="1162"/>
        </pc:sldMkLst>
        <pc:spChg chg="add del mod">
          <ac:chgData name="Salima  Ben Najem" userId="5d5d9c33-4a8f-4fad-a74b-e23ae769dead" providerId="ADAL" clId="{3B2DA2D5-F576-45EC-96B1-60930CA05631}" dt="2026-04-05T09:03:00.161" v="816" actId="478"/>
          <ac:spMkLst>
            <pc:docMk/>
            <pc:sldMk cId="73918438" sldId="1162"/>
            <ac:spMk id="5" creationId="{E86ACD29-5600-CC16-46AB-EA5BEE4DC04E}"/>
          </ac:spMkLst>
        </pc:spChg>
        <pc:picChg chg="add mod">
          <ac:chgData name="Salima  Ben Najem" userId="5d5d9c33-4a8f-4fad-a74b-e23ae769dead" providerId="ADAL" clId="{3B2DA2D5-F576-45EC-96B1-60930CA05631}" dt="2026-04-05T09:06:49.510" v="824" actId="1036"/>
          <ac:picMkLst>
            <pc:docMk/>
            <pc:sldMk cId="73918438" sldId="1162"/>
            <ac:picMk id="2" creationId="{21873213-E19E-0245-A467-AFF40F73FD58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4-05T09:11:43.650" v="946" actId="20577"/>
        <pc:sldMkLst>
          <pc:docMk/>
          <pc:sldMk cId="1660094062" sldId="1186"/>
        </pc:sldMkLst>
        <pc:spChg chg="mod">
          <ac:chgData name="Salima  Ben Najem" userId="5d5d9c33-4a8f-4fad-a74b-e23ae769dead" providerId="ADAL" clId="{3B2DA2D5-F576-45EC-96B1-60930CA05631}" dt="2026-04-05T09:11:12.012" v="909" actId="20577"/>
          <ac:spMkLst>
            <pc:docMk/>
            <pc:sldMk cId="1660094062" sldId="1186"/>
            <ac:spMk id="6" creationId="{D4DD00ED-FFC2-0875-BB03-551F5BF7D76B}"/>
          </ac:spMkLst>
        </pc:spChg>
        <pc:spChg chg="mod">
          <ac:chgData name="Salima  Ben Najem" userId="5d5d9c33-4a8f-4fad-a74b-e23ae769dead" providerId="ADAL" clId="{3B2DA2D5-F576-45EC-96B1-60930CA05631}" dt="2026-04-05T09:11:43.650" v="946" actId="20577"/>
          <ac:spMkLst>
            <pc:docMk/>
            <pc:sldMk cId="1660094062" sldId="1186"/>
            <ac:spMk id="7" creationId="{18EB1AB3-34F2-4498-B83F-EC815F34C252}"/>
          </ac:spMkLst>
        </pc:spChg>
        <pc:picChg chg="del">
          <ac:chgData name="Salima  Ben Najem" userId="5d5d9c33-4a8f-4fad-a74b-e23ae769dead" providerId="ADAL" clId="{3B2DA2D5-F576-45EC-96B1-60930CA05631}" dt="2026-04-05T09:10:33.157" v="903" actId="478"/>
          <ac:picMkLst>
            <pc:docMk/>
            <pc:sldMk cId="1660094062" sldId="1186"/>
            <ac:picMk id="3" creationId="{8E33CB73-5371-C9CE-C193-0A2F28C3EFF1}"/>
          </ac:picMkLst>
        </pc:picChg>
        <pc:picChg chg="add mod">
          <ac:chgData name="Salima  Ben Najem" userId="5d5d9c33-4a8f-4fad-a74b-e23ae769dead" providerId="ADAL" clId="{3B2DA2D5-F576-45EC-96B1-60930CA05631}" dt="2026-04-05T09:11:28.466" v="915" actId="1076"/>
          <ac:picMkLst>
            <pc:docMk/>
            <pc:sldMk cId="1660094062" sldId="1186"/>
            <ac:picMk id="4" creationId="{F84DC06F-582B-5BD0-3471-57F1B44EFDC1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4-05T09:15:12.587" v="1167" actId="20577"/>
        <pc:sldMkLst>
          <pc:docMk/>
          <pc:sldMk cId="2179325890" sldId="1187"/>
        </pc:sldMkLst>
        <pc:spChg chg="mod">
          <ac:chgData name="Salima  Ben Najem" userId="5d5d9c33-4a8f-4fad-a74b-e23ae769dead" providerId="ADAL" clId="{3B2DA2D5-F576-45EC-96B1-60930CA05631}" dt="2026-04-05T09:14:47.757" v="1090" actId="20577"/>
          <ac:spMkLst>
            <pc:docMk/>
            <pc:sldMk cId="2179325890" sldId="1187"/>
            <ac:spMk id="3" creationId="{25D3A200-EC80-096A-5068-A53CC1A09BCA}"/>
          </ac:spMkLst>
        </pc:spChg>
        <pc:spChg chg="mod">
          <ac:chgData name="Salima  Ben Najem" userId="5d5d9c33-4a8f-4fad-a74b-e23ae769dead" providerId="ADAL" clId="{3B2DA2D5-F576-45EC-96B1-60930CA05631}" dt="2026-04-05T09:15:12.587" v="1167" actId="20577"/>
          <ac:spMkLst>
            <pc:docMk/>
            <pc:sldMk cId="2179325890" sldId="1187"/>
            <ac:spMk id="7" creationId="{69E2FDA3-A1CE-2D83-F0AE-296672E0A359}"/>
          </ac:spMkLst>
        </pc:spChg>
        <pc:picChg chg="del">
          <ac:chgData name="Salima  Ben Najem" userId="5d5d9c33-4a8f-4fad-a74b-e23ae769dead" providerId="ADAL" clId="{3B2DA2D5-F576-45EC-96B1-60930CA05631}" dt="2026-04-05T09:14:00.851" v="1013" actId="478"/>
          <ac:picMkLst>
            <pc:docMk/>
            <pc:sldMk cId="2179325890" sldId="1187"/>
            <ac:picMk id="4" creationId="{99265A67-204C-9E73-7140-A0743CB4DAEE}"/>
          </ac:picMkLst>
        </pc:picChg>
        <pc:picChg chg="add mod">
          <ac:chgData name="Salima  Ben Najem" userId="5d5d9c33-4a8f-4fad-a74b-e23ae769dead" providerId="ADAL" clId="{3B2DA2D5-F576-45EC-96B1-60930CA05631}" dt="2026-04-05T09:14:09.310" v="1016" actId="1076"/>
          <ac:picMkLst>
            <pc:docMk/>
            <pc:sldMk cId="2179325890" sldId="1187"/>
            <ac:picMk id="5" creationId="{27DE4470-90DC-C094-0CA8-354CFD4C58E5}"/>
          </ac:picMkLst>
        </pc:picChg>
      </pc:sldChg>
      <pc:sldChg chg="modSp mod">
        <pc:chgData name="Salima  Ben Najem" userId="5d5d9c33-4a8f-4fad-a74b-e23ae769dead" providerId="ADAL" clId="{3B2DA2D5-F576-45EC-96B1-60930CA05631}" dt="2026-04-04T17:28:39.114" v="806" actId="403"/>
        <pc:sldMkLst>
          <pc:docMk/>
          <pc:sldMk cId="3602456419" sldId="1205"/>
        </pc:sldMkLst>
        <pc:spChg chg="mod">
          <ac:chgData name="Salima  Ben Najem" userId="5d5d9c33-4a8f-4fad-a74b-e23ae769dead" providerId="ADAL" clId="{3B2DA2D5-F576-45EC-96B1-60930CA05631}" dt="2026-03-28T14:31:55.299" v="610" actId="113"/>
          <ac:spMkLst>
            <pc:docMk/>
            <pc:sldMk cId="3602456419" sldId="1205"/>
            <ac:spMk id="2" creationId="{77B990D2-E707-5618-119D-94CA7B6C5CB7}"/>
          </ac:spMkLst>
        </pc:spChg>
        <pc:spChg chg="mod">
          <ac:chgData name="Salima  Ben Najem" userId="5d5d9c33-4a8f-4fad-a74b-e23ae769dead" providerId="ADAL" clId="{3B2DA2D5-F576-45EC-96B1-60930CA05631}" dt="2026-04-04T17:28:39.114" v="806" actId="403"/>
          <ac:spMkLst>
            <pc:docMk/>
            <pc:sldMk cId="3602456419" sldId="1205"/>
            <ac:spMk id="3" creationId="{4F63B157-15DC-55B8-37C0-8928020F525B}"/>
          </ac:spMkLst>
        </pc:spChg>
      </pc:sldChg>
      <pc:sldChg chg="modSp mod">
        <pc:chgData name="Salima  Ben Najem" userId="5d5d9c33-4a8f-4fad-a74b-e23ae769dead" providerId="ADAL" clId="{3B2DA2D5-F576-45EC-96B1-60930CA05631}" dt="2026-03-28T14:32:42.856" v="616" actId="113"/>
        <pc:sldMkLst>
          <pc:docMk/>
          <pc:sldMk cId="1493316149" sldId="1206"/>
        </pc:sldMkLst>
        <pc:spChg chg="mod">
          <ac:chgData name="Salima  Ben Najem" userId="5d5d9c33-4a8f-4fad-a74b-e23ae769dead" providerId="ADAL" clId="{3B2DA2D5-F576-45EC-96B1-60930CA05631}" dt="2026-03-28T14:32:42.856" v="616" actId="113"/>
          <ac:spMkLst>
            <pc:docMk/>
            <pc:sldMk cId="1493316149" sldId="1206"/>
            <ac:spMk id="2" creationId="{8DAC7D32-5696-839C-400E-5891C5756240}"/>
          </ac:spMkLst>
        </pc:spChg>
        <pc:spChg chg="mod">
          <ac:chgData name="Salima  Ben Najem" userId="5d5d9c33-4a8f-4fad-a74b-e23ae769dead" providerId="ADAL" clId="{3B2DA2D5-F576-45EC-96B1-60930CA05631}" dt="2026-03-28T14:32:33.310" v="614" actId="20577"/>
          <ac:spMkLst>
            <pc:docMk/>
            <pc:sldMk cId="1493316149" sldId="1206"/>
            <ac:spMk id="3" creationId="{E0BCC897-DEEA-27DD-55FF-1281BDE7821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4-04T16:55:33.385" v="737"/>
        <pc:sldMkLst>
          <pc:docMk/>
          <pc:sldMk cId="2984935514" sldId="1208"/>
        </pc:sldMkLst>
        <pc:spChg chg="add del mod">
          <ac:chgData name="Salima  Ben Najem" userId="5d5d9c33-4a8f-4fad-a74b-e23ae769dead" providerId="ADAL" clId="{3B2DA2D5-F576-45EC-96B1-60930CA05631}" dt="2026-04-04T16:54:54.514" v="733" actId="478"/>
          <ac:spMkLst>
            <pc:docMk/>
            <pc:sldMk cId="2984935514" sldId="1208"/>
            <ac:spMk id="8" creationId="{7A59A8E0-F660-8953-3288-6422CD1DDC8E}"/>
          </ac:spMkLst>
        </pc:spChg>
        <pc:grpChg chg="add mod">
          <ac:chgData name="Salima  Ben Najem" userId="5d5d9c33-4a8f-4fad-a74b-e23ae769dead" providerId="ADAL" clId="{3B2DA2D5-F576-45EC-96B1-60930CA05631}" dt="2026-04-04T16:55:33.385" v="737"/>
          <ac:grpSpMkLst>
            <pc:docMk/>
            <pc:sldMk cId="2984935514" sldId="1208"/>
            <ac:grpSpMk id="7" creationId="{D08FCE1A-6D86-4DA5-1191-6F4F15B2C8C6}"/>
          </ac:grpSpMkLst>
        </pc:grpChg>
        <pc:picChg chg="mod">
          <ac:chgData name="Salima  Ben Najem" userId="5d5d9c33-4a8f-4fad-a74b-e23ae769dead" providerId="ADAL" clId="{3B2DA2D5-F576-45EC-96B1-60930CA05631}" dt="2026-04-04T16:55:33.385" v="737"/>
          <ac:picMkLst>
            <pc:docMk/>
            <pc:sldMk cId="2984935514" sldId="1208"/>
            <ac:picMk id="9" creationId="{5307FA61-566A-A944-A1FF-ECA70D23A841}"/>
          </ac:picMkLst>
        </pc:picChg>
        <pc:picChg chg="mod">
          <ac:chgData name="Salima  Ben Najem" userId="5d5d9c33-4a8f-4fad-a74b-e23ae769dead" providerId="ADAL" clId="{3B2DA2D5-F576-45EC-96B1-60930CA05631}" dt="2026-04-04T16:55:33.385" v="737"/>
          <ac:picMkLst>
            <pc:docMk/>
            <pc:sldMk cId="2984935514" sldId="1208"/>
            <ac:picMk id="10" creationId="{1F349E52-BE8C-1E05-1A0B-638D8BDAA166}"/>
          </ac:picMkLst>
        </pc:picChg>
        <pc:picChg chg="mod">
          <ac:chgData name="Salima  Ben Najem" userId="5d5d9c33-4a8f-4fad-a74b-e23ae769dead" providerId="ADAL" clId="{3B2DA2D5-F576-45EC-96B1-60930CA05631}" dt="2026-04-04T16:55:33.385" v="737"/>
          <ac:picMkLst>
            <pc:docMk/>
            <pc:sldMk cId="2984935514" sldId="1208"/>
            <ac:picMk id="11" creationId="{F2102AD2-DCE0-A7D2-70B9-69F8BC45AFDB}"/>
          </ac:picMkLst>
        </pc:picChg>
        <pc:picChg chg="mod">
          <ac:chgData name="Salima  Ben Najem" userId="5d5d9c33-4a8f-4fad-a74b-e23ae769dead" providerId="ADAL" clId="{3B2DA2D5-F576-45EC-96B1-60930CA05631}" dt="2026-04-04T16:55:33.385" v="737"/>
          <ac:picMkLst>
            <pc:docMk/>
            <pc:sldMk cId="2984935514" sldId="1208"/>
            <ac:picMk id="12" creationId="{96F42A81-7DB3-B093-DA50-FC6337658076}"/>
          </ac:picMkLst>
        </pc:picChg>
        <pc:picChg chg="mod">
          <ac:chgData name="Salima  Ben Najem" userId="5d5d9c33-4a8f-4fad-a74b-e23ae769dead" providerId="ADAL" clId="{3B2DA2D5-F576-45EC-96B1-60930CA05631}" dt="2026-04-04T16:55:33.385" v="737"/>
          <ac:picMkLst>
            <pc:docMk/>
            <pc:sldMk cId="2984935514" sldId="1208"/>
            <ac:picMk id="13" creationId="{E8B30063-24EE-0EB8-6B0F-2AAE8A36B144}"/>
          </ac:picMkLst>
        </pc:picChg>
      </pc:sldChg>
      <pc:sldChg chg="addSp delSp modSp mod delAnim modAnim">
        <pc:chgData name="Salima  Ben Najem" userId="5d5d9c33-4a8f-4fad-a74b-e23ae769dead" providerId="ADAL" clId="{3B2DA2D5-F576-45EC-96B1-60930CA05631}" dt="2026-03-28T14:41:38.600" v="675"/>
        <pc:sldMkLst>
          <pc:docMk/>
          <pc:sldMk cId="662582349" sldId="1216"/>
        </pc:sldMkLst>
        <pc:picChg chg="add mod">
          <ac:chgData name="Salima  Ben Najem" userId="5d5d9c33-4a8f-4fad-a74b-e23ae769dead" providerId="ADAL" clId="{3B2DA2D5-F576-45EC-96B1-60930CA05631}" dt="2026-03-28T14:41:38.600" v="675"/>
          <ac:picMkLst>
            <pc:docMk/>
            <pc:sldMk cId="662582349" sldId="1216"/>
            <ac:picMk id="6" creationId="{3AA9EC0C-5B0A-0DA4-6262-E75B1B35952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8T14:07:22.893" v="125" actId="14100"/>
        <pc:sldMkLst>
          <pc:docMk/>
          <pc:sldMk cId="3193861262" sldId="1249"/>
        </pc:sldMkLst>
        <pc:picChg chg="add mod">
          <ac:chgData name="Salima  Ben Najem" userId="5d5d9c33-4a8f-4fad-a74b-e23ae769dead" providerId="ADAL" clId="{3B2DA2D5-F576-45EC-96B1-60930CA05631}" dt="2026-03-28T14:07:07.124" v="122"/>
          <ac:picMkLst>
            <pc:docMk/>
            <pc:sldMk cId="3193861262" sldId="1249"/>
            <ac:picMk id="6" creationId="{F68C4B7A-E715-D20E-282B-EA9EA63378A0}"/>
          </ac:picMkLst>
        </pc:picChg>
        <pc:picChg chg="add mod">
          <ac:chgData name="Salima  Ben Najem" userId="5d5d9c33-4a8f-4fad-a74b-e23ae769dead" providerId="ADAL" clId="{3B2DA2D5-F576-45EC-96B1-60930CA05631}" dt="2026-03-28T14:07:07.124" v="122"/>
          <ac:picMkLst>
            <pc:docMk/>
            <pc:sldMk cId="3193861262" sldId="1249"/>
            <ac:picMk id="7" creationId="{F87B6F01-42F2-08F9-8D0D-CCE41D9D5DC7}"/>
          </ac:picMkLst>
        </pc:picChg>
        <pc:picChg chg="add mod">
          <ac:chgData name="Salima  Ben Najem" userId="5d5d9c33-4a8f-4fad-a74b-e23ae769dead" providerId="ADAL" clId="{3B2DA2D5-F576-45EC-96B1-60930CA05631}" dt="2026-03-28T14:07:07.124" v="122"/>
          <ac:picMkLst>
            <pc:docMk/>
            <pc:sldMk cId="3193861262" sldId="1249"/>
            <ac:picMk id="9" creationId="{82FF18F2-F567-62DA-39A0-327E88ABF824}"/>
          </ac:picMkLst>
        </pc:picChg>
        <pc:picChg chg="add mod">
          <ac:chgData name="Salima  Ben Najem" userId="5d5d9c33-4a8f-4fad-a74b-e23ae769dead" providerId="ADAL" clId="{3B2DA2D5-F576-45EC-96B1-60930CA05631}" dt="2026-03-28T14:07:22.893" v="125" actId="14100"/>
          <ac:picMkLst>
            <pc:docMk/>
            <pc:sldMk cId="3193861262" sldId="1249"/>
            <ac:picMk id="14" creationId="{C0C8D846-6FEB-7878-4344-CA04231B2BA9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8T14:09:04.191" v="174" actId="20577"/>
        <pc:sldMkLst>
          <pc:docMk/>
          <pc:sldMk cId="954034452" sldId="1250"/>
        </pc:sldMkLst>
        <pc:spChg chg="mod">
          <ac:chgData name="Salima  Ben Najem" userId="5d5d9c33-4a8f-4fad-a74b-e23ae769dead" providerId="ADAL" clId="{3B2DA2D5-F576-45EC-96B1-60930CA05631}" dt="2026-03-28T14:09:04.191" v="174" actId="20577"/>
          <ac:spMkLst>
            <pc:docMk/>
            <pc:sldMk cId="954034452" sldId="1250"/>
            <ac:spMk id="8" creationId="{D7CB4982-419E-E2FD-DF25-4AE6ECA55257}"/>
          </ac:spMkLst>
        </pc:spChg>
        <pc:picChg chg="add mod">
          <ac:chgData name="Salima  Ben Najem" userId="5d5d9c33-4a8f-4fad-a74b-e23ae769dead" providerId="ADAL" clId="{3B2DA2D5-F576-45EC-96B1-60930CA05631}" dt="2026-03-28T14:08:06.301" v="129" actId="1076"/>
          <ac:picMkLst>
            <pc:docMk/>
            <pc:sldMk cId="954034452" sldId="1250"/>
            <ac:picMk id="2" creationId="{9FBF5901-54D1-1912-9EFF-CA22512FBC69}"/>
          </ac:picMkLst>
        </pc:picChg>
        <pc:picChg chg="add mod">
          <ac:chgData name="Salima  Ben Najem" userId="5d5d9c33-4a8f-4fad-a74b-e23ae769dead" providerId="ADAL" clId="{3B2DA2D5-F576-45EC-96B1-60930CA05631}" dt="2026-03-28T14:08:06.301" v="129" actId="1076"/>
          <ac:picMkLst>
            <pc:docMk/>
            <pc:sldMk cId="954034452" sldId="1250"/>
            <ac:picMk id="3" creationId="{3B0B2443-D9DE-B595-A980-31C8E5AA3300}"/>
          </ac:picMkLst>
        </pc:picChg>
        <pc:picChg chg="add mod">
          <ac:chgData name="Salima  Ben Najem" userId="5d5d9c33-4a8f-4fad-a74b-e23ae769dead" providerId="ADAL" clId="{3B2DA2D5-F576-45EC-96B1-60930CA05631}" dt="2026-03-28T14:08:06.301" v="129" actId="1076"/>
          <ac:picMkLst>
            <pc:docMk/>
            <pc:sldMk cId="954034452" sldId="1250"/>
            <ac:picMk id="4" creationId="{0A304160-3694-BD20-097F-957CBF76E107}"/>
          </ac:picMkLst>
        </pc:picChg>
        <pc:picChg chg="add mod">
          <ac:chgData name="Salima  Ben Najem" userId="5d5d9c33-4a8f-4fad-a74b-e23ae769dead" providerId="ADAL" clId="{3B2DA2D5-F576-45EC-96B1-60930CA05631}" dt="2026-03-28T14:08:21.649" v="131" actId="1582"/>
          <ac:picMkLst>
            <pc:docMk/>
            <pc:sldMk cId="954034452" sldId="1250"/>
            <ac:picMk id="5" creationId="{B039BF29-B148-4709-8E4F-DCDBF48B77DB}"/>
          </ac:picMkLst>
        </pc:picChg>
        <pc:picChg chg="add mod">
          <ac:chgData name="Salima  Ben Najem" userId="5d5d9c33-4a8f-4fad-a74b-e23ae769dead" providerId="ADAL" clId="{3B2DA2D5-F576-45EC-96B1-60930CA05631}" dt="2026-03-28T14:08:06.301" v="129" actId="1076"/>
          <ac:picMkLst>
            <pc:docMk/>
            <pc:sldMk cId="954034452" sldId="1250"/>
            <ac:picMk id="6" creationId="{5C0482FB-96CF-D4C8-1785-83CE7FF1A45B}"/>
          </ac:picMkLst>
        </pc:picChg>
        <pc:picChg chg="add mod">
          <ac:chgData name="Salima  Ben Najem" userId="5d5d9c33-4a8f-4fad-a74b-e23ae769dead" providerId="ADAL" clId="{3B2DA2D5-F576-45EC-96B1-60930CA05631}" dt="2026-03-28T14:08:36.156" v="134" actId="208"/>
          <ac:picMkLst>
            <pc:docMk/>
            <pc:sldMk cId="954034452" sldId="1250"/>
            <ac:picMk id="15" creationId="{320F4643-F043-8A6A-5814-B84F4B5232AF}"/>
          </ac:picMkLst>
        </pc:picChg>
      </pc:sldChg>
      <pc:sldChg chg="modSp mod">
        <pc:chgData name="Salima  Ben Najem" userId="5d5d9c33-4a8f-4fad-a74b-e23ae769dead" providerId="ADAL" clId="{3B2DA2D5-F576-45EC-96B1-60930CA05631}" dt="2026-03-28T14:34:22.163" v="629" actId="20577"/>
        <pc:sldMkLst>
          <pc:docMk/>
          <pc:sldMk cId="897113887" sldId="1256"/>
        </pc:sldMkLst>
        <pc:spChg chg="mod">
          <ac:chgData name="Salima  Ben Najem" userId="5d5d9c33-4a8f-4fad-a74b-e23ae769dead" providerId="ADAL" clId="{3B2DA2D5-F576-45EC-96B1-60930CA05631}" dt="2026-03-28T14:34:08.901" v="627" actId="113"/>
          <ac:spMkLst>
            <pc:docMk/>
            <pc:sldMk cId="897113887" sldId="1256"/>
            <ac:spMk id="2" creationId="{E3CBBC48-7E2C-D1C8-4804-D951A19B384A}"/>
          </ac:spMkLst>
        </pc:spChg>
        <pc:spChg chg="mod">
          <ac:chgData name="Salima  Ben Najem" userId="5d5d9c33-4a8f-4fad-a74b-e23ae769dead" providerId="ADAL" clId="{3B2DA2D5-F576-45EC-96B1-60930CA05631}" dt="2026-03-28T14:34:22.163" v="629" actId="20577"/>
          <ac:spMkLst>
            <pc:docMk/>
            <pc:sldMk cId="897113887" sldId="1256"/>
            <ac:spMk id="3" creationId="{5D76D36C-CC73-898E-6FBA-BA0B0D61A625}"/>
          </ac:spMkLst>
        </pc:spChg>
      </pc:sldChg>
      <pc:sldChg chg="addSp delSp modSp mod">
        <pc:chgData name="Salima  Ben Najem" userId="5d5d9c33-4a8f-4fad-a74b-e23ae769dead" providerId="ADAL" clId="{3B2DA2D5-F576-45EC-96B1-60930CA05631}" dt="2026-04-04T17:28:04.332" v="805" actId="20577"/>
        <pc:sldMkLst>
          <pc:docMk/>
          <pc:sldMk cId="523564249" sldId="1265"/>
        </pc:sldMkLst>
        <pc:spChg chg="mod">
          <ac:chgData name="Salima  Ben Najem" userId="5d5d9c33-4a8f-4fad-a74b-e23ae769dead" providerId="ADAL" clId="{3B2DA2D5-F576-45EC-96B1-60930CA05631}" dt="2026-04-04T17:28:04.332" v="805" actId="20577"/>
          <ac:spMkLst>
            <pc:docMk/>
            <pc:sldMk cId="523564249" sldId="1265"/>
            <ac:spMk id="8" creationId="{B713A2D3-5B11-0090-3C1A-849B0619B1D9}"/>
          </ac:spMkLst>
        </pc:spChg>
        <pc:picChg chg="add del mod">
          <ac:chgData name="Salima  Ben Najem" userId="5d5d9c33-4a8f-4fad-a74b-e23ae769dead" providerId="ADAL" clId="{3B2DA2D5-F576-45EC-96B1-60930CA05631}" dt="2026-04-04T17:27:26.839" v="750" actId="478"/>
          <ac:picMkLst>
            <pc:docMk/>
            <pc:sldMk cId="523564249" sldId="1265"/>
            <ac:picMk id="2" creationId="{6CE20262-782F-95EB-2DDF-DD6DBE5175BC}"/>
          </ac:picMkLst>
        </pc:picChg>
        <pc:picChg chg="add del mod">
          <ac:chgData name="Salima  Ben Najem" userId="5d5d9c33-4a8f-4fad-a74b-e23ae769dead" providerId="ADAL" clId="{3B2DA2D5-F576-45EC-96B1-60930CA05631}" dt="2026-04-04T17:27:26.839" v="750" actId="478"/>
          <ac:picMkLst>
            <pc:docMk/>
            <pc:sldMk cId="523564249" sldId="1265"/>
            <ac:picMk id="3" creationId="{2453DC83-64F5-5DD4-D410-AAA87F175A48}"/>
          </ac:picMkLst>
        </pc:picChg>
        <pc:picChg chg="add del mod">
          <ac:chgData name="Salima  Ben Najem" userId="5d5d9c33-4a8f-4fad-a74b-e23ae769dead" providerId="ADAL" clId="{3B2DA2D5-F576-45EC-96B1-60930CA05631}" dt="2026-04-04T17:27:26.839" v="750" actId="478"/>
          <ac:picMkLst>
            <pc:docMk/>
            <pc:sldMk cId="523564249" sldId="1265"/>
            <ac:picMk id="4" creationId="{9A58BA8D-17FB-530A-732E-B04A3C5BF2D8}"/>
          </ac:picMkLst>
        </pc:picChg>
        <pc:picChg chg="add mod">
          <ac:chgData name="Salima  Ben Najem" userId="5d5d9c33-4a8f-4fad-a74b-e23ae769dead" providerId="ADAL" clId="{3B2DA2D5-F576-45EC-96B1-60930CA05631}" dt="2026-04-04T17:27:27.630" v="751"/>
          <ac:picMkLst>
            <pc:docMk/>
            <pc:sldMk cId="523564249" sldId="1265"/>
            <ac:picMk id="5" creationId="{5A7E21C0-86EB-04E4-69E9-97BE1BF54374}"/>
          </ac:picMkLst>
        </pc:picChg>
        <pc:picChg chg="add del mod">
          <ac:chgData name="Salima  Ben Najem" userId="5d5d9c33-4a8f-4fad-a74b-e23ae769dead" providerId="ADAL" clId="{3B2DA2D5-F576-45EC-96B1-60930CA05631}" dt="2026-04-04T17:27:26.839" v="750" actId="478"/>
          <ac:picMkLst>
            <pc:docMk/>
            <pc:sldMk cId="523564249" sldId="1265"/>
            <ac:picMk id="6" creationId="{0DFD7D0E-B187-39DF-5F80-DF33BFA56EDF}"/>
          </ac:picMkLst>
        </pc:picChg>
        <pc:picChg chg="add del mod">
          <ac:chgData name="Salima  Ben Najem" userId="5d5d9c33-4a8f-4fad-a74b-e23ae769dead" providerId="ADAL" clId="{3B2DA2D5-F576-45EC-96B1-60930CA05631}" dt="2026-04-04T17:27:26.839" v="750" actId="478"/>
          <ac:picMkLst>
            <pc:docMk/>
            <pc:sldMk cId="523564249" sldId="1265"/>
            <ac:picMk id="7" creationId="{0D734AAB-1B13-EF7B-A896-260A94247C20}"/>
          </ac:picMkLst>
        </pc:picChg>
        <pc:picChg chg="add del mod">
          <ac:chgData name="Salima  Ben Najem" userId="5d5d9c33-4a8f-4fad-a74b-e23ae769dead" providerId="ADAL" clId="{3B2DA2D5-F576-45EC-96B1-60930CA05631}" dt="2026-04-04T17:27:26.839" v="750" actId="478"/>
          <ac:picMkLst>
            <pc:docMk/>
            <pc:sldMk cId="523564249" sldId="1265"/>
            <ac:picMk id="9" creationId="{0AB5985B-0882-A4A5-9A19-22E385622B7A}"/>
          </ac:picMkLst>
        </pc:picChg>
        <pc:picChg chg="add mod">
          <ac:chgData name="Salima  Ben Najem" userId="5d5d9c33-4a8f-4fad-a74b-e23ae769dead" providerId="ADAL" clId="{3B2DA2D5-F576-45EC-96B1-60930CA05631}" dt="2026-04-04T17:27:27.630" v="751"/>
          <ac:picMkLst>
            <pc:docMk/>
            <pc:sldMk cId="523564249" sldId="1265"/>
            <ac:picMk id="11" creationId="{7F7FCBB6-24FB-1E96-BAE1-7CB516640C9C}"/>
          </ac:picMkLst>
        </pc:picChg>
        <pc:picChg chg="add mod">
          <ac:chgData name="Salima  Ben Najem" userId="5d5d9c33-4a8f-4fad-a74b-e23ae769dead" providerId="ADAL" clId="{3B2DA2D5-F576-45EC-96B1-60930CA05631}" dt="2026-04-04T17:27:27.630" v="751"/>
          <ac:picMkLst>
            <pc:docMk/>
            <pc:sldMk cId="523564249" sldId="1265"/>
            <ac:picMk id="12" creationId="{6C8D1889-92E1-1B2D-30B3-0BE612CF7B1F}"/>
          </ac:picMkLst>
        </pc:picChg>
        <pc:picChg chg="add mod">
          <ac:chgData name="Salima  Ben Najem" userId="5d5d9c33-4a8f-4fad-a74b-e23ae769dead" providerId="ADAL" clId="{3B2DA2D5-F576-45EC-96B1-60930CA05631}" dt="2026-04-04T17:27:27.630" v="751"/>
          <ac:picMkLst>
            <pc:docMk/>
            <pc:sldMk cId="523564249" sldId="1265"/>
            <ac:picMk id="13" creationId="{23253C1C-ED61-218C-713B-D9C8115E2873}"/>
          </ac:picMkLst>
        </pc:picChg>
        <pc:picChg chg="add mod">
          <ac:chgData name="Salima  Ben Najem" userId="5d5d9c33-4a8f-4fad-a74b-e23ae769dead" providerId="ADAL" clId="{3B2DA2D5-F576-45EC-96B1-60930CA05631}" dt="2026-04-04T17:27:27.630" v="751"/>
          <ac:picMkLst>
            <pc:docMk/>
            <pc:sldMk cId="523564249" sldId="1265"/>
            <ac:picMk id="14" creationId="{95EDE4C5-D654-A2C8-02CD-1CCF1A8F3A9A}"/>
          </ac:picMkLst>
        </pc:picChg>
        <pc:picChg chg="add mod">
          <ac:chgData name="Salima  Ben Najem" userId="5d5d9c33-4a8f-4fad-a74b-e23ae769dead" providerId="ADAL" clId="{3B2DA2D5-F576-45EC-96B1-60930CA05631}" dt="2026-04-04T17:27:27.630" v="751"/>
          <ac:picMkLst>
            <pc:docMk/>
            <pc:sldMk cId="523564249" sldId="1265"/>
            <ac:picMk id="15" creationId="{0907E964-2EF7-50D0-4D61-444A3367A79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4-05T09:31:32.223" v="2012" actId="1076"/>
        <pc:sldMkLst>
          <pc:docMk/>
          <pc:sldMk cId="1757362274" sldId="1267"/>
        </pc:sldMkLst>
        <pc:spChg chg="mod">
          <ac:chgData name="Salima  Ben Najem" userId="5d5d9c33-4a8f-4fad-a74b-e23ae769dead" providerId="ADAL" clId="{3B2DA2D5-F576-45EC-96B1-60930CA05631}" dt="2026-04-05T09:30:20.694" v="1964" actId="313"/>
          <ac:spMkLst>
            <pc:docMk/>
            <pc:sldMk cId="1757362274" sldId="1267"/>
            <ac:spMk id="7" creationId="{7903FBBF-054E-C4C9-792E-07DD64D5E770}"/>
          </ac:spMkLst>
        </pc:spChg>
        <pc:spChg chg="mod">
          <ac:chgData name="Salima  Ben Najem" userId="5d5d9c33-4a8f-4fad-a74b-e23ae769dead" providerId="ADAL" clId="{3B2DA2D5-F576-45EC-96B1-60930CA05631}" dt="2026-04-05T09:30:44.506" v="2008" actId="6549"/>
          <ac:spMkLst>
            <pc:docMk/>
            <pc:sldMk cId="1757362274" sldId="1267"/>
            <ac:spMk id="13" creationId="{07DD52DF-ED6A-C33C-6789-CD9E79F813ED}"/>
          </ac:spMkLst>
        </pc:spChg>
        <pc:picChg chg="add mod">
          <ac:chgData name="Salima  Ben Najem" userId="5d5d9c33-4a8f-4fad-a74b-e23ae769dead" providerId="ADAL" clId="{3B2DA2D5-F576-45EC-96B1-60930CA05631}" dt="2026-04-05T09:31:32.223" v="2012" actId="1076"/>
          <ac:picMkLst>
            <pc:docMk/>
            <pc:sldMk cId="1757362274" sldId="1267"/>
            <ac:picMk id="3" creationId="{BCA7FBD6-C0AF-DB07-23FE-5C3EAB5D5F5B}"/>
          </ac:picMkLst>
        </pc:picChg>
        <pc:picChg chg="del">
          <ac:chgData name="Salima  Ben Najem" userId="5d5d9c33-4a8f-4fad-a74b-e23ae769dead" providerId="ADAL" clId="{3B2DA2D5-F576-45EC-96B1-60930CA05631}" dt="2026-04-05T09:26:58.335" v="1717" actId="478"/>
          <ac:picMkLst>
            <pc:docMk/>
            <pc:sldMk cId="1757362274" sldId="1267"/>
            <ac:picMk id="9" creationId="{B092730D-69C2-718B-E971-ADFB9DC238E2}"/>
          </ac:picMkLst>
        </pc:picChg>
      </pc:sldChg>
      <pc:sldChg chg="modSp mod">
        <pc:chgData name="Salima  Ben Najem" userId="5d5d9c33-4a8f-4fad-a74b-e23ae769dead" providerId="ADAL" clId="{3B2DA2D5-F576-45EC-96B1-60930CA05631}" dt="2026-03-28T14:35:58.319" v="643" actId="113"/>
        <pc:sldMkLst>
          <pc:docMk/>
          <pc:sldMk cId="3493561315" sldId="1271"/>
        </pc:sldMkLst>
        <pc:spChg chg="mod">
          <ac:chgData name="Salima  Ben Najem" userId="5d5d9c33-4a8f-4fad-a74b-e23ae769dead" providerId="ADAL" clId="{3B2DA2D5-F576-45EC-96B1-60930CA05631}" dt="2026-03-28T14:35:58.319" v="643" actId="113"/>
          <ac:spMkLst>
            <pc:docMk/>
            <pc:sldMk cId="3493561315" sldId="1271"/>
            <ac:spMk id="2" creationId="{417B397D-3580-3125-F319-2ED54F3907B2}"/>
          </ac:spMkLst>
        </pc:spChg>
        <pc:spChg chg="mod">
          <ac:chgData name="Salima  Ben Najem" userId="5d5d9c33-4a8f-4fad-a74b-e23ae769dead" providerId="ADAL" clId="{3B2DA2D5-F576-45EC-96B1-60930CA05631}" dt="2026-03-28T14:35:51.081" v="641" actId="14100"/>
          <ac:spMkLst>
            <pc:docMk/>
            <pc:sldMk cId="3493561315" sldId="1271"/>
            <ac:spMk id="3" creationId="{6407E8B3-1B6F-B853-9061-6F3908CAB9D1}"/>
          </ac:spMkLst>
        </pc:spChg>
      </pc:sldChg>
      <pc:sldChg chg="addSp delSp modSp add del mod">
        <pc:chgData name="Salima  Ben Najem" userId="5d5d9c33-4a8f-4fad-a74b-e23ae769dead" providerId="ADAL" clId="{3B2DA2D5-F576-45EC-96B1-60930CA05631}" dt="2026-04-04T17:00:44.657" v="741" actId="47"/>
        <pc:sldMkLst>
          <pc:docMk/>
          <pc:sldMk cId="3226657788" sldId="1272"/>
        </pc:sldMkLst>
      </pc:sldChg>
      <pc:sldChg chg="modSp mod">
        <pc:chgData name="Salima  Ben Najem" userId="5d5d9c33-4a8f-4fad-a74b-e23ae769dead" providerId="ADAL" clId="{3B2DA2D5-F576-45EC-96B1-60930CA05631}" dt="2026-04-04T17:29:33.006" v="815" actId="1076"/>
        <pc:sldMkLst>
          <pc:docMk/>
          <pc:sldMk cId="3064520887" sldId="1273"/>
        </pc:sldMkLst>
        <pc:spChg chg="mod">
          <ac:chgData name="Salima  Ben Najem" userId="5d5d9c33-4a8f-4fad-a74b-e23ae769dead" providerId="ADAL" clId="{3B2DA2D5-F576-45EC-96B1-60930CA05631}" dt="2026-03-28T14:37:05.298" v="654" actId="113"/>
          <ac:spMkLst>
            <pc:docMk/>
            <pc:sldMk cId="3064520887" sldId="1273"/>
            <ac:spMk id="2" creationId="{3771DE20-3006-D034-907D-582461F1A629}"/>
          </ac:spMkLst>
        </pc:spChg>
        <pc:spChg chg="mod">
          <ac:chgData name="Salima  Ben Najem" userId="5d5d9c33-4a8f-4fad-a74b-e23ae769dead" providerId="ADAL" clId="{3B2DA2D5-F576-45EC-96B1-60930CA05631}" dt="2026-04-04T17:29:33.006" v="815" actId="1076"/>
          <ac:spMkLst>
            <pc:docMk/>
            <pc:sldMk cId="3064520887" sldId="1273"/>
            <ac:spMk id="3" creationId="{109A0676-AB21-B7DB-C377-439114F5107F}"/>
          </ac:spMkLst>
        </pc:spChg>
      </pc:sldChg>
      <pc:sldChg chg="modSp mod">
        <pc:chgData name="Salima  Ben Najem" userId="5d5d9c33-4a8f-4fad-a74b-e23ae769dead" providerId="ADAL" clId="{3B2DA2D5-F576-45EC-96B1-60930CA05631}" dt="2026-04-04T17:28:54.815" v="809" actId="1076"/>
        <pc:sldMkLst>
          <pc:docMk/>
          <pc:sldMk cId="810800947" sldId="1274"/>
        </pc:sldMkLst>
        <pc:spChg chg="mod">
          <ac:chgData name="Salima  Ben Najem" userId="5d5d9c33-4a8f-4fad-a74b-e23ae769dead" providerId="ADAL" clId="{3B2DA2D5-F576-45EC-96B1-60930CA05631}" dt="2026-03-28T14:33:32.054" v="622" actId="113"/>
          <ac:spMkLst>
            <pc:docMk/>
            <pc:sldMk cId="810800947" sldId="1274"/>
            <ac:spMk id="2" creationId="{408A9EC7-953F-B433-5800-12EB1C439582}"/>
          </ac:spMkLst>
        </pc:spChg>
        <pc:spChg chg="mod">
          <ac:chgData name="Salima  Ben Najem" userId="5d5d9c33-4a8f-4fad-a74b-e23ae769dead" providerId="ADAL" clId="{3B2DA2D5-F576-45EC-96B1-60930CA05631}" dt="2026-04-04T17:28:54.815" v="809" actId="1076"/>
          <ac:spMkLst>
            <pc:docMk/>
            <pc:sldMk cId="810800947" sldId="1274"/>
            <ac:spMk id="3" creationId="{F1E46197-CAB1-08F7-CE6F-7D6C2E22E5A3}"/>
          </ac:spMkLst>
        </pc:spChg>
      </pc:sldChg>
      <pc:sldChg chg="addSp delSp modSp mod delAnim modAnim">
        <pc:chgData name="Salima  Ben Najem" userId="5d5d9c33-4a8f-4fad-a74b-e23ae769dead" providerId="ADAL" clId="{3B2DA2D5-F576-45EC-96B1-60930CA05631}" dt="2026-04-05T09:28:08.902" v="1719" actId="1036"/>
        <pc:sldMkLst>
          <pc:docMk/>
          <pc:sldMk cId="2953999738" sldId="1276"/>
        </pc:sldMkLst>
        <pc:spChg chg="add del mod">
          <ac:chgData name="Salima  Ben Najem" userId="5d5d9c33-4a8f-4fad-a74b-e23ae769dead" providerId="ADAL" clId="{3B2DA2D5-F576-45EC-96B1-60930CA05631}" dt="2026-04-05T09:08:55.485" v="825" actId="478"/>
          <ac:spMkLst>
            <pc:docMk/>
            <pc:sldMk cId="2953999738" sldId="1276"/>
            <ac:spMk id="2" creationId="{5F735957-E32B-1778-DC34-04D5DBA1B3A7}"/>
          </ac:spMkLst>
        </pc:spChg>
        <pc:picChg chg="add mod">
          <ac:chgData name="Salima  Ben Najem" userId="5d5d9c33-4a8f-4fad-a74b-e23ae769dead" providerId="ADAL" clId="{3B2DA2D5-F576-45EC-96B1-60930CA05631}" dt="2026-04-05T09:28:08.902" v="1719" actId="1036"/>
          <ac:picMkLst>
            <pc:docMk/>
            <pc:sldMk cId="2953999738" sldId="1276"/>
            <ac:picMk id="4" creationId="{9DBA54B2-FF44-FDA2-B8EB-AEDA2E15165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4-05T09:10:10.032" v="872" actId="1076"/>
        <pc:sldMkLst>
          <pc:docMk/>
          <pc:sldMk cId="2856057794" sldId="1278"/>
        </pc:sldMkLst>
        <pc:spChg chg="mod">
          <ac:chgData name="Salima  Ben Najem" userId="5d5d9c33-4a8f-4fad-a74b-e23ae769dead" providerId="ADAL" clId="{3B2DA2D5-F576-45EC-96B1-60930CA05631}" dt="2026-04-05T09:09:36.723" v="868" actId="1076"/>
          <ac:spMkLst>
            <pc:docMk/>
            <pc:sldMk cId="2856057794" sldId="1278"/>
            <ac:spMk id="4" creationId="{9EA578D0-06AF-2133-067D-C929D4141B53}"/>
          </ac:spMkLst>
        </pc:spChg>
        <pc:spChg chg="mod">
          <ac:chgData name="Salima  Ben Najem" userId="5d5d9c33-4a8f-4fad-a74b-e23ae769dead" providerId="ADAL" clId="{3B2DA2D5-F576-45EC-96B1-60930CA05631}" dt="2026-04-05T09:09:15.903" v="846" actId="20577"/>
          <ac:spMkLst>
            <pc:docMk/>
            <pc:sldMk cId="2856057794" sldId="1278"/>
            <ac:spMk id="7" creationId="{0F0EE2D2-383B-9A81-EA62-60A20CAC134B}"/>
          </ac:spMkLst>
        </pc:spChg>
        <pc:picChg chg="add mod">
          <ac:chgData name="Salima  Ben Najem" userId="5d5d9c33-4a8f-4fad-a74b-e23ae769dead" providerId="ADAL" clId="{3B2DA2D5-F576-45EC-96B1-60930CA05631}" dt="2026-04-05T09:10:10.032" v="872" actId="1076"/>
          <ac:picMkLst>
            <pc:docMk/>
            <pc:sldMk cId="2856057794" sldId="1278"/>
            <ac:picMk id="3" creationId="{9119DEA9-47D2-1C47-859F-3DAD45DDD0DD}"/>
          </ac:picMkLst>
        </pc:picChg>
        <pc:picChg chg="del">
          <ac:chgData name="Salima  Ben Najem" userId="5d5d9c33-4a8f-4fad-a74b-e23ae769dead" providerId="ADAL" clId="{3B2DA2D5-F576-45EC-96B1-60930CA05631}" dt="2026-04-05T09:09:03.351" v="827" actId="478"/>
          <ac:picMkLst>
            <pc:docMk/>
            <pc:sldMk cId="2856057794" sldId="1278"/>
            <ac:picMk id="6" creationId="{C3C9B864-032E-2E4E-D383-BDE3E8CF0CC1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4-05T09:12:56.348" v="1011" actId="20577"/>
        <pc:sldMkLst>
          <pc:docMk/>
          <pc:sldMk cId="1816158638" sldId="1279"/>
        </pc:sldMkLst>
        <pc:spChg chg="mod">
          <ac:chgData name="Salima  Ben Najem" userId="5d5d9c33-4a8f-4fad-a74b-e23ae769dead" providerId="ADAL" clId="{3B2DA2D5-F576-45EC-96B1-60930CA05631}" dt="2026-04-05T09:12:44.434" v="979" actId="1076"/>
          <ac:spMkLst>
            <pc:docMk/>
            <pc:sldMk cId="1816158638" sldId="1279"/>
            <ac:spMk id="4" creationId="{31EF6482-4375-492F-94F4-4371FDE3598E}"/>
          </ac:spMkLst>
        </pc:spChg>
        <pc:spChg chg="mod">
          <ac:chgData name="Salima  Ben Najem" userId="5d5d9c33-4a8f-4fad-a74b-e23ae769dead" providerId="ADAL" clId="{3B2DA2D5-F576-45EC-96B1-60930CA05631}" dt="2026-04-05T09:12:56.348" v="1011" actId="20577"/>
          <ac:spMkLst>
            <pc:docMk/>
            <pc:sldMk cId="1816158638" sldId="1279"/>
            <ac:spMk id="7" creationId="{6C6407D2-20CF-8B60-191B-0E4E8D58681F}"/>
          </ac:spMkLst>
        </pc:spChg>
        <pc:picChg chg="add mod">
          <ac:chgData name="Salima  Ben Najem" userId="5d5d9c33-4a8f-4fad-a74b-e23ae769dead" providerId="ADAL" clId="{3B2DA2D5-F576-45EC-96B1-60930CA05631}" dt="2026-04-05T09:12:30.230" v="950" actId="1076"/>
          <ac:picMkLst>
            <pc:docMk/>
            <pc:sldMk cId="1816158638" sldId="1279"/>
            <ac:picMk id="3" creationId="{BA1B855D-8706-5672-D384-4952509516E2}"/>
          </ac:picMkLst>
        </pc:picChg>
        <pc:picChg chg="del">
          <ac:chgData name="Salima  Ben Najem" userId="5d5d9c33-4a8f-4fad-a74b-e23ae769dead" providerId="ADAL" clId="{3B2DA2D5-F576-45EC-96B1-60930CA05631}" dt="2026-04-05T09:12:23.535" v="947" actId="478"/>
          <ac:picMkLst>
            <pc:docMk/>
            <pc:sldMk cId="1816158638" sldId="1279"/>
            <ac:picMk id="6" creationId="{C98828BA-5787-D556-128A-80B43E4C27B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4-05T09:32:27.813" v="2013" actId="108"/>
        <pc:sldMkLst>
          <pc:docMk/>
          <pc:sldMk cId="4243596628" sldId="1280"/>
        </pc:sldMkLst>
        <pc:spChg chg="mod">
          <ac:chgData name="Salima  Ben Najem" userId="5d5d9c33-4a8f-4fad-a74b-e23ae769dead" providerId="ADAL" clId="{3B2DA2D5-F576-45EC-96B1-60930CA05631}" dt="2026-04-05T09:19:17.864" v="1366" actId="20577"/>
          <ac:spMkLst>
            <pc:docMk/>
            <pc:sldMk cId="4243596628" sldId="1280"/>
            <ac:spMk id="7" creationId="{58CBBCC6-ECC2-16DF-6659-5B1F19895391}"/>
          </ac:spMkLst>
        </pc:spChg>
        <pc:spChg chg="mod">
          <ac:chgData name="Salima  Ben Najem" userId="5d5d9c33-4a8f-4fad-a74b-e23ae769dead" providerId="ADAL" clId="{3B2DA2D5-F576-45EC-96B1-60930CA05631}" dt="2026-04-05T09:32:27.813" v="2013" actId="108"/>
          <ac:spMkLst>
            <pc:docMk/>
            <pc:sldMk cId="4243596628" sldId="1280"/>
            <ac:spMk id="10" creationId="{26D00810-27AF-A39A-A91E-CACB01877726}"/>
          </ac:spMkLst>
        </pc:spChg>
        <pc:picChg chg="add mod">
          <ac:chgData name="Salima  Ben Najem" userId="5d5d9c33-4a8f-4fad-a74b-e23ae769dead" providerId="ADAL" clId="{3B2DA2D5-F576-45EC-96B1-60930CA05631}" dt="2026-04-05T09:18:57.520" v="1292" actId="1076"/>
          <ac:picMkLst>
            <pc:docMk/>
            <pc:sldMk cId="4243596628" sldId="1280"/>
            <ac:picMk id="3" creationId="{3DE711B8-144C-3BF1-EC2F-7AC1C7DE95F0}"/>
          </ac:picMkLst>
        </pc:picChg>
        <pc:picChg chg="del">
          <ac:chgData name="Salima  Ben Najem" userId="5d5d9c33-4a8f-4fad-a74b-e23ae769dead" providerId="ADAL" clId="{3B2DA2D5-F576-45EC-96B1-60930CA05631}" dt="2026-04-05T09:18:44.865" v="1287" actId="478"/>
          <ac:picMkLst>
            <pc:docMk/>
            <pc:sldMk cId="4243596628" sldId="1280"/>
            <ac:picMk id="6" creationId="{77DFC289-6A4F-7813-15CB-EDD4AAE3F68B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4-05T09:34:11.350" v="2067" actId="20577"/>
        <pc:sldMkLst>
          <pc:docMk/>
          <pc:sldMk cId="3024334459" sldId="1281"/>
        </pc:sldMkLst>
        <pc:spChg chg="mod">
          <ac:chgData name="Salima  Ben Najem" userId="5d5d9c33-4a8f-4fad-a74b-e23ae769dead" providerId="ADAL" clId="{3B2DA2D5-F576-45EC-96B1-60930CA05631}" dt="2026-04-05T09:34:11.350" v="2067" actId="20577"/>
          <ac:spMkLst>
            <pc:docMk/>
            <pc:sldMk cId="3024334459" sldId="1281"/>
            <ac:spMk id="6" creationId="{FFD36727-A7EB-D2B2-3303-6D4406E2B573}"/>
          </ac:spMkLst>
        </pc:spChg>
        <pc:spChg chg="mod">
          <ac:chgData name="Salima  Ben Najem" userId="5d5d9c33-4a8f-4fad-a74b-e23ae769dead" providerId="ADAL" clId="{3B2DA2D5-F576-45EC-96B1-60930CA05631}" dt="2026-04-05T09:33:37.177" v="2043" actId="20577"/>
          <ac:spMkLst>
            <pc:docMk/>
            <pc:sldMk cId="3024334459" sldId="1281"/>
            <ac:spMk id="7" creationId="{1F9FE951-C97B-1205-E578-D5DE132C0EB6}"/>
          </ac:spMkLst>
        </pc:spChg>
        <pc:picChg chg="add mod">
          <ac:chgData name="Salima  Ben Najem" userId="5d5d9c33-4a8f-4fad-a74b-e23ae769dead" providerId="ADAL" clId="{3B2DA2D5-F576-45EC-96B1-60930CA05631}" dt="2026-04-05T09:23:54.372" v="1517" actId="1076"/>
          <ac:picMkLst>
            <pc:docMk/>
            <pc:sldMk cId="3024334459" sldId="1281"/>
            <ac:picMk id="3" creationId="{F1639BDC-6289-781F-5E17-B6D8F133C185}"/>
          </ac:picMkLst>
        </pc:picChg>
        <pc:picChg chg="del">
          <ac:chgData name="Salima  Ben Najem" userId="5d5d9c33-4a8f-4fad-a74b-e23ae769dead" providerId="ADAL" clId="{3B2DA2D5-F576-45EC-96B1-60930CA05631}" dt="2026-04-05T09:23:45.926" v="1514" actId="478"/>
          <ac:picMkLst>
            <pc:docMk/>
            <pc:sldMk cId="3024334459" sldId="1281"/>
            <ac:picMk id="4" creationId="{455A0918-744E-328D-F607-78A2B76BB7FD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4-05T09:29:52.311" v="1927" actId="20577"/>
        <pc:sldMkLst>
          <pc:docMk/>
          <pc:sldMk cId="1402262842" sldId="1282"/>
        </pc:sldMkLst>
        <pc:spChg chg="mod">
          <ac:chgData name="Salima  Ben Najem" userId="5d5d9c33-4a8f-4fad-a74b-e23ae769dead" providerId="ADAL" clId="{3B2DA2D5-F576-45EC-96B1-60930CA05631}" dt="2026-04-05T09:29:18.075" v="1828" actId="122"/>
          <ac:spMkLst>
            <pc:docMk/>
            <pc:sldMk cId="1402262842" sldId="1282"/>
            <ac:spMk id="3" creationId="{A78121AC-F5BC-8F63-FD93-6C1760FD29CF}"/>
          </ac:spMkLst>
        </pc:spChg>
        <pc:spChg chg="mod">
          <ac:chgData name="Salima  Ben Najem" userId="5d5d9c33-4a8f-4fad-a74b-e23ae769dead" providerId="ADAL" clId="{3B2DA2D5-F576-45EC-96B1-60930CA05631}" dt="2026-04-05T09:29:52.311" v="1927" actId="20577"/>
          <ac:spMkLst>
            <pc:docMk/>
            <pc:sldMk cId="1402262842" sldId="1282"/>
            <ac:spMk id="7" creationId="{A5AEA9F8-2BB1-BEE8-523F-9BFF035FA426}"/>
          </ac:spMkLst>
        </pc:spChg>
        <pc:picChg chg="del">
          <ac:chgData name="Salima  Ben Najem" userId="5d5d9c33-4a8f-4fad-a74b-e23ae769dead" providerId="ADAL" clId="{3B2DA2D5-F576-45EC-96B1-60930CA05631}" dt="2026-04-05T09:27:01.980" v="1718" actId="478"/>
          <ac:picMkLst>
            <pc:docMk/>
            <pc:sldMk cId="1402262842" sldId="1282"/>
            <ac:picMk id="4" creationId="{3FF3DC52-73B6-F708-1B8C-54C203740CBB}"/>
          </ac:picMkLst>
        </pc:picChg>
        <pc:picChg chg="add mod">
          <ac:chgData name="Salima  Ben Najem" userId="5d5d9c33-4a8f-4fad-a74b-e23ae769dead" providerId="ADAL" clId="{3B2DA2D5-F576-45EC-96B1-60930CA05631}" dt="2026-04-05T09:28:38.395" v="1724" actId="1076"/>
          <ac:picMkLst>
            <pc:docMk/>
            <pc:sldMk cId="1402262842" sldId="1282"/>
            <ac:picMk id="5" creationId="{C49B8A2D-4D8B-0B9D-2F91-0F487EB02EB3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4-04T17:26:56.307" v="749" actId="1076"/>
        <pc:sldMkLst>
          <pc:docMk/>
          <pc:sldMk cId="3712965454" sldId="1289"/>
        </pc:sldMkLst>
        <pc:picChg chg="add del mod">
          <ac:chgData name="Salima  Ben Najem" userId="5d5d9c33-4a8f-4fad-a74b-e23ae769dead" providerId="ADAL" clId="{3B2DA2D5-F576-45EC-96B1-60930CA05631}" dt="2026-04-04T17:26:33.368" v="746" actId="478"/>
          <ac:picMkLst>
            <pc:docMk/>
            <pc:sldMk cId="3712965454" sldId="1289"/>
            <ac:picMk id="2" creationId="{40E94A88-2078-72FC-A40E-43A9114B6FB8}"/>
          </ac:picMkLst>
        </pc:picChg>
        <pc:picChg chg="add del mod">
          <ac:chgData name="Salima  Ben Najem" userId="5d5d9c33-4a8f-4fad-a74b-e23ae769dead" providerId="ADAL" clId="{3B2DA2D5-F576-45EC-96B1-60930CA05631}" dt="2026-04-04T17:26:33.368" v="746" actId="478"/>
          <ac:picMkLst>
            <pc:docMk/>
            <pc:sldMk cId="3712965454" sldId="1289"/>
            <ac:picMk id="3" creationId="{56958041-3CC8-DCE8-C3F5-4E76B13934BB}"/>
          </ac:picMkLst>
        </pc:picChg>
        <pc:picChg chg="add del mod">
          <ac:chgData name="Salima  Ben Najem" userId="5d5d9c33-4a8f-4fad-a74b-e23ae769dead" providerId="ADAL" clId="{3B2DA2D5-F576-45EC-96B1-60930CA05631}" dt="2026-04-04T17:26:33.368" v="746" actId="478"/>
          <ac:picMkLst>
            <pc:docMk/>
            <pc:sldMk cId="3712965454" sldId="1289"/>
            <ac:picMk id="4" creationId="{1DCA34C1-1B53-F0CF-6733-4A098458439D}"/>
          </ac:picMkLst>
        </pc:picChg>
        <pc:picChg chg="add mod">
          <ac:chgData name="Salima  Ben Najem" userId="5d5d9c33-4a8f-4fad-a74b-e23ae769dead" providerId="ADAL" clId="{3B2DA2D5-F576-45EC-96B1-60930CA05631}" dt="2026-04-04T17:26:34.385" v="747"/>
          <ac:picMkLst>
            <pc:docMk/>
            <pc:sldMk cId="3712965454" sldId="1289"/>
            <ac:picMk id="5" creationId="{CA6A6BA6-3A22-2315-2E4C-9A0045D43E8F}"/>
          </ac:picMkLst>
        </pc:picChg>
        <pc:picChg chg="add del mod">
          <ac:chgData name="Salima  Ben Najem" userId="5d5d9c33-4a8f-4fad-a74b-e23ae769dead" providerId="ADAL" clId="{3B2DA2D5-F576-45EC-96B1-60930CA05631}" dt="2026-04-04T17:26:33.368" v="746" actId="478"/>
          <ac:picMkLst>
            <pc:docMk/>
            <pc:sldMk cId="3712965454" sldId="1289"/>
            <ac:picMk id="6" creationId="{07273CA0-46CF-F8EA-8BDA-C24F4AB58B81}"/>
          </ac:picMkLst>
        </pc:picChg>
        <pc:picChg chg="add del mod">
          <ac:chgData name="Salima  Ben Najem" userId="5d5d9c33-4a8f-4fad-a74b-e23ae769dead" providerId="ADAL" clId="{3B2DA2D5-F576-45EC-96B1-60930CA05631}" dt="2026-04-04T17:26:33.368" v="746" actId="478"/>
          <ac:picMkLst>
            <pc:docMk/>
            <pc:sldMk cId="3712965454" sldId="1289"/>
            <ac:picMk id="7" creationId="{C7C86004-F027-4B06-31DD-31C29E29BE14}"/>
          </ac:picMkLst>
        </pc:picChg>
        <pc:picChg chg="add del mod">
          <ac:chgData name="Salima  Ben Najem" userId="5d5d9c33-4a8f-4fad-a74b-e23ae769dead" providerId="ADAL" clId="{3B2DA2D5-F576-45EC-96B1-60930CA05631}" dt="2026-04-04T17:26:33.368" v="746" actId="478"/>
          <ac:picMkLst>
            <pc:docMk/>
            <pc:sldMk cId="3712965454" sldId="1289"/>
            <ac:picMk id="9" creationId="{16EE0C62-60AA-EA01-BB71-9907F3498244}"/>
          </ac:picMkLst>
        </pc:picChg>
        <pc:picChg chg="add mod">
          <ac:chgData name="Salima  Ben Najem" userId="5d5d9c33-4a8f-4fad-a74b-e23ae769dead" providerId="ADAL" clId="{3B2DA2D5-F576-45EC-96B1-60930CA05631}" dt="2026-04-04T17:26:34.385" v="747"/>
          <ac:picMkLst>
            <pc:docMk/>
            <pc:sldMk cId="3712965454" sldId="1289"/>
            <ac:picMk id="11" creationId="{D2A5A8C9-C7D8-EA1A-8B65-890CB1A723A7}"/>
          </ac:picMkLst>
        </pc:picChg>
        <pc:picChg chg="add mod">
          <ac:chgData name="Salima  Ben Najem" userId="5d5d9c33-4a8f-4fad-a74b-e23ae769dead" providerId="ADAL" clId="{3B2DA2D5-F576-45EC-96B1-60930CA05631}" dt="2026-04-04T17:26:47.923" v="748" actId="1076"/>
          <ac:picMkLst>
            <pc:docMk/>
            <pc:sldMk cId="3712965454" sldId="1289"/>
            <ac:picMk id="12" creationId="{36E38529-E831-D92C-750E-17BF7AB32A0D}"/>
          </ac:picMkLst>
        </pc:picChg>
        <pc:picChg chg="add mod">
          <ac:chgData name="Salima  Ben Najem" userId="5d5d9c33-4a8f-4fad-a74b-e23ae769dead" providerId="ADAL" clId="{3B2DA2D5-F576-45EC-96B1-60930CA05631}" dt="2026-04-04T17:26:34.385" v="747"/>
          <ac:picMkLst>
            <pc:docMk/>
            <pc:sldMk cId="3712965454" sldId="1289"/>
            <ac:picMk id="13" creationId="{2A7D7419-441E-88E3-6781-91768F49B91A}"/>
          </ac:picMkLst>
        </pc:picChg>
        <pc:picChg chg="add mod">
          <ac:chgData name="Salima  Ben Najem" userId="5d5d9c33-4a8f-4fad-a74b-e23ae769dead" providerId="ADAL" clId="{3B2DA2D5-F576-45EC-96B1-60930CA05631}" dt="2026-04-04T17:26:34.385" v="747"/>
          <ac:picMkLst>
            <pc:docMk/>
            <pc:sldMk cId="3712965454" sldId="1289"/>
            <ac:picMk id="14" creationId="{F26D3661-02BC-29D7-3668-C8A5336BED6D}"/>
          </ac:picMkLst>
        </pc:picChg>
        <pc:picChg chg="add mod">
          <ac:chgData name="Salima  Ben Najem" userId="5d5d9c33-4a8f-4fad-a74b-e23ae769dead" providerId="ADAL" clId="{3B2DA2D5-F576-45EC-96B1-60930CA05631}" dt="2026-04-04T17:26:56.307" v="749" actId="1076"/>
          <ac:picMkLst>
            <pc:docMk/>
            <pc:sldMk cId="3712965454" sldId="1289"/>
            <ac:picMk id="15" creationId="{955F821B-112B-D81F-B4FD-705B46DC712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4-04T17:26:12.540" v="745"/>
        <pc:sldMkLst>
          <pc:docMk/>
          <pc:sldMk cId="1072659701" sldId="1292"/>
        </pc:sldMkLst>
        <pc:picChg chg="add del mod">
          <ac:chgData name="Salima  Ben Najem" userId="5d5d9c33-4a8f-4fad-a74b-e23ae769dead" providerId="ADAL" clId="{3B2DA2D5-F576-45EC-96B1-60930CA05631}" dt="2026-04-04T17:26:11.555" v="744" actId="478"/>
          <ac:picMkLst>
            <pc:docMk/>
            <pc:sldMk cId="1072659701" sldId="1292"/>
            <ac:picMk id="2" creationId="{623ABAE7-5EE5-C415-144E-0FAC66792513}"/>
          </ac:picMkLst>
        </pc:picChg>
        <pc:picChg chg="add del mod">
          <ac:chgData name="Salima  Ben Najem" userId="5d5d9c33-4a8f-4fad-a74b-e23ae769dead" providerId="ADAL" clId="{3B2DA2D5-F576-45EC-96B1-60930CA05631}" dt="2026-04-04T17:26:11.555" v="744" actId="478"/>
          <ac:picMkLst>
            <pc:docMk/>
            <pc:sldMk cId="1072659701" sldId="1292"/>
            <ac:picMk id="3" creationId="{02C72A73-45B7-DB3E-1C77-166A3B5774F0}"/>
          </ac:picMkLst>
        </pc:picChg>
        <pc:picChg chg="add del mod">
          <ac:chgData name="Salima  Ben Najem" userId="5d5d9c33-4a8f-4fad-a74b-e23ae769dead" providerId="ADAL" clId="{3B2DA2D5-F576-45EC-96B1-60930CA05631}" dt="2026-04-04T17:26:11.555" v="744" actId="478"/>
          <ac:picMkLst>
            <pc:docMk/>
            <pc:sldMk cId="1072659701" sldId="1292"/>
            <ac:picMk id="4" creationId="{5BC22C26-7664-2E69-F824-78B0595BE63A}"/>
          </ac:picMkLst>
        </pc:picChg>
        <pc:picChg chg="add mod">
          <ac:chgData name="Salima  Ben Najem" userId="5d5d9c33-4a8f-4fad-a74b-e23ae769dead" providerId="ADAL" clId="{3B2DA2D5-F576-45EC-96B1-60930CA05631}" dt="2026-04-04T17:26:12.540" v="745"/>
          <ac:picMkLst>
            <pc:docMk/>
            <pc:sldMk cId="1072659701" sldId="1292"/>
            <ac:picMk id="5" creationId="{AA095919-F1F6-90B4-F7D3-0B8B7DADF0BA}"/>
          </ac:picMkLst>
        </pc:picChg>
        <pc:picChg chg="add del mod">
          <ac:chgData name="Salima  Ben Najem" userId="5d5d9c33-4a8f-4fad-a74b-e23ae769dead" providerId="ADAL" clId="{3B2DA2D5-F576-45EC-96B1-60930CA05631}" dt="2026-04-04T17:26:11.555" v="744" actId="478"/>
          <ac:picMkLst>
            <pc:docMk/>
            <pc:sldMk cId="1072659701" sldId="1292"/>
            <ac:picMk id="6" creationId="{31BDB837-5469-6FF3-DA1D-180293A47EFA}"/>
          </ac:picMkLst>
        </pc:picChg>
        <pc:picChg chg="add del mod">
          <ac:chgData name="Salima  Ben Najem" userId="5d5d9c33-4a8f-4fad-a74b-e23ae769dead" providerId="ADAL" clId="{3B2DA2D5-F576-45EC-96B1-60930CA05631}" dt="2026-04-04T17:26:11.555" v="744" actId="478"/>
          <ac:picMkLst>
            <pc:docMk/>
            <pc:sldMk cId="1072659701" sldId="1292"/>
            <ac:picMk id="7" creationId="{91AD7007-0D25-5E4D-D4EC-54B5246A5140}"/>
          </ac:picMkLst>
        </pc:picChg>
        <pc:picChg chg="add del mod">
          <ac:chgData name="Salima  Ben Najem" userId="5d5d9c33-4a8f-4fad-a74b-e23ae769dead" providerId="ADAL" clId="{3B2DA2D5-F576-45EC-96B1-60930CA05631}" dt="2026-04-04T17:26:11.555" v="744" actId="478"/>
          <ac:picMkLst>
            <pc:docMk/>
            <pc:sldMk cId="1072659701" sldId="1292"/>
            <ac:picMk id="9" creationId="{3D79232B-48D3-02E6-3929-01E313A727A4}"/>
          </ac:picMkLst>
        </pc:picChg>
        <pc:picChg chg="add mod">
          <ac:chgData name="Salima  Ben Najem" userId="5d5d9c33-4a8f-4fad-a74b-e23ae769dead" providerId="ADAL" clId="{3B2DA2D5-F576-45EC-96B1-60930CA05631}" dt="2026-04-04T17:26:12.540" v="745"/>
          <ac:picMkLst>
            <pc:docMk/>
            <pc:sldMk cId="1072659701" sldId="1292"/>
            <ac:picMk id="11" creationId="{C45CD1BE-EF7D-98F8-647F-8F8867CA6164}"/>
          </ac:picMkLst>
        </pc:picChg>
        <pc:picChg chg="add mod">
          <ac:chgData name="Salima  Ben Najem" userId="5d5d9c33-4a8f-4fad-a74b-e23ae769dead" providerId="ADAL" clId="{3B2DA2D5-F576-45EC-96B1-60930CA05631}" dt="2026-04-04T17:26:12.540" v="745"/>
          <ac:picMkLst>
            <pc:docMk/>
            <pc:sldMk cId="1072659701" sldId="1292"/>
            <ac:picMk id="12" creationId="{9CACDB12-D179-C433-C3F0-2721CBA646FC}"/>
          </ac:picMkLst>
        </pc:picChg>
        <pc:picChg chg="add mod">
          <ac:chgData name="Salima  Ben Najem" userId="5d5d9c33-4a8f-4fad-a74b-e23ae769dead" providerId="ADAL" clId="{3B2DA2D5-F576-45EC-96B1-60930CA05631}" dt="2026-04-04T17:26:12.540" v="745"/>
          <ac:picMkLst>
            <pc:docMk/>
            <pc:sldMk cId="1072659701" sldId="1292"/>
            <ac:picMk id="13" creationId="{9815A04B-1CB1-527F-649C-5D16E69F283A}"/>
          </ac:picMkLst>
        </pc:picChg>
        <pc:picChg chg="add mod">
          <ac:chgData name="Salima  Ben Najem" userId="5d5d9c33-4a8f-4fad-a74b-e23ae769dead" providerId="ADAL" clId="{3B2DA2D5-F576-45EC-96B1-60930CA05631}" dt="2026-04-04T17:26:12.540" v="745"/>
          <ac:picMkLst>
            <pc:docMk/>
            <pc:sldMk cId="1072659701" sldId="1292"/>
            <ac:picMk id="14" creationId="{5D6F07EC-C6C9-467E-155B-E920E369F2FB}"/>
          </ac:picMkLst>
        </pc:picChg>
        <pc:picChg chg="add mod">
          <ac:chgData name="Salima  Ben Najem" userId="5d5d9c33-4a8f-4fad-a74b-e23ae769dead" providerId="ADAL" clId="{3B2DA2D5-F576-45EC-96B1-60930CA05631}" dt="2026-04-04T17:26:12.540" v="745"/>
          <ac:picMkLst>
            <pc:docMk/>
            <pc:sldMk cId="1072659701" sldId="1292"/>
            <ac:picMk id="15" creationId="{4ADF14F6-FDAB-208F-C89C-72A1DF7DF231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8T14:07:31.500" v="126" actId="14100"/>
        <pc:sldMkLst>
          <pc:docMk/>
          <pc:sldMk cId="36985993" sldId="1293"/>
        </pc:sldMkLst>
        <pc:spChg chg="add mod">
          <ac:chgData name="Salima  Ben Najem" userId="5d5d9c33-4a8f-4fad-a74b-e23ae769dead" providerId="ADAL" clId="{3B2DA2D5-F576-45EC-96B1-60930CA05631}" dt="2026-03-28T14:06:05.259" v="108" actId="1036"/>
          <ac:spMkLst>
            <pc:docMk/>
            <pc:sldMk cId="36985993" sldId="1293"/>
            <ac:spMk id="8" creationId="{292DA550-B7C4-805A-0FC0-D8A90EF76C4E}"/>
          </ac:spMkLst>
        </pc:spChg>
        <pc:spChg chg="add mod">
          <ac:chgData name="Salima  Ben Najem" userId="5d5d9c33-4a8f-4fad-a74b-e23ae769dead" providerId="ADAL" clId="{3B2DA2D5-F576-45EC-96B1-60930CA05631}" dt="2026-03-28T14:06:05.259" v="108" actId="1036"/>
          <ac:spMkLst>
            <pc:docMk/>
            <pc:sldMk cId="36985993" sldId="1293"/>
            <ac:spMk id="9" creationId="{766B584F-7FE4-63F6-D1B9-D986E4AE37F2}"/>
          </ac:spMkLst>
        </pc:spChg>
        <pc:spChg chg="add mod">
          <ac:chgData name="Salima  Ben Najem" userId="5d5d9c33-4a8f-4fad-a74b-e23ae769dead" providerId="ADAL" clId="{3B2DA2D5-F576-45EC-96B1-60930CA05631}" dt="2026-03-28T14:06:05.259" v="108" actId="1036"/>
          <ac:spMkLst>
            <pc:docMk/>
            <pc:sldMk cId="36985993" sldId="1293"/>
            <ac:spMk id="10" creationId="{9A451E8A-0B79-A2E5-70C3-6BC85495C6EE}"/>
          </ac:spMkLst>
        </pc:spChg>
        <pc:spChg chg="add mod">
          <ac:chgData name="Salima  Ben Najem" userId="5d5d9c33-4a8f-4fad-a74b-e23ae769dead" providerId="ADAL" clId="{3B2DA2D5-F576-45EC-96B1-60930CA05631}" dt="2026-03-28T14:06:17.720" v="113" actId="1036"/>
          <ac:spMkLst>
            <pc:docMk/>
            <pc:sldMk cId="36985993" sldId="1293"/>
            <ac:spMk id="11" creationId="{E57318F5-09C1-0C51-D58B-B3670C374A50}"/>
          </ac:spMkLst>
        </pc:spChg>
        <pc:spChg chg="add mod">
          <ac:chgData name="Salima  Ben Najem" userId="5d5d9c33-4a8f-4fad-a74b-e23ae769dead" providerId="ADAL" clId="{3B2DA2D5-F576-45EC-96B1-60930CA05631}" dt="2026-03-28T14:06:05.259" v="108" actId="1036"/>
          <ac:spMkLst>
            <pc:docMk/>
            <pc:sldMk cId="36985993" sldId="1293"/>
            <ac:spMk id="12" creationId="{BA0035E8-E022-0005-87D6-66FA546EE66D}"/>
          </ac:spMkLst>
        </pc:spChg>
        <pc:spChg chg="add mod">
          <ac:chgData name="Salima  Ben Najem" userId="5d5d9c33-4a8f-4fad-a74b-e23ae769dead" providerId="ADAL" clId="{3B2DA2D5-F576-45EC-96B1-60930CA05631}" dt="2026-03-28T14:06:43.224" v="120"/>
          <ac:spMkLst>
            <pc:docMk/>
            <pc:sldMk cId="36985993" sldId="1293"/>
            <ac:spMk id="19" creationId="{544DAB1D-5C34-8AE8-B38E-49850815DC93}"/>
          </ac:spMkLst>
        </pc:spChg>
        <pc:picChg chg="add mod">
          <ac:chgData name="Salima  Ben Najem" userId="5d5d9c33-4a8f-4fad-a74b-e23ae769dead" providerId="ADAL" clId="{3B2DA2D5-F576-45EC-96B1-60930CA05631}" dt="2026-03-28T14:06:05.259" v="108" actId="1036"/>
          <ac:picMkLst>
            <pc:docMk/>
            <pc:sldMk cId="36985993" sldId="1293"/>
            <ac:picMk id="13" creationId="{4A2F3AA9-4F84-C5D7-3434-637375D62846}"/>
          </ac:picMkLst>
        </pc:picChg>
        <pc:picChg chg="add mod">
          <ac:chgData name="Salima  Ben Najem" userId="5d5d9c33-4a8f-4fad-a74b-e23ae769dead" providerId="ADAL" clId="{3B2DA2D5-F576-45EC-96B1-60930CA05631}" dt="2026-03-28T14:06:05.259" v="108" actId="1036"/>
          <ac:picMkLst>
            <pc:docMk/>
            <pc:sldMk cId="36985993" sldId="1293"/>
            <ac:picMk id="15" creationId="{9719922B-45F3-BD0D-9E19-EE9DBD2DD530}"/>
          </ac:picMkLst>
        </pc:picChg>
        <pc:picChg chg="add mod">
          <ac:chgData name="Salima  Ben Najem" userId="5d5d9c33-4a8f-4fad-a74b-e23ae769dead" providerId="ADAL" clId="{3B2DA2D5-F576-45EC-96B1-60930CA05631}" dt="2026-03-28T14:06:05.259" v="108" actId="1036"/>
          <ac:picMkLst>
            <pc:docMk/>
            <pc:sldMk cId="36985993" sldId="1293"/>
            <ac:picMk id="16" creationId="{F92531CB-12F8-8885-4467-A412CD548928}"/>
          </ac:picMkLst>
        </pc:picChg>
        <pc:picChg chg="add mod">
          <ac:chgData name="Salima  Ben Najem" userId="5d5d9c33-4a8f-4fad-a74b-e23ae769dead" providerId="ADAL" clId="{3B2DA2D5-F576-45EC-96B1-60930CA05631}" dt="2026-03-28T14:07:31.500" v="126" actId="14100"/>
          <ac:picMkLst>
            <pc:docMk/>
            <pc:sldMk cId="36985993" sldId="1293"/>
            <ac:picMk id="17" creationId="{6FCC7F18-0466-F283-6EB1-9AA0B30DFCA5}"/>
          </ac:picMkLst>
        </pc:picChg>
        <pc:picChg chg="add mod">
          <ac:chgData name="Salima  Ben Najem" userId="5d5d9c33-4a8f-4fad-a74b-e23ae769dead" providerId="ADAL" clId="{3B2DA2D5-F576-45EC-96B1-60930CA05631}" dt="2026-03-28T14:06:05.259" v="108" actId="1036"/>
          <ac:picMkLst>
            <pc:docMk/>
            <pc:sldMk cId="36985993" sldId="1293"/>
            <ac:picMk id="18" creationId="{9DD71439-BA5B-6F08-A099-90C1491EEBCF}"/>
          </ac:picMkLst>
        </pc:picChg>
      </pc:sldChg>
      <pc:sldChg chg="addSp delSp modSp add del mod">
        <pc:chgData name="Salima  Ben Najem" userId="5d5d9c33-4a8f-4fad-a74b-e23ae769dead" providerId="ADAL" clId="{3B2DA2D5-F576-45EC-96B1-60930CA05631}" dt="2026-04-04T17:00:10.647" v="739" actId="47"/>
        <pc:sldMkLst>
          <pc:docMk/>
          <pc:sldMk cId="4282494359" sldId="1294"/>
        </pc:sldMkLst>
      </pc:sldChg>
      <pc:sldChg chg="modSp add mod ord">
        <pc:chgData name="Salima  Ben Najem" userId="5d5d9c33-4a8f-4fad-a74b-e23ae769dead" providerId="ADAL" clId="{3B2DA2D5-F576-45EC-96B1-60930CA05631}" dt="2026-03-28T14:06:30.315" v="119" actId="1036"/>
        <pc:sldMkLst>
          <pc:docMk/>
          <pc:sldMk cId="1409463628" sldId="1295"/>
        </pc:sldMkLst>
        <pc:spChg chg="mod">
          <ac:chgData name="Salima  Ben Najem" userId="5d5d9c33-4a8f-4fad-a74b-e23ae769dead" providerId="ADAL" clId="{3B2DA2D5-F576-45EC-96B1-60930CA05631}" dt="2026-03-28T14:05:45.009" v="105" actId="1076"/>
          <ac:spMkLst>
            <pc:docMk/>
            <pc:sldMk cId="1409463628" sldId="1295"/>
            <ac:spMk id="3" creationId="{40C2B6E8-8F8F-2457-187C-193BF21FD153}"/>
          </ac:spMkLst>
        </pc:spChg>
        <pc:spChg chg="mod">
          <ac:chgData name="Salima  Ben Najem" userId="5d5d9c33-4a8f-4fad-a74b-e23ae769dead" providerId="ADAL" clId="{3B2DA2D5-F576-45EC-96B1-60930CA05631}" dt="2026-03-28T14:05:45.009" v="105" actId="1076"/>
          <ac:spMkLst>
            <pc:docMk/>
            <pc:sldMk cId="1409463628" sldId="1295"/>
            <ac:spMk id="7" creationId="{CA0C4D9B-2359-3FCA-D242-2232DB49599E}"/>
          </ac:spMkLst>
        </pc:spChg>
        <pc:spChg chg="mod">
          <ac:chgData name="Salima  Ben Najem" userId="5d5d9c33-4a8f-4fad-a74b-e23ae769dead" providerId="ADAL" clId="{3B2DA2D5-F576-45EC-96B1-60930CA05631}" dt="2026-03-28T14:06:30.315" v="119" actId="1036"/>
          <ac:spMkLst>
            <pc:docMk/>
            <pc:sldMk cId="1409463628" sldId="1295"/>
            <ac:spMk id="26" creationId="{29B5418A-DFA9-B32A-4D10-474C6A6BEF90}"/>
          </ac:spMkLst>
        </pc:spChg>
        <pc:picChg chg="mod">
          <ac:chgData name="Salima  Ben Najem" userId="5d5d9c33-4a8f-4fad-a74b-e23ae769dead" providerId="ADAL" clId="{3B2DA2D5-F576-45EC-96B1-60930CA05631}" dt="2026-03-28T14:05:45.009" v="105" actId="1076"/>
          <ac:picMkLst>
            <pc:docMk/>
            <pc:sldMk cId="1409463628" sldId="1295"/>
            <ac:picMk id="18" creationId="{DB27639D-55F0-9962-95DD-79DC1D7F8F82}"/>
          </ac:picMkLst>
        </pc:picChg>
        <pc:picChg chg="mod">
          <ac:chgData name="Salima  Ben Najem" userId="5d5d9c33-4a8f-4fad-a74b-e23ae769dead" providerId="ADAL" clId="{3B2DA2D5-F576-45EC-96B1-60930CA05631}" dt="2026-03-28T14:06:30.315" v="119" actId="1036"/>
          <ac:picMkLst>
            <pc:docMk/>
            <pc:sldMk cId="1409463628" sldId="1295"/>
            <ac:picMk id="21" creationId="{B6B02EEC-70EE-F64D-0435-5DC847CFF373}"/>
          </ac:picMkLst>
        </pc:picChg>
        <pc:picChg chg="mod">
          <ac:chgData name="Salima  Ben Najem" userId="5d5d9c33-4a8f-4fad-a74b-e23ae769dead" providerId="ADAL" clId="{3B2DA2D5-F576-45EC-96B1-60930CA05631}" dt="2026-03-28T14:05:45.009" v="105" actId="1076"/>
          <ac:picMkLst>
            <pc:docMk/>
            <pc:sldMk cId="1409463628" sldId="1295"/>
            <ac:picMk id="22" creationId="{2054A432-8E2D-0846-8F5C-BA6E1E144097}"/>
          </ac:picMkLst>
        </pc:picChg>
      </pc:sldChg>
      <pc:sldChg chg="add del">
        <pc:chgData name="Salima  Ben Najem" userId="5d5d9c33-4a8f-4fad-a74b-e23ae769dead" providerId="ADAL" clId="{3B2DA2D5-F576-45EC-96B1-60930CA05631}" dt="2026-04-04T17:25:48.211" v="743" actId="47"/>
        <pc:sldMkLst>
          <pc:docMk/>
          <pc:sldMk cId="3177549001" sldId="1296"/>
        </pc:sldMkLst>
      </pc:sldChg>
      <pc:sldChg chg="modSp add mod">
        <pc:chgData name="Salima  Ben Najem" userId="5d5d9c33-4a8f-4fad-a74b-e23ae769dead" providerId="ADAL" clId="{3B2DA2D5-F576-45EC-96B1-60930CA05631}" dt="2026-03-28T14:24:43.474" v="474" actId="207"/>
        <pc:sldMkLst>
          <pc:docMk/>
          <pc:sldMk cId="1435660713" sldId="1297"/>
        </pc:sldMkLst>
        <pc:spChg chg="mod">
          <ac:chgData name="Salima  Ben Najem" userId="5d5d9c33-4a8f-4fad-a74b-e23ae769dead" providerId="ADAL" clId="{3B2DA2D5-F576-45EC-96B1-60930CA05631}" dt="2026-03-28T14:24:43.474" v="474" actId="207"/>
          <ac:spMkLst>
            <pc:docMk/>
            <pc:sldMk cId="1435660713" sldId="1297"/>
            <ac:spMk id="9" creationId="{CCF8D88E-30C2-17F2-BC96-2D4AE12D8960}"/>
          </ac:spMkLst>
        </pc:spChg>
      </pc:sldChg>
      <pc:sldChg chg="modSp add mod">
        <pc:chgData name="Salima  Ben Najem" userId="5d5d9c33-4a8f-4fad-a74b-e23ae769dead" providerId="ADAL" clId="{3B2DA2D5-F576-45EC-96B1-60930CA05631}" dt="2026-03-28T14:27:23.694" v="563" actId="20577"/>
        <pc:sldMkLst>
          <pc:docMk/>
          <pc:sldMk cId="100218392" sldId="1298"/>
        </pc:sldMkLst>
        <pc:spChg chg="mod">
          <ac:chgData name="Salima  Ben Najem" userId="5d5d9c33-4a8f-4fad-a74b-e23ae769dead" providerId="ADAL" clId="{3B2DA2D5-F576-45EC-96B1-60930CA05631}" dt="2026-03-28T14:27:23.694" v="563" actId="20577"/>
          <ac:spMkLst>
            <pc:docMk/>
            <pc:sldMk cId="100218392" sldId="1298"/>
            <ac:spMk id="4" creationId="{3A4B18A8-51B3-859A-BDA8-0162AF3709A2}"/>
          </ac:spMkLst>
        </pc:spChg>
        <pc:spChg chg="mod">
          <ac:chgData name="Salima  Ben Najem" userId="5d5d9c33-4a8f-4fad-a74b-e23ae769dead" providerId="ADAL" clId="{3B2DA2D5-F576-45EC-96B1-60930CA05631}" dt="2026-03-28T14:26:43.032" v="477" actId="207"/>
          <ac:spMkLst>
            <pc:docMk/>
            <pc:sldMk cId="100218392" sldId="1298"/>
            <ac:spMk id="5" creationId="{A7D0206D-0724-0E33-EE81-8D43E82795BA}"/>
          </ac:spMkLst>
        </pc:spChg>
      </pc:sldChg>
      <pc:sldChg chg="add">
        <pc:chgData name="Salima  Ben Najem" userId="5d5d9c33-4a8f-4fad-a74b-e23ae769dead" providerId="ADAL" clId="{3B2DA2D5-F576-45EC-96B1-60930CA05631}" dt="2026-04-04T17:00:39.752" v="740"/>
        <pc:sldMkLst>
          <pc:docMk/>
          <pc:sldMk cId="3044396406" sldId="1299"/>
        </pc:sldMkLst>
      </pc:sldChg>
      <pc:sldChg chg="add">
        <pc:chgData name="Salima  Ben Najem" userId="5d5d9c33-4a8f-4fad-a74b-e23ae769dead" providerId="ADAL" clId="{3B2DA2D5-F576-45EC-96B1-60930CA05631}" dt="2026-04-04T17:25:37.857" v="742"/>
        <pc:sldMkLst>
          <pc:docMk/>
          <pc:sldMk cId="3736166937" sldId="1300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CFCB1-15A5-7D2C-BC79-FAE4BA756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91ECFB-C3BF-E97C-FC0D-D90715995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8E9E3EE-1648-9034-A56A-24B6819B78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378F36-F288-2BBD-44A8-58A24D9005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4191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5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69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108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58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12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41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06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57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3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50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418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59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074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14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0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80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86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07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265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126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30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03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image" Target="../media/image9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118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75813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187491" y="17464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R2VISION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747950" y="177498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offerte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F176-5044-B2CA-7AFB-598382263CF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874" y="233099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14FBDE-F6BA-7DF8-3842-E1F97D3349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1634" y="241965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323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6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6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6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Relationship Id="rId9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6.png"/><Relationship Id="rId4" Type="http://schemas.openxmlformats.org/officeDocument/2006/relationships/customXml" Target="../ink/ink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8.png"/><Relationship Id="rId7" Type="http://schemas.openxmlformats.org/officeDocument/2006/relationships/customXml" Target="../ink/ink16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5.xml"/><Relationship Id="rId5" Type="http://schemas.openxmlformats.org/officeDocument/2006/relationships/image" Target="../media/image67.png"/><Relationship Id="rId4" Type="http://schemas.openxmlformats.org/officeDocument/2006/relationships/customXml" Target="../ink/ink14.xml"/><Relationship Id="rId9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5.xml"/><Relationship Id="rId4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3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5.xml"/><Relationship Id="rId4" Type="http://schemas.openxmlformats.org/officeDocument/2006/relationships/image" Target="../media/image7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6.png"/><Relationship Id="rId5" Type="http://schemas.openxmlformats.org/officeDocument/2006/relationships/image" Target="../media/image73.gif"/><Relationship Id="rId4" Type="http://schemas.openxmlformats.org/officeDocument/2006/relationships/image" Target="../media/image2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5.xml"/><Relationship Id="rId4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6.png"/><Relationship Id="rId5" Type="http://schemas.openxmlformats.org/officeDocument/2006/relationships/image" Target="../media/image73.gif"/><Relationship Id="rId4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9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0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525811-1C10-AAB4-2BB8-00D905508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" b="299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D08FCE1A-6D86-4DA5-1191-6F4F15B2C8C6}"/>
              </a:ext>
            </a:extLst>
          </p:cNvPr>
          <p:cNvGrpSpPr/>
          <p:nvPr/>
        </p:nvGrpSpPr>
        <p:grpSpPr>
          <a:xfrm>
            <a:off x="313539" y="2759243"/>
            <a:ext cx="8482157" cy="2647693"/>
            <a:chOff x="313539" y="2759243"/>
            <a:chExt cx="8482157" cy="264769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307FA61-566A-A944-A1FF-ECA70D23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2795" y="2766059"/>
              <a:ext cx="1700105" cy="2607727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F349E52-BE8C-1E05-1A0B-638D8BDAA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6583" y="2766058"/>
              <a:ext cx="1700105" cy="260772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102AD2-DCE0-A7D2-70B9-69F8BC45A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539" y="2766060"/>
              <a:ext cx="1721718" cy="2640876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6F42A81-7DB3-B093-DA50-FC6337658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9432" y="2759243"/>
              <a:ext cx="1696264" cy="2601836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8B30063-24EE-0EB8-6B0F-2AAE8A36B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1519" y="2766059"/>
              <a:ext cx="1721717" cy="26408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– Phrases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895736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(fluidité et compréhension)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E30FF5E5-2A03-9C55-FE58-1A60B1880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9D549B6-AD2E-6C40-345C-BE2E1EF01B4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9F35E8-8EF4-77BB-E633-7805B9C766B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F44902-1F21-A533-063B-C2C07D67D5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1BA6C605-8D0E-9FDA-A9AC-27E17BBB73FE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7ED17C7-1763-2B8B-348F-B42DA7ADE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277" y="4993413"/>
            <a:ext cx="3828620" cy="13656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6A9D204-A0F3-C7E2-9D46-02097E58CFA7}"/>
              </a:ext>
            </a:extLst>
          </p:cNvPr>
          <p:cNvSpPr txBox="1"/>
          <p:nvPr/>
        </p:nvSpPr>
        <p:spPr>
          <a:xfrm>
            <a:off x="5020709" y="558445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b="1" dirty="0">
                <a:solidFill>
                  <a:srgbClr val="565F88"/>
                </a:solidFill>
                <a:latin typeface="Dosis SemiBold" pitchFamily="2" charset="0"/>
              </a:rPr>
              <a:t>Lecture offerte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8DA228D0-7657-8D64-0E1F-D94DDA2F7560}"/>
              </a:ext>
            </a:extLst>
          </p:cNvPr>
          <p:cNvSpPr/>
          <p:nvPr/>
        </p:nvSpPr>
        <p:spPr>
          <a:xfrm>
            <a:off x="4946587" y="499158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8018BB3-AC7E-2C29-F121-217F17C61637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0C2EFDD-D49E-18CD-515B-E47512F24E5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5B92482C-FCDB-5589-C99C-ACF2230446F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780EA24D-55FD-E206-F151-A747F6C6558D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</a:t>
            </a:r>
            <a:r>
              <a:rPr lang="fr-FR" dirty="0">
                <a:solidFill>
                  <a:srgbClr val="565F88"/>
                </a:solidFill>
              </a:rPr>
              <a:t>un paragraphe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: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La mission verte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Ecrire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un paragraphe.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4546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qui s’achève.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Disparaître – Protéger – En sécurité – Une réserve naturelle – La chasse illégale – La pollution.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23152" y="3408875"/>
            <a:ext cx="1951475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Disparaître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4159" y="6018113"/>
            <a:ext cx="3020335" cy="609514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réserve naturelle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92296" y="6183131"/>
            <a:ext cx="1800000" cy="279477"/>
          </a:xfrm>
        </p:spPr>
        <p:txBody>
          <a:bodyPr/>
          <a:lstStyle/>
          <a:p>
            <a:r>
              <a:rPr lang="fr-MA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pollution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208086" y="3603711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04967" y="351064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Protéger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614494" y="6168661"/>
            <a:ext cx="230132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chasse illégale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97960" y="346359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En sécurité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44A77C-A357-BD1D-3AE0-4F2A1A3A1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147" y="4271246"/>
            <a:ext cx="1678170" cy="183593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27639D-55F0-9962-95DD-79DC1D7F8F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097" y="1653076"/>
            <a:ext cx="1649583" cy="180465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9EEC42-FA15-F9BF-978A-3B8355C0C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737" y="4258842"/>
            <a:ext cx="1678169" cy="18359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F95881-63B7-3D83-4FF0-8DB12D2E64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097" y="4153269"/>
            <a:ext cx="1746030" cy="191016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B02EEC-70EE-F64D-0435-5DC847CFF3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841" y="1591192"/>
            <a:ext cx="1798903" cy="196801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54A432-8E2D-0846-8F5C-BA6E1E1440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505" y="1627664"/>
            <a:ext cx="1649581" cy="180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6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Un incendie – Sensibiliser – Combattre – Un garde forestier – Les espèces en danger – La déforestation.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8" y="3382018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incendie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55346" y="5768336"/>
            <a:ext cx="2353786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</a:t>
            </a:r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déforestation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231" y="3476968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Sensibiliser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58993" y="5705818"/>
            <a:ext cx="2450614" cy="5499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garde forestier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362666" y="5640954"/>
            <a:ext cx="3209513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latin typeface="Dosis SemiBold" pitchFamily="2" charset="0"/>
              </a:rPr>
              <a:t>Les espèces en danger</a:t>
            </a:r>
            <a:endParaRPr kumimoji="0" lang="fr-MA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387408" y="347696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Combattre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BEDF3C-56EC-F08B-0E64-CC786AB03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923" y="1702210"/>
            <a:ext cx="1642754" cy="17971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2748DB-3C8C-AE75-C74B-DBD007C37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628" y="3977365"/>
            <a:ext cx="1625049" cy="177781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6B3205-E6EB-DD67-2660-72E19E2A9D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94" y="3977366"/>
            <a:ext cx="1625048" cy="177781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2A73CE-A7CC-2F2C-4997-531A4F32E1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179" y="1699153"/>
            <a:ext cx="1625050" cy="177781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871F0E-DAAE-5738-C8B8-0FC78789A8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215" y="1737066"/>
            <a:ext cx="1649582" cy="176233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2D49A5B-0AD2-30FD-841F-0ACE449FC5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21" y="3931919"/>
            <a:ext cx="1678170" cy="183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929051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L’électricité – Les éoliennes – Produire – Le Co2 – Propre –L’air.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3666" y="3607864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L’électricité</a:t>
            </a:r>
            <a:endParaRPr lang="fr-MA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80269" y="5879064"/>
            <a:ext cx="2353786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L’air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29689" y="3702814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éoliennes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70491" y="5784114"/>
            <a:ext cx="2450614" cy="5499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Co2</a:t>
            </a:r>
            <a:endParaRPr lang="fr-MA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70936" y="5751682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Propre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359866" y="3702814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Produire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9D4279-0EE1-D1F8-6C03-97F78BB2E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725" y="4330542"/>
            <a:ext cx="1456209" cy="15459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89B5AA-CD59-76C5-2A45-F097AE93B2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601" y="4323029"/>
            <a:ext cx="1413122" cy="15459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9A3875-C79F-9711-0FD8-86011F3509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756" y="2033409"/>
            <a:ext cx="1413122" cy="15459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C53A80-9E52-BBE4-9361-6FD14CE514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582" y="1999154"/>
            <a:ext cx="1454352" cy="15910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29B697-A155-ED0A-D8DF-BC4D26E82C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813" y="4330541"/>
            <a:ext cx="1413122" cy="15459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6252AE-E22F-582F-F577-984C071E6A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700" y="2033409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4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17E2C-5156-8E0F-DAB5-65C30BF24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D3C12-ED3D-377D-CACA-025F6B96D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608ACE6-B2BD-82A6-D8DC-D21F72164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671645-BF27-A3AC-8615-469BE0EF6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725" y="4330542"/>
            <a:ext cx="1456209" cy="15459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ED04F3-ACDA-25A0-59AE-5B9A756012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601" y="4323029"/>
            <a:ext cx="1413122" cy="154596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20B5485-038C-DDF5-4D21-EB6B56BC25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756" y="2033409"/>
            <a:ext cx="1413122" cy="154596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C336CC-B47F-4254-B231-1535992E52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582" y="1999154"/>
            <a:ext cx="1454352" cy="159107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EDB562-A48E-03A9-92CB-F15E2AD302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813" y="4330541"/>
            <a:ext cx="1413122" cy="15459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B666097-A4F8-BA93-A22F-8F720809FC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700" y="2033409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5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A2D57-5C1D-F742-2E1F-71FED7C87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75FD78-DFA9-8817-5D45-91FB7E901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6D2A3D79-7BFB-8A9A-76F7-3ADD79E93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9033F41-3DC0-2185-C800-553AAA55E3A5}"/>
              </a:ext>
            </a:extLst>
          </p:cNvPr>
          <p:cNvSpPr txBox="1"/>
          <p:nvPr/>
        </p:nvSpPr>
        <p:spPr>
          <a:xfrm>
            <a:off x="1195124" y="4006946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ADA80B0-F78D-F1AA-1917-CEDAFC4129DA}"/>
              </a:ext>
            </a:extLst>
          </p:cNvPr>
          <p:cNvSpPr txBox="1"/>
          <p:nvPr/>
        </p:nvSpPr>
        <p:spPr>
          <a:xfrm>
            <a:off x="6295528" y="1875367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02ECB0-2F76-06E4-7A3F-6C19FAAB2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601" y="4323029"/>
            <a:ext cx="1413122" cy="15459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1C6B73-255A-1B2B-DCE6-4006C0487C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756" y="2033409"/>
            <a:ext cx="1413122" cy="15459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E510F2-510C-BA57-3F66-13B10CCD28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582" y="1999154"/>
            <a:ext cx="1454352" cy="15910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43DD282-BC68-1AE4-C2E6-1CA5151BEF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813" y="4330541"/>
            <a:ext cx="1413122" cy="154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34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AA083-EA73-BD97-7B6F-3D34567AA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8C4B3C6-55E3-E197-79F1-439875252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B9767AEF-5E7C-6A1F-4EB8-821805EAE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63" y="755999"/>
            <a:ext cx="741614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Produire et Le CO2.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EA786B-F169-DDBB-F9A7-26FB6A066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725" y="4330542"/>
            <a:ext cx="1456209" cy="1545965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FEFB59-DB41-9B10-20A7-D33DCA1A1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601" y="4323029"/>
            <a:ext cx="1413122" cy="15459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8218FE8-5DCA-FA0C-0AD0-F3C8C07FE2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756" y="2033409"/>
            <a:ext cx="1413122" cy="15459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B9BB0C-F86C-CEC0-214F-341A5F70CE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582" y="1999154"/>
            <a:ext cx="1454352" cy="15910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723449-1898-C2C3-2158-E434BF785F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813" y="4330541"/>
            <a:ext cx="1413122" cy="15459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C77283-68DF-CF6E-BE5D-A6CB823BF8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700" y="2033409"/>
            <a:ext cx="1454352" cy="1591071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23670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6BE7B2-1994-2ADC-5405-25291DC2B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EEB95-D4A6-F6EF-B1CE-EC5E4A05C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0DF407-1D63-0B1C-735A-7DA4E8CD1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Les énergies renouvelables – Les énergies fossiles – Le charbon – Economiser – L’environnement – La centrale solaire.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DFBC2F9-6ECB-0682-AF9A-B2490C9F88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4596" y="3444341"/>
            <a:ext cx="1951475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énergies renouvelables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570E34A-D2B5-6327-8964-04945006ED7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43000" y="5797244"/>
            <a:ext cx="1875555" cy="609514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Economiser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B047294A-B856-3C6E-0386-A237A96F7F9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54266" y="5822524"/>
            <a:ext cx="1800000" cy="784016"/>
          </a:xfrm>
        </p:spPr>
        <p:txBody>
          <a:bodyPr/>
          <a:lstStyle/>
          <a:p>
            <a:r>
              <a:rPr lang="fr-MA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centrale solaire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59CD1D-C78A-3B96-DF05-855CF371D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9AA1AA86-9769-CCB3-B4A2-4B7B04C244E3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D13DEE81-EC9A-84C3-66CB-8525CFD91C4C}"/>
              </a:ext>
            </a:extLst>
          </p:cNvPr>
          <p:cNvSpPr txBox="1">
            <a:spLocks/>
          </p:cNvSpPr>
          <p:nvPr/>
        </p:nvSpPr>
        <p:spPr>
          <a:xfrm>
            <a:off x="3366411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énergies fossiles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A0BE6828-D258-2E4B-7B5D-67773DD7A710}"/>
              </a:ext>
            </a:extLst>
          </p:cNvPr>
          <p:cNvSpPr txBox="1">
            <a:spLocks/>
          </p:cNvSpPr>
          <p:nvPr/>
        </p:nvSpPr>
        <p:spPr>
          <a:xfrm>
            <a:off x="3627736" y="5922001"/>
            <a:ext cx="230132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L’environnement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BFEB6ED-128E-3958-ADFE-27E2ABD5BDA2}"/>
              </a:ext>
            </a:extLst>
          </p:cNvPr>
          <p:cNvSpPr txBox="1">
            <a:spLocks/>
          </p:cNvSpPr>
          <p:nvPr/>
        </p:nvSpPr>
        <p:spPr>
          <a:xfrm>
            <a:off x="6159404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charbon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DA64B8-81B8-A332-30C6-1B639E8AE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364" y="4382231"/>
            <a:ext cx="1364826" cy="14402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C71B83-5934-C4F7-835F-23084D855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61" y="1775912"/>
            <a:ext cx="1454352" cy="15162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202EA6-A3E6-EDA0-52E4-6668926261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184" y="1760262"/>
            <a:ext cx="1400297" cy="15319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952B23-E1B2-57DF-B2B6-5BF1AAE865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202" y="1812976"/>
            <a:ext cx="1413121" cy="15459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79313E-A420-58F9-002A-A27AB9CEDC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787" y="4376036"/>
            <a:ext cx="1413122" cy="15459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F085FCA-4E76-A3DE-90AD-EE448F3906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61" y="4382047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6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A1A09-61E5-296E-8DDC-B00240CEB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6CE987-DFF2-033D-3A05-AF266A1DE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0C0EC90-87C3-CD4C-C8C5-790D4545D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095919-F1F6-90B4-F7D3-0B8B7DADF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364" y="4382231"/>
            <a:ext cx="1364826" cy="144029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5CD1BE-EF7D-98F8-647F-8F8867CA61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61" y="1775912"/>
            <a:ext cx="1454352" cy="15162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ACDB12-D179-C433-C3F0-2721CBA646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184" y="1760262"/>
            <a:ext cx="1400297" cy="15319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815A04B-1CB1-527F-649C-5D16E69F28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202" y="1812976"/>
            <a:ext cx="1413121" cy="15459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D6F07EC-C6C9-467E-155B-E920E369F2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787" y="4376036"/>
            <a:ext cx="1413122" cy="15459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DF14F6-FDAB-208F-C89C-72A1DF7DF2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61" y="4382047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5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6C7BA-F066-C23F-0C7D-FA9C1A68B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068AC67-A4D6-7F15-97B1-F0F38C5B9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3543F6C-A8B0-AA0D-170A-058CAF5A6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6A6BA6-3A22-2315-2E4C-9A0045D43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364" y="4382231"/>
            <a:ext cx="1364826" cy="144029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A5A8C9-C7D8-EA1A-8B65-890CB1A72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61" y="1775912"/>
            <a:ext cx="1454352" cy="15162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E38529-E831-D92C-750E-17BF7AB32A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616" y="4336409"/>
            <a:ext cx="1400297" cy="15319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A7D7419-441E-88E3-6781-91768F49B9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202" y="1812976"/>
            <a:ext cx="1413121" cy="15459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26D3661-02BC-29D7-3668-C8A5336BED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787" y="4376036"/>
            <a:ext cx="1413122" cy="15459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55F821B-112B-D81F-B4FD-705B46DC71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776852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6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8B27F-B955-EDBE-64C8-90985E97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A999F-A8E2-3C56-ED1E-63B0E575B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B713A2D3-5B11-0090-3C1A-849B0619B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17101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 qui ont bougé sont : Les énergies renouvelables et l’environnement.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7E21C0-86EB-04E4-69E9-97BE1BF54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364" y="4608075"/>
            <a:ext cx="1364826" cy="144029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F7FCBB6-24FB-1E96-BAE1-7CB516640C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61" y="2001756"/>
            <a:ext cx="1454352" cy="15162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8D1889-92E1-1B2D-30B3-0BE612CF7B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616" y="4562253"/>
            <a:ext cx="1400297" cy="1531936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3253C1C-ED61-218C-713B-D9C8115E28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202" y="2038820"/>
            <a:ext cx="1413121" cy="15459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EDE4C5-D654-A2C8-02CD-1CCF1A8F3A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787" y="4601880"/>
            <a:ext cx="1413122" cy="15459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07E964-2EF7-50D0-4D61-444A3367A7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2002696"/>
            <a:ext cx="1454352" cy="1591071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52356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lecture.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A4F881A-CBC2-5408-0942-932C78C1B9E7}"/>
              </a:ext>
            </a:extLst>
          </p:cNvPr>
          <p:cNvSpPr txBox="1"/>
          <p:nvPr/>
        </p:nvSpPr>
        <p:spPr>
          <a:xfrm>
            <a:off x="616527" y="2305316"/>
            <a:ext cx="7910946" cy="326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renouvelables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renouvelables viennent de la nature et ne disparaissent pas. Les stations solaires produisent de l’électricité grâce aux rayons du soleil. Les éoliennes produisent de l’énergie propre grâce à la force du vent. Les barrages produisent aussi de l’énergie renouvelable grâce à la force de l’eau. 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fossiles polluent notre planète par conséquent nous devons utiliser des énergies renouvelables.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langue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43CDC3-C1B9-A49E-416E-E50A7D7E55D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1874C8-4F17-5F7C-D24A-B43AE9AD5AEB}"/>
              </a:ext>
            </a:extLst>
          </p:cNvPr>
          <p:cNvSpPr txBox="1"/>
          <p:nvPr/>
        </p:nvSpPr>
        <p:spPr>
          <a:xfrm>
            <a:off x="616527" y="2305316"/>
            <a:ext cx="7910946" cy="326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renouvelables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renouvelables viennent de la nature et ne disparaissent pas. Les stations solaires produisent de l’électricité grâce aux rayons du soleil. Les éoliennes produisent de l’énergie propre grâce à la force du vent. Les barrages produisent aussi de l’énergie renouvelable grâce à la force de l’eau. 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fossiles polluent notre planète par conséquent nous devons utiliser des énergies renouvelables.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787294" y="188860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Que produisent les barrages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30F577-6987-002C-A926-2C3CD8B77ED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440FD11-1039-9863-EB58-F7DCF4A8E87D}"/>
              </a:ext>
            </a:extLst>
          </p:cNvPr>
          <p:cNvSpPr txBox="1"/>
          <p:nvPr/>
        </p:nvSpPr>
        <p:spPr>
          <a:xfrm>
            <a:off x="616527" y="2569721"/>
            <a:ext cx="7910946" cy="326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renouvelables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renouvelables viennent de la nature et ne disparaissent pas. Les stations solaires produisent de l’électricité grâce aux rayons du soleil. Les éoliennes produisent de l’énergie propre grâce à la force du vent. Les barrages produisent aussi de l’énergie renouvelable grâce à la force de l’eau. 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fossiles polluent notre planète par conséquent nous devons utiliser des énergies renouvelables.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barrages produisent aussi de l’énergie renouvelable grâce à la force de l’eau.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1F4726B-2236-54E4-F5C8-BF141F539E81}"/>
              </a:ext>
            </a:extLst>
          </p:cNvPr>
          <p:cNvSpPr txBox="1"/>
          <p:nvPr/>
        </p:nvSpPr>
        <p:spPr>
          <a:xfrm>
            <a:off x="787294" y="188860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Que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produisent les barrages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C5A741-40B6-F76F-8F30-19AE3CC6B5D1}"/>
              </a:ext>
            </a:extLst>
          </p:cNvPr>
          <p:cNvSpPr txBox="1"/>
          <p:nvPr/>
        </p:nvSpPr>
        <p:spPr>
          <a:xfrm>
            <a:off x="616527" y="2569721"/>
            <a:ext cx="7910946" cy="326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renouvelables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renouvelables viennent de la nature et ne disparaissent pas. Les stations solaires produisent de l’électricité grâce aux rayons du soleil. Les éoliennes produisent de l’énergie propre grâce à la force du vent. </a:t>
            </a: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Les barrages produisent aussi de l’énergie renouvelable grâce à la force de l’eau. 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fossiles polluent notre planète par conséquent nous devons utiliser des énergies renouvelables.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08C51-4783-633D-A7C2-C3643CF92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26F7DFAD-3A6E-3385-B831-A657D4316D6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26F7DFAD-3A6E-3385-B831-A657D4316D6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FF2EA00-E958-69B0-1DE5-E60CACD5B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ECB518D6-556D-1710-9209-63E4C6D2334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ECB518D6-556D-1710-9209-63E4C6D2334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8604425D-3C80-7EAB-8DCC-4B2F2FF94965}"/>
              </a:ext>
            </a:extLst>
          </p:cNvPr>
          <p:cNvSpPr txBox="1"/>
          <p:nvPr/>
        </p:nvSpPr>
        <p:spPr>
          <a:xfrm>
            <a:off x="787294" y="188860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Pourquoi nous devons utiliser des énergies renouvelables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68FCB9-3BD2-351A-E8DF-662BFDB07A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87BEC17-5867-92D0-57F2-8E75C80C3807}"/>
              </a:ext>
            </a:extLst>
          </p:cNvPr>
          <p:cNvSpPr txBox="1"/>
          <p:nvPr/>
        </p:nvSpPr>
        <p:spPr>
          <a:xfrm>
            <a:off x="616527" y="2569721"/>
            <a:ext cx="7910946" cy="326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renouvelables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renouvelables viennent de la nature et ne disparaissent pas. Les stations solaires produisent de l’électricité grâce aux rayons du soleil. Les éoliennes produisent de l’énergie propre grâce à la force du vent. Les barrages produisent aussi de l’énergie renouvelable grâce à la force de l’eau. 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fossiles polluent notre planète par conséquent nous devons utiliser des énergies renouvelables.</a:t>
            </a:r>
          </a:p>
        </p:txBody>
      </p:sp>
    </p:spTree>
    <p:extLst>
      <p:ext uri="{BB962C8B-B14F-4D97-AF65-F5344CB8AC3E}">
        <p14:creationId xmlns:p14="http://schemas.microsoft.com/office/powerpoint/2010/main" val="189529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D40D3-09CD-9CE3-3878-6F7EFB7C1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CACA58E4-19AD-9BB1-A14F-F3A0E7FB6E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CACA58E4-19AD-9BB1-A14F-F3A0E7FB6E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E88D876A-DBB2-7207-E65C-01CA5869B6B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E88D876A-DBB2-7207-E65C-01CA5869B6B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A4CCFD5D-6D4D-BC7E-20DB-0D9D5ABB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énergies fossiles polluent notre planète par conséquent nous devons utiliser des énergies renouvelables.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7DB16188-8FE1-45D3-ED03-8CFBFF87D65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7DB16188-8FE1-45D3-ED03-8CFBFF87D6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98281978-9B33-0DBA-597F-6DE167C0B67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98281978-9B33-0DBA-597F-6DE167C0B67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9633599F-64C8-A2F3-E85C-964136D5E3A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276F28B-A24E-F6BF-0915-D2882F562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8C540D-7C72-1F5A-9689-706907A00D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92E7F432-409E-2900-DD8F-14A92109ED85}"/>
              </a:ext>
            </a:extLst>
          </p:cNvPr>
          <p:cNvSpPr txBox="1"/>
          <p:nvPr/>
        </p:nvSpPr>
        <p:spPr>
          <a:xfrm>
            <a:off x="787294" y="188860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Pourquoi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nous devons utiliser des énergies renouvelables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8F3007B-88A7-2A15-DC19-9377EE383FFC}"/>
              </a:ext>
            </a:extLst>
          </p:cNvPr>
          <p:cNvSpPr txBox="1"/>
          <p:nvPr/>
        </p:nvSpPr>
        <p:spPr>
          <a:xfrm>
            <a:off x="616527" y="2569721"/>
            <a:ext cx="7910946" cy="326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renouvelables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renouvelables viennent de la nature et ne disparaissent pas. Les stations solaires produisent de l’électricité grâce aux rayons du soleil. Les éoliennes produisent de l’énergie propre grâce à la force du vent. Les barrages produisent aussi de l’énergie renouvelable grâce à la force de l’eau. 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Les énergies fossiles polluent notre planète par conséquent nous devons utiliser des énergies renouvelables.</a:t>
            </a:r>
          </a:p>
        </p:txBody>
      </p:sp>
    </p:spTree>
    <p:extLst>
      <p:ext uri="{BB962C8B-B14F-4D97-AF65-F5344CB8AC3E}">
        <p14:creationId xmlns:p14="http://schemas.microsoft.com/office/powerpoint/2010/main" val="16907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  <a:latin typeface="Dosis Medium" pitchFamily="2" charset="0"/>
              </a:rPr>
              <a:t>Prenez vos cahiers. Vous allez écrire un paragraphe en vous posant les questions suivantes. 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AE6FF6-7133-6E52-E57D-6956CC7B6F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DF47FE4-9B15-E6D5-592D-8F57A5C05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CCDA1-A7D8-D353-027F-30E321B4C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D2FCD1C-99D5-9C15-ED3C-96725E3912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1006237" y="2817377"/>
            <a:ext cx="2296944" cy="1691502"/>
          </a:xfrm>
          <a:prstGeom prst="roundRect">
            <a:avLst>
              <a:gd name="adj" fmla="val 6988"/>
            </a:avLst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246F97-4F8C-B837-5742-0B53996024B7}"/>
              </a:ext>
            </a:extLst>
          </p:cNvPr>
          <p:cNvSpPr txBox="1"/>
          <p:nvPr/>
        </p:nvSpPr>
        <p:spPr>
          <a:xfrm>
            <a:off x="3362950" y="2666342"/>
            <a:ext cx="6307522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visité _________ 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( produisent)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_________________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font 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énergies fossiles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nous devons faire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69451-2774-CE8C-A92C-01E0F26FF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AA559C2-4B9C-CA5B-3130-D8627369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Qui veut lire son paragraphe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A90C28-9A29-E747-D9F4-A53D1E06AE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003089-8485-9704-C840-75B1839348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3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ça va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D2097-2A84-D26F-ABE5-4B13B572196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vous avez fait la semaine dernière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69ACCE-8DBC-B481-3079-CC74DCEE364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08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faisaient les créateurs de vidéos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créateurs de vidéos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01A943-8C94-12A1-182B-42D38DC03C1A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2120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763D7-CE14-0310-12A2-B99302A2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90DEB-2AC9-824C-CCEF-C8254EF4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faisaient les acteurs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9E82658-05A6-8BD9-1F3E-F524D96DA8F7}"/>
              </a:ext>
            </a:extLst>
          </p:cNvPr>
          <p:cNvSpPr txBox="1">
            <a:spLocks/>
          </p:cNvSpPr>
          <p:nvPr/>
        </p:nvSpPr>
        <p:spPr>
          <a:xfrm>
            <a:off x="720436" y="3843868"/>
            <a:ext cx="76615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acteurs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B22A99-EA76-757B-E69B-B614FCC8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2C5D5A-4997-7161-626C-0CAD9F84A613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0346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32A85-94F3-286D-4BF2-39B35FCA7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7B397D-3580-3125-F319-2ED54F390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conduit un avion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07E8B3-1B6F-B853-9061-6F3908CAB9D1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conduit un avion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764B75-78A5-3082-BAE5-ED24B5EE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49D70AF-03F0-B96A-4EC8-CFF30AEA9114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1571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5E73F-AE01-905C-681F-701177ACC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B914A4-532D-FE0B-4CDB-D34D93516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répare les voitures en panne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83653F6-E3F2-65EE-B848-66707C3E557D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répare les voitures en panne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BA6ED1-6D34-7DD4-FEAC-821709BBD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E6286FF-3323-2504-6548-97B540ADE711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349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6AB2B-0822-327E-C5AE-6CDB58310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1DE20-3006-D034-907D-582461F1A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As-tu déjà voyagé en train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09A0676-AB21-B7DB-C377-439114F5107F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As-tu déjà voyagé en train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1A84D5-4ED8-CA47-40D7-4F0329453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826713E-C01A-8697-9627-D659B0D0B698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7401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travaille le médecin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travaille le médecin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D2097-2A84-D26F-ABE5-4B13B572196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3667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médecin pour les patients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le médecin pour les patients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01A943-8C94-12A1-182B-42D38DC03C1A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9936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93FDF-C90F-C3A3-BD14-4CB6E2FF6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58530AE-FBEC-8355-C728-F4DC69062E5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50172AC-8C26-FF88-DF19-1FDD5C679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métier souhaiterais-tu faire 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607489F-5941-E29C-5778-9B3D9B320086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8AA7B9-5BE5-43E9-E732-ADDC89DFD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5B02F49-34EE-5B79-7AA0-89B17023AD88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1222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Qu’est-ce que nous pouvons faire grâce à l’IA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nous pouvons faire grâce à l’IA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D2097-2A84-D26F-ABE5-4B13B572196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4086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Est-ce que l’IA peut remplacer les enseignants ? Pourquoi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l’IA peut remplacer les enseignants ?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69ACCE-8DBC-B481-3079-CC74DCEE364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0245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EAF69-5E12-707C-A19E-C2A711AA0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04570CC-2E11-024D-9D14-64279505DCAA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A923BF0-69AE-39A2-E7FC-00484E05C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Pourquoi les animaux disparaissent-ils 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7D8E9BF-80AA-186B-1B6A-47C64B074248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468B53-8154-EEDF-11AA-B4064A2D7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FE5D73-0597-9E8C-04B0-7752EFEDD916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4343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F56DB-5EB7-A5A0-5CF6-32286D383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B6E171A-3FD9-AF46-FE1D-D283E011DA5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55C85F-8969-2573-A4AC-6FA4A9E0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Qu’est-ce qu’il faut faire pour protéger les animaux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54BA7CF-C61A-8B25-E473-105CED48641D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protéger les animaux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40FEEC-7FF2-0A2D-0910-C1ACA01F5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82CA8E2-0BF1-1BD9-BC5D-7779CFA1841C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6094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F3E9D-4CE6-7C81-7F15-15E9F99DA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F21941-8948-4F26-C93D-B61E91244A56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64C890E-6D5B-425C-F704-DA7E197AB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 produit la station Noor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174FB57-A3B3-7A07-177E-F1542BC137D3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B6930B2-0BBF-3411-73DF-7EF0E4300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544A528-1068-80D9-5E91-AD7751F8CFF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6527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9EDE8-962B-F90B-6FBA-D7FE6489E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433416-8F8A-49BE-DEE5-CB0A7B75662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9B31052-F128-F17E-6B49-6681D051A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 produisent les éoliennes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331ADCE-C659-3569-D669-94FC32403FBD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produisent les éoliennes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88E484-FC24-E870-67CF-A380F43AB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E47D3C8-9A97-440F-CF25-24561AAA8F3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1540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49FEC-4E92-912E-2FF4-9398B7A44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FB0E188-DDDB-55B6-FBCA-322E36BBD57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DCA8DB6-259B-1543-3169-BC69F1766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Pourquoi il faut utiliser des énergies renouvelables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7B4830F-CFEF-3458-5049-A1D421229B31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il faut utiliser des énergies renouvelables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231C1B-9D2C-62F1-654F-1BC0E3326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977DF59-3314-EDA3-526E-23B5DA7AEE9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6807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0397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un paragraphe.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</a:t>
            </a:r>
            <a:r>
              <a:rPr lang="fr-FR" dirty="0">
                <a:solidFill>
                  <a:srgbClr val="565F88"/>
                </a:solidFill>
              </a:rPr>
              <a:t>de « La mission verte 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3CCA8-2A41-6F5A-173C-425751482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C0A682-E8AA-3F69-A666-2BF771885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avons déjà vu le deuxième épisode de l’histoire «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mission verte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». Qui veut nous rappeler ce qu’on a vu dans cet épisode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8F1D08-8221-6C0C-E607-6A758CA14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2CC18A-17C6-4FE8-0FDA-E6A286829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729" y="2107429"/>
            <a:ext cx="6777101" cy="385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3D423-7B1B-F21F-C9C2-5C2772569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696198-4DFF-50FE-00D8-3A0910A2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 regarder  le deuxième épisode une nouvelle fois. Après, on verra le troisième épisode. Soyez attentifs.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778D486-AD24-28BE-5AB0-9BFC960AABF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2C8C681-5FB1-B7AD-9E54-3EFAF0DD3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75F3FA-9AE7-ED74-92D1-FB18E0A9ED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492B87C-F06B-ABCC-9615-64DD90CB2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86" y="1883885"/>
            <a:ext cx="7505627" cy="400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9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64AE8-C431-8927-9C79-F66C89EAD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88F9E24-1FE0-B07F-A6F7-F6DBD066E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4476C23-3F11-1262-D0AE-64D7CE0167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7CAF2A-82A4-7776-AC41-8CD69BF775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INALE - 5AP - La mission verte - E02 DONE-720p-260324">
            <a:hlinkClick r:id="" action="ppaction://media"/>
            <a:extLst>
              <a:ext uri="{FF2B5EF4-FFF2-40B4-BE49-F238E27FC236}">
                <a16:creationId xmlns:a16="http://schemas.microsoft.com/office/drawing/2014/main" id="{3AA9EC0C-5B0A-0DA4-6262-E75B1B3595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5176" y="1865784"/>
            <a:ext cx="7293648" cy="410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8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5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654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F3A9-E520-E9FC-2C5E-C1DB4038A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08DB2-9CD4-538F-2105-DD07FFAF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468" y="756000"/>
            <a:ext cx="728266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découvrir un nouvel épisode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mission verte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vous êtes prêts ? Ecoutez bien.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A7A8B49-A8EB-D219-A070-9D7E41AC66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D47FE5-1478-9B58-C571-56014FF85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0AE3D4-2466-3C26-BFFD-6369C54F3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texte, Police, Rectangle, blanc&#10;&#10;Le contenu généré par l’IA peut être incorrect.">
            <a:extLst>
              <a:ext uri="{FF2B5EF4-FFF2-40B4-BE49-F238E27FC236}">
                <a16:creationId xmlns:a16="http://schemas.microsoft.com/office/drawing/2014/main" id="{B772CC6E-3D3E-AE46-B42F-88C07C432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092" y="2069778"/>
            <a:ext cx="7057816" cy="383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14CBC752-619B-3475-7D7E-77A1BD8D2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INALE - 5AP - La mission verte - E03 DONE-720p-260404">
            <a:hlinkClick r:id="" action="ppaction://media"/>
            <a:extLst>
              <a:ext uri="{FF2B5EF4-FFF2-40B4-BE49-F238E27FC236}">
                <a16:creationId xmlns:a16="http://schemas.microsoft.com/office/drawing/2014/main" id="{21873213-E19E-0245-A467-AFF40F73FD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4184" y="1874633"/>
            <a:ext cx="6840001" cy="38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615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D794C-9AAF-1DCE-9FEB-A566711D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24EE5F-7E4E-C49A-F69D-F2C557011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Nous allons écouter l’histoire une deuxième fois. Soyez attentifs.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D0464EF-A4F3-A047-F10C-D82D4CDC2B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DA6845E-D9A9-429C-3868-FC79CE839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6E233AA-19F6-CE6A-9B1B-17DE36EAD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048DF2C-FA71-8810-9B4D-089FA98D1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72735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14CBC752-619B-3475-7D7E-77A1BD8D2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INALE - 5AP - La mission verte - E03 DONE-720p-260404">
            <a:hlinkClick r:id="" action="ppaction://media"/>
            <a:extLst>
              <a:ext uri="{FF2B5EF4-FFF2-40B4-BE49-F238E27FC236}">
                <a16:creationId xmlns:a16="http://schemas.microsoft.com/office/drawing/2014/main" id="{21873213-E19E-0245-A467-AFF40F73FD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4184" y="1874633"/>
            <a:ext cx="6840001" cy="38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2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615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3822D-5568-F026-69E7-222E0DD60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F0EE2D2-383B-9A81-EA62-60A20CAC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Vers où va Yassine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844CD9-493B-F706-B89E-58BB36033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EA578D0-06AF-2133-067D-C929D4141B53}"/>
              </a:ext>
            </a:extLst>
          </p:cNvPr>
          <p:cNvSpPr txBox="1"/>
          <p:nvPr/>
        </p:nvSpPr>
        <p:spPr>
          <a:xfrm>
            <a:off x="3106911" y="1847714"/>
            <a:ext cx="37372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Vers où va Yassine ?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19DEA9-47D2-1C47-859F-3DAD45DDD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909" y="2850648"/>
            <a:ext cx="2754110" cy="280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5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9ACAE-A584-E9F4-9008-EDBA41739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8EB1AB3-34F2-4498-B83F-EC815F34C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Yassine voyage vers Ouarzazate.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DD00ED-FFC2-0875-BB03-551F5BF7D76B}"/>
              </a:ext>
            </a:extLst>
          </p:cNvPr>
          <p:cNvSpPr txBox="1"/>
          <p:nvPr/>
        </p:nvSpPr>
        <p:spPr>
          <a:xfrm>
            <a:off x="830255" y="1786497"/>
            <a:ext cx="74834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Yassine voyage vers Ouarzazate.</a:t>
            </a:r>
            <a:endParaRPr lang="fr-MA" sz="24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DC06F-582B-5BD0-3471-57F1B44EF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647" y="2666659"/>
            <a:ext cx="5355245" cy="284461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EBE6BD7-A8DD-D5B3-E428-7F91867A44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AFC4096-3A6E-D7F8-5A8F-784016695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E0EF02B-B5D3-F0D9-4770-DEFEE130A7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00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9BAD7-86F3-F75A-69AD-EF935B597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C6407D2-20CF-8B60-191B-0E4E8D586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produit la station Noor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995573-6769-4261-6837-101876E44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EF6482-4375-492F-94F4-4371FDE3598E}"/>
              </a:ext>
            </a:extLst>
          </p:cNvPr>
          <p:cNvSpPr txBox="1"/>
          <p:nvPr/>
        </p:nvSpPr>
        <p:spPr>
          <a:xfrm>
            <a:off x="2433218" y="1806151"/>
            <a:ext cx="5136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produit la station Noor ?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1B855D-8706-5672-D384-495250951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905" y="2767522"/>
            <a:ext cx="2728190" cy="275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15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F2B91-10E0-3E25-0199-56E8EF3F3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9E2FDA3-A1CE-2D83-F0AE-296672E0A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</a:rPr>
              <a:t>La station Noor produit de l’électricité grâce aux énergies renouvelables.</a:t>
            </a:r>
            <a:endParaRPr lang="fr-FR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5D3A200-EC80-096A-5068-A53CC1A09BCA}"/>
              </a:ext>
            </a:extLst>
          </p:cNvPr>
          <p:cNvSpPr txBox="1">
            <a:spLocks/>
          </p:cNvSpPr>
          <p:nvPr/>
        </p:nvSpPr>
        <p:spPr>
          <a:xfrm>
            <a:off x="723450" y="1742308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La station Noor produit de l’électricité grâce aux énergies renouvelables.</a:t>
            </a:r>
            <a:endParaRPr lang="fr-FR" sz="24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6F908B1-76ED-7FF3-1834-099C6A4AD50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E80A445-BC32-71DB-3437-53EFE31F2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A6097D-6357-36FA-5857-399B5C75FE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7DE4470-90DC-C094-0CA8-354CFD4C5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584" y="3059810"/>
            <a:ext cx="5604829" cy="285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2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35517-FD1D-F341-609E-1B9AC0C24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AA3B166-1B0B-538F-A6D6-F5E955A5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énergies n’utilise pas la station Noor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EA0B68-89FE-EA35-BDF4-0E3EB5396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BFB3128-DFD9-C56F-CEBA-54851600EA06}"/>
              </a:ext>
            </a:extLst>
          </p:cNvPr>
          <p:cNvSpPr txBox="1"/>
          <p:nvPr/>
        </p:nvSpPr>
        <p:spPr>
          <a:xfrm>
            <a:off x="1324496" y="1807164"/>
            <a:ext cx="684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Quelles énergies n’utilise pas la station Noor </a:t>
            </a:r>
            <a:r>
              <a:rPr lang="fr-MA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EA3AA4-9E3A-6572-128C-E23051EBC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3489" y="2769548"/>
            <a:ext cx="3056956" cy="319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6698F-74B1-C977-3489-4261B861F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8CBBCC6-ECC2-16DF-6659-5B1F19895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station Noor n’utilise pas les énergies fossiles comme le charbon.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6D00810-27AF-A39A-A91E-CACB01877726}"/>
              </a:ext>
            </a:extLst>
          </p:cNvPr>
          <p:cNvSpPr txBox="1"/>
          <p:nvPr/>
        </p:nvSpPr>
        <p:spPr>
          <a:xfrm>
            <a:off x="1548731" y="1613185"/>
            <a:ext cx="651163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La station Noor n’utilise pas les énergies fossiles comme le charbon.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E711B8-144C-3BF1-EC2F-7AC1C7DE9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731" y="2792711"/>
            <a:ext cx="5957696" cy="314470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578DB01-7054-D768-8415-7DD9EFB7EF6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A5C6622-3A2D-FB82-0EC5-EC7299CB9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A0D9596-AEE4-3009-F81F-7B5C3A46A5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359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987A4-69AE-62B1-C756-460DBA57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BAC0D4B-531A-8035-93B5-86A72450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Quel est l’impact de l’utilisation des énergies propres ?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316A598-D49F-C083-1708-C89756179E64}"/>
              </a:ext>
            </a:extLst>
          </p:cNvPr>
          <p:cNvSpPr txBox="1">
            <a:spLocks/>
          </p:cNvSpPr>
          <p:nvPr/>
        </p:nvSpPr>
        <p:spPr>
          <a:xfrm>
            <a:off x="602673" y="1681768"/>
            <a:ext cx="793865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Quel est l’impact de l’utilisation des énergies propres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DC58D3-8E44-D8E1-48B0-D4BB4FD5F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163" y="2931392"/>
            <a:ext cx="2927540" cy="3026063"/>
          </a:xfrm>
          <a:prstGeom prst="rect">
            <a:avLst/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B55855-B07C-4BCA-B734-5D8839B86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4788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97CB6-46A2-2E0B-B966-3FA38C0BF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F9FE951-C97B-1205-E578-D5DE132C0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Cela permet de réduire le CO2  et de protéger l’air.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FD36727-A7EB-D2B2-3303-6D4406E2B573}"/>
              </a:ext>
            </a:extLst>
          </p:cNvPr>
          <p:cNvSpPr txBox="1">
            <a:spLocks/>
          </p:cNvSpPr>
          <p:nvPr/>
        </p:nvSpPr>
        <p:spPr>
          <a:xfrm>
            <a:off x="834901" y="1485336"/>
            <a:ext cx="772101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Cela permet de réduire le CO2 et de protéger l’air.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32B88EB-BAF6-BDA9-0C9D-5CE6179C31D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6AD8B3-E588-4766-E9AD-0DC72F554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EBFDF2-6E01-84CE-6767-E80A31CB89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1639BDC-6289-781F-5E17-B6D8F133C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333" y="2731795"/>
            <a:ext cx="5799333" cy="289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3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CA5DE-799E-A026-CC34-D676027AC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903FBBF-054E-C4C9-792E-07DD64D5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montre l’application d’analyse des données d’IA ?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7DD52DF-ED6A-C33C-6789-CD9E79F813ED}"/>
              </a:ext>
            </a:extLst>
          </p:cNvPr>
          <p:cNvSpPr txBox="1"/>
          <p:nvPr/>
        </p:nvSpPr>
        <p:spPr>
          <a:xfrm>
            <a:off x="571903" y="1955908"/>
            <a:ext cx="810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montre l’application d’analyse des données d’IA ? 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A7FBD6-C0AF-DB07-23FE-5C3EAB5D5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896" y="2737338"/>
            <a:ext cx="2962164" cy="3125219"/>
          </a:xfrm>
          <a:prstGeom prst="rect">
            <a:avLst/>
          </a:prstGeom>
        </p:spPr>
      </p:pic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B836E4-04C9-95D0-4E15-0458D63756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5736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A24B-5F24-7D91-AD79-39A48FCAE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5AEA9F8-2BB1-BEE8-523F-9BFF035FA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392" y="756000"/>
            <a:ext cx="728802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énergies propres permettent de lutter contre la pollution et le réchauffement climatique.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9792EE8-E1F9-B151-4AB1-3CEA5801D69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D0C2D51-DF11-2223-713B-B718738A8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5D3EE7-40C8-94B4-545C-F4524F8EF2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78121AC-F5BC-8F63-FD93-6C1760FD29CF}"/>
              </a:ext>
            </a:extLst>
          </p:cNvPr>
          <p:cNvSpPr txBox="1"/>
          <p:nvPr/>
        </p:nvSpPr>
        <p:spPr>
          <a:xfrm>
            <a:off x="927987" y="1681768"/>
            <a:ext cx="72880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énergies propres permettent de lutter contre la pollution et le réchauffement climatique.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9B8A2D-4D8B-0B9D-2F91-0F487EB02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940" y="2810061"/>
            <a:ext cx="5991598" cy="304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6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retrouver Yassine la semaine prochaine pour un nouvel épisode.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9FB5E7D-BA0C-454C-FC91-DBB0EA1B1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475" y="2279773"/>
            <a:ext cx="6391049" cy="323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 la maison, écrivez trois phrases que vous avez retenues de cette histoire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3BE9B70-9093-311B-DAAD-A2122A579E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000"/>
          <a:stretch>
            <a:fillRect/>
          </a:stretch>
        </p:blipFill>
        <p:spPr>
          <a:xfrm>
            <a:off x="3564672" y="2225445"/>
            <a:ext cx="1904486" cy="25393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8519</TotalTime>
  <Words>1710</Words>
  <Application>Microsoft Office PowerPoint</Application>
  <PresentationFormat>Affichage à l'écran (4:3)</PresentationFormat>
  <Paragraphs>225</Paragraphs>
  <Slides>67</Slides>
  <Notes>3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67</vt:i4>
      </vt:variant>
    </vt:vector>
  </HeadingPairs>
  <TitlesOfParts>
    <vt:vector size="92" baseType="lpstr">
      <vt:lpstr>Dosis ExtraBold</vt:lpstr>
      <vt:lpstr>Aptos Display</vt:lpstr>
      <vt:lpstr>Dosis Medium</vt:lpstr>
      <vt:lpstr>Aptos</vt:lpstr>
      <vt:lpstr>Mistral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02_New Voc_01-Présentation</vt:lpstr>
      <vt:lpstr>4_Lecture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qui s’achève. Soyez attentifs.</vt:lpstr>
      <vt:lpstr>Répétons ensemble : Disparaître – Protéger – En sécurité – Une réserve naturelle – La chasse illégale – La pollution.</vt:lpstr>
      <vt:lpstr>Répétons ensemble : Un incendie – Sensibiliser – Combattre – Un garde forestier – Les espèces en danger – La déforestation.</vt:lpstr>
      <vt:lpstr>Nous allons jouer au jeu des mots invisibles. </vt:lpstr>
      <vt:lpstr>Répétons ensemble : L’électricité – Les éoliennes – Produire – Le Co2 – Propre –L’air.</vt:lpstr>
      <vt:lpstr>Observez bien les images. Je vais masquer deux images. </vt:lpstr>
      <vt:lpstr>Quelles sont les images qui manquent ? </vt:lpstr>
      <vt:lpstr>Les deux images qui manquent sont : Produire et Le CO2. </vt:lpstr>
      <vt:lpstr>Nous allons jouer au jeu des mots qui bougent. </vt:lpstr>
      <vt:lpstr>Répétons ensemble : Les énergies renouvelables – Les énergies fossiles – Le charbon – Economiser – L’environnement – La centrale solaire.</vt:lpstr>
      <vt:lpstr>Observez bien. Je vais faire bouger deux images. </vt:lpstr>
      <vt:lpstr>Observez bien. Quelles sont les images qui ont bougé ? </vt:lpstr>
      <vt:lpstr>Les deux images  qui ont bougé sont : Les énergies renouvelables et l’environnement.</vt:lpstr>
      <vt:lpstr>Maintenant, nous allons faire de la lecture. Qui veut lire ce paragraphe ? </vt:lpstr>
      <vt:lpstr>Qui veut expliquer ce paragraphe dans sa langue ? </vt:lpstr>
      <vt:lpstr>Qui veut lire la question et y répondre ? </vt:lpstr>
      <vt:lpstr>Les barrages produisent aussi de l’énergie renouvelable grâce à la force de l’eau. </vt:lpstr>
      <vt:lpstr>Qui veut lire la question et y répondre ? </vt:lpstr>
      <vt:lpstr>Les énergies fossiles polluent notre planète par conséquent nous devons utiliser des énergies renouvelables.</vt:lpstr>
      <vt:lpstr>Prenez vos cahiers. Vous allez écrire un paragraphe en vous posant les questions suivantes.  Je vais circuler entre les rangs pour vous aider. </vt:lpstr>
      <vt:lpstr>Qui veut lire son paragraphe ?</vt:lpstr>
      <vt:lpstr>Maintenant, c’est l’activité des questions en rafales. Je vais désigner des élèves au hasard pour répondre. Tenez-vous prêts. </vt:lpstr>
      <vt:lpstr>Comment ça va ? </vt:lpstr>
      <vt:lpstr>Qu’est-ce que vous avez fait la semaine dernière ?</vt:lpstr>
      <vt:lpstr>Que faisaient les créateurs de vidéos ?</vt:lpstr>
      <vt:lpstr>Que faisaient les acteurs ?</vt:lpstr>
      <vt:lpstr>Qui conduit un avion ?</vt:lpstr>
      <vt:lpstr>Qui répare les voitures en panne ?</vt:lpstr>
      <vt:lpstr>As-tu déjà voyagé en train ?</vt:lpstr>
      <vt:lpstr>Où travaille le médecin ? </vt:lpstr>
      <vt:lpstr>Que fait le médecin pour les patients ?</vt:lpstr>
      <vt:lpstr>Quel métier souhaiterais-tu faire ? Pourquoi ? </vt:lpstr>
      <vt:lpstr>Qu’est-ce que nous pouvons faire grâce à l’IA ?</vt:lpstr>
      <vt:lpstr>Est-ce que l’IA peut remplacer les enseignants ? Pourquoi ?</vt:lpstr>
      <vt:lpstr>Pourquoi les animaux disparaissent-ils  ?</vt:lpstr>
      <vt:lpstr>Qu’est-ce qu’il faut faire pour protéger les animaux ?</vt:lpstr>
      <vt:lpstr>Que produit la station Noor ?</vt:lpstr>
      <vt:lpstr>Que produisent les éoliennes ?</vt:lpstr>
      <vt:lpstr>Pourquoi il faut utiliser des énergies renouvelables ?</vt:lpstr>
      <vt:lpstr>Plan de la séance 6</vt:lpstr>
      <vt:lpstr>Nous avons déjà vu le deuxième épisode de l’histoire « La mission verte ». Qui veut nous rappeler ce qu’on a vu dans cet épisode ? </vt:lpstr>
      <vt:lpstr>On va  regarder  le deuxième épisode une nouvelle fois. Après, on verra le troisième épisode. Soyez attentifs.</vt:lpstr>
      <vt:lpstr>Lecture de la vidéo.</vt:lpstr>
      <vt:lpstr>Maintenant, nous allons découvrir un nouvel épisode de l’histoire « La mission verte ».  Est-ce que vous êtes prêts ? Ecoutez bien. </vt:lpstr>
      <vt:lpstr>Lecture de la vidéo.</vt:lpstr>
      <vt:lpstr>Nous allons écouter l’histoire une deuxième fois. Soyez attentifs.</vt:lpstr>
      <vt:lpstr>Lecture de la vidéo.</vt:lpstr>
      <vt:lpstr>Vers où va Yassine ?</vt:lpstr>
      <vt:lpstr>Yassine voyage vers Ouarzazate.</vt:lpstr>
      <vt:lpstr>Que produit la station Noor ?</vt:lpstr>
      <vt:lpstr>La station Noor produit de l’électricité grâce aux énergies renouvelables.</vt:lpstr>
      <vt:lpstr>Quelles énergies n’utilise pas la station Noor ?  </vt:lpstr>
      <vt:lpstr>La station Noor n’utilise pas les énergies fossiles comme le charbon.</vt:lpstr>
      <vt:lpstr>Quel est l’impact de l’utilisation des énergies propres ?</vt:lpstr>
      <vt:lpstr>Cela permet de réduire le CO2  et de protéger l’air.</vt:lpstr>
      <vt:lpstr>Que montre l’application d’analyse des données d’IA ? </vt:lpstr>
      <vt:lpstr>Les énergies propres permettent de lutter contre la pollution et le réchauffement climatique.</vt:lpstr>
      <vt:lpstr>On va retrouver Yassine la semaine prochaine pour un nouvel épisode. </vt:lpstr>
      <vt:lpstr>À  la maison, écrivez trois phrases que vous avez retenues de cette histoire.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38</cp:revision>
  <cp:lastPrinted>2025-08-13T10:11:39Z</cp:lastPrinted>
  <dcterms:created xsi:type="dcterms:W3CDTF">2025-08-01T12:31:49Z</dcterms:created>
  <dcterms:modified xsi:type="dcterms:W3CDTF">2026-04-09T18:17:48Z</dcterms:modified>
</cp:coreProperties>
</file>