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6" r:id="rId15"/>
  </p:sldMasterIdLst>
  <p:notesMasterIdLst>
    <p:notesMasterId r:id="rId53"/>
  </p:notesMasterIdLst>
  <p:sldIdLst>
    <p:sldId id="257" r:id="rId16"/>
    <p:sldId id="1029" r:id="rId17"/>
    <p:sldId id="951" r:id="rId18"/>
    <p:sldId id="1057" r:id="rId19"/>
    <p:sldId id="798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113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108" r:id="rId40"/>
    <p:sldId id="1107" r:id="rId41"/>
    <p:sldId id="1006" r:id="rId42"/>
    <p:sldId id="1109" r:id="rId43"/>
    <p:sldId id="1110" r:id="rId44"/>
    <p:sldId id="1111" r:id="rId45"/>
    <p:sldId id="1112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B9B9B9"/>
    <a:srgbClr val="424D7B"/>
    <a:srgbClr val="565F88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EC926E-4EAE-4EDC-9886-C26BEE6764E9}" v="3" dt="2026-04-04T16:50:31.9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64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20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61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viewProps" Target="viewProps.xml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64" Type="http://schemas.microsoft.com/office/2015/10/relationships/revisionInfo" Target="revisionInfo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3-27T16:47:37.110" v="502"/>
      <pc:docMkLst>
        <pc:docMk/>
      </pc:docMkLst>
      <pc:sldChg chg="modSp mod">
        <pc:chgData name="Salima  Ben Najem" userId="5d5d9c33-4a8f-4fad-a74b-e23ae769dead" providerId="ADAL" clId="{9BC4A8D2-6BD3-4F6E-9B89-9E8D97E5DD9E}" dt="2026-03-27T16:11:36.226" v="23" actId="20577"/>
        <pc:sldMkLst>
          <pc:docMk/>
          <pc:sldMk cId="1961739097" sldId="799"/>
        </pc:sldMkLst>
        <pc:spChg chg="mod">
          <ac:chgData name="Salima  Ben Najem" userId="5d5d9c33-4a8f-4fad-a74b-e23ae769dead" providerId="ADAL" clId="{9BC4A8D2-6BD3-4F6E-9B89-9E8D97E5DD9E}" dt="2026-03-27T16:11:36.226" v="23" actId="20577"/>
          <ac:spMkLst>
            <pc:docMk/>
            <pc:sldMk cId="1961739097" sldId="799"/>
            <ac:spMk id="17" creationId="{39A7660A-DEEB-2C87-175B-55238BB1DF0E}"/>
          </ac:spMkLst>
        </pc:spChg>
      </pc:sldChg>
      <pc:sldChg chg="modSp mod">
        <pc:chgData name="Salima  Ben Najem" userId="5d5d9c33-4a8f-4fad-a74b-e23ae769dead" providerId="ADAL" clId="{9BC4A8D2-6BD3-4F6E-9B89-9E8D97E5DD9E}" dt="2026-03-27T16:35:05.474" v="327" actId="20577"/>
        <pc:sldMkLst>
          <pc:docMk/>
          <pc:sldMk cId="4253363032" sldId="800"/>
        </pc:sldMkLst>
        <pc:spChg chg="mod">
          <ac:chgData name="Salima  Ben Najem" userId="5d5d9c33-4a8f-4fad-a74b-e23ae769dead" providerId="ADAL" clId="{9BC4A8D2-6BD3-4F6E-9B89-9E8D97E5DD9E}" dt="2026-03-27T16:35:05.474" v="327" actId="20577"/>
          <ac:spMkLst>
            <pc:docMk/>
            <pc:sldMk cId="4253363032" sldId="800"/>
            <ac:spMk id="13" creationId="{1AAB39AE-C88C-2050-B1F8-20189324A922}"/>
          </ac:spMkLst>
        </pc:spChg>
      </pc:sldChg>
      <pc:sldChg chg="modSp mod">
        <pc:chgData name="Salima  Ben Najem" userId="5d5d9c33-4a8f-4fad-a74b-e23ae769dead" providerId="ADAL" clId="{9BC4A8D2-6BD3-4F6E-9B89-9E8D97E5DD9E}" dt="2026-03-27T16:34:53.722" v="305" actId="20577"/>
        <pc:sldMkLst>
          <pc:docMk/>
          <pc:sldMk cId="4223267053" sldId="850"/>
        </pc:sldMkLst>
        <pc:spChg chg="mod">
          <ac:chgData name="Salima  Ben Najem" userId="5d5d9c33-4a8f-4fad-a74b-e23ae769dead" providerId="ADAL" clId="{9BC4A8D2-6BD3-4F6E-9B89-9E8D97E5DD9E}" dt="2026-03-27T16:34:53.722" v="305" actId="20577"/>
          <ac:spMkLst>
            <pc:docMk/>
            <pc:sldMk cId="4223267053" sldId="850"/>
            <ac:spMk id="3" creationId="{016453C0-8883-E676-E329-2E3F82ECA2B3}"/>
          </ac:spMkLst>
        </pc:spChg>
      </pc:sldChg>
      <pc:sldChg chg="modSp mod">
        <pc:chgData name="Salima  Ben Najem" userId="5d5d9c33-4a8f-4fad-a74b-e23ae769dead" providerId="ADAL" clId="{9BC4A8D2-6BD3-4F6E-9B89-9E8D97E5DD9E}" dt="2026-03-27T16:12:09.209" v="50" actId="20577"/>
        <pc:sldMkLst>
          <pc:docMk/>
          <pc:sldMk cId="2793372710" sldId="899"/>
        </pc:sldMkLst>
        <pc:spChg chg="mod">
          <ac:chgData name="Salima  Ben Najem" userId="5d5d9c33-4a8f-4fad-a74b-e23ae769dead" providerId="ADAL" clId="{9BC4A8D2-6BD3-4F6E-9B89-9E8D97E5DD9E}" dt="2026-03-27T16:12:09.209" v="50" actId="20577"/>
          <ac:spMkLst>
            <pc:docMk/>
            <pc:sldMk cId="2793372710" sldId="899"/>
            <ac:spMk id="5" creationId="{FD0C4CBB-54CE-1745-BECE-79A80B4421B9}"/>
          </ac:spMkLst>
        </pc:spChg>
      </pc:sldChg>
      <pc:sldChg chg="addSp delSp modSp mod delAnim">
        <pc:chgData name="Salima  Ben Najem" userId="5d5d9c33-4a8f-4fad-a74b-e23ae769dead" providerId="ADAL" clId="{9BC4A8D2-6BD3-4F6E-9B89-9E8D97E5DD9E}" dt="2026-03-27T16:12:38.178" v="57" actId="20577"/>
        <pc:sldMkLst>
          <pc:docMk/>
          <pc:sldMk cId="37465405" sldId="953"/>
        </pc:sldMkLst>
      </pc:sldChg>
      <pc:sldChg chg="modSp mod">
        <pc:chgData name="Salima  Ben Najem" userId="5d5d9c33-4a8f-4fad-a74b-e23ae769dead" providerId="ADAL" clId="{9BC4A8D2-6BD3-4F6E-9B89-9E8D97E5DD9E}" dt="2026-03-27T16:42:59.252" v="374" actId="207"/>
        <pc:sldMkLst>
          <pc:docMk/>
          <pc:sldMk cId="1203885793" sldId="995"/>
        </pc:sldMkLst>
        <pc:spChg chg="mod">
          <ac:chgData name="Salima  Ben Najem" userId="5d5d9c33-4a8f-4fad-a74b-e23ae769dead" providerId="ADAL" clId="{9BC4A8D2-6BD3-4F6E-9B89-9E8D97E5DD9E}" dt="2026-03-27T16:42:52.474" v="373" actId="6549"/>
          <ac:spMkLst>
            <pc:docMk/>
            <pc:sldMk cId="1203885793" sldId="995"/>
            <ac:spMk id="2" creationId="{7A6C5016-4834-C47B-D0E9-4091A4BF4019}"/>
          </ac:spMkLst>
        </pc:spChg>
        <pc:spChg chg="mod">
          <ac:chgData name="Salima  Ben Najem" userId="5d5d9c33-4a8f-4fad-a74b-e23ae769dead" providerId="ADAL" clId="{9BC4A8D2-6BD3-4F6E-9B89-9E8D97E5DD9E}" dt="2026-03-27T16:42:59.252" v="374" actId="207"/>
          <ac:spMkLst>
            <pc:docMk/>
            <pc:sldMk cId="1203885793" sldId="995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9BC4A8D2-6BD3-4F6E-9B89-9E8D97E5DD9E}" dt="2026-03-27T16:47:13.469" v="501" actId="207"/>
        <pc:sldMkLst>
          <pc:docMk/>
          <pc:sldMk cId="1543374681" sldId="1006"/>
        </pc:sldMkLst>
        <pc:spChg chg="mod">
          <ac:chgData name="Salima  Ben Najem" userId="5d5d9c33-4a8f-4fad-a74b-e23ae769dead" providerId="ADAL" clId="{9BC4A8D2-6BD3-4F6E-9B89-9E8D97E5DD9E}" dt="2026-03-27T16:47:13.469" v="501" actId="207"/>
          <ac:spMkLst>
            <pc:docMk/>
            <pc:sldMk cId="1543374681" sldId="1006"/>
            <ac:spMk id="2" creationId="{5ADB3DDF-7AA0-E17C-9BAC-9D60F099A086}"/>
          </ac:spMkLst>
        </pc:spChg>
        <pc:spChg chg="mod">
          <ac:chgData name="Salima  Ben Najem" userId="5d5d9c33-4a8f-4fad-a74b-e23ae769dead" providerId="ADAL" clId="{9BC4A8D2-6BD3-4F6E-9B89-9E8D97E5DD9E}" dt="2026-03-27T16:46:40.658" v="497" actId="108"/>
          <ac:spMkLst>
            <pc:docMk/>
            <pc:sldMk cId="1543374681" sldId="1006"/>
            <ac:spMk id="6" creationId="{B100DEAD-ACBE-2331-A9CE-84F1273182D8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27T16:37:41.284" v="345" actId="1076"/>
        <pc:sldMkLst>
          <pc:docMk/>
          <pc:sldMk cId="483520618" sldId="1012"/>
        </pc:sldMkLst>
        <pc:spChg chg="add mod">
          <ac:chgData name="Salima  Ben Najem" userId="5d5d9c33-4a8f-4fad-a74b-e23ae769dead" providerId="ADAL" clId="{9BC4A8D2-6BD3-4F6E-9B89-9E8D97E5DD9E}" dt="2026-03-27T16:37:41.284" v="345" actId="1076"/>
          <ac:spMkLst>
            <pc:docMk/>
            <pc:sldMk cId="483520618" sldId="1012"/>
            <ac:spMk id="4" creationId="{B26DBE79-03AA-FD38-EAAF-684B3CC20E3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27T16:40:19.883" v="355" actId="1076"/>
        <pc:sldMkLst>
          <pc:docMk/>
          <pc:sldMk cId="1222928010" sldId="1016"/>
        </pc:sldMkLst>
        <pc:spChg chg="add mod">
          <ac:chgData name="Salima  Ben Najem" userId="5d5d9c33-4a8f-4fad-a74b-e23ae769dead" providerId="ADAL" clId="{9BC4A8D2-6BD3-4F6E-9B89-9E8D97E5DD9E}" dt="2026-03-27T16:40:19.883" v="355" actId="1076"/>
          <ac:spMkLst>
            <pc:docMk/>
            <pc:sldMk cId="1222928010" sldId="1016"/>
            <ac:spMk id="5" creationId="{4B238E42-C2F7-C710-9D1F-A9895B4A225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27T16:08:00.982" v="1"/>
        <pc:sldMkLst>
          <pc:docMk/>
          <pc:sldMk cId="2984935514" sldId="1057"/>
        </pc:sldMkLst>
      </pc:sldChg>
      <pc:sldChg chg="modSp mod">
        <pc:chgData name="Salima  Ben Najem" userId="5d5d9c33-4a8f-4fad-a74b-e23ae769dead" providerId="ADAL" clId="{9BC4A8D2-6BD3-4F6E-9B89-9E8D97E5DD9E}" dt="2026-03-27T16:37:25.351" v="342" actId="113"/>
        <pc:sldMkLst>
          <pc:docMk/>
          <pc:sldMk cId="2411651252" sldId="1087"/>
        </pc:sldMkLst>
        <pc:spChg chg="mod">
          <ac:chgData name="Salima  Ben Najem" userId="5d5d9c33-4a8f-4fad-a74b-e23ae769dead" providerId="ADAL" clId="{9BC4A8D2-6BD3-4F6E-9B89-9E8D97E5DD9E}" dt="2026-03-27T16:37:25.351" v="342" actId="113"/>
          <ac:spMkLst>
            <pc:docMk/>
            <pc:sldMk cId="2411651252" sldId="1087"/>
            <ac:spMk id="6" creationId="{B7A487ED-DCA9-0E81-8CC4-1018E0752D89}"/>
          </ac:spMkLst>
        </pc:spChg>
      </pc:sldChg>
      <pc:sldChg chg="delSp modSp mod">
        <pc:chgData name="Salima  Ben Najem" userId="5d5d9c33-4a8f-4fad-a74b-e23ae769dead" providerId="ADAL" clId="{9BC4A8D2-6BD3-4F6E-9B89-9E8D97E5DD9E}" dt="2026-03-27T16:40:49.053" v="360" actId="20577"/>
        <pc:sldMkLst>
          <pc:docMk/>
          <pc:sldMk cId="1794484197" sldId="1095"/>
        </pc:sldMkLst>
        <pc:spChg chg="mod">
          <ac:chgData name="Salima  Ben Najem" userId="5d5d9c33-4a8f-4fad-a74b-e23ae769dead" providerId="ADAL" clId="{9BC4A8D2-6BD3-4F6E-9B89-9E8D97E5DD9E}" dt="2026-03-27T16:40:49.053" v="360" actId="20577"/>
          <ac:spMkLst>
            <pc:docMk/>
            <pc:sldMk cId="1794484197" sldId="1095"/>
            <ac:spMk id="6" creationId="{C2B5D613-32AB-C64C-1CE5-2F47B07BD144}"/>
          </ac:spMkLst>
        </pc:spChg>
      </pc:sldChg>
      <pc:sldChg chg="modSp mod">
        <pc:chgData name="Salima  Ben Najem" userId="5d5d9c33-4a8f-4fad-a74b-e23ae769dead" providerId="ADAL" clId="{9BC4A8D2-6BD3-4F6E-9B89-9E8D97E5DD9E}" dt="2026-03-27T16:12:54.556" v="79" actId="20577"/>
        <pc:sldMkLst>
          <pc:docMk/>
          <pc:sldMk cId="13324373" sldId="1101"/>
        </pc:sldMkLst>
        <pc:spChg chg="mod">
          <ac:chgData name="Salima  Ben Najem" userId="5d5d9c33-4a8f-4fad-a74b-e23ae769dead" providerId="ADAL" clId="{9BC4A8D2-6BD3-4F6E-9B89-9E8D97E5DD9E}" dt="2026-03-27T16:12:54.556" v="79" actId="20577"/>
          <ac:spMkLst>
            <pc:docMk/>
            <pc:sldMk cId="13324373" sldId="1101"/>
            <ac:spMk id="4" creationId="{F5F58E59-5520-C4C4-25CC-4DA75C52FBA6}"/>
          </ac:spMkLst>
        </pc:spChg>
      </pc:sldChg>
      <pc:sldChg chg="modSp mod">
        <pc:chgData name="Salima  Ben Najem" userId="5d5d9c33-4a8f-4fad-a74b-e23ae769dead" providerId="ADAL" clId="{9BC4A8D2-6BD3-4F6E-9B89-9E8D97E5DD9E}" dt="2026-03-27T16:33:26.451" v="270" actId="1076"/>
        <pc:sldMkLst>
          <pc:docMk/>
          <pc:sldMk cId="1045491029" sldId="1102"/>
        </pc:sldMkLst>
        <pc:spChg chg="mod">
          <ac:chgData name="Salima  Ben Najem" userId="5d5d9c33-4a8f-4fad-a74b-e23ae769dead" providerId="ADAL" clId="{9BC4A8D2-6BD3-4F6E-9B89-9E8D97E5DD9E}" dt="2026-03-27T16:33:26.451" v="270" actId="1076"/>
          <ac:spMkLst>
            <pc:docMk/>
            <pc:sldMk cId="1045491029" sldId="1102"/>
            <ac:spMk id="9" creationId="{9482C241-8DBD-D0B7-3671-94D02286AE69}"/>
          </ac:spMkLst>
        </pc:spChg>
        <pc:spChg chg="mod">
          <ac:chgData name="Salima  Ben Najem" userId="5d5d9c33-4a8f-4fad-a74b-e23ae769dead" providerId="ADAL" clId="{9BC4A8D2-6BD3-4F6E-9B89-9E8D97E5DD9E}" dt="2026-03-27T16:33:09.385" v="268" actId="14100"/>
          <ac:spMkLst>
            <pc:docMk/>
            <pc:sldMk cId="1045491029" sldId="1102"/>
            <ac:spMk id="11" creationId="{27751CCA-1B12-CBB3-98AE-B891E0652A6B}"/>
          </ac:spMkLst>
        </pc:spChg>
        <pc:spChg chg="mod">
          <ac:chgData name="Salima  Ben Najem" userId="5d5d9c33-4a8f-4fad-a74b-e23ae769dead" providerId="ADAL" clId="{9BC4A8D2-6BD3-4F6E-9B89-9E8D97E5DD9E}" dt="2026-03-27T16:33:15.238" v="269" actId="1076"/>
          <ac:spMkLst>
            <pc:docMk/>
            <pc:sldMk cId="1045491029" sldId="1102"/>
            <ac:spMk id="12" creationId="{6565C183-6DFE-DDA7-461D-ED2FCCBFF530}"/>
          </ac:spMkLst>
        </pc:spChg>
        <pc:grpChg chg="mod">
          <ac:chgData name="Salima  Ben Najem" userId="5d5d9c33-4a8f-4fad-a74b-e23ae769dead" providerId="ADAL" clId="{9BC4A8D2-6BD3-4F6E-9B89-9E8D97E5DD9E}" dt="2026-03-27T16:29:41.510" v="223"/>
          <ac:grpSpMkLst>
            <pc:docMk/>
            <pc:sldMk cId="1045491029" sldId="1102"/>
            <ac:grpSpMk id="8" creationId="{BDA6E5DF-2873-8BEC-A96E-B9DA5FED0216}"/>
          </ac:grpSpMkLst>
        </pc:grpChg>
        <pc:picChg chg="mod">
          <ac:chgData name="Salima  Ben Najem" userId="5d5d9c33-4a8f-4fad-a74b-e23ae769dead" providerId="ADAL" clId="{9BC4A8D2-6BD3-4F6E-9B89-9E8D97E5DD9E}" dt="2026-03-27T16:29:41.510" v="223"/>
          <ac:picMkLst>
            <pc:docMk/>
            <pc:sldMk cId="1045491029" sldId="1102"/>
            <ac:picMk id="13" creationId="{0E1E4BD6-C6B6-E4C6-1681-48F82215049C}"/>
          </ac:picMkLst>
        </pc:picChg>
        <pc:picChg chg="mod">
          <ac:chgData name="Salima  Ben Najem" userId="5d5d9c33-4a8f-4fad-a74b-e23ae769dead" providerId="ADAL" clId="{9BC4A8D2-6BD3-4F6E-9B89-9E8D97E5DD9E}" dt="2026-03-27T16:29:41.510" v="223"/>
          <ac:picMkLst>
            <pc:docMk/>
            <pc:sldMk cId="1045491029" sldId="1102"/>
            <ac:picMk id="14" creationId="{0A3F4B7D-6DD2-6387-91A6-7DDD7CED64FE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27T16:34:06.830" v="276" actId="167"/>
        <pc:sldMkLst>
          <pc:docMk/>
          <pc:sldMk cId="2599601088" sldId="1103"/>
        </pc:sldMkLst>
        <pc:spChg chg="add mod">
          <ac:chgData name="Salima  Ben Najem" userId="5d5d9c33-4a8f-4fad-a74b-e23ae769dead" providerId="ADAL" clId="{9BC4A8D2-6BD3-4F6E-9B89-9E8D97E5DD9E}" dt="2026-03-27T16:33:55.461" v="274"/>
          <ac:spMkLst>
            <pc:docMk/>
            <pc:sldMk cId="2599601088" sldId="1103"/>
            <ac:spMk id="8" creationId="{E0E6280E-D16B-722F-DD5D-BF30D44DD864}"/>
          </ac:spMkLst>
        </pc:spChg>
        <pc:spChg chg="add mod">
          <ac:chgData name="Salima  Ben Najem" userId="5d5d9c33-4a8f-4fad-a74b-e23ae769dead" providerId="ADAL" clId="{9BC4A8D2-6BD3-4F6E-9B89-9E8D97E5DD9E}" dt="2026-03-27T16:33:55.461" v="274"/>
          <ac:spMkLst>
            <pc:docMk/>
            <pc:sldMk cId="2599601088" sldId="1103"/>
            <ac:spMk id="9" creationId="{44ECAF9B-2610-F554-B6C7-232AB7E0A55F}"/>
          </ac:spMkLst>
        </pc:spChg>
        <pc:spChg chg="add mod ord">
          <ac:chgData name="Salima  Ben Najem" userId="5d5d9c33-4a8f-4fad-a74b-e23ae769dead" providerId="ADAL" clId="{9BC4A8D2-6BD3-4F6E-9B89-9E8D97E5DD9E}" dt="2026-03-27T16:34:06.830" v="276" actId="167"/>
          <ac:spMkLst>
            <pc:docMk/>
            <pc:sldMk cId="2599601088" sldId="1103"/>
            <ac:spMk id="12" creationId="{A6D7D900-37FB-E3B0-E10A-0F8038AD539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27T16:34:29.297" v="282"/>
        <pc:sldMkLst>
          <pc:docMk/>
          <pc:sldMk cId="354532769" sldId="1104"/>
        </pc:sldMkLst>
        <pc:spChg chg="add mod">
          <ac:chgData name="Salima  Ben Najem" userId="5d5d9c33-4a8f-4fad-a74b-e23ae769dead" providerId="ADAL" clId="{9BC4A8D2-6BD3-4F6E-9B89-9E8D97E5DD9E}" dt="2026-03-27T16:34:29.297" v="282"/>
          <ac:spMkLst>
            <pc:docMk/>
            <pc:sldMk cId="354532769" sldId="1104"/>
            <ac:spMk id="3" creationId="{B7B5F971-85A5-F568-B5CA-4F7FF0377F2B}"/>
          </ac:spMkLst>
        </pc:spChg>
        <pc:spChg chg="add mod">
          <ac:chgData name="Salima  Ben Najem" userId="5d5d9c33-4a8f-4fad-a74b-e23ae769dead" providerId="ADAL" clId="{9BC4A8D2-6BD3-4F6E-9B89-9E8D97E5DD9E}" dt="2026-03-27T16:34:29.297" v="282"/>
          <ac:spMkLst>
            <pc:docMk/>
            <pc:sldMk cId="354532769" sldId="1104"/>
            <ac:spMk id="5" creationId="{6BBE9084-70C6-B18F-2230-FA80E2B9309A}"/>
          </ac:spMkLst>
        </pc:spChg>
        <pc:spChg chg="add mod">
          <ac:chgData name="Salima  Ben Najem" userId="5d5d9c33-4a8f-4fad-a74b-e23ae769dead" providerId="ADAL" clId="{9BC4A8D2-6BD3-4F6E-9B89-9E8D97E5DD9E}" dt="2026-03-27T16:34:29.297" v="282"/>
          <ac:spMkLst>
            <pc:docMk/>
            <pc:sldMk cId="354532769" sldId="1104"/>
            <ac:spMk id="7" creationId="{91C2B8CA-666F-11E8-1375-DD7D32715970}"/>
          </ac:spMkLst>
        </pc:spChg>
        <pc:grpChg chg="add del">
          <ac:chgData name="Salima  Ben Najem" userId="5d5d9c33-4a8f-4fad-a74b-e23ae769dead" providerId="ADAL" clId="{9BC4A8D2-6BD3-4F6E-9B89-9E8D97E5DD9E}" dt="2026-03-27T16:34:21.929" v="279" actId="478"/>
          <ac:grpSpMkLst>
            <pc:docMk/>
            <pc:sldMk cId="354532769" sldId="1104"/>
            <ac:grpSpMk id="6" creationId="{14DAE97C-AECA-13F2-BA56-DCA3668A7B9C}"/>
          </ac:grpSpMkLst>
        </pc:grpChg>
      </pc:sldChg>
      <pc:sldChg chg="modSp mod">
        <pc:chgData name="Salima  Ben Najem" userId="5d5d9c33-4a8f-4fad-a74b-e23ae769dead" providerId="ADAL" clId="{9BC4A8D2-6BD3-4F6E-9B89-9E8D97E5DD9E}" dt="2026-03-27T16:45:33.494" v="479" actId="108"/>
        <pc:sldMkLst>
          <pc:docMk/>
          <pc:sldMk cId="1811792765" sldId="1107"/>
        </pc:sldMkLst>
        <pc:spChg chg="mod">
          <ac:chgData name="Salima  Ben Najem" userId="5d5d9c33-4a8f-4fad-a74b-e23ae769dead" providerId="ADAL" clId="{9BC4A8D2-6BD3-4F6E-9B89-9E8D97E5DD9E}" dt="2026-03-27T16:45:33.494" v="479" actId="108"/>
          <ac:spMkLst>
            <pc:docMk/>
            <pc:sldMk cId="1811792765" sldId="1107"/>
            <ac:spMk id="2" creationId="{7A6C5016-4834-C47B-D0E9-4091A4BF4019}"/>
          </ac:spMkLst>
        </pc:spChg>
        <pc:spChg chg="mod">
          <ac:chgData name="Salima  Ben Najem" userId="5d5d9c33-4a8f-4fad-a74b-e23ae769dead" providerId="ADAL" clId="{9BC4A8D2-6BD3-4F6E-9B89-9E8D97E5DD9E}" dt="2026-03-27T16:45:16.676" v="476" actId="6549"/>
          <ac:spMkLst>
            <pc:docMk/>
            <pc:sldMk cId="1811792765" sldId="1107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9BC4A8D2-6BD3-4F6E-9B89-9E8D97E5DD9E}" dt="2026-03-27T16:44:41.873" v="467" actId="20577"/>
        <pc:sldMkLst>
          <pc:docMk/>
          <pc:sldMk cId="1897251234" sldId="1108"/>
        </pc:sldMkLst>
        <pc:spChg chg="mod">
          <ac:chgData name="Salima  Ben Najem" userId="5d5d9c33-4a8f-4fad-a74b-e23ae769dead" providerId="ADAL" clId="{9BC4A8D2-6BD3-4F6E-9B89-9E8D97E5DD9E}" dt="2026-03-27T16:44:41.873" v="467" actId="20577"/>
          <ac:spMkLst>
            <pc:docMk/>
            <pc:sldMk cId="1897251234" sldId="1108"/>
            <ac:spMk id="2" creationId="{C2A69CF0-AD90-1CBB-7057-B6E00B7169C7}"/>
          </ac:spMkLst>
        </pc:spChg>
        <pc:spChg chg="mod">
          <ac:chgData name="Salima  Ben Najem" userId="5d5d9c33-4a8f-4fad-a74b-e23ae769dead" providerId="ADAL" clId="{9BC4A8D2-6BD3-4F6E-9B89-9E8D97E5DD9E}" dt="2026-03-27T16:44:28.351" v="424" actId="1076"/>
          <ac:spMkLst>
            <pc:docMk/>
            <pc:sldMk cId="1897251234" sldId="1108"/>
            <ac:spMk id="3" creationId="{3DF9475A-A158-F0A1-9628-6D2C78F8DACB}"/>
          </ac:spMkLst>
        </pc:spChg>
      </pc:sldChg>
      <pc:sldChg chg="modSp">
        <pc:chgData name="Salima  Ben Najem" userId="5d5d9c33-4a8f-4fad-a74b-e23ae769dead" providerId="ADAL" clId="{9BC4A8D2-6BD3-4F6E-9B89-9E8D97E5DD9E}" dt="2026-03-27T16:47:37.110" v="502"/>
        <pc:sldMkLst>
          <pc:docMk/>
          <pc:sldMk cId="3704933713" sldId="1109"/>
        </pc:sldMkLst>
        <pc:spChg chg="mod">
          <ac:chgData name="Salima  Ben Najem" userId="5d5d9c33-4a8f-4fad-a74b-e23ae769dead" providerId="ADAL" clId="{9BC4A8D2-6BD3-4F6E-9B89-9E8D97E5DD9E}" dt="2026-03-27T16:47:37.110" v="502"/>
          <ac:spMkLst>
            <pc:docMk/>
            <pc:sldMk cId="3704933713" sldId="1109"/>
            <ac:spMk id="3" creationId="{809B4766-81D4-3040-3D45-19BF4CBCA72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27T16:40:05.626" v="351" actId="14100"/>
        <pc:sldMkLst>
          <pc:docMk/>
          <pc:sldMk cId="683216518" sldId="1112"/>
        </pc:sldMkLst>
        <pc:spChg chg="add mod">
          <ac:chgData name="Salima  Ben Najem" userId="5d5d9c33-4a8f-4fad-a74b-e23ae769dead" providerId="ADAL" clId="{9BC4A8D2-6BD3-4F6E-9B89-9E8D97E5DD9E}" dt="2026-03-27T16:40:05.626" v="351" actId="14100"/>
          <ac:spMkLst>
            <pc:docMk/>
            <pc:sldMk cId="683216518" sldId="1112"/>
            <ac:spMk id="4" creationId="{1A64EEC1-E279-BC6D-3927-3E48B629926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27T16:37:14.799" v="341" actId="113"/>
        <pc:sldMkLst>
          <pc:docMk/>
          <pc:sldMk cId="1659264525" sldId="1113"/>
        </pc:sldMkLst>
        <pc:spChg chg="add mod">
          <ac:chgData name="Salima  Ben Najem" userId="5d5d9c33-4a8f-4fad-a74b-e23ae769dead" providerId="ADAL" clId="{9BC4A8D2-6BD3-4F6E-9B89-9E8D97E5DD9E}" dt="2026-03-27T16:37:14.799" v="341" actId="113"/>
          <ac:spMkLst>
            <pc:docMk/>
            <pc:sldMk cId="1659264525" sldId="1113"/>
            <ac:spMk id="4" creationId="{A13E0339-AAC7-7F63-BB34-9364D9EE65C6}"/>
          </ac:spMkLst>
        </pc:spChg>
      </pc:sldChg>
    </pc:docChg>
  </pc:docChgLst>
  <pc:docChgLst>
    <pc:chgData name="Salima  Ben Najem" userId="5d5d9c33-4a8f-4fad-a74b-e23ae769dead" providerId="ADAL" clId="{3B2DA2D5-F576-45EC-96B1-60930CA05631}"/>
    <pc:docChg chg="custSel modSld">
      <pc:chgData name="Salima  Ben Najem" userId="5d5d9c33-4a8f-4fad-a74b-e23ae769dead" providerId="ADAL" clId="{3B2DA2D5-F576-45EC-96B1-60930CA05631}" dt="2026-04-04T16:51:08.452" v="211" actId="14100"/>
      <pc:docMkLst>
        <pc:docMk/>
      </pc:docMkLst>
      <pc:sldChg chg="addSp delSp modSp mod">
        <pc:chgData name="Salima  Ben Najem" userId="5d5d9c33-4a8f-4fad-a74b-e23ae769dead" providerId="ADAL" clId="{3B2DA2D5-F576-45EC-96B1-60930CA05631}" dt="2026-04-04T16:38:14.866" v="188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3B2DA2D5-F576-45EC-96B1-60930CA05631}" dt="2026-04-04T16:37:36.240" v="186" actId="478"/>
          <ac:spMkLst>
            <pc:docMk/>
            <pc:sldMk cId="56895326" sldId="257"/>
            <ac:spMk id="2" creationId="{A0868123-B8CE-B5A3-7DF0-CC33185C3C34}"/>
          </ac:spMkLst>
        </pc:spChg>
        <pc:spChg chg="del">
          <ac:chgData name="Salima  Ben Najem" userId="5d5d9c33-4a8f-4fad-a74b-e23ae769dead" providerId="ADAL" clId="{3B2DA2D5-F576-45EC-96B1-60930CA05631}" dt="2026-04-04T16:38:14.866" v="188" actId="26606"/>
          <ac:spMkLst>
            <pc:docMk/>
            <pc:sldMk cId="56895326" sldId="257"/>
            <ac:spMk id="14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4-04T16:38:14.866" v="188" actId="26606"/>
          <ac:spMkLst>
            <pc:docMk/>
            <pc:sldMk cId="56895326" sldId="257"/>
            <ac:spMk id="19" creationId="{42A4FC2C-047E-45A5-965D-8E1E3BF09BC6}"/>
          </ac:spMkLst>
        </pc:spChg>
        <pc:picChg chg="add mod">
          <ac:chgData name="Salima  Ben Najem" userId="5d5d9c33-4a8f-4fad-a74b-e23ae769dead" providerId="ADAL" clId="{3B2DA2D5-F576-45EC-96B1-60930CA05631}" dt="2026-04-04T16:38:14.866" v="188" actId="26606"/>
          <ac:picMkLst>
            <pc:docMk/>
            <pc:sldMk cId="56895326" sldId="257"/>
            <ac:picMk id="4" creationId="{FF38FF48-F941-C4A9-50F8-5D2AA247DFA9}"/>
          </ac:picMkLst>
        </pc:picChg>
      </pc:sldChg>
      <pc:sldChg chg="addSp delSp modSp mod modAnim">
        <pc:chgData name="Salima  Ben Najem" userId="5d5d9c33-4a8f-4fad-a74b-e23ae769dead" providerId="ADAL" clId="{3B2DA2D5-F576-45EC-96B1-60930CA05631}" dt="2026-04-04T16:48:20.645" v="198" actId="1076"/>
        <pc:sldMkLst>
          <pc:docMk/>
          <pc:sldMk cId="37465405" sldId="953"/>
        </pc:sldMkLst>
        <pc:spChg chg="del">
          <ac:chgData name="Salima  Ben Najem" userId="5d5d9c33-4a8f-4fad-a74b-e23ae769dead" providerId="ADAL" clId="{3B2DA2D5-F576-45EC-96B1-60930CA05631}" dt="2026-04-04T16:47:48.284" v="191" actId="478"/>
          <ac:spMkLst>
            <pc:docMk/>
            <pc:sldMk cId="37465405" sldId="953"/>
            <ac:spMk id="2" creationId="{344C209B-ED48-A618-6730-160CC8C841C2}"/>
          </ac:spMkLst>
        </pc:spChg>
        <pc:picChg chg="add mod">
          <ac:chgData name="Salima  Ben Najem" userId="5d5d9c33-4a8f-4fad-a74b-e23ae769dead" providerId="ADAL" clId="{3B2DA2D5-F576-45EC-96B1-60930CA05631}" dt="2026-04-04T16:48:20.645" v="198" actId="1076"/>
          <ac:picMkLst>
            <pc:docMk/>
            <pc:sldMk cId="37465405" sldId="953"/>
            <ac:picMk id="3" creationId="{D167E250-2F3F-ED37-CC05-91B32097A3A1}"/>
          </ac:picMkLst>
        </pc:picChg>
      </pc:sldChg>
      <pc:sldChg chg="modSp mod">
        <pc:chgData name="Salima  Ben Najem" userId="5d5d9c33-4a8f-4fad-a74b-e23ae769dead" providerId="ADAL" clId="{3B2DA2D5-F576-45EC-96B1-60930CA05631}" dt="2026-03-28T13:48:23.713" v="143" actId="1076"/>
        <pc:sldMkLst>
          <pc:docMk/>
          <pc:sldMk cId="1222928010" sldId="1016"/>
        </pc:sldMkLst>
        <pc:spChg chg="mod">
          <ac:chgData name="Salima  Ben Najem" userId="5d5d9c33-4a8f-4fad-a74b-e23ae769dead" providerId="ADAL" clId="{3B2DA2D5-F576-45EC-96B1-60930CA05631}" dt="2026-03-28T13:48:23.713" v="143" actId="1076"/>
          <ac:spMkLst>
            <pc:docMk/>
            <pc:sldMk cId="1222928010" sldId="1016"/>
            <ac:spMk id="5" creationId="{4B238E42-C2F7-C710-9D1F-A9895B4A225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4-04T16:38:41.077" v="190"/>
        <pc:sldMkLst>
          <pc:docMk/>
          <pc:sldMk cId="2984935514" sldId="1057"/>
        </pc:sldMkLst>
        <pc:spChg chg="del">
          <ac:chgData name="Salima  Ben Najem" userId="5d5d9c33-4a8f-4fad-a74b-e23ae769dead" providerId="ADAL" clId="{3B2DA2D5-F576-45EC-96B1-60930CA05631}" dt="2026-04-04T16:38:23.548" v="189" actId="478"/>
          <ac:spMkLst>
            <pc:docMk/>
            <pc:sldMk cId="2984935514" sldId="1057"/>
            <ac:spMk id="7" creationId="{9EA7E01B-14B9-8B51-B2F7-53F99F0967CB}"/>
          </ac:spMkLst>
        </pc:spChg>
        <pc:grpChg chg="add mod">
          <ac:chgData name="Salima  Ben Najem" userId="5d5d9c33-4a8f-4fad-a74b-e23ae769dead" providerId="ADAL" clId="{3B2DA2D5-F576-45EC-96B1-60930CA05631}" dt="2026-04-04T16:38:41.077" v="190"/>
          <ac:grpSpMkLst>
            <pc:docMk/>
            <pc:sldMk cId="2984935514" sldId="1057"/>
            <ac:grpSpMk id="8" creationId="{AA476557-0EA6-489D-15BB-C817F0D77A65}"/>
          </ac:grpSpMkLst>
        </pc:grpChg>
        <pc:picChg chg="mod">
          <ac:chgData name="Salima  Ben Najem" userId="5d5d9c33-4a8f-4fad-a74b-e23ae769dead" providerId="ADAL" clId="{3B2DA2D5-F576-45EC-96B1-60930CA05631}" dt="2026-04-04T16:38:41.077" v="190"/>
          <ac:picMkLst>
            <pc:docMk/>
            <pc:sldMk cId="2984935514" sldId="1057"/>
            <ac:picMk id="9" creationId="{DEA0447C-E17B-FB03-2000-2CC27FE6855D}"/>
          </ac:picMkLst>
        </pc:picChg>
        <pc:picChg chg="mod">
          <ac:chgData name="Salima  Ben Najem" userId="5d5d9c33-4a8f-4fad-a74b-e23ae769dead" providerId="ADAL" clId="{3B2DA2D5-F576-45EC-96B1-60930CA05631}" dt="2026-04-04T16:38:41.077" v="190"/>
          <ac:picMkLst>
            <pc:docMk/>
            <pc:sldMk cId="2984935514" sldId="1057"/>
            <ac:picMk id="10" creationId="{E591DF8C-E786-6B5A-4ADB-335C6681354C}"/>
          </ac:picMkLst>
        </pc:picChg>
        <pc:picChg chg="mod">
          <ac:chgData name="Salima  Ben Najem" userId="5d5d9c33-4a8f-4fad-a74b-e23ae769dead" providerId="ADAL" clId="{3B2DA2D5-F576-45EC-96B1-60930CA05631}" dt="2026-04-04T16:38:41.077" v="190"/>
          <ac:picMkLst>
            <pc:docMk/>
            <pc:sldMk cId="2984935514" sldId="1057"/>
            <ac:picMk id="11" creationId="{60151905-4253-0A9C-439B-CD8BBA88BE40}"/>
          </ac:picMkLst>
        </pc:picChg>
        <pc:picChg chg="mod">
          <ac:chgData name="Salima  Ben Najem" userId="5d5d9c33-4a8f-4fad-a74b-e23ae769dead" providerId="ADAL" clId="{3B2DA2D5-F576-45EC-96B1-60930CA05631}" dt="2026-04-04T16:38:41.077" v="190"/>
          <ac:picMkLst>
            <pc:docMk/>
            <pc:sldMk cId="2984935514" sldId="1057"/>
            <ac:picMk id="12" creationId="{35753960-7DDC-516D-5FFF-82652FA9C3EC}"/>
          </ac:picMkLst>
        </pc:picChg>
        <pc:picChg chg="mod">
          <ac:chgData name="Salima  Ben Najem" userId="5d5d9c33-4a8f-4fad-a74b-e23ae769dead" providerId="ADAL" clId="{3B2DA2D5-F576-45EC-96B1-60930CA05631}" dt="2026-04-04T16:38:41.077" v="190"/>
          <ac:picMkLst>
            <pc:docMk/>
            <pc:sldMk cId="2984935514" sldId="1057"/>
            <ac:picMk id="13" creationId="{F9752157-7972-5854-842D-C652A036B4AF}"/>
          </ac:picMkLst>
        </pc:picChg>
      </pc:sldChg>
      <pc:sldChg chg="addSp delSp modSp mod delAnim">
        <pc:chgData name="Salima  Ben Najem" userId="5d5d9c33-4a8f-4fad-a74b-e23ae769dead" providerId="ADAL" clId="{3B2DA2D5-F576-45EC-96B1-60930CA05631}" dt="2026-03-28T13:41:09.151" v="28"/>
        <pc:sldMkLst>
          <pc:docMk/>
          <pc:sldMk cId="3072742044" sldId="1086"/>
        </pc:sldMkLst>
        <pc:spChg chg="add mod">
          <ac:chgData name="Salima  Ben Najem" userId="5d5d9c33-4a8f-4fad-a74b-e23ae769dead" providerId="ADAL" clId="{3B2DA2D5-F576-45EC-96B1-60930CA05631}" dt="2026-03-28T13:41:09.151" v="28"/>
          <ac:spMkLst>
            <pc:docMk/>
            <pc:sldMk cId="3072742044" sldId="1086"/>
            <ac:spMk id="2" creationId="{26ECC01A-7B70-F34C-AFB4-FA397AFBD8B4}"/>
          </ac:spMkLst>
        </pc:spChg>
      </pc:sldChg>
      <pc:sldChg chg="addSp delSp modSp mod delAnim">
        <pc:chgData name="Salima  Ben Najem" userId="5d5d9c33-4a8f-4fad-a74b-e23ae769dead" providerId="ADAL" clId="{3B2DA2D5-F576-45EC-96B1-60930CA05631}" dt="2026-03-28T13:41:00.524" v="26" actId="1076"/>
        <pc:sldMkLst>
          <pc:docMk/>
          <pc:sldMk cId="2871144012" sldId="1089"/>
        </pc:sldMkLst>
        <pc:spChg chg="add mod">
          <ac:chgData name="Salima  Ben Najem" userId="5d5d9c33-4a8f-4fad-a74b-e23ae769dead" providerId="ADAL" clId="{3B2DA2D5-F576-45EC-96B1-60930CA05631}" dt="2026-03-28T13:41:00.524" v="26" actId="1076"/>
          <ac:spMkLst>
            <pc:docMk/>
            <pc:sldMk cId="2871144012" sldId="1089"/>
            <ac:spMk id="5" creationId="{C66B28E9-77BC-2081-95DE-677E04C6EAE7}"/>
          </ac:spMkLst>
        </pc:spChg>
      </pc:sldChg>
      <pc:sldChg chg="modSp mod">
        <pc:chgData name="Salima  Ben Najem" userId="5d5d9c33-4a8f-4fad-a74b-e23ae769dead" providerId="ADAL" clId="{3B2DA2D5-F576-45EC-96B1-60930CA05631}" dt="2026-03-28T13:49:14.806" v="170" actId="20577"/>
        <pc:sldMkLst>
          <pc:docMk/>
          <pc:sldMk cId="2635577679" sldId="1091"/>
        </pc:sldMkLst>
        <pc:spChg chg="mod">
          <ac:chgData name="Salima  Ben Najem" userId="5d5d9c33-4a8f-4fad-a74b-e23ae769dead" providerId="ADAL" clId="{3B2DA2D5-F576-45EC-96B1-60930CA05631}" dt="2026-03-28T13:49:14.806" v="170" actId="20577"/>
          <ac:spMkLst>
            <pc:docMk/>
            <pc:sldMk cId="2635577679" sldId="1091"/>
            <ac:spMk id="3" creationId="{C15728D1-9E44-C206-7012-AB124E815AB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28T13:49:52.527" v="175" actId="1076"/>
        <pc:sldMkLst>
          <pc:docMk/>
          <pc:sldMk cId="4288946088" sldId="1092"/>
        </pc:sldMkLst>
        <pc:spChg chg="add mod">
          <ac:chgData name="Salima  Ben Najem" userId="5d5d9c33-4a8f-4fad-a74b-e23ae769dead" providerId="ADAL" clId="{3B2DA2D5-F576-45EC-96B1-60930CA05631}" dt="2026-03-28T13:49:52.527" v="175" actId="1076"/>
          <ac:spMkLst>
            <pc:docMk/>
            <pc:sldMk cId="4288946088" sldId="1092"/>
            <ac:spMk id="3" creationId="{BD0E746A-13F7-3DD5-049D-8E29AA1BB5B5}"/>
          </ac:spMkLst>
        </pc:spChg>
      </pc:sldChg>
      <pc:sldChg chg="addSp modSp mod">
        <pc:chgData name="Salima  Ben Najem" userId="5d5d9c33-4a8f-4fad-a74b-e23ae769dead" providerId="ADAL" clId="{3B2DA2D5-F576-45EC-96B1-60930CA05631}" dt="2026-04-04T16:51:08.452" v="211" actId="14100"/>
        <pc:sldMkLst>
          <pc:docMk/>
          <pc:sldMk cId="1794484197" sldId="1095"/>
        </pc:sldMkLst>
        <pc:spChg chg="mod">
          <ac:chgData name="Salima  Ben Najem" userId="5d5d9c33-4a8f-4fad-a74b-e23ae769dead" providerId="ADAL" clId="{3B2DA2D5-F576-45EC-96B1-60930CA05631}" dt="2026-03-28T13:51:20.188" v="185" actId="20577"/>
          <ac:spMkLst>
            <pc:docMk/>
            <pc:sldMk cId="1794484197" sldId="1095"/>
            <ac:spMk id="6" creationId="{C2B5D613-32AB-C64C-1CE5-2F47B07BD144}"/>
          </ac:spMkLst>
        </pc:spChg>
        <pc:spChg chg="mod">
          <ac:chgData name="Salima  Ben Najem" userId="5d5d9c33-4a8f-4fad-a74b-e23ae769dead" providerId="ADAL" clId="{3B2DA2D5-F576-45EC-96B1-60930CA05631}" dt="2026-04-04T16:51:08.452" v="211" actId="14100"/>
          <ac:spMkLst>
            <pc:docMk/>
            <pc:sldMk cId="1794484197" sldId="1095"/>
            <ac:spMk id="8" creationId="{C54D7A90-61BD-987B-3FE8-81F56C72DD26}"/>
          </ac:spMkLst>
        </pc:spChg>
        <pc:picChg chg="add mod ord">
          <ac:chgData name="Salima  Ben Najem" userId="5d5d9c33-4a8f-4fad-a74b-e23ae769dead" providerId="ADAL" clId="{3B2DA2D5-F576-45EC-96B1-60930CA05631}" dt="2026-04-04T16:50:46.884" v="208" actId="167"/>
          <ac:picMkLst>
            <pc:docMk/>
            <pc:sldMk cId="1794484197" sldId="1095"/>
            <ac:picMk id="3" creationId="{29DB968B-5CC9-AAF8-AE71-3401AEEEFF36}"/>
          </ac:picMkLst>
        </pc:picChg>
      </pc:sldChg>
      <pc:sldChg chg="modSp mod">
        <pc:chgData name="Salima  Ben Najem" userId="5d5d9c33-4a8f-4fad-a74b-e23ae769dead" providerId="ADAL" clId="{3B2DA2D5-F576-45EC-96B1-60930CA05631}" dt="2026-03-28T13:42:59.098" v="37" actId="207"/>
        <pc:sldMkLst>
          <pc:docMk/>
          <pc:sldMk cId="3704933713" sldId="1109"/>
        </pc:sldMkLst>
        <pc:spChg chg="mod">
          <ac:chgData name="Salima  Ben Najem" userId="5d5d9c33-4a8f-4fad-a74b-e23ae769dead" providerId="ADAL" clId="{3B2DA2D5-F576-45EC-96B1-60930CA05631}" dt="2026-03-28T13:42:46.664" v="36" actId="108"/>
          <ac:spMkLst>
            <pc:docMk/>
            <pc:sldMk cId="3704933713" sldId="1109"/>
            <ac:spMk id="2" creationId="{216560D5-0D48-1DED-C3F0-86D8F815089A}"/>
          </ac:spMkLst>
        </pc:spChg>
        <pc:spChg chg="mod">
          <ac:chgData name="Salima  Ben Najem" userId="5d5d9c33-4a8f-4fad-a74b-e23ae769dead" providerId="ADAL" clId="{3B2DA2D5-F576-45EC-96B1-60930CA05631}" dt="2026-03-28T13:42:59.098" v="37" actId="207"/>
          <ac:spMkLst>
            <pc:docMk/>
            <pc:sldMk cId="3704933713" sldId="1109"/>
            <ac:spMk id="3" creationId="{809B4766-81D4-3040-3D45-19BF4CBCA723}"/>
          </ac:spMkLst>
        </pc:spChg>
      </pc:sldChg>
      <pc:sldChg chg="modSp mod">
        <pc:chgData name="Salima  Ben Najem" userId="5d5d9c33-4a8f-4fad-a74b-e23ae769dead" providerId="ADAL" clId="{3B2DA2D5-F576-45EC-96B1-60930CA05631}" dt="2026-03-28T13:44:48.878" v="49" actId="207"/>
        <pc:sldMkLst>
          <pc:docMk/>
          <pc:sldMk cId="3810530637" sldId="1110"/>
        </pc:sldMkLst>
        <pc:spChg chg="mod">
          <ac:chgData name="Salima  Ben Najem" userId="5d5d9c33-4a8f-4fad-a74b-e23ae769dead" providerId="ADAL" clId="{3B2DA2D5-F576-45EC-96B1-60930CA05631}" dt="2026-03-28T13:44:48.878" v="49" actId="207"/>
          <ac:spMkLst>
            <pc:docMk/>
            <pc:sldMk cId="3810530637" sldId="1110"/>
            <ac:spMk id="2" creationId="{A7193B57-2FDF-DFB8-1A9A-4E8E5099B951}"/>
          </ac:spMkLst>
        </pc:spChg>
        <pc:spChg chg="mod">
          <ac:chgData name="Salima  Ben Najem" userId="5d5d9c33-4a8f-4fad-a74b-e23ae769dead" providerId="ADAL" clId="{3B2DA2D5-F576-45EC-96B1-60930CA05631}" dt="2026-03-28T13:44:29.403" v="48" actId="108"/>
          <ac:spMkLst>
            <pc:docMk/>
            <pc:sldMk cId="3810530637" sldId="1110"/>
            <ac:spMk id="7" creationId="{C6D07F23-BC23-B563-D04D-0A93EF1A9445}"/>
          </ac:spMkLst>
        </pc:spChg>
      </pc:sldChg>
      <pc:sldChg chg="modSp mod">
        <pc:chgData name="Salima  Ben Najem" userId="5d5d9c33-4a8f-4fad-a74b-e23ae769dead" providerId="ADAL" clId="{3B2DA2D5-F576-45EC-96B1-60930CA05631}" dt="2026-04-04T16:49:35.528" v="203" actId="403"/>
        <pc:sldMkLst>
          <pc:docMk/>
          <pc:sldMk cId="1048342603" sldId="1111"/>
        </pc:sldMkLst>
        <pc:spChg chg="mod">
          <ac:chgData name="Salima  Ben Najem" userId="5d5d9c33-4a8f-4fad-a74b-e23ae769dead" providerId="ADAL" clId="{3B2DA2D5-F576-45EC-96B1-60930CA05631}" dt="2026-03-28T13:46:11.910" v="60" actId="108"/>
          <ac:spMkLst>
            <pc:docMk/>
            <pc:sldMk cId="1048342603" sldId="1111"/>
            <ac:spMk id="2" creationId="{9F94681C-C8F8-5895-7DAB-66122E8E040D}"/>
          </ac:spMkLst>
        </pc:spChg>
        <pc:spChg chg="mod">
          <ac:chgData name="Salima  Ben Najem" userId="5d5d9c33-4a8f-4fad-a74b-e23ae769dead" providerId="ADAL" clId="{3B2DA2D5-F576-45EC-96B1-60930CA05631}" dt="2026-04-04T16:49:35.528" v="203" actId="403"/>
          <ac:spMkLst>
            <pc:docMk/>
            <pc:sldMk cId="1048342603" sldId="1111"/>
            <ac:spMk id="3" creationId="{8459B54F-911C-FE03-A9CA-CC8CE1E5FBB1}"/>
          </ac:spMkLst>
        </pc:spChg>
      </pc:sldChg>
      <pc:sldChg chg="modSp mod">
        <pc:chgData name="Salima  Ben Najem" userId="5d5d9c33-4a8f-4fad-a74b-e23ae769dead" providerId="ADAL" clId="{3B2DA2D5-F576-45EC-96B1-60930CA05631}" dt="2026-03-28T13:47:41.892" v="139" actId="20577"/>
        <pc:sldMkLst>
          <pc:docMk/>
          <pc:sldMk cId="683216518" sldId="1112"/>
        </pc:sldMkLst>
        <pc:spChg chg="mod">
          <ac:chgData name="Salima  Ben Najem" userId="5d5d9c33-4a8f-4fad-a74b-e23ae769dead" providerId="ADAL" clId="{3B2DA2D5-F576-45EC-96B1-60930CA05631}" dt="2026-03-28T13:47:03.690" v="65" actId="207"/>
          <ac:spMkLst>
            <pc:docMk/>
            <pc:sldMk cId="683216518" sldId="1112"/>
            <ac:spMk id="4" creationId="{1A64EEC1-E279-BC6D-3927-3E48B6299264}"/>
          </ac:spMkLst>
        </pc:spChg>
        <pc:spChg chg="mod">
          <ac:chgData name="Salima  Ben Najem" userId="5d5d9c33-4a8f-4fad-a74b-e23ae769dead" providerId="ADAL" clId="{3B2DA2D5-F576-45EC-96B1-60930CA05631}" dt="2026-03-28T13:47:41.892" v="139" actId="20577"/>
          <ac:spMkLst>
            <pc:docMk/>
            <pc:sldMk cId="683216518" sldId="1112"/>
            <ac:spMk id="7" creationId="{3C8ED61F-7E98-47F8-7D5F-9CD92B674108}"/>
          </ac:spMkLst>
        </pc:spChg>
      </pc:sldChg>
      <pc:sldChg chg="modSp mod">
        <pc:chgData name="Salima  Ben Najem" userId="5d5d9c33-4a8f-4fad-a74b-e23ae769dead" providerId="ADAL" clId="{3B2DA2D5-F576-45EC-96B1-60930CA05631}" dt="2026-04-04T16:48:45.856" v="200" actId="20577"/>
        <pc:sldMkLst>
          <pc:docMk/>
          <pc:sldMk cId="1659264525" sldId="1113"/>
        </pc:sldMkLst>
        <pc:spChg chg="mod">
          <ac:chgData name="Salima  Ben Najem" userId="5d5d9c33-4a8f-4fad-a74b-e23ae769dead" providerId="ADAL" clId="{3B2DA2D5-F576-45EC-96B1-60930CA05631}" dt="2026-04-04T16:48:45.856" v="200" actId="20577"/>
          <ac:spMkLst>
            <pc:docMk/>
            <pc:sldMk cId="1659264525" sldId="1113"/>
            <ac:spMk id="4" creationId="{A13E0339-AAC7-7F63-BB34-9364D9EE65C6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2863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629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4806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992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6862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77392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7950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037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2200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4040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88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32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microsoft.com/office/2007/relationships/media" Target="../media/media4.wav"/><Relationship Id="rId1" Type="http://schemas.openxmlformats.org/officeDocument/2006/relationships/audio" Target="NULL" TargetMode="External"/><Relationship Id="rId6" Type="http://schemas.openxmlformats.org/officeDocument/2006/relationships/customXml" Target="../ink/ink2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1.xml"/><Relationship Id="rId9" Type="http://schemas.openxmlformats.org/officeDocument/2006/relationships/image" Target="../media/image31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microsoft.com/office/2007/relationships/media" Target="../media/media4.wav"/><Relationship Id="rId1" Type="http://schemas.openxmlformats.org/officeDocument/2006/relationships/audio" Target="NULL" TargetMode="External"/><Relationship Id="rId6" Type="http://schemas.openxmlformats.org/officeDocument/2006/relationships/customXml" Target="../ink/ink4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3.xml"/><Relationship Id="rId9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F38FF48-F941-C4A9-50F8-5D2AA247D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0" b="290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AA476557-0EA6-489D-15BB-C817F0D77A65}"/>
              </a:ext>
            </a:extLst>
          </p:cNvPr>
          <p:cNvGrpSpPr/>
          <p:nvPr/>
        </p:nvGrpSpPr>
        <p:grpSpPr>
          <a:xfrm>
            <a:off x="313539" y="2759243"/>
            <a:ext cx="8482157" cy="2647693"/>
            <a:chOff x="313539" y="2759243"/>
            <a:chExt cx="8482157" cy="264769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EA0447C-E17B-FB03-2000-2CC27FE68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2795" y="2766059"/>
              <a:ext cx="1700105" cy="2607727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591DF8C-E786-6B5A-4ADB-335C66813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6583" y="2766058"/>
              <a:ext cx="1700105" cy="2607727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0151905-4253-0A9C-439B-CD8BBA88B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539" y="2766060"/>
              <a:ext cx="1721718" cy="2640876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5753960-7DDC-516D-5FFF-82652FA9C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9432" y="2759243"/>
              <a:ext cx="1696264" cy="2601836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9752157-7972-5854-842D-C652A036B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1519" y="2766059"/>
              <a:ext cx="1721717" cy="26408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des énergies renouvelables.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des énergies renouvelables.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4_P4_SEM3_S5 (oral)">
            <a:hlinkClick r:id="" action="ppaction://media"/>
            <a:extLst>
              <a:ext uri="{FF2B5EF4-FFF2-40B4-BE49-F238E27FC236}">
                <a16:creationId xmlns:a16="http://schemas.microsoft.com/office/drawing/2014/main" id="{D167E250-2F3F-ED37-CC05-91B32097A3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5493" y="1866276"/>
            <a:ext cx="6953013" cy="391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8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289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des énergies renouvelables.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B8D9D33-2AB3-A8E7-BFEF-7EB51C5B6610}"/>
              </a:ext>
            </a:extLst>
          </p:cNvPr>
          <p:cNvGrpSpPr/>
          <p:nvPr/>
        </p:nvGrpSpPr>
        <p:grpSpPr>
          <a:xfrm>
            <a:off x="146861" y="2288426"/>
            <a:ext cx="8385139" cy="3377450"/>
            <a:chOff x="230139" y="2074351"/>
            <a:chExt cx="8385139" cy="3377450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8AEC988-B517-583A-A415-6FF5C2671C72}"/>
                </a:ext>
              </a:extLst>
            </p:cNvPr>
            <p:cNvSpPr txBox="1"/>
            <p:nvPr/>
          </p:nvSpPr>
          <p:spPr>
            <a:xfrm>
              <a:off x="2228008" y="2513471"/>
              <a:ext cx="6387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énergies renouvelables.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F5AB4E-5E33-AD62-AB66-D88CBAFA6950}"/>
                </a:ext>
              </a:extLst>
            </p:cNvPr>
            <p:cNvSpPr/>
            <p:nvPr/>
          </p:nvSpPr>
          <p:spPr>
            <a:xfrm>
              <a:off x="2438812" y="3303099"/>
              <a:ext cx="6176466" cy="19197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2F6343F-81BB-A703-3E1B-C03A9F9FE158}"/>
                </a:ext>
              </a:extLst>
            </p:cNvPr>
            <p:cNvSpPr txBox="1"/>
            <p:nvPr/>
          </p:nvSpPr>
          <p:spPr>
            <a:xfrm>
              <a:off x="2615640" y="3329974"/>
              <a:ext cx="5999638" cy="1523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visité ____________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 produit /produisent de 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[énergie]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grâce à __________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une énergie ________________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énergies _____ polluent la planète, alors nous devons ___________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[action].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A637131-A53D-BA99-0217-FA3493810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9802" y="3172655"/>
              <a:ext cx="1519431" cy="2279146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9737019-D6C2-BEF3-8488-D56B490A7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139" y="2074351"/>
              <a:ext cx="1087654" cy="1215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65A95AF-EE12-F77D-04DF-95BC20DAD460}"/>
              </a:ext>
            </a:extLst>
          </p:cNvPr>
          <p:cNvGrpSpPr/>
          <p:nvPr/>
        </p:nvGrpSpPr>
        <p:grpSpPr>
          <a:xfrm>
            <a:off x="146861" y="2288426"/>
            <a:ext cx="8385139" cy="3377450"/>
            <a:chOff x="230139" y="2074351"/>
            <a:chExt cx="8385139" cy="3377450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BCB9C08-0EFA-1487-2730-47D480986206}"/>
                </a:ext>
              </a:extLst>
            </p:cNvPr>
            <p:cNvSpPr txBox="1"/>
            <p:nvPr/>
          </p:nvSpPr>
          <p:spPr>
            <a:xfrm>
              <a:off x="2228008" y="2513471"/>
              <a:ext cx="6387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énergies renouvelables.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B94A0A3-5CA8-A630-6E27-A93450AD873A}"/>
                </a:ext>
              </a:extLst>
            </p:cNvPr>
            <p:cNvSpPr/>
            <p:nvPr/>
          </p:nvSpPr>
          <p:spPr>
            <a:xfrm>
              <a:off x="2438812" y="3303099"/>
              <a:ext cx="6176466" cy="19197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A393B03-886E-265C-487B-64C2E265C520}"/>
                </a:ext>
              </a:extLst>
            </p:cNvPr>
            <p:cNvSpPr txBox="1"/>
            <p:nvPr/>
          </p:nvSpPr>
          <p:spPr>
            <a:xfrm>
              <a:off x="2615640" y="3329974"/>
              <a:ext cx="5999638" cy="1523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visité ____________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 produit /produisent de 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[énergie]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grâce à __________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une énergie ________________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énergies _____ polluent la planète, alors nous devons ___________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[action].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15E5789-6AB9-ACF5-21F0-DCB2F811E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9802" y="3172655"/>
              <a:ext cx="1519431" cy="2279146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633F08F-2242-7E58-D35E-BBECFC428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139" y="2074351"/>
              <a:ext cx="1087654" cy="1215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CF64D35-F871-BD02-9CC8-426D448FA74B}"/>
              </a:ext>
            </a:extLst>
          </p:cNvPr>
          <p:cNvGrpSpPr/>
          <p:nvPr/>
        </p:nvGrpSpPr>
        <p:grpSpPr>
          <a:xfrm>
            <a:off x="146861" y="2288426"/>
            <a:ext cx="8385139" cy="3377450"/>
            <a:chOff x="230139" y="2074351"/>
            <a:chExt cx="8385139" cy="3377450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E05BD9D-EA71-9FBB-2E05-35EA60C2157D}"/>
                </a:ext>
              </a:extLst>
            </p:cNvPr>
            <p:cNvSpPr txBox="1"/>
            <p:nvPr/>
          </p:nvSpPr>
          <p:spPr>
            <a:xfrm>
              <a:off x="2228008" y="2513471"/>
              <a:ext cx="6387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énergies renouvelables.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29841C7-EAC3-C774-E78A-E278D5517432}"/>
                </a:ext>
              </a:extLst>
            </p:cNvPr>
            <p:cNvSpPr/>
            <p:nvPr/>
          </p:nvSpPr>
          <p:spPr>
            <a:xfrm>
              <a:off x="2438812" y="3303099"/>
              <a:ext cx="6176466" cy="19197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458F6F7-7314-62D6-48C0-7FF3BF60C23A}"/>
                </a:ext>
              </a:extLst>
            </p:cNvPr>
            <p:cNvSpPr txBox="1"/>
            <p:nvPr/>
          </p:nvSpPr>
          <p:spPr>
            <a:xfrm>
              <a:off x="2615640" y="3329974"/>
              <a:ext cx="5999638" cy="1523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visité ____________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 produit /produisent de 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[énergie]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grâce à __________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une énergie ________________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énergies _____ polluent la planète, alors nous devons ___________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[action].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877CEAB-F0C1-9E22-E017-74D78D450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9802" y="3172655"/>
              <a:ext cx="1519431" cy="2279146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F0156C1-A8D9-15D1-6577-0A1872881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139" y="2074351"/>
              <a:ext cx="1087654" cy="1215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533142" y="755999"/>
            <a:ext cx="761085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à son voisin des énergies renouvelables.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5435148" cy="756000"/>
          </a:xfrm>
        </p:spPr>
        <p:txBody>
          <a:bodyPr/>
          <a:lstStyle/>
          <a:p>
            <a:r>
              <a:rPr lang="fr-FR" sz="1400" dirty="0"/>
              <a:t>Prendre la parole pour parler des énergies renouvelables.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C580-F863-CB79-74A7-FF47BA8B1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24710-32B2-5179-574F-F537F1B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4F845C-3804-5A62-4607-1C9820CA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13E0339-AAC7-7F63-BB34-9364D9EE65C6}"/>
              </a:ext>
            </a:extLst>
          </p:cNvPr>
          <p:cNvSpPr txBox="1"/>
          <p:nvPr/>
        </p:nvSpPr>
        <p:spPr>
          <a:xfrm>
            <a:off x="788725" y="2309463"/>
            <a:ext cx="7566549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 nous avons visité le barrage Al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Wahda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Ce barrage produit de l’électricité grâce à la force de l’eau. C’est une énergie renouvelable. Les énergies fossiles polluent la planète, alors nous devons utiliser des énergies propres.  </a:t>
            </a:r>
          </a:p>
        </p:txBody>
      </p:sp>
    </p:spTree>
    <p:extLst>
      <p:ext uri="{BB962C8B-B14F-4D97-AF65-F5344CB8AC3E}">
        <p14:creationId xmlns:p14="http://schemas.microsoft.com/office/powerpoint/2010/main" val="1659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3 S5">
            <a:hlinkClick r:id="" action="ppaction://media"/>
            <a:extLst>
              <a:ext uri="{FF2B5EF4-FFF2-40B4-BE49-F238E27FC236}">
                <a16:creationId xmlns:a16="http://schemas.microsoft.com/office/drawing/2014/main" id="{3DB07540-5FDC-6C22-8412-66450B138E0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588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37905" y="886337"/>
            <a:ext cx="394095" cy="39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06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3 S5">
            <a:hlinkClick r:id="" action="ppaction://media"/>
            <a:extLst>
              <a:ext uri="{FF2B5EF4-FFF2-40B4-BE49-F238E27FC236}">
                <a16:creationId xmlns:a16="http://schemas.microsoft.com/office/drawing/2014/main" id="{A999AAAF-946F-82BC-1009-2D7A9525E48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588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37905" y="886337"/>
            <a:ext cx="394095" cy="39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50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et complétez votre texte.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EC8140-AFDB-85BE-4948-CC5D3484E0F6}"/>
              </a:ext>
            </a:extLst>
          </p:cNvPr>
          <p:cNvSpPr txBox="1"/>
          <p:nvPr/>
        </p:nvSpPr>
        <p:spPr>
          <a:xfrm>
            <a:off x="788725" y="2309463"/>
            <a:ext cx="7566549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 nous avons visité le barrage Al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Wahda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Ce barrage produit de l’électricité grâce à la force de l’eau. C’est une énergie renouvelable. Les énergies fossiles polluent la planète, alors nous devons utiliser des énergies propres.  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E9C3DA1-69B4-5D41-52EC-FC638B944FCE}"/>
              </a:ext>
            </a:extLst>
          </p:cNvPr>
          <p:cNvSpPr txBox="1"/>
          <p:nvPr/>
        </p:nvSpPr>
        <p:spPr>
          <a:xfrm>
            <a:off x="788725" y="2309463"/>
            <a:ext cx="7566549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 nous avons visité le barrage Al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Wahda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Ce barrage produit de l’électricité grâce à la force de l’eau. C’est une énergie renouvelable. Les énergies fossiles polluent la planète, alors nous devons utiliser des énergies propres.  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 Qu’est-ce que nous avons visité la semaine dernière  ? 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672990" y="2928771"/>
            <a:ext cx="857016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visité la semaine dernière  ? </a:t>
            </a: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424" y="794560"/>
            <a:ext cx="7011325" cy="612000"/>
          </a:xfrm>
        </p:spPr>
        <p:txBody>
          <a:bodyPr>
            <a:no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La semaine dernière nous avons visité un champ d’éoliennes. Mais je peux dire aussi : la semaine dernière nous </a:t>
            </a:r>
            <a:r>
              <a:rPr lang="fr-FR" sz="140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avons visité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 barrage.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1461691" y="2403111"/>
            <a:ext cx="6751383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semaine dernière nous avons visité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un champ d’éoliennes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pose une autre question : Que produisent les éoliennes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457201" y="2888951"/>
            <a:ext cx="8213034" cy="833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produisent les éoliennes ?</a:t>
            </a: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00DEAD-ACBE-2331-A9CE-84F12731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5323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les éoliennes produisent de l’électricité grâce à la force du vent.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Mais je peux dire aussi : Les éoliennes produisent de l’énergie propre.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1568011-48EC-5B43-F633-F69DA535E759}"/>
              </a:ext>
            </a:extLst>
          </p:cNvPr>
          <p:cNvSpPr txBox="1"/>
          <p:nvPr/>
        </p:nvSpPr>
        <p:spPr>
          <a:xfrm>
            <a:off x="1310446" y="2309463"/>
            <a:ext cx="6861064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semaine dernière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un champ d’éoliennes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éoliennes produisent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l’électricité grâce à la force du vent.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C’est une énergie renouvelable. </a:t>
            </a: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FE73-7452-EE48-79DA-A45747CE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560D5-0D48-1DED-C3F0-86D8F8150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1683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 Que font les énergies fossiles ?  »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8813A8-6FBD-3169-76BB-DE1667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9B4766-81D4-3040-3D45-19BF4CBCA723}"/>
              </a:ext>
            </a:extLst>
          </p:cNvPr>
          <p:cNvSpPr txBox="1"/>
          <p:nvPr/>
        </p:nvSpPr>
        <p:spPr>
          <a:xfrm>
            <a:off x="669744" y="2581391"/>
            <a:ext cx="8079934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font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énergies fossiles ? 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9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5215-D421-156C-0F7F-8499E933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40C779-335F-1CCC-2433-0C885A1F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B94C018-39FA-0762-914D-4E9B34CE9C55}"/>
              </a:ext>
            </a:extLst>
          </p:cNvPr>
          <p:cNvSpPr txBox="1">
            <a:spLocks/>
          </p:cNvSpPr>
          <p:nvPr/>
        </p:nvSpPr>
        <p:spPr>
          <a:xfrm>
            <a:off x="1577866" y="833118"/>
            <a:ext cx="692164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réponse peut être : Les énergies fossiles polluent l’air . Mais je peux dire aussi : Les énergies fossiles polluent la planète.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DB581DA-4042-0118-618D-DF988096B4F4}"/>
              </a:ext>
            </a:extLst>
          </p:cNvPr>
          <p:cNvSpPr txBox="1"/>
          <p:nvPr/>
        </p:nvSpPr>
        <p:spPr>
          <a:xfrm>
            <a:off x="1310446" y="2309463"/>
            <a:ext cx="6861064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semaine dernière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un champ d’éoliennes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éoliennes produisent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l’électricité grâce à la force du vent.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C’est une énergie renouvelable. Les énergies fossiles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polluent l’air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105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779D-A15E-1F83-F9E6-B2F7F9AA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681C-C8F8-5895-7DAB-66122E8E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Qu’est-ce que nous devons faire alors ? » 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383C6D-11DA-DCB4-D2B2-699E9BE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59B54F-911C-FE03-A9CA-CC8CE1E5FBB1}"/>
              </a:ext>
            </a:extLst>
          </p:cNvPr>
          <p:cNvSpPr txBox="1"/>
          <p:nvPr/>
        </p:nvSpPr>
        <p:spPr>
          <a:xfrm>
            <a:off x="1128123" y="2525885"/>
            <a:ext cx="68877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nous devons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alors ?</a:t>
            </a:r>
          </a:p>
        </p:txBody>
      </p:sp>
    </p:spTree>
    <p:extLst>
      <p:ext uri="{BB962C8B-B14F-4D97-AF65-F5344CB8AC3E}">
        <p14:creationId xmlns:p14="http://schemas.microsoft.com/office/powerpoint/2010/main" val="1048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B4A0-7287-3501-C30E-356D1616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51827D6-EB22-0C86-2C5D-71E643BC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C95CD49-CDBE-4414-8872-9075AC876654}"/>
              </a:ext>
            </a:extLst>
          </p:cNvPr>
          <p:cNvSpPr txBox="1">
            <a:spLocks/>
          </p:cNvSpPr>
          <p:nvPr/>
        </p:nvSpPr>
        <p:spPr>
          <a:xfrm>
            <a:off x="1577866" y="833118"/>
            <a:ext cx="692164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réponse peut être : alors nous devons produire et utiliser des énergies propres.  Mais je peux dire aussi : donc il faut utiliser l’énergie solaire.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E7DD341-CBD8-EEAF-6D94-449F140A1039}"/>
              </a:ext>
            </a:extLst>
          </p:cNvPr>
          <p:cNvSpPr txBox="1"/>
          <p:nvPr/>
        </p:nvSpPr>
        <p:spPr>
          <a:xfrm>
            <a:off x="1310446" y="2309463"/>
            <a:ext cx="6861064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semaine dernière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un champ d’éoliennes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éoliennes produisent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l’électricité grâce à la force du vent.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C’est une énergie renouvelable. Les énergies fossiles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polluent l’air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, alors nous devons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produire et utiliser des énergies propres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832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E899BE2-B632-FEB2-62A9-867A802F54C1}"/>
              </a:ext>
            </a:extLst>
          </p:cNvPr>
          <p:cNvSpPr txBox="1"/>
          <p:nvPr/>
        </p:nvSpPr>
        <p:spPr>
          <a:xfrm>
            <a:off x="1310446" y="2309463"/>
            <a:ext cx="6861064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 nous avons visité un champ d’éoliennes. Les éoliennes produisent de l’électricité grâce à la force du vent. C’est une énergie renouvelable. Les énergies fossiles polluent l’air, alors nous devons produire et utiliser des énergies propres. </a:t>
            </a: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1451023" y="2403106"/>
            <a:ext cx="630752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visité _________ 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( produisent)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_________________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font 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les énergies fossiles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que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nous devons faire ?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543528" y="2966105"/>
            <a:ext cx="2296944" cy="1691502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75B7EF-D2AC-8BCD-8752-E256876B7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53438DB-334F-3005-C8C2-2E0507DC46C7}"/>
              </a:ext>
            </a:extLst>
          </p:cNvPr>
          <p:cNvSpPr txBox="1"/>
          <p:nvPr/>
        </p:nvSpPr>
        <p:spPr>
          <a:xfrm>
            <a:off x="3362950" y="2666342"/>
            <a:ext cx="6307522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visité _________ 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( produisent)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_________________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font 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fossiles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nous devons faire 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9DB968B-5CC9-AAF8-AE71-3401AEEEF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942" y="1608119"/>
            <a:ext cx="3372881" cy="5173535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maison, livret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page 99.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2689942" y="5591330"/>
            <a:ext cx="3231173" cy="915403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11205</TotalTime>
  <Words>1253</Words>
  <Application>Microsoft Office PowerPoint</Application>
  <PresentationFormat>Affichage à l'écran (4:3)</PresentationFormat>
  <Paragraphs>124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Dosis Medium</vt:lpstr>
      <vt:lpstr>Aptos Display</vt:lpstr>
      <vt:lpstr>Aptos</vt:lpstr>
      <vt:lpstr>Wingdings</vt:lpstr>
      <vt:lpstr>Calibri</vt:lpstr>
      <vt:lpstr>Arial</vt:lpstr>
      <vt:lpstr>Dosis SemiBold</vt:lpstr>
      <vt:lpstr>Dosis</vt:lpstr>
      <vt:lpstr>Dosis ExtraBold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des énergies renouvelables.</vt:lpstr>
      <vt:lpstr>Lecture de la vidéo. </vt:lpstr>
      <vt:lpstr>Maintenant, on va prendre la parole pour parler des énergies renouvelables.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</vt:lpstr>
      <vt:lpstr>Dictée en cours. Deuxième lecture. </vt:lpstr>
      <vt:lpstr>Je vais relire le texte de la dictée. Écoutez bien et complétez votre texte. </vt:lpstr>
      <vt:lpstr>Corrigez. </vt:lpstr>
      <vt:lpstr>Qui veut expliquer ce paragraphe dans sa langue ? </vt:lpstr>
      <vt:lpstr>Maintenant, on va apprendre à écrire un paragraphe semblable.</vt:lpstr>
      <vt:lpstr>Je commence par me poser une question :  Qu’est-ce que nous avons visité la semaine dernière  ?  Qui veut me donner des propositions ? Levez la main. </vt:lpstr>
      <vt:lpstr>Il y a plusieurs réponses possibles. Une réponse peut être : La semaine dernière nous avons visité un champ d’éoliennes. Mais je peux dire aussi : la semaine dernière nous avons visité un barrage.</vt:lpstr>
      <vt:lpstr>Après je pose une autre question : Que produisent les éoliennes ? Qui veut me donner des propositions ? Levez la main. </vt:lpstr>
      <vt:lpstr>Il y a plusieurs réponses possibles. Une réponse peut être : les éoliennes produisent de l’électricité grâce à la force du vent. Mais je peux dire aussi : Les éoliennes produisent de l’énergie propre.</vt:lpstr>
      <vt:lpstr>Ensuite, je me pose une autre question : «  Que font les énergies fossiles ?  »  Levez la main. </vt:lpstr>
      <vt:lpstr>Présentation PowerPoint</vt:lpstr>
      <vt:lpstr>Ensuite, je me pose une autre question : « Qu’est-ce que nous devons faire alors ? »   Levez la main. </vt:lpstr>
      <vt:lpstr>Présentation PowerPoint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maison, livret page 99.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61</cp:revision>
  <cp:lastPrinted>2025-08-13T10:11:39Z</cp:lastPrinted>
  <dcterms:created xsi:type="dcterms:W3CDTF">2025-08-01T12:31:49Z</dcterms:created>
  <dcterms:modified xsi:type="dcterms:W3CDTF">2026-04-08T20:20:24Z</dcterms:modified>
</cp:coreProperties>
</file>