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9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0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theme/theme13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4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4" r:id="rId5"/>
    <p:sldMasterId id="2147483753" r:id="rId6"/>
    <p:sldMasterId id="2147483781" r:id="rId7"/>
    <p:sldMasterId id="2147483798" r:id="rId8"/>
    <p:sldMasterId id="2147483850" r:id="rId9"/>
    <p:sldMasterId id="2147483855" r:id="rId10"/>
    <p:sldMasterId id="2147483863" r:id="rId11"/>
    <p:sldMasterId id="2147483867" r:id="rId12"/>
    <p:sldMasterId id="2147483882" r:id="rId13"/>
    <p:sldMasterId id="2147483887" r:id="rId14"/>
    <p:sldMasterId id="2147483894" r:id="rId15"/>
    <p:sldMasterId id="2147483898" r:id="rId16"/>
    <p:sldMasterId id="2147483900" r:id="rId17"/>
    <p:sldMasterId id="2147483915" r:id="rId18"/>
  </p:sldMasterIdLst>
  <p:notesMasterIdLst>
    <p:notesMasterId r:id="rId82"/>
  </p:notesMasterIdLst>
  <p:handoutMasterIdLst>
    <p:handoutMasterId r:id="rId83"/>
  </p:handoutMasterIdLst>
  <p:sldIdLst>
    <p:sldId id="256" r:id="rId19"/>
    <p:sldId id="1032" r:id="rId20"/>
    <p:sldId id="998" r:id="rId21"/>
    <p:sldId id="1057" r:id="rId22"/>
    <p:sldId id="728" r:id="rId23"/>
    <p:sldId id="1000" r:id="rId24"/>
    <p:sldId id="1001" r:id="rId25"/>
    <p:sldId id="707" r:id="rId26"/>
    <p:sldId id="1019" r:id="rId27"/>
    <p:sldId id="570" r:id="rId28"/>
    <p:sldId id="1049" r:id="rId29"/>
    <p:sldId id="1048" r:id="rId30"/>
    <p:sldId id="1065" r:id="rId31"/>
    <p:sldId id="1066" r:id="rId32"/>
    <p:sldId id="960" r:id="rId33"/>
    <p:sldId id="962" r:id="rId34"/>
    <p:sldId id="1067" r:id="rId35"/>
    <p:sldId id="1068" r:id="rId36"/>
    <p:sldId id="978" r:id="rId37"/>
    <p:sldId id="980" r:id="rId38"/>
    <p:sldId id="937" r:id="rId39"/>
    <p:sldId id="866" r:id="rId40"/>
    <p:sldId id="877" r:id="rId41"/>
    <p:sldId id="981" r:id="rId42"/>
    <p:sldId id="1024" r:id="rId43"/>
    <p:sldId id="1018" r:id="rId44"/>
    <p:sldId id="1017" r:id="rId45"/>
    <p:sldId id="881" r:id="rId46"/>
    <p:sldId id="974" r:id="rId47"/>
    <p:sldId id="963" r:id="rId48"/>
    <p:sldId id="953" r:id="rId49"/>
    <p:sldId id="954" r:id="rId50"/>
    <p:sldId id="956" r:id="rId51"/>
    <p:sldId id="957" r:id="rId52"/>
    <p:sldId id="959" r:id="rId53"/>
    <p:sldId id="1058" r:id="rId54"/>
    <p:sldId id="878" r:id="rId55"/>
    <p:sldId id="717" r:id="rId56"/>
    <p:sldId id="718" r:id="rId57"/>
    <p:sldId id="1033" r:id="rId58"/>
    <p:sldId id="1034" r:id="rId59"/>
    <p:sldId id="721" r:id="rId60"/>
    <p:sldId id="724" r:id="rId61"/>
    <p:sldId id="1060" r:id="rId62"/>
    <p:sldId id="1061" r:id="rId63"/>
    <p:sldId id="1006" r:id="rId64"/>
    <p:sldId id="549" r:id="rId65"/>
    <p:sldId id="669" r:id="rId66"/>
    <p:sldId id="723" r:id="rId67"/>
    <p:sldId id="846" r:id="rId68"/>
    <p:sldId id="1063" r:id="rId69"/>
    <p:sldId id="898" r:id="rId70"/>
    <p:sldId id="1014" r:id="rId71"/>
    <p:sldId id="1069" r:id="rId72"/>
    <p:sldId id="1070" r:id="rId73"/>
    <p:sldId id="1071" r:id="rId74"/>
    <p:sldId id="1041" r:id="rId75"/>
    <p:sldId id="651" r:id="rId76"/>
    <p:sldId id="1008" r:id="rId77"/>
    <p:sldId id="964" r:id="rId78"/>
    <p:sldId id="1009" r:id="rId79"/>
    <p:sldId id="1010" r:id="rId80"/>
    <p:sldId id="1064" r:id="rId81"/>
  </p:sldIdLst>
  <p:sldSz cx="9144000" cy="6858000" type="screen4x3"/>
  <p:notesSz cx="6735763" cy="9866313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  <p:bold r:id="rId88"/>
    </p:embeddedFont>
    <p:embeddedFont>
      <p:font typeface="Dosis SemiBold" pitchFamily="2" charset="0"/>
      <p:regular r:id="rId89"/>
      <p:bold r:id="rId90"/>
    </p:embeddedFont>
    <p:embeddedFont>
      <p:font typeface="Mistral" panose="03090702030407020403" pitchFamily="66" charset="0"/>
      <p:regular r:id="rId9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CF3D67"/>
    <a:srgbClr val="00ACA4"/>
    <a:srgbClr val="565F88"/>
    <a:srgbClr val="CEE2E8"/>
    <a:srgbClr val="94C0CD"/>
    <a:srgbClr val="A1D6EC"/>
    <a:srgbClr val="959BB1"/>
    <a:srgbClr val="757575"/>
    <a:srgbClr val="55B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C5A45-6182-4AFC-934D-5D7E6C136C64}" v="53" dt="2026-03-30T15:38:56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7382" autoAdjust="0"/>
  </p:normalViewPr>
  <p:slideViewPr>
    <p:cSldViewPr snapToGrid="0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2218"/>
    </p:cViewPr>
  </p:sorterViewPr>
  <p:notesViewPr>
    <p:cSldViewPr snapToGrid="0">
      <p:cViewPr varScale="1">
        <p:scale>
          <a:sx n="65" d="100"/>
          <a:sy n="65" d="100"/>
        </p:scale>
        <p:origin x="3106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97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3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3.xml"/><Relationship Id="rId82" Type="http://schemas.openxmlformats.org/officeDocument/2006/relationships/notesMaster" Target="notesMasters/notesMaster1.xml"/><Relationship Id="rId90" Type="http://schemas.openxmlformats.org/officeDocument/2006/relationships/font" Target="fonts/font7.fntdata"/><Relationship Id="rId95" Type="http://schemas.openxmlformats.org/officeDocument/2006/relationships/tableStyles" Target="tableStyles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font" Target="fonts/font2.fntdata"/><Relationship Id="rId93" Type="http://schemas.openxmlformats.org/officeDocument/2006/relationships/viewProps" Target="viewProps.xml"/><Relationship Id="rId98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handoutMaster" Target="handoutMasters/handout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font" Target="fonts/font3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redo custSel addSld delSld modSld sldOrd">
      <pc:chgData name="Salima  Ben Najem" userId="5d5d9c33-4a8f-4fad-a74b-e23ae769dead" providerId="ADAL" clId="{9BC4A8D2-6BD3-4F6E-9B89-9E8D97E5DD9E}" dt="2026-03-30T15:39:09.062" v="1515" actId="1038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3-30T14:28:30.697" v="745" actId="26606"/>
        <pc:sldMkLst>
          <pc:docMk/>
          <pc:sldMk cId="19607800" sldId="256"/>
        </pc:sldMkLst>
        <pc:spChg chg="del">
          <ac:chgData name="Salima  Ben Najem" userId="5d5d9c33-4a8f-4fad-a74b-e23ae769dead" providerId="ADAL" clId="{9BC4A8D2-6BD3-4F6E-9B89-9E8D97E5DD9E}" dt="2026-03-30T14:28:11.305" v="743" actId="478"/>
          <ac:spMkLst>
            <pc:docMk/>
            <pc:sldMk cId="19607800" sldId="256"/>
            <ac:spMk id="2" creationId="{40E45FA2-2C74-4D85-5614-0B57C8E69E7C}"/>
          </ac:spMkLst>
        </pc:spChg>
        <pc:spChg chg="add">
          <ac:chgData name="Salima  Ben Najem" userId="5d5d9c33-4a8f-4fad-a74b-e23ae769dead" providerId="ADAL" clId="{9BC4A8D2-6BD3-4F6E-9B89-9E8D97E5DD9E}" dt="2026-03-30T14:28:30.697" v="745" actId="26606"/>
          <ac:spMkLst>
            <pc:docMk/>
            <pc:sldMk cId="19607800" sldId="256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3-30T14:28:30.697" v="745" actId="26606"/>
          <ac:picMkLst>
            <pc:docMk/>
            <pc:sldMk cId="19607800" sldId="256"/>
            <ac:picMk id="4" creationId="{A73DADFE-2478-E66F-92EC-E44A2999D9A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29:01.299" v="1387" actId="1076"/>
        <pc:sldMkLst>
          <pc:docMk/>
          <pc:sldMk cId="4118530945" sldId="549"/>
        </pc:sldMkLst>
        <pc:picChg chg="add del mod">
          <ac:chgData name="Salima  Ben Najem" userId="5d5d9c33-4a8f-4fad-a74b-e23ae769dead" providerId="ADAL" clId="{9BC4A8D2-6BD3-4F6E-9B89-9E8D97E5DD9E}" dt="2026-03-30T15:28:40.849" v="1384" actId="478"/>
          <ac:picMkLst>
            <pc:docMk/>
            <pc:sldMk cId="4118530945" sldId="549"/>
            <ac:picMk id="5" creationId="{0585E3C7-E54C-091D-A4D6-C9F048622414}"/>
          </ac:picMkLst>
        </pc:picChg>
        <pc:picChg chg="add mod">
          <ac:chgData name="Salima  Ben Najem" userId="5d5d9c33-4a8f-4fad-a74b-e23ae769dead" providerId="ADAL" clId="{9BC4A8D2-6BD3-4F6E-9B89-9E8D97E5DD9E}" dt="2026-03-30T15:29:01.299" v="1387" actId="1076"/>
          <ac:picMkLst>
            <pc:docMk/>
            <pc:sldMk cId="4118530945" sldId="549"/>
            <ac:picMk id="6" creationId="{67394686-1D29-D20F-DD76-EC45E62EF3D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4:58:31.022" v="1051" actId="1076"/>
        <pc:sldMkLst>
          <pc:docMk/>
          <pc:sldMk cId="501216855" sldId="570"/>
        </pc:sldMkLst>
        <pc:spChg chg="mod">
          <ac:chgData name="Salima  Ben Najem" userId="5d5d9c33-4a8f-4fad-a74b-e23ae769dead" providerId="ADAL" clId="{9BC4A8D2-6BD3-4F6E-9B89-9E8D97E5DD9E}" dt="2026-03-18T12:13:58.810" v="32" actId="20577"/>
          <ac:spMkLst>
            <pc:docMk/>
            <pc:sldMk cId="501216855" sldId="570"/>
            <ac:spMk id="11" creationId="{00000000-0000-0000-0000-000000000000}"/>
          </ac:spMkLst>
        </pc:spChg>
        <pc:picChg chg="add del mod">
          <ac:chgData name="Salima  Ben Najem" userId="5d5d9c33-4a8f-4fad-a74b-e23ae769dead" providerId="ADAL" clId="{9BC4A8D2-6BD3-4F6E-9B89-9E8D97E5DD9E}" dt="2026-03-30T14:47:27.796" v="899" actId="478"/>
          <ac:picMkLst>
            <pc:docMk/>
            <pc:sldMk cId="501216855" sldId="570"/>
            <ac:picMk id="3" creationId="{759AC3B9-3CC5-E692-B3F9-0389B43AEA95}"/>
          </ac:picMkLst>
        </pc:picChg>
        <pc:picChg chg="add del mod">
          <ac:chgData name="Salima  Ben Najem" userId="5d5d9c33-4a8f-4fad-a74b-e23ae769dead" providerId="ADAL" clId="{9BC4A8D2-6BD3-4F6E-9B89-9E8D97E5DD9E}" dt="2026-03-30T14:57:41.655" v="1039" actId="21"/>
          <ac:picMkLst>
            <pc:docMk/>
            <pc:sldMk cId="501216855" sldId="570"/>
            <ac:picMk id="4" creationId="{055BA9A7-019C-F15E-BFEC-8FD21FC1A395}"/>
          </ac:picMkLst>
        </pc:picChg>
        <pc:picChg chg="add mod">
          <ac:chgData name="Salima  Ben Najem" userId="5d5d9c33-4a8f-4fad-a74b-e23ae769dead" providerId="ADAL" clId="{9BC4A8D2-6BD3-4F6E-9B89-9E8D97E5DD9E}" dt="2026-03-30T14:58:31.022" v="1051" actId="1076"/>
          <ac:picMkLst>
            <pc:docMk/>
            <pc:sldMk cId="501216855" sldId="570"/>
            <ac:picMk id="5" creationId="{031D253B-C0F7-1A90-298C-43946C3E2832}"/>
          </ac:picMkLst>
        </pc:picChg>
      </pc:sldChg>
      <pc:sldChg chg="addSp delSp modSp mod ord">
        <pc:chgData name="Salima  Ben Najem" userId="5d5d9c33-4a8f-4fad-a74b-e23ae769dead" providerId="ADAL" clId="{9BC4A8D2-6BD3-4F6E-9B89-9E8D97E5DD9E}" dt="2026-03-30T15:35:42.813" v="1483"/>
        <pc:sldMkLst>
          <pc:docMk/>
          <pc:sldMk cId="2460937176" sldId="651"/>
        </pc:sldMkLst>
        <pc:picChg chg="add del mod">
          <ac:chgData name="Salima  Ben Najem" userId="5d5d9c33-4a8f-4fad-a74b-e23ae769dead" providerId="ADAL" clId="{9BC4A8D2-6BD3-4F6E-9B89-9E8D97E5DD9E}" dt="2026-03-30T15:35:42.027" v="1482" actId="478"/>
          <ac:picMkLst>
            <pc:docMk/>
            <pc:sldMk cId="2460937176" sldId="651"/>
            <ac:picMk id="2" creationId="{88308A01-A0AC-8258-535B-60A3968302C9}"/>
          </ac:picMkLst>
        </pc:picChg>
        <pc:picChg chg="add mod">
          <ac:chgData name="Salima  Ben Najem" userId="5d5d9c33-4a8f-4fad-a74b-e23ae769dead" providerId="ADAL" clId="{9BC4A8D2-6BD3-4F6E-9B89-9E8D97E5DD9E}" dt="2026-03-30T15:35:42.813" v="1483"/>
          <ac:picMkLst>
            <pc:docMk/>
            <pc:sldMk cId="2460937176" sldId="651"/>
            <ac:picMk id="3" creationId="{FB80DF39-1909-1115-83F3-026F81C5FA3B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29:09.711" v="1390" actId="1076"/>
        <pc:sldMkLst>
          <pc:docMk/>
          <pc:sldMk cId="2296663396" sldId="669"/>
        </pc:sldMkLst>
        <pc:picChg chg="add mod">
          <ac:chgData name="Salima  Ben Najem" userId="5d5d9c33-4a8f-4fad-a74b-e23ae769dead" providerId="ADAL" clId="{9BC4A8D2-6BD3-4F6E-9B89-9E8D97E5DD9E}" dt="2026-03-30T15:29:09.711" v="1390" actId="1076"/>
          <ac:picMkLst>
            <pc:docMk/>
            <pc:sldMk cId="2296663396" sldId="669"/>
            <ac:picMk id="2" creationId="{E9B0289F-3BE8-97EA-5246-83BF9A496593}"/>
          </ac:picMkLst>
        </pc:picChg>
        <pc:picChg chg="add del mod">
          <ac:chgData name="Salima  Ben Najem" userId="5d5d9c33-4a8f-4fad-a74b-e23ae769dead" providerId="ADAL" clId="{9BC4A8D2-6BD3-4F6E-9B89-9E8D97E5DD9E}" dt="2026-03-30T15:29:05.983" v="1388" actId="478"/>
          <ac:picMkLst>
            <pc:docMk/>
            <pc:sldMk cId="2296663396" sldId="669"/>
            <ac:picMk id="4" creationId="{CF2B9456-B45D-A318-00D8-3A2175347BF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14:18.447" v="1207" actId="1076"/>
        <pc:sldMkLst>
          <pc:docMk/>
          <pc:sldMk cId="351141602" sldId="707"/>
        </pc:sldMkLst>
        <pc:spChg chg="del">
          <ac:chgData name="Salima  Ben Najem" userId="5d5d9c33-4a8f-4fad-a74b-e23ae769dead" providerId="ADAL" clId="{9BC4A8D2-6BD3-4F6E-9B89-9E8D97E5DD9E}" dt="2026-03-30T14:47:35.490" v="900" actId="478"/>
          <ac:spMkLst>
            <pc:docMk/>
            <pc:sldMk cId="351141602" sldId="707"/>
            <ac:spMk id="3" creationId="{DB939CA1-5A8B-E04C-9817-A580C0E55F15}"/>
          </ac:spMkLst>
        </pc:spChg>
        <pc:picChg chg="add mod">
          <ac:chgData name="Salima  Ben Najem" userId="5d5d9c33-4a8f-4fad-a74b-e23ae769dead" providerId="ADAL" clId="{9BC4A8D2-6BD3-4F6E-9B89-9E8D97E5DD9E}" dt="2026-03-30T15:11:56.611" v="1183" actId="1076"/>
          <ac:picMkLst>
            <pc:docMk/>
            <pc:sldMk cId="351141602" sldId="707"/>
            <ac:picMk id="5" creationId="{55D906E0-434E-4C1B-8F42-042EE62DACB3}"/>
          </ac:picMkLst>
        </pc:picChg>
        <pc:picChg chg="add mod">
          <ac:chgData name="Salima  Ben Najem" userId="5d5d9c33-4a8f-4fad-a74b-e23ae769dead" providerId="ADAL" clId="{9BC4A8D2-6BD3-4F6E-9B89-9E8D97E5DD9E}" dt="2026-03-30T15:03:36.732" v="1088" actId="14100"/>
          <ac:picMkLst>
            <pc:docMk/>
            <pc:sldMk cId="351141602" sldId="707"/>
            <ac:picMk id="7" creationId="{2EAEDCF1-1917-FAFE-8069-FA0F24FDB624}"/>
          </ac:picMkLst>
        </pc:picChg>
        <pc:picChg chg="add mod">
          <ac:chgData name="Salima  Ben Najem" userId="5d5d9c33-4a8f-4fad-a74b-e23ae769dead" providerId="ADAL" clId="{9BC4A8D2-6BD3-4F6E-9B89-9E8D97E5DD9E}" dt="2026-03-30T15:03:30.948" v="1086" actId="1076"/>
          <ac:picMkLst>
            <pc:docMk/>
            <pc:sldMk cId="351141602" sldId="707"/>
            <ac:picMk id="10" creationId="{ACB78C7D-A6C1-A6C4-AEBE-FCABAE274024}"/>
          </ac:picMkLst>
        </pc:picChg>
        <pc:picChg chg="add mod">
          <ac:chgData name="Salima  Ben Najem" userId="5d5d9c33-4a8f-4fad-a74b-e23ae769dead" providerId="ADAL" clId="{9BC4A8D2-6BD3-4F6E-9B89-9E8D97E5DD9E}" dt="2026-03-30T15:03:12.317" v="1082" actId="1076"/>
          <ac:picMkLst>
            <pc:docMk/>
            <pc:sldMk cId="351141602" sldId="707"/>
            <ac:picMk id="12" creationId="{F96712FF-EDA7-1258-DA02-E1759AC808D4}"/>
          </ac:picMkLst>
        </pc:picChg>
        <pc:picChg chg="add mod">
          <ac:chgData name="Salima  Ben Najem" userId="5d5d9c33-4a8f-4fad-a74b-e23ae769dead" providerId="ADAL" clId="{9BC4A8D2-6BD3-4F6E-9B89-9E8D97E5DD9E}" dt="2026-03-30T15:03:33.278" v="1087" actId="1076"/>
          <ac:picMkLst>
            <pc:docMk/>
            <pc:sldMk cId="351141602" sldId="707"/>
            <ac:picMk id="14" creationId="{19EE51ED-D1BF-1F61-F058-4E337E6DF552}"/>
          </ac:picMkLst>
        </pc:picChg>
        <pc:picChg chg="add mod">
          <ac:chgData name="Salima  Ben Najem" userId="5d5d9c33-4a8f-4fad-a74b-e23ae769dead" providerId="ADAL" clId="{9BC4A8D2-6BD3-4F6E-9B89-9E8D97E5DD9E}" dt="2026-03-30T15:04:59.193" v="1106" actId="14100"/>
          <ac:picMkLst>
            <pc:docMk/>
            <pc:sldMk cId="351141602" sldId="707"/>
            <ac:picMk id="16" creationId="{9E3AE27B-E736-4C66-9489-1D27C75A54D4}"/>
          </ac:picMkLst>
        </pc:picChg>
        <pc:picChg chg="add mod">
          <ac:chgData name="Salima  Ben Najem" userId="5d5d9c33-4a8f-4fad-a74b-e23ae769dead" providerId="ADAL" clId="{9BC4A8D2-6BD3-4F6E-9B89-9E8D97E5DD9E}" dt="2026-03-30T15:14:18.447" v="1207" actId="1076"/>
          <ac:picMkLst>
            <pc:docMk/>
            <pc:sldMk cId="351141602" sldId="707"/>
            <ac:picMk id="18" creationId="{F43087FA-E483-E191-39C0-180EEB4FAEE1}"/>
          </ac:picMkLst>
        </pc:picChg>
        <pc:picChg chg="add del mod">
          <ac:chgData name="Salima  Ben Najem" userId="5d5d9c33-4a8f-4fad-a74b-e23ae769dead" providerId="ADAL" clId="{9BC4A8D2-6BD3-4F6E-9B89-9E8D97E5DD9E}" dt="2026-03-30T14:51:32.395" v="964" actId="931"/>
          <ac:picMkLst>
            <pc:docMk/>
            <pc:sldMk cId="351141602" sldId="707"/>
            <ac:picMk id="20" creationId="{0C5C0CB4-7F31-9E64-B33C-14A4207DB2BC}"/>
          </ac:picMkLst>
        </pc:picChg>
        <pc:picChg chg="add mod">
          <ac:chgData name="Salima  Ben Najem" userId="5d5d9c33-4a8f-4fad-a74b-e23ae769dead" providerId="ADAL" clId="{9BC4A8D2-6BD3-4F6E-9B89-9E8D97E5DD9E}" dt="2026-03-30T15:10:18.297" v="1164" actId="1076"/>
          <ac:picMkLst>
            <pc:docMk/>
            <pc:sldMk cId="351141602" sldId="707"/>
            <ac:picMk id="22" creationId="{39F6FA51-4847-6B05-9E34-A61DB3410F64}"/>
          </ac:picMkLst>
        </pc:picChg>
        <pc:picChg chg="add mod">
          <ac:chgData name="Salima  Ben Najem" userId="5d5d9c33-4a8f-4fad-a74b-e23ae769dead" providerId="ADAL" clId="{9BC4A8D2-6BD3-4F6E-9B89-9E8D97E5DD9E}" dt="2026-03-30T15:03:41.980" v="1089" actId="1076"/>
          <ac:picMkLst>
            <pc:docMk/>
            <pc:sldMk cId="351141602" sldId="707"/>
            <ac:picMk id="24" creationId="{2F067A0F-FBCB-A083-C3DF-38368A551EA6}"/>
          </ac:picMkLst>
        </pc:picChg>
        <pc:picChg chg="add mod">
          <ac:chgData name="Salima  Ben Najem" userId="5d5d9c33-4a8f-4fad-a74b-e23ae769dead" providerId="ADAL" clId="{9BC4A8D2-6BD3-4F6E-9B89-9E8D97E5DD9E}" dt="2026-03-30T15:08:59.381" v="1151" actId="1076"/>
          <ac:picMkLst>
            <pc:docMk/>
            <pc:sldMk cId="351141602" sldId="707"/>
            <ac:picMk id="26" creationId="{DD6BB5D0-7E68-A27A-0CFA-CD9FC8AC2E65}"/>
          </ac:picMkLst>
        </pc:picChg>
        <pc:picChg chg="add mod">
          <ac:chgData name="Salima  Ben Najem" userId="5d5d9c33-4a8f-4fad-a74b-e23ae769dead" providerId="ADAL" clId="{9BC4A8D2-6BD3-4F6E-9B89-9E8D97E5DD9E}" dt="2026-03-30T15:14:14.254" v="1206" actId="1076"/>
          <ac:picMkLst>
            <pc:docMk/>
            <pc:sldMk cId="351141602" sldId="707"/>
            <ac:picMk id="28" creationId="{8860E588-4B2A-C075-8BBC-B0E1D82D0C23}"/>
          </ac:picMkLst>
        </pc:picChg>
        <pc:picChg chg="add del mod">
          <ac:chgData name="Salima  Ben Najem" userId="5d5d9c33-4a8f-4fad-a74b-e23ae769dead" providerId="ADAL" clId="{9BC4A8D2-6BD3-4F6E-9B89-9E8D97E5DD9E}" dt="2026-03-30T15:05:00.986" v="1108" actId="931"/>
          <ac:picMkLst>
            <pc:docMk/>
            <pc:sldMk cId="351141602" sldId="707"/>
            <ac:picMk id="30" creationId="{E980F06D-BB52-A4CD-3288-9AD3B43E9704}"/>
          </ac:picMkLst>
        </pc:picChg>
        <pc:picChg chg="add del mod">
          <ac:chgData name="Salima  Ben Najem" userId="5d5d9c33-4a8f-4fad-a74b-e23ae769dead" providerId="ADAL" clId="{9BC4A8D2-6BD3-4F6E-9B89-9E8D97E5DD9E}" dt="2026-03-30T15:05:32.477" v="1114" actId="931"/>
          <ac:picMkLst>
            <pc:docMk/>
            <pc:sldMk cId="351141602" sldId="707"/>
            <ac:picMk id="32" creationId="{0410FA7D-89C9-95C4-77B8-C70CF94F5E48}"/>
          </ac:picMkLst>
        </pc:picChg>
        <pc:picChg chg="add del mod">
          <ac:chgData name="Salima  Ben Najem" userId="5d5d9c33-4a8f-4fad-a74b-e23ae769dead" providerId="ADAL" clId="{9BC4A8D2-6BD3-4F6E-9B89-9E8D97E5DD9E}" dt="2026-03-30T15:05:42.212" v="1116" actId="931"/>
          <ac:picMkLst>
            <pc:docMk/>
            <pc:sldMk cId="351141602" sldId="707"/>
            <ac:picMk id="34" creationId="{E7E5071D-E425-880A-F7A0-1D0894413083}"/>
          </ac:picMkLst>
        </pc:picChg>
        <pc:picChg chg="add del mod">
          <ac:chgData name="Salima  Ben Najem" userId="5d5d9c33-4a8f-4fad-a74b-e23ae769dead" providerId="ADAL" clId="{9BC4A8D2-6BD3-4F6E-9B89-9E8D97E5DD9E}" dt="2026-03-30T15:05:52.514" v="1118" actId="931"/>
          <ac:picMkLst>
            <pc:docMk/>
            <pc:sldMk cId="351141602" sldId="707"/>
            <ac:picMk id="36" creationId="{9C36698A-438B-C7E8-17A8-C610C305E9D5}"/>
          </ac:picMkLst>
        </pc:picChg>
        <pc:picChg chg="add del mod">
          <ac:chgData name="Salima  Ben Najem" userId="5d5d9c33-4a8f-4fad-a74b-e23ae769dead" providerId="ADAL" clId="{9BC4A8D2-6BD3-4F6E-9B89-9E8D97E5DD9E}" dt="2026-03-30T15:06:03.313" v="1120" actId="931"/>
          <ac:picMkLst>
            <pc:docMk/>
            <pc:sldMk cId="351141602" sldId="707"/>
            <ac:picMk id="38" creationId="{73323B3A-CEE7-C858-DC2E-78C270926F81}"/>
          </ac:picMkLst>
        </pc:picChg>
        <pc:picChg chg="add del mod">
          <ac:chgData name="Salima  Ben Najem" userId="5d5d9c33-4a8f-4fad-a74b-e23ae769dead" providerId="ADAL" clId="{9BC4A8D2-6BD3-4F6E-9B89-9E8D97E5DD9E}" dt="2026-03-30T15:06:12.114" v="1122" actId="931"/>
          <ac:picMkLst>
            <pc:docMk/>
            <pc:sldMk cId="351141602" sldId="707"/>
            <ac:picMk id="40" creationId="{89487FDE-CBFD-E0B7-D46A-FB9E96F6BB4C}"/>
          </ac:picMkLst>
        </pc:picChg>
        <pc:picChg chg="add del mod">
          <ac:chgData name="Salima  Ben Najem" userId="5d5d9c33-4a8f-4fad-a74b-e23ae769dead" providerId="ADAL" clId="{9BC4A8D2-6BD3-4F6E-9B89-9E8D97E5DD9E}" dt="2026-03-30T15:06:20.256" v="1124" actId="931"/>
          <ac:picMkLst>
            <pc:docMk/>
            <pc:sldMk cId="351141602" sldId="707"/>
            <ac:picMk id="42" creationId="{F6E72C54-DC9D-0088-3658-7DC4AFC0BC66}"/>
          </ac:picMkLst>
        </pc:picChg>
        <pc:picChg chg="add del mod">
          <ac:chgData name="Salima  Ben Najem" userId="5d5d9c33-4a8f-4fad-a74b-e23ae769dead" providerId="ADAL" clId="{9BC4A8D2-6BD3-4F6E-9B89-9E8D97E5DD9E}" dt="2026-03-30T15:06:38.521" v="1128" actId="931"/>
          <ac:picMkLst>
            <pc:docMk/>
            <pc:sldMk cId="351141602" sldId="707"/>
            <ac:picMk id="44" creationId="{6CF79006-E118-A989-3D56-4CAF91F1FDD1}"/>
          </ac:picMkLst>
        </pc:picChg>
        <pc:picChg chg="add del mod">
          <ac:chgData name="Salima  Ben Najem" userId="5d5d9c33-4a8f-4fad-a74b-e23ae769dead" providerId="ADAL" clId="{9BC4A8D2-6BD3-4F6E-9B89-9E8D97E5DD9E}" dt="2026-03-30T15:06:46.967" v="1130" actId="931"/>
          <ac:picMkLst>
            <pc:docMk/>
            <pc:sldMk cId="351141602" sldId="707"/>
            <ac:picMk id="46" creationId="{EF87B9BD-D09B-57C6-6418-2B02F9B847D6}"/>
          </ac:picMkLst>
        </pc:picChg>
        <pc:picChg chg="add del mod">
          <ac:chgData name="Salima  Ben Najem" userId="5d5d9c33-4a8f-4fad-a74b-e23ae769dead" providerId="ADAL" clId="{9BC4A8D2-6BD3-4F6E-9B89-9E8D97E5DD9E}" dt="2026-03-30T15:06:56.512" v="1132" actId="931"/>
          <ac:picMkLst>
            <pc:docMk/>
            <pc:sldMk cId="351141602" sldId="707"/>
            <ac:picMk id="49" creationId="{58556845-067F-1AD6-2E12-9A28D8FDE093}"/>
          </ac:picMkLst>
        </pc:picChg>
        <pc:picChg chg="add del mod">
          <ac:chgData name="Salima  Ben Najem" userId="5d5d9c33-4a8f-4fad-a74b-e23ae769dead" providerId="ADAL" clId="{9BC4A8D2-6BD3-4F6E-9B89-9E8D97E5DD9E}" dt="2026-03-30T15:07:16.931" v="1136" actId="931"/>
          <ac:picMkLst>
            <pc:docMk/>
            <pc:sldMk cId="351141602" sldId="707"/>
            <ac:picMk id="51" creationId="{7ACEDE15-BE7C-04F0-08F3-FEF7564DA0C7}"/>
          </ac:picMkLst>
        </pc:picChg>
        <pc:picChg chg="add del mod">
          <ac:chgData name="Salima  Ben Najem" userId="5d5d9c33-4a8f-4fad-a74b-e23ae769dead" providerId="ADAL" clId="{9BC4A8D2-6BD3-4F6E-9B89-9E8D97E5DD9E}" dt="2026-03-30T15:07:29.955" v="1140" actId="931"/>
          <ac:picMkLst>
            <pc:docMk/>
            <pc:sldMk cId="351141602" sldId="707"/>
            <ac:picMk id="53" creationId="{76D4799F-08B4-A042-CDC8-D8D6646CF9A0}"/>
          </ac:picMkLst>
        </pc:picChg>
        <pc:picChg chg="add del mod">
          <ac:chgData name="Salima  Ben Najem" userId="5d5d9c33-4a8f-4fad-a74b-e23ae769dead" providerId="ADAL" clId="{9BC4A8D2-6BD3-4F6E-9B89-9E8D97E5DD9E}" dt="2026-03-30T15:07:38.700" v="1142" actId="931"/>
          <ac:picMkLst>
            <pc:docMk/>
            <pc:sldMk cId="351141602" sldId="707"/>
            <ac:picMk id="55" creationId="{5F742732-BC38-CE07-D38D-FC55ADA62C38}"/>
          </ac:picMkLst>
        </pc:picChg>
        <pc:picChg chg="add del mod">
          <ac:chgData name="Salima  Ben Najem" userId="5d5d9c33-4a8f-4fad-a74b-e23ae769dead" providerId="ADAL" clId="{9BC4A8D2-6BD3-4F6E-9B89-9E8D97E5DD9E}" dt="2026-03-30T15:07:52.931" v="1146" actId="931"/>
          <ac:picMkLst>
            <pc:docMk/>
            <pc:sldMk cId="351141602" sldId="707"/>
            <ac:picMk id="57" creationId="{DFC7448F-FEC8-8FEC-EDB2-DBA95559755D}"/>
          </ac:picMkLst>
        </pc:picChg>
        <pc:picChg chg="add mod">
          <ac:chgData name="Salima  Ben Najem" userId="5d5d9c33-4a8f-4fad-a74b-e23ae769dead" providerId="ADAL" clId="{9BC4A8D2-6BD3-4F6E-9B89-9E8D97E5DD9E}" dt="2026-03-30T15:12:09.464" v="1187" actId="14100"/>
          <ac:picMkLst>
            <pc:docMk/>
            <pc:sldMk cId="351141602" sldId="707"/>
            <ac:picMk id="59" creationId="{83F4EDE3-9E11-33DC-8CC0-1ED2E2C0DCA1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20:41.621" v="1305" actId="20577"/>
        <pc:sldMkLst>
          <pc:docMk/>
          <pc:sldMk cId="3127686804" sldId="718"/>
        </pc:sldMkLst>
        <pc:spChg chg="mod">
          <ac:chgData name="Salima  Ben Najem" userId="5d5d9c33-4a8f-4fad-a74b-e23ae769dead" providerId="ADAL" clId="{9BC4A8D2-6BD3-4F6E-9B89-9E8D97E5DD9E}" dt="2026-03-30T15:20:41.621" v="1305" actId="20577"/>
          <ac:spMkLst>
            <pc:docMk/>
            <pc:sldMk cId="3127686804" sldId="718"/>
            <ac:spMk id="5" creationId="{BFA2B842-7EA7-6B0C-D227-090B2B970DD2}"/>
          </ac:spMkLst>
        </pc:spChg>
        <pc:picChg chg="add mod">
          <ac:chgData name="Salima  Ben Najem" userId="5d5d9c33-4a8f-4fad-a74b-e23ae769dead" providerId="ADAL" clId="{9BC4A8D2-6BD3-4F6E-9B89-9E8D97E5DD9E}" dt="2026-03-30T15:20:31.867" v="1284"/>
          <ac:picMkLst>
            <pc:docMk/>
            <pc:sldMk cId="3127686804" sldId="718"/>
            <ac:picMk id="2" creationId="{D04062C2-1F8B-D73D-BD1D-6308D17E44E9}"/>
          </ac:picMkLst>
        </pc:picChg>
        <pc:picChg chg="add mod">
          <ac:chgData name="Salima  Ben Najem" userId="5d5d9c33-4a8f-4fad-a74b-e23ae769dead" providerId="ADAL" clId="{9BC4A8D2-6BD3-4F6E-9B89-9E8D97E5DD9E}" dt="2026-03-30T15:20:31.867" v="1284"/>
          <ac:picMkLst>
            <pc:docMk/>
            <pc:sldMk cId="3127686804" sldId="718"/>
            <ac:picMk id="3" creationId="{AA36CBA7-79A2-4046-21BB-BC780D24A4E4}"/>
          </ac:picMkLst>
        </pc:picChg>
        <pc:picChg chg="add mod">
          <ac:chgData name="Salima  Ben Najem" userId="5d5d9c33-4a8f-4fad-a74b-e23ae769dead" providerId="ADAL" clId="{9BC4A8D2-6BD3-4F6E-9B89-9E8D97E5DD9E}" dt="2026-03-30T15:20:31.867" v="1284"/>
          <ac:picMkLst>
            <pc:docMk/>
            <pc:sldMk cId="3127686804" sldId="718"/>
            <ac:picMk id="6" creationId="{2F039F27-D60B-9BE0-CD0A-180FA18F2825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3-30T15:30:33.053" v="1396" actId="1076"/>
        <pc:sldMkLst>
          <pc:docMk/>
          <pc:sldMk cId="2763233829" sldId="723"/>
        </pc:sldMkLst>
        <pc:spChg chg="del">
          <ac:chgData name="Salima  Ben Najem" userId="5d5d9c33-4a8f-4fad-a74b-e23ae769dead" providerId="ADAL" clId="{9BC4A8D2-6BD3-4F6E-9B89-9E8D97E5DD9E}" dt="2026-03-30T15:29:13.617" v="1391" actId="478"/>
          <ac:spMkLst>
            <pc:docMk/>
            <pc:sldMk cId="2763233829" sldId="723"/>
            <ac:spMk id="3" creationId="{EE8791D6-940D-F207-4F35-35745F5732CA}"/>
          </ac:spMkLst>
        </pc:spChg>
        <pc:picChg chg="add mod">
          <ac:chgData name="Salima  Ben Najem" userId="5d5d9c33-4a8f-4fad-a74b-e23ae769dead" providerId="ADAL" clId="{9BC4A8D2-6BD3-4F6E-9B89-9E8D97E5DD9E}" dt="2026-03-30T15:30:33.053" v="1396" actId="1076"/>
          <ac:picMkLst>
            <pc:docMk/>
            <pc:sldMk cId="2763233829" sldId="723"/>
            <ac:picMk id="2" creationId="{3C2CE0DB-BA23-CBC3-A408-B72A802B872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26:19.751" v="1369" actId="478"/>
        <pc:sldMkLst>
          <pc:docMk/>
          <pc:sldMk cId="3918439017" sldId="724"/>
        </pc:sldMkLst>
        <pc:picChg chg="add mod">
          <ac:chgData name="Salima  Ben Najem" userId="5d5d9c33-4a8f-4fad-a74b-e23ae769dead" providerId="ADAL" clId="{9BC4A8D2-6BD3-4F6E-9B89-9E8D97E5DD9E}" dt="2026-03-30T15:26:18.001" v="1368" actId="14100"/>
          <ac:picMkLst>
            <pc:docMk/>
            <pc:sldMk cId="3918439017" sldId="724"/>
            <ac:picMk id="3" creationId="{A4C33E4C-3E8D-67F1-D891-50860A9DB6DB}"/>
          </ac:picMkLst>
        </pc:picChg>
        <pc:picChg chg="del">
          <ac:chgData name="Salima  Ben Najem" userId="5d5d9c33-4a8f-4fad-a74b-e23ae769dead" providerId="ADAL" clId="{9BC4A8D2-6BD3-4F6E-9B89-9E8D97E5DD9E}" dt="2026-03-30T15:21:45.468" v="1327" actId="478"/>
          <ac:picMkLst>
            <pc:docMk/>
            <pc:sldMk cId="3918439017" sldId="724"/>
            <ac:picMk id="4" creationId="{4E183129-7878-C32C-7BA6-998238D51E48}"/>
          </ac:picMkLst>
        </pc:picChg>
        <pc:picChg chg="add mod">
          <ac:chgData name="Salima  Ben Najem" userId="5d5d9c33-4a8f-4fad-a74b-e23ae769dead" providerId="ADAL" clId="{9BC4A8D2-6BD3-4F6E-9B89-9E8D97E5DD9E}" dt="2026-03-30T15:26:13.889" v="1367" actId="1076"/>
          <ac:picMkLst>
            <pc:docMk/>
            <pc:sldMk cId="3918439017" sldId="724"/>
            <ac:picMk id="5" creationId="{926510D0-0E62-D0B9-91C6-E564F0413221}"/>
          </ac:picMkLst>
        </pc:picChg>
        <pc:picChg chg="del mod">
          <ac:chgData name="Salima  Ben Najem" userId="5d5d9c33-4a8f-4fad-a74b-e23ae769dead" providerId="ADAL" clId="{9BC4A8D2-6BD3-4F6E-9B89-9E8D97E5DD9E}" dt="2026-03-30T15:21:45.468" v="1327" actId="478"/>
          <ac:picMkLst>
            <pc:docMk/>
            <pc:sldMk cId="3918439017" sldId="724"/>
            <ac:picMk id="7" creationId="{9863A7E8-C353-7BA6-D68B-FE9794172572}"/>
          </ac:picMkLst>
        </pc:picChg>
        <pc:picChg chg="add del mod">
          <ac:chgData name="Salima  Ben Najem" userId="5d5d9c33-4a8f-4fad-a74b-e23ae769dead" providerId="ADAL" clId="{9BC4A8D2-6BD3-4F6E-9B89-9E8D97E5DD9E}" dt="2026-03-30T15:26:19.751" v="1369" actId="478"/>
          <ac:picMkLst>
            <pc:docMk/>
            <pc:sldMk cId="3918439017" sldId="724"/>
            <ac:picMk id="8" creationId="{3D8D04FF-4AF0-5023-F1B9-608B695FF5FF}"/>
          </ac:picMkLst>
        </pc:picChg>
        <pc:picChg chg="add del mod">
          <ac:chgData name="Salima  Ben Najem" userId="5d5d9c33-4a8f-4fad-a74b-e23ae769dead" providerId="ADAL" clId="{9BC4A8D2-6BD3-4F6E-9B89-9E8D97E5DD9E}" dt="2026-03-30T15:24:14.670" v="1347" actId="21"/>
          <ac:picMkLst>
            <pc:docMk/>
            <pc:sldMk cId="3918439017" sldId="724"/>
            <ac:picMk id="9" creationId="{B5140ECF-7CE4-35B8-C158-79F07775A6B5}"/>
          </ac:picMkLst>
        </pc:picChg>
        <pc:picChg chg="add mod">
          <ac:chgData name="Salima  Ben Najem" userId="5d5d9c33-4a8f-4fad-a74b-e23ae769dead" providerId="ADAL" clId="{9BC4A8D2-6BD3-4F6E-9B89-9E8D97E5DD9E}" dt="2026-03-30T15:26:09.827" v="1365" actId="14100"/>
          <ac:picMkLst>
            <pc:docMk/>
            <pc:sldMk cId="3918439017" sldId="724"/>
            <ac:picMk id="10" creationId="{C62C89E9-10F8-4B63-C704-07F201E8FF4A}"/>
          </ac:picMkLst>
        </pc:picChg>
        <pc:picChg chg="del mod">
          <ac:chgData name="Salima  Ben Najem" userId="5d5d9c33-4a8f-4fad-a74b-e23ae769dead" providerId="ADAL" clId="{9BC4A8D2-6BD3-4F6E-9B89-9E8D97E5DD9E}" dt="2026-03-30T15:21:45.468" v="1327" actId="478"/>
          <ac:picMkLst>
            <pc:docMk/>
            <pc:sldMk cId="3918439017" sldId="724"/>
            <ac:picMk id="11" creationId="{D5B235F7-B52C-887F-674C-EF6E8F7FB85E}"/>
          </ac:picMkLst>
        </pc:picChg>
        <pc:picChg chg="add del mod">
          <ac:chgData name="Salima  Ben Najem" userId="5d5d9c33-4a8f-4fad-a74b-e23ae769dead" providerId="ADAL" clId="{9BC4A8D2-6BD3-4F6E-9B89-9E8D97E5DD9E}" dt="2026-03-30T15:24:14.670" v="1347" actId="21"/>
          <ac:picMkLst>
            <pc:docMk/>
            <pc:sldMk cId="3918439017" sldId="724"/>
            <ac:picMk id="12" creationId="{7EA51F22-9E25-1EA6-E490-05FB66234052}"/>
          </ac:picMkLst>
        </pc:picChg>
        <pc:picChg chg="add mod">
          <ac:chgData name="Salima  Ben Najem" userId="5d5d9c33-4a8f-4fad-a74b-e23ae769dead" providerId="ADAL" clId="{9BC4A8D2-6BD3-4F6E-9B89-9E8D97E5DD9E}" dt="2026-03-30T15:26:02.136" v="1363" actId="1076"/>
          <ac:picMkLst>
            <pc:docMk/>
            <pc:sldMk cId="3918439017" sldId="724"/>
            <ac:picMk id="14" creationId="{350EB838-D2A2-1B55-8614-BE2A305C99CF}"/>
          </ac:picMkLst>
        </pc:picChg>
        <pc:picChg chg="del mod">
          <ac:chgData name="Salima  Ben Najem" userId="5d5d9c33-4a8f-4fad-a74b-e23ae769dead" providerId="ADAL" clId="{9BC4A8D2-6BD3-4F6E-9B89-9E8D97E5DD9E}" dt="2026-03-30T15:21:45.468" v="1327" actId="478"/>
          <ac:picMkLst>
            <pc:docMk/>
            <pc:sldMk cId="3918439017" sldId="724"/>
            <ac:picMk id="23" creationId="{E8516CCB-B188-84F7-28F5-6E140B749A6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32:05.373" v="1398"/>
        <pc:sldMkLst>
          <pc:docMk/>
          <pc:sldMk cId="3749443832" sldId="846"/>
        </pc:sldMkLst>
        <pc:picChg chg="add mod">
          <ac:chgData name="Salima  Ben Najem" userId="5d5d9c33-4a8f-4fad-a74b-e23ae769dead" providerId="ADAL" clId="{9BC4A8D2-6BD3-4F6E-9B89-9E8D97E5DD9E}" dt="2026-03-30T15:32:05.373" v="1398"/>
          <ac:picMkLst>
            <pc:docMk/>
            <pc:sldMk cId="3749443832" sldId="846"/>
            <ac:picMk id="2" creationId="{80A6CD0E-6794-2ABC-EE4E-0B176C92CD2F}"/>
          </ac:picMkLst>
        </pc:picChg>
        <pc:picChg chg="add del mod">
          <ac:chgData name="Salima  Ben Najem" userId="5d5d9c33-4a8f-4fad-a74b-e23ae769dead" providerId="ADAL" clId="{9BC4A8D2-6BD3-4F6E-9B89-9E8D97E5DD9E}" dt="2026-03-30T15:32:04.725" v="1397" actId="478"/>
          <ac:picMkLst>
            <pc:docMk/>
            <pc:sldMk cId="3749443832" sldId="846"/>
            <ac:picMk id="7" creationId="{65E99CA8-6C76-2F90-3213-4814CB781A3D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01:57.766" v="1069" actId="1076"/>
        <pc:sldMkLst>
          <pc:docMk/>
          <pc:sldMk cId="4282494359" sldId="866"/>
        </pc:sldMkLst>
        <pc:spChg chg="mod">
          <ac:chgData name="Salima  Ben Najem" userId="5d5d9c33-4a8f-4fad-a74b-e23ae769dead" providerId="ADAL" clId="{9BC4A8D2-6BD3-4F6E-9B89-9E8D97E5DD9E}" dt="2026-03-18T12:18:33.677" v="374" actId="27636"/>
          <ac:spMkLst>
            <pc:docMk/>
            <pc:sldMk cId="4282494359" sldId="866"/>
            <ac:spMk id="2" creationId="{B47DE896-4736-7EC2-5A24-59E12635C4DF}"/>
          </ac:spMkLst>
        </pc:spChg>
        <pc:spChg chg="mod">
          <ac:chgData name="Salima  Ben Najem" userId="5d5d9c33-4a8f-4fad-a74b-e23ae769dead" providerId="ADAL" clId="{9BC4A8D2-6BD3-4F6E-9B89-9E8D97E5DD9E}" dt="2026-03-18T12:19:04.325" v="435" actId="20577"/>
          <ac:spMkLst>
            <pc:docMk/>
            <pc:sldMk cId="4282494359" sldId="866"/>
            <ac:spMk id="3" creationId="{40C2B6E8-8F8F-2457-187C-193BF21FD153}"/>
          </ac:spMkLst>
        </pc:spChg>
        <pc:spChg chg="mod">
          <ac:chgData name="Salima  Ben Najem" userId="5d5d9c33-4a8f-4fad-a74b-e23ae769dead" providerId="ADAL" clId="{9BC4A8D2-6BD3-4F6E-9B89-9E8D97E5DD9E}" dt="2026-03-18T12:18:45.828" v="400" actId="20577"/>
          <ac:spMkLst>
            <pc:docMk/>
            <pc:sldMk cId="4282494359" sldId="866"/>
            <ac:spMk id="7" creationId="{CA0C4D9B-2359-3FCA-D242-2232DB49599E}"/>
          </ac:spMkLst>
        </pc:spChg>
        <pc:spChg chg="mod">
          <ac:chgData name="Salima  Ben Najem" userId="5d5d9c33-4a8f-4fad-a74b-e23ae769dead" providerId="ADAL" clId="{9BC4A8D2-6BD3-4F6E-9B89-9E8D97E5DD9E}" dt="2026-03-18T12:19:11.423" v="445" actId="20577"/>
          <ac:spMkLst>
            <pc:docMk/>
            <pc:sldMk cId="4282494359" sldId="866"/>
            <ac:spMk id="11" creationId="{D2428019-A080-E5AA-3828-1D916ABF588D}"/>
          </ac:spMkLst>
        </pc:spChg>
        <pc:spChg chg="mod">
          <ac:chgData name="Salima  Ben Najem" userId="5d5d9c33-4a8f-4fad-a74b-e23ae769dead" providerId="ADAL" clId="{9BC4A8D2-6BD3-4F6E-9B89-9E8D97E5DD9E}" dt="2026-03-18T12:19:39.910" v="482" actId="14100"/>
          <ac:spMkLst>
            <pc:docMk/>
            <pc:sldMk cId="4282494359" sldId="866"/>
            <ac:spMk id="15" creationId="{45D8F350-5B04-365D-B4EA-828F943FB1D3}"/>
          </ac:spMkLst>
        </pc:spChg>
        <pc:spChg chg="mod">
          <ac:chgData name="Salima  Ben Najem" userId="5d5d9c33-4a8f-4fad-a74b-e23ae769dead" providerId="ADAL" clId="{9BC4A8D2-6BD3-4F6E-9B89-9E8D97E5DD9E}" dt="2026-03-18T12:19:25.364" v="462" actId="1076"/>
          <ac:spMkLst>
            <pc:docMk/>
            <pc:sldMk cId="4282494359" sldId="866"/>
            <ac:spMk id="19" creationId="{4004BD41-12D6-4762-D130-917D1CE14110}"/>
          </ac:spMkLst>
        </pc:spChg>
        <pc:spChg chg="mod">
          <ac:chgData name="Salima  Ben Najem" userId="5d5d9c33-4a8f-4fad-a74b-e23ae769dead" providerId="ADAL" clId="{9BC4A8D2-6BD3-4F6E-9B89-9E8D97E5DD9E}" dt="2026-03-18T12:18:58.402" v="425" actId="20577"/>
          <ac:spMkLst>
            <pc:docMk/>
            <pc:sldMk cId="4282494359" sldId="866"/>
            <ac:spMk id="26" creationId="{29B5418A-DFA9-B32A-4D10-474C6A6BEF90}"/>
          </ac:spMkLst>
        </pc:spChg>
        <pc:picChg chg="add mod">
          <ac:chgData name="Salima  Ben Najem" userId="5d5d9c33-4a8f-4fad-a74b-e23ae769dead" providerId="ADAL" clId="{9BC4A8D2-6BD3-4F6E-9B89-9E8D97E5DD9E}" dt="2026-03-30T15:01:33.202" v="1064" actId="1076"/>
          <ac:picMkLst>
            <pc:docMk/>
            <pc:sldMk cId="4282494359" sldId="866"/>
            <ac:picMk id="4" creationId="{2D749EFB-DAE5-89FC-95EB-FCF339FED3D2}"/>
          </ac:picMkLst>
        </pc:picChg>
        <pc:picChg chg="add mod">
          <ac:chgData name="Salima  Ben Najem" userId="5d5d9c33-4a8f-4fad-a74b-e23ae769dead" providerId="ADAL" clId="{9BC4A8D2-6BD3-4F6E-9B89-9E8D97E5DD9E}" dt="2026-03-30T15:01:51.146" v="1068" actId="1076"/>
          <ac:picMkLst>
            <pc:docMk/>
            <pc:sldMk cId="4282494359" sldId="866"/>
            <ac:picMk id="6" creationId="{500046EA-3259-E14D-845B-318963FC34C6}"/>
          </ac:picMkLst>
        </pc:picChg>
        <pc:picChg chg="add mod">
          <ac:chgData name="Salima  Ben Najem" userId="5d5d9c33-4a8f-4fad-a74b-e23ae769dead" providerId="ADAL" clId="{9BC4A8D2-6BD3-4F6E-9B89-9E8D97E5DD9E}" dt="2026-03-30T15:01:46.823" v="1067" actId="1076"/>
          <ac:picMkLst>
            <pc:docMk/>
            <pc:sldMk cId="4282494359" sldId="866"/>
            <ac:picMk id="8" creationId="{5DD1A9CC-8816-8335-6404-BA587050270A}"/>
          </ac:picMkLst>
        </pc:picChg>
        <pc:picChg chg="add mod">
          <ac:chgData name="Salima  Ben Najem" userId="5d5d9c33-4a8f-4fad-a74b-e23ae769dead" providerId="ADAL" clId="{9BC4A8D2-6BD3-4F6E-9B89-9E8D97E5DD9E}" dt="2026-03-30T15:01:57.766" v="1069" actId="1076"/>
          <ac:picMkLst>
            <pc:docMk/>
            <pc:sldMk cId="4282494359" sldId="866"/>
            <ac:picMk id="9" creationId="{81230656-6A04-499B-C177-6D8773C7E309}"/>
          </ac:picMkLst>
        </pc:picChg>
        <pc:picChg chg="add mod">
          <ac:chgData name="Salima  Ben Najem" userId="5d5d9c33-4a8f-4fad-a74b-e23ae769dead" providerId="ADAL" clId="{9BC4A8D2-6BD3-4F6E-9B89-9E8D97E5DD9E}" dt="2026-03-30T15:01:41.947" v="1066" actId="1076"/>
          <ac:picMkLst>
            <pc:docMk/>
            <pc:sldMk cId="4282494359" sldId="866"/>
            <ac:picMk id="10" creationId="{C45B336C-B57E-1720-6C81-447937E10B02}"/>
          </ac:picMkLst>
        </pc:picChg>
        <pc:picChg chg="add mod">
          <ac:chgData name="Salima  Ben Najem" userId="5d5d9c33-4a8f-4fad-a74b-e23ae769dead" providerId="ADAL" clId="{9BC4A8D2-6BD3-4F6E-9B89-9E8D97E5DD9E}" dt="2026-03-30T15:01:36.165" v="1065" actId="1076"/>
          <ac:picMkLst>
            <pc:docMk/>
            <pc:sldMk cId="4282494359" sldId="866"/>
            <ac:picMk id="12" creationId="{82C639CE-4BA6-BB0A-ECA3-622E143A4417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9:31.162" v="1251" actId="1076"/>
        <pc:sldMkLst>
          <pc:docMk/>
          <pc:sldMk cId="3334830527" sldId="877"/>
        </pc:sldMkLst>
        <pc:picChg chg="add mod">
          <ac:chgData name="Salima  Ben Najem" userId="5d5d9c33-4a8f-4fad-a74b-e23ae769dead" providerId="ADAL" clId="{9BC4A8D2-6BD3-4F6E-9B89-9E8D97E5DD9E}" dt="2026-03-30T15:19:26.270" v="1250" actId="1076"/>
          <ac:picMkLst>
            <pc:docMk/>
            <pc:sldMk cId="3334830527" sldId="877"/>
            <ac:picMk id="3" creationId="{52F0169A-8615-57FE-6762-FE87A9CBD752}"/>
          </ac:picMkLst>
        </pc:picChg>
        <pc:picChg chg="add mod">
          <ac:chgData name="Salima  Ben Najem" userId="5d5d9c33-4a8f-4fad-a74b-e23ae769dead" providerId="ADAL" clId="{9BC4A8D2-6BD3-4F6E-9B89-9E8D97E5DD9E}" dt="2026-03-30T15:19:31.162" v="1251" actId="1076"/>
          <ac:picMkLst>
            <pc:docMk/>
            <pc:sldMk cId="3334830527" sldId="877"/>
            <ac:picMk id="4" creationId="{2DE8EA34-0AA1-340E-66D8-231508C7BABC}"/>
          </ac:picMkLst>
        </pc:picChg>
        <pc:picChg chg="add mod">
          <ac:chgData name="Salima  Ben Najem" userId="5d5d9c33-4a8f-4fad-a74b-e23ae769dead" providerId="ADAL" clId="{9BC4A8D2-6BD3-4F6E-9B89-9E8D97E5DD9E}" dt="2026-03-30T15:19:08.545" v="1246" actId="1076"/>
          <ac:picMkLst>
            <pc:docMk/>
            <pc:sldMk cId="3334830527" sldId="877"/>
            <ac:picMk id="5" creationId="{E7A64337-F8D4-8F81-3E4E-A4844F7DCF86}"/>
          </ac:picMkLst>
        </pc:picChg>
        <pc:picChg chg="add mod">
          <ac:chgData name="Salima  Ben Najem" userId="5d5d9c33-4a8f-4fad-a74b-e23ae769dead" providerId="ADAL" clId="{9BC4A8D2-6BD3-4F6E-9B89-9E8D97E5DD9E}" dt="2026-03-30T15:18:57.379" v="1245" actId="1076"/>
          <ac:picMkLst>
            <pc:docMk/>
            <pc:sldMk cId="3334830527" sldId="877"/>
            <ac:picMk id="6" creationId="{4B114703-CBAE-260C-7134-617B241B7ACB}"/>
          </ac:picMkLst>
        </pc:picChg>
        <pc:picChg chg="add mod">
          <ac:chgData name="Salima  Ben Najem" userId="5d5d9c33-4a8f-4fad-a74b-e23ae769dead" providerId="ADAL" clId="{9BC4A8D2-6BD3-4F6E-9B89-9E8D97E5DD9E}" dt="2026-03-30T15:19:22.346" v="1249" actId="1076"/>
          <ac:picMkLst>
            <pc:docMk/>
            <pc:sldMk cId="3334830527" sldId="877"/>
            <ac:picMk id="7" creationId="{C0F7F65A-C607-6DE0-4F1D-3E32789AC4DE}"/>
          </ac:picMkLst>
        </pc:picChg>
        <pc:picChg chg="add mod">
          <ac:chgData name="Salima  Ben Najem" userId="5d5d9c33-4a8f-4fad-a74b-e23ae769dead" providerId="ADAL" clId="{9BC4A8D2-6BD3-4F6E-9B89-9E8D97E5DD9E}" dt="2026-03-30T15:19:12.297" v="1247" actId="1076"/>
          <ac:picMkLst>
            <pc:docMk/>
            <pc:sldMk cId="3334830527" sldId="877"/>
            <ac:picMk id="9" creationId="{CC5D60CC-32A1-B341-88BD-EFC8F073199E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8:00.039" v="1237" actId="1076"/>
        <pc:sldMkLst>
          <pc:docMk/>
          <pc:sldMk cId="3417006895" sldId="878"/>
        </pc:sldMkLst>
        <pc:spChg chg="mod">
          <ac:chgData name="Salima  Ben Najem" userId="5d5d9c33-4a8f-4fad-a74b-e23ae769dead" providerId="ADAL" clId="{9BC4A8D2-6BD3-4F6E-9B89-9E8D97E5DD9E}" dt="2026-03-18T12:23:53.229" v="620" actId="20577"/>
          <ac:spMkLst>
            <pc:docMk/>
            <pc:sldMk cId="3417006895" sldId="878"/>
            <ac:spMk id="2" creationId="{10DCADE8-45F2-A559-90BA-47EF5620A76F}"/>
          </ac:spMkLst>
        </pc:spChg>
        <pc:spChg chg="mod">
          <ac:chgData name="Salima  Ben Najem" userId="5d5d9c33-4a8f-4fad-a74b-e23ae769dead" providerId="ADAL" clId="{9BC4A8D2-6BD3-4F6E-9B89-9E8D97E5DD9E}" dt="2026-03-18T12:24:26.643" v="654" actId="207"/>
          <ac:spMkLst>
            <pc:docMk/>
            <pc:sldMk cId="3417006895" sldId="878"/>
            <ac:spMk id="7" creationId="{49125257-7A7E-757A-FC9D-E4F977A53146}"/>
          </ac:spMkLst>
        </pc:spChg>
        <pc:spChg chg="mod">
          <ac:chgData name="Salima  Ben Najem" userId="5d5d9c33-4a8f-4fad-a74b-e23ae769dead" providerId="ADAL" clId="{9BC4A8D2-6BD3-4F6E-9B89-9E8D97E5DD9E}" dt="2026-03-18T12:26:46.578" v="687" actId="1076"/>
          <ac:spMkLst>
            <pc:docMk/>
            <pc:sldMk cId="3417006895" sldId="878"/>
            <ac:spMk id="9" creationId="{80F7445B-E0AE-AB57-13DE-096D3ADD1116}"/>
          </ac:spMkLst>
        </pc:spChg>
        <pc:spChg chg="mod">
          <ac:chgData name="Salima  Ben Najem" userId="5d5d9c33-4a8f-4fad-a74b-e23ae769dead" providerId="ADAL" clId="{9BC4A8D2-6BD3-4F6E-9B89-9E8D97E5DD9E}" dt="2026-03-18T12:24:12.310" v="653" actId="20577"/>
          <ac:spMkLst>
            <pc:docMk/>
            <pc:sldMk cId="3417006895" sldId="878"/>
            <ac:spMk id="11" creationId="{F3097DC5-3BAF-9AB1-7C40-F67BA21DD104}"/>
          </ac:spMkLst>
        </pc:spChg>
        <pc:spChg chg="mod">
          <ac:chgData name="Salima  Ben Najem" userId="5d5d9c33-4a8f-4fad-a74b-e23ae769dead" providerId="ADAL" clId="{9BC4A8D2-6BD3-4F6E-9B89-9E8D97E5DD9E}" dt="2026-03-18T12:26:09.609" v="679" actId="1076"/>
          <ac:spMkLst>
            <pc:docMk/>
            <pc:sldMk cId="3417006895" sldId="878"/>
            <ac:spMk id="15" creationId="{01660101-1143-DEB3-44D2-F444E2D07F3F}"/>
          </ac:spMkLst>
        </pc:spChg>
        <pc:spChg chg="mod">
          <ac:chgData name="Salima  Ben Najem" userId="5d5d9c33-4a8f-4fad-a74b-e23ae769dead" providerId="ADAL" clId="{9BC4A8D2-6BD3-4F6E-9B89-9E8D97E5DD9E}" dt="2026-03-18T12:26:12.852" v="680" actId="1076"/>
          <ac:spMkLst>
            <pc:docMk/>
            <pc:sldMk cId="3417006895" sldId="878"/>
            <ac:spMk id="25" creationId="{69592405-0326-D08D-1188-0AF4B64FF745}"/>
          </ac:spMkLst>
        </pc:spChg>
        <pc:spChg chg="mod">
          <ac:chgData name="Salima  Ben Najem" userId="5d5d9c33-4a8f-4fad-a74b-e23ae769dead" providerId="ADAL" clId="{9BC4A8D2-6BD3-4F6E-9B89-9E8D97E5DD9E}" dt="2026-03-18T12:25:27.888" v="662" actId="20577"/>
          <ac:spMkLst>
            <pc:docMk/>
            <pc:sldMk cId="3417006895" sldId="878"/>
            <ac:spMk id="26" creationId="{9FF76B79-BFFB-FB5A-73E5-89E5F41A766A}"/>
          </ac:spMkLst>
        </pc:spChg>
        <pc:picChg chg="add mod">
          <ac:chgData name="Salima  Ben Najem" userId="5d5d9c33-4a8f-4fad-a74b-e23ae769dead" providerId="ADAL" clId="{9BC4A8D2-6BD3-4F6E-9B89-9E8D97E5DD9E}" dt="2026-03-30T15:17:38.403" v="1235" actId="1076"/>
          <ac:picMkLst>
            <pc:docMk/>
            <pc:sldMk cId="3417006895" sldId="878"/>
            <ac:picMk id="3" creationId="{A89D4279-0EE1-D1F8-6C03-97F78BB2E52A}"/>
          </ac:picMkLst>
        </pc:picChg>
        <pc:picChg chg="add mod">
          <ac:chgData name="Salima  Ben Najem" userId="5d5d9c33-4a8f-4fad-a74b-e23ae769dead" providerId="ADAL" clId="{9BC4A8D2-6BD3-4F6E-9B89-9E8D97E5DD9E}" dt="2026-03-30T15:18:00.039" v="1237" actId="1076"/>
          <ac:picMkLst>
            <pc:docMk/>
            <pc:sldMk cId="3417006895" sldId="878"/>
            <ac:picMk id="4" creationId="{D389B5AA-CD59-76C5-2A45-F097AE93B2D8}"/>
          </ac:picMkLst>
        </pc:picChg>
        <pc:picChg chg="add mod">
          <ac:chgData name="Salima  Ben Najem" userId="5d5d9c33-4a8f-4fad-a74b-e23ae769dead" providerId="ADAL" clId="{9BC4A8D2-6BD3-4F6E-9B89-9E8D97E5DD9E}" dt="2026-03-30T15:17:27.178" v="1233" actId="1076"/>
          <ac:picMkLst>
            <pc:docMk/>
            <pc:sldMk cId="3417006895" sldId="878"/>
            <ac:picMk id="6" creationId="{A19A3875-C79F-9711-0FD8-86011F350951}"/>
          </ac:picMkLst>
        </pc:picChg>
        <pc:picChg chg="add mod">
          <ac:chgData name="Salima  Ben Najem" userId="5d5d9c33-4a8f-4fad-a74b-e23ae769dead" providerId="ADAL" clId="{9BC4A8D2-6BD3-4F6E-9B89-9E8D97E5DD9E}" dt="2026-03-30T15:17:20.500" v="1232" actId="1076"/>
          <ac:picMkLst>
            <pc:docMk/>
            <pc:sldMk cId="3417006895" sldId="878"/>
            <ac:picMk id="8" creationId="{8DC53A80-9E52-BBE4-9361-6FD14CE51466}"/>
          </ac:picMkLst>
        </pc:picChg>
        <pc:picChg chg="add mod">
          <ac:chgData name="Salima  Ben Najem" userId="5d5d9c33-4a8f-4fad-a74b-e23ae769dead" providerId="ADAL" clId="{9BC4A8D2-6BD3-4F6E-9B89-9E8D97E5DD9E}" dt="2026-03-30T15:17:47.583" v="1236" actId="1076"/>
          <ac:picMkLst>
            <pc:docMk/>
            <pc:sldMk cId="3417006895" sldId="878"/>
            <ac:picMk id="10" creationId="{ED29B697-A155-ED0A-D8DF-BC4D26E82C22}"/>
          </ac:picMkLst>
        </pc:picChg>
        <pc:picChg chg="add mod">
          <ac:chgData name="Salima  Ben Najem" userId="5d5d9c33-4a8f-4fad-a74b-e23ae769dead" providerId="ADAL" clId="{9BC4A8D2-6BD3-4F6E-9B89-9E8D97E5DD9E}" dt="2026-03-30T15:17:31.638" v="1234" actId="1076"/>
          <ac:picMkLst>
            <pc:docMk/>
            <pc:sldMk cId="3417006895" sldId="878"/>
            <ac:picMk id="12" creationId="{6A6252AE-E22F-582F-F577-984C071E6AE3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11:05.698" v="1175" actId="1076"/>
        <pc:sldMkLst>
          <pc:docMk/>
          <pc:sldMk cId="1031459099" sldId="881"/>
        </pc:sldMkLst>
        <pc:picChg chg="add mod">
          <ac:chgData name="Salima  Ben Najem" userId="5d5d9c33-4a8f-4fad-a74b-e23ae769dead" providerId="ADAL" clId="{9BC4A8D2-6BD3-4F6E-9B89-9E8D97E5DD9E}" dt="2026-03-30T15:11:05.698" v="1175" actId="1076"/>
          <ac:picMkLst>
            <pc:docMk/>
            <pc:sldMk cId="1031459099" sldId="881"/>
            <ac:picMk id="4" creationId="{E25A8A65-4DCD-CA25-CC73-62D4F8C4DB69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32:28.642" v="1403" actId="1076"/>
        <pc:sldMkLst>
          <pc:docMk/>
          <pc:sldMk cId="1656669007" sldId="898"/>
        </pc:sldMkLst>
        <pc:picChg chg="add del mod">
          <ac:chgData name="Salima  Ben Najem" userId="5d5d9c33-4a8f-4fad-a74b-e23ae769dead" providerId="ADAL" clId="{9BC4A8D2-6BD3-4F6E-9B89-9E8D97E5DD9E}" dt="2026-03-30T15:32:23.366" v="1401" actId="478"/>
          <ac:picMkLst>
            <pc:docMk/>
            <pc:sldMk cId="1656669007" sldId="898"/>
            <ac:picMk id="2" creationId="{840AEA55-8356-CA1D-69B1-E939C41CC8A1}"/>
          </ac:picMkLst>
        </pc:picChg>
        <pc:picChg chg="add mod">
          <ac:chgData name="Salima  Ben Najem" userId="5d5d9c33-4a8f-4fad-a74b-e23ae769dead" providerId="ADAL" clId="{9BC4A8D2-6BD3-4F6E-9B89-9E8D97E5DD9E}" dt="2026-03-30T15:32:28.642" v="1403" actId="1076"/>
          <ac:picMkLst>
            <pc:docMk/>
            <pc:sldMk cId="1656669007" sldId="898"/>
            <ac:picMk id="3" creationId="{BBD84EE3-B8C2-81EF-4570-E3A6F1836AC7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3-30T15:00:43.727" v="1062" actId="1076"/>
        <pc:sldMkLst>
          <pc:docMk/>
          <pc:sldMk cId="3326808066" sldId="937"/>
        </pc:sldMkLst>
        <pc:spChg chg="del">
          <ac:chgData name="Salima  Ben Najem" userId="5d5d9c33-4a8f-4fad-a74b-e23ae769dead" providerId="ADAL" clId="{9BC4A8D2-6BD3-4F6E-9B89-9E8D97E5DD9E}" dt="2026-03-30T14:58:41.956" v="1052" actId="478"/>
          <ac:spMkLst>
            <pc:docMk/>
            <pc:sldMk cId="3326808066" sldId="937"/>
            <ac:spMk id="4" creationId="{D11471B2-3AEB-8C9A-C741-B6C5142A0233}"/>
          </ac:spMkLst>
        </pc:spChg>
        <pc:picChg chg="add mod">
          <ac:chgData name="Salima  Ben Najem" userId="5d5d9c33-4a8f-4fad-a74b-e23ae769dead" providerId="ADAL" clId="{9BC4A8D2-6BD3-4F6E-9B89-9E8D97E5DD9E}" dt="2026-03-30T15:00:43.727" v="1062" actId="1076"/>
          <ac:picMkLst>
            <pc:docMk/>
            <pc:sldMk cId="3326808066" sldId="937"/>
            <ac:picMk id="3" creationId="{EDA1CA29-95CE-FA12-FFC9-8053646461D7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3:43.726" v="1201" actId="1076"/>
        <pc:sldMkLst>
          <pc:docMk/>
          <pc:sldMk cId="796361246" sldId="953"/>
        </pc:sldMkLst>
        <pc:spChg chg="mod">
          <ac:chgData name="Salima  Ben Najem" userId="5d5d9c33-4a8f-4fad-a74b-e23ae769dead" providerId="ADAL" clId="{9BC4A8D2-6BD3-4F6E-9B89-9E8D97E5DD9E}" dt="2026-03-30T15:13:43.726" v="1201" actId="1076"/>
          <ac:spMkLst>
            <pc:docMk/>
            <pc:sldMk cId="796361246" sldId="953"/>
            <ac:spMk id="2" creationId="{81384EB3-39E3-F8AE-DCDE-1FB9112A5195}"/>
          </ac:spMkLst>
        </pc:spChg>
        <pc:picChg chg="add mod">
          <ac:chgData name="Salima  Ben Najem" userId="5d5d9c33-4a8f-4fad-a74b-e23ae769dead" providerId="ADAL" clId="{9BC4A8D2-6BD3-4F6E-9B89-9E8D97E5DD9E}" dt="2026-03-30T15:13:40.165" v="1200" actId="14100"/>
          <ac:picMkLst>
            <pc:docMk/>
            <pc:sldMk cId="796361246" sldId="953"/>
            <ac:picMk id="3" creationId="{D9A1E6E9-2F0B-C5F9-D048-ABC1DE6911CF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14:00.271" v="1204" actId="1076"/>
        <pc:sldMkLst>
          <pc:docMk/>
          <pc:sldMk cId="1635936335" sldId="954"/>
        </pc:sldMkLst>
        <pc:picChg chg="add mod">
          <ac:chgData name="Salima  Ben Najem" userId="5d5d9c33-4a8f-4fad-a74b-e23ae769dead" providerId="ADAL" clId="{9BC4A8D2-6BD3-4F6E-9B89-9E8D97E5DD9E}" dt="2026-03-30T15:14:00.271" v="1204" actId="1076"/>
          <ac:picMkLst>
            <pc:docMk/>
            <pc:sldMk cId="1635936335" sldId="954"/>
            <ac:picMk id="3" creationId="{52B9F9CC-D32B-3EEA-243E-39C3654E148F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4:42.004" v="1212" actId="1076"/>
        <pc:sldMkLst>
          <pc:docMk/>
          <pc:sldMk cId="3806069979" sldId="956"/>
        </pc:sldMkLst>
        <pc:spChg chg="mod">
          <ac:chgData name="Salima  Ben Najem" userId="5d5d9c33-4a8f-4fad-a74b-e23ae769dead" providerId="ADAL" clId="{9BC4A8D2-6BD3-4F6E-9B89-9E8D97E5DD9E}" dt="2026-03-30T15:14:42.004" v="1212" actId="1076"/>
          <ac:spMkLst>
            <pc:docMk/>
            <pc:sldMk cId="3806069979" sldId="956"/>
            <ac:spMk id="2" creationId="{96F15220-F18E-0050-D41F-0B9A27D32073}"/>
          </ac:spMkLst>
        </pc:spChg>
        <pc:picChg chg="add mod">
          <ac:chgData name="Salima  Ben Najem" userId="5d5d9c33-4a8f-4fad-a74b-e23ae769dead" providerId="ADAL" clId="{9BC4A8D2-6BD3-4F6E-9B89-9E8D97E5DD9E}" dt="2026-03-30T15:14:39.012" v="1211" actId="1076"/>
          <ac:picMkLst>
            <pc:docMk/>
            <pc:sldMk cId="3806069979" sldId="956"/>
            <ac:picMk id="3" creationId="{36CC2113-3770-1ABF-534F-BB1B4D86EC4C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14:56.540" v="1215" actId="1076"/>
        <pc:sldMkLst>
          <pc:docMk/>
          <pc:sldMk cId="1855116095" sldId="957"/>
        </pc:sldMkLst>
        <pc:picChg chg="add mod">
          <ac:chgData name="Salima  Ben Najem" userId="5d5d9c33-4a8f-4fad-a74b-e23ae769dead" providerId="ADAL" clId="{9BC4A8D2-6BD3-4F6E-9B89-9E8D97E5DD9E}" dt="2026-03-30T15:14:56.540" v="1215" actId="1076"/>
          <ac:picMkLst>
            <pc:docMk/>
            <pc:sldMk cId="1855116095" sldId="957"/>
            <ac:picMk id="3" creationId="{309CB728-5436-9208-5718-E3FAFC4335C8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5:36.193" v="1221" actId="1076"/>
        <pc:sldMkLst>
          <pc:docMk/>
          <pc:sldMk cId="3343517586" sldId="959"/>
        </pc:sldMkLst>
        <pc:spChg chg="mod">
          <ac:chgData name="Salima  Ben Najem" userId="5d5d9c33-4a8f-4fad-a74b-e23ae769dead" providerId="ADAL" clId="{9BC4A8D2-6BD3-4F6E-9B89-9E8D97E5DD9E}" dt="2026-03-30T15:15:36.193" v="1221" actId="1076"/>
          <ac:spMkLst>
            <pc:docMk/>
            <pc:sldMk cId="3343517586" sldId="959"/>
            <ac:spMk id="2" creationId="{0E405756-2948-A4A9-5F2D-CC2039B3A111}"/>
          </ac:spMkLst>
        </pc:spChg>
        <pc:picChg chg="add mod">
          <ac:chgData name="Salima  Ben Najem" userId="5d5d9c33-4a8f-4fad-a74b-e23ae769dead" providerId="ADAL" clId="{9BC4A8D2-6BD3-4F6E-9B89-9E8D97E5DD9E}" dt="2026-03-30T15:15:28.264" v="1220" actId="14100"/>
          <ac:picMkLst>
            <pc:docMk/>
            <pc:sldMk cId="3343517586" sldId="959"/>
            <ac:picMk id="3" creationId="{723C3B01-F23A-4429-1173-9D5D35509339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55:27.346" v="1012" actId="1076"/>
        <pc:sldMkLst>
          <pc:docMk/>
          <pc:sldMk cId="1679032259" sldId="960"/>
        </pc:sldMkLst>
        <pc:picChg chg="add mod">
          <ac:chgData name="Salima  Ben Najem" userId="5d5d9c33-4a8f-4fad-a74b-e23ae769dead" providerId="ADAL" clId="{9BC4A8D2-6BD3-4F6E-9B89-9E8D97E5DD9E}" dt="2026-03-30T14:55:27.346" v="1012" actId="1076"/>
          <ac:picMkLst>
            <pc:docMk/>
            <pc:sldMk cId="1679032259" sldId="960"/>
            <ac:picMk id="3" creationId="{8CF1E853-7414-F609-7CEA-E5203408056D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4:56:00.120" v="1021" actId="1076"/>
        <pc:sldMkLst>
          <pc:docMk/>
          <pc:sldMk cId="311885284" sldId="962"/>
        </pc:sldMkLst>
        <pc:spChg chg="mod">
          <ac:chgData name="Salima  Ben Najem" userId="5d5d9c33-4a8f-4fad-a74b-e23ae769dead" providerId="ADAL" clId="{9BC4A8D2-6BD3-4F6E-9B89-9E8D97E5DD9E}" dt="2026-03-30T14:56:00.120" v="1021" actId="1076"/>
          <ac:spMkLst>
            <pc:docMk/>
            <pc:sldMk cId="311885284" sldId="962"/>
            <ac:spMk id="9" creationId="{07B40A60-E859-1AC1-85C8-C572670174D3}"/>
          </ac:spMkLst>
        </pc:spChg>
        <pc:picChg chg="add mod">
          <ac:chgData name="Salima  Ben Najem" userId="5d5d9c33-4a8f-4fad-a74b-e23ae769dead" providerId="ADAL" clId="{9BC4A8D2-6BD3-4F6E-9B89-9E8D97E5DD9E}" dt="2026-03-30T14:55:56.229" v="1020" actId="1076"/>
          <ac:picMkLst>
            <pc:docMk/>
            <pc:sldMk cId="311885284" sldId="962"/>
            <ac:picMk id="2" creationId="{9CBED925-77E8-561F-EC62-D2E466DA61CF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13:08.826" v="1195" actId="1076"/>
        <pc:sldMkLst>
          <pc:docMk/>
          <pc:sldMk cId="2956896936" sldId="963"/>
        </pc:sldMkLst>
        <pc:picChg chg="add mod">
          <ac:chgData name="Salima  Ben Najem" userId="5d5d9c33-4a8f-4fad-a74b-e23ae769dead" providerId="ADAL" clId="{9BC4A8D2-6BD3-4F6E-9B89-9E8D97E5DD9E}" dt="2026-03-30T15:13:08.826" v="1195" actId="1076"/>
          <ac:picMkLst>
            <pc:docMk/>
            <pc:sldMk cId="2956896936" sldId="963"/>
            <ac:picMk id="3" creationId="{C4958A23-E530-65CD-DC6B-EE3F6D6E362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38:31.383" v="1495" actId="20577"/>
        <pc:sldMkLst>
          <pc:docMk/>
          <pc:sldMk cId="2676537396" sldId="964"/>
        </pc:sldMkLst>
        <pc:spChg chg="del">
          <ac:chgData name="Salima  Ben Najem" userId="5d5d9c33-4a8f-4fad-a74b-e23ae769dead" providerId="ADAL" clId="{9BC4A8D2-6BD3-4F6E-9B89-9E8D97E5DD9E}" dt="2026-03-30T15:37:56.701" v="1484" actId="478"/>
          <ac:spMkLst>
            <pc:docMk/>
            <pc:sldMk cId="2676537396" sldId="964"/>
            <ac:spMk id="2" creationId="{B5992812-C9D6-798C-685D-D404C7ECD5FF}"/>
          </ac:spMkLst>
        </pc:spChg>
        <pc:spChg chg="mod">
          <ac:chgData name="Salima  Ben Najem" userId="5d5d9c33-4a8f-4fad-a74b-e23ae769dead" providerId="ADAL" clId="{9BC4A8D2-6BD3-4F6E-9B89-9E8D97E5DD9E}" dt="2026-03-30T15:38:31.383" v="1495" actId="20577"/>
          <ac:spMkLst>
            <pc:docMk/>
            <pc:sldMk cId="2676537396" sldId="964"/>
            <ac:spMk id="8" creationId="{230A86AB-BFB2-6904-BF28-51993985EA66}"/>
          </ac:spMkLst>
        </pc:spChg>
        <pc:picChg chg="add mod ord">
          <ac:chgData name="Salima  Ben Najem" userId="5d5d9c33-4a8f-4fad-a74b-e23ae769dead" providerId="ADAL" clId="{9BC4A8D2-6BD3-4F6E-9B89-9E8D97E5DD9E}" dt="2026-03-30T15:38:20.551" v="1491" actId="1076"/>
          <ac:picMkLst>
            <pc:docMk/>
            <pc:sldMk cId="2676537396" sldId="964"/>
            <ac:picMk id="3" creationId="{D945897B-CACE-1825-BAD3-F24DE717ECBE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2:40.736" v="1192" actId="1076"/>
        <pc:sldMkLst>
          <pc:docMk/>
          <pc:sldMk cId="287262644" sldId="974"/>
        </pc:sldMkLst>
        <pc:spChg chg="mod">
          <ac:chgData name="Salima  Ben Najem" userId="5d5d9c33-4a8f-4fad-a74b-e23ae769dead" providerId="ADAL" clId="{9BC4A8D2-6BD3-4F6E-9B89-9E8D97E5DD9E}" dt="2026-03-30T15:12:40.736" v="1192" actId="1076"/>
          <ac:spMkLst>
            <pc:docMk/>
            <pc:sldMk cId="287262644" sldId="974"/>
            <ac:spMk id="3" creationId="{D5613836-D53C-02F2-B551-C8A10012EE76}"/>
          </ac:spMkLst>
        </pc:spChg>
        <pc:picChg chg="add mod">
          <ac:chgData name="Salima  Ben Najem" userId="5d5d9c33-4a8f-4fad-a74b-e23ae769dead" providerId="ADAL" clId="{9BC4A8D2-6BD3-4F6E-9B89-9E8D97E5DD9E}" dt="2026-03-30T15:12:36.930" v="1191" actId="1076"/>
          <ac:picMkLst>
            <pc:docMk/>
            <pc:sldMk cId="287262644" sldId="974"/>
            <ac:picMk id="2" creationId="{062F47BD-4F5C-AB7D-28E2-7126F7667BBE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57:19.654" v="1038" actId="1076"/>
        <pc:sldMkLst>
          <pc:docMk/>
          <pc:sldMk cId="3165899508" sldId="978"/>
        </pc:sldMkLst>
        <pc:picChg chg="add mod">
          <ac:chgData name="Salima  Ben Najem" userId="5d5d9c33-4a8f-4fad-a74b-e23ae769dead" providerId="ADAL" clId="{9BC4A8D2-6BD3-4F6E-9B89-9E8D97E5DD9E}" dt="2026-03-30T14:57:19.654" v="1038" actId="1076"/>
          <ac:picMkLst>
            <pc:docMk/>
            <pc:sldMk cId="3165899508" sldId="978"/>
            <ac:picMk id="3" creationId="{EF4DB9E2-9958-C32E-2C51-17BA0ADBC776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4:57:47.307" v="1040"/>
        <pc:sldMkLst>
          <pc:docMk/>
          <pc:sldMk cId="3929600959" sldId="980"/>
        </pc:sldMkLst>
        <pc:spChg chg="mod">
          <ac:chgData name="Salima  Ben Najem" userId="5d5d9c33-4a8f-4fad-a74b-e23ae769dead" providerId="ADAL" clId="{9BC4A8D2-6BD3-4F6E-9B89-9E8D97E5DD9E}" dt="2026-03-18T12:17:41.588" v="370" actId="20577"/>
          <ac:spMkLst>
            <pc:docMk/>
            <pc:sldMk cId="3929600959" sldId="980"/>
            <ac:spMk id="3" creationId="{AD0E6F58-6185-F2ED-67F6-EBA0E1B2E874}"/>
          </ac:spMkLst>
        </pc:spChg>
        <pc:picChg chg="add mod">
          <ac:chgData name="Salima  Ben Najem" userId="5d5d9c33-4a8f-4fad-a74b-e23ae769dead" providerId="ADAL" clId="{9BC4A8D2-6BD3-4F6E-9B89-9E8D97E5DD9E}" dt="2026-03-30T14:57:47.307" v="1040"/>
          <ac:picMkLst>
            <pc:docMk/>
            <pc:sldMk cId="3929600959" sldId="980"/>
            <ac:picMk id="4" creationId="{055BA9A7-019C-F15E-BFEC-8FD21FC1A395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08:22.228" v="1149" actId="1076"/>
        <pc:sldMkLst>
          <pc:docMk/>
          <pc:sldMk cId="1458704439" sldId="981"/>
        </pc:sldMkLst>
        <pc:picChg chg="add mod">
          <ac:chgData name="Salima  Ben Najem" userId="5d5d9c33-4a8f-4fad-a74b-e23ae769dead" providerId="ADAL" clId="{9BC4A8D2-6BD3-4F6E-9B89-9E8D97E5DD9E}" dt="2026-03-30T15:08:22.228" v="1149" actId="1076"/>
          <ac:picMkLst>
            <pc:docMk/>
            <pc:sldMk cId="1458704439" sldId="981"/>
            <ac:picMk id="3" creationId="{F5FBB732-BCA3-337F-95B0-44664C99E8B5}"/>
          </ac:picMkLst>
        </pc:picChg>
      </pc:sldChg>
      <pc:sldChg chg="modSp mod">
        <pc:chgData name="Salima  Ben Najem" userId="5d5d9c33-4a8f-4fad-a74b-e23ae769dead" providerId="ADAL" clId="{9BC4A8D2-6BD3-4F6E-9B89-9E8D97E5DD9E}" dt="2026-03-18T12:16:09.178" v="258" actId="20577"/>
        <pc:sldMkLst>
          <pc:docMk/>
          <pc:sldMk cId="148434463" sldId="1000"/>
        </pc:sldMkLst>
        <pc:spChg chg="mod">
          <ac:chgData name="Salima  Ben Najem" userId="5d5d9c33-4a8f-4fad-a74b-e23ae769dead" providerId="ADAL" clId="{9BC4A8D2-6BD3-4F6E-9B89-9E8D97E5DD9E}" dt="2026-03-18T12:16:09.178" v="258" actId="20577"/>
          <ac:spMkLst>
            <pc:docMk/>
            <pc:sldMk cId="148434463" sldId="1000"/>
            <ac:spMk id="5" creationId="{8BE1566B-D585-7E21-D244-BCFCE70B9FA4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8T12:27:37.831" v="690" actId="207"/>
        <pc:sldMkLst>
          <pc:docMk/>
          <pc:sldMk cId="4117691748" sldId="1006"/>
        </pc:sldMkLst>
        <pc:spChg chg="add mod">
          <ac:chgData name="Salima  Ben Najem" userId="5d5d9c33-4a8f-4fad-a74b-e23ae769dead" providerId="ADAL" clId="{9BC4A8D2-6BD3-4F6E-9B89-9E8D97E5DD9E}" dt="2026-03-18T12:27:37.831" v="690" actId="207"/>
          <ac:spMkLst>
            <pc:docMk/>
            <pc:sldMk cId="4117691748" sldId="1006"/>
            <ac:spMk id="2" creationId="{6DCA9DCF-3DCE-B095-D05D-4F0F74FF2D7C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18T12:40:47.232" v="742"/>
        <pc:sldMkLst>
          <pc:docMk/>
          <pc:sldMk cId="1228419278" sldId="1008"/>
        </pc:sldMkLst>
        <pc:spChg chg="add mod">
          <ac:chgData name="Salima  Ben Najem" userId="5d5d9c33-4a8f-4fad-a74b-e23ae769dead" providerId="ADAL" clId="{9BC4A8D2-6BD3-4F6E-9B89-9E8D97E5DD9E}" dt="2026-03-18T12:40:47.232" v="742"/>
          <ac:spMkLst>
            <pc:docMk/>
            <pc:sldMk cId="1228419278" sldId="1008"/>
            <ac:spMk id="9" creationId="{DD18C470-10B0-7E15-D8B5-49CA1A01F48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3-30T15:39:09.062" v="1515" actId="1038"/>
        <pc:sldMkLst>
          <pc:docMk/>
          <pc:sldMk cId="3471369106" sldId="1010"/>
        </pc:sldMkLst>
        <pc:spChg chg="del">
          <ac:chgData name="Salima  Ben Najem" userId="5d5d9c33-4a8f-4fad-a74b-e23ae769dead" providerId="ADAL" clId="{9BC4A8D2-6BD3-4F6E-9B89-9E8D97E5DD9E}" dt="2026-03-30T15:38:50.331" v="1496" actId="478"/>
          <ac:spMkLst>
            <pc:docMk/>
            <pc:sldMk cId="3471369106" sldId="1010"/>
            <ac:spMk id="3" creationId="{24450DB3-6C31-837E-61E1-D243F991F6FC}"/>
          </ac:spMkLst>
        </pc:spChg>
        <pc:spChg chg="mod">
          <ac:chgData name="Salima  Ben Najem" userId="5d5d9c33-4a8f-4fad-a74b-e23ae769dead" providerId="ADAL" clId="{9BC4A8D2-6BD3-4F6E-9B89-9E8D97E5DD9E}" dt="2026-03-30T15:39:09.062" v="1515" actId="1038"/>
          <ac:spMkLst>
            <pc:docMk/>
            <pc:sldMk cId="3471369106" sldId="1010"/>
            <ac:spMk id="5" creationId="{0555BADC-6C96-171D-5E5E-EEDB043A5552}"/>
          </ac:spMkLst>
        </pc:spChg>
        <pc:picChg chg="add mod ord">
          <ac:chgData name="Salima  Ben Najem" userId="5d5d9c33-4a8f-4fad-a74b-e23ae769dead" providerId="ADAL" clId="{9BC4A8D2-6BD3-4F6E-9B89-9E8D97E5DD9E}" dt="2026-03-30T15:38:59.589" v="1498" actId="167"/>
          <ac:picMkLst>
            <pc:docMk/>
            <pc:sldMk cId="3471369106" sldId="1010"/>
            <ac:picMk id="2" creationId="{B39F7A26-C488-DCA7-895D-D882405327B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32:36.836" v="1406" actId="1076"/>
        <pc:sldMkLst>
          <pc:docMk/>
          <pc:sldMk cId="2196186649" sldId="1014"/>
        </pc:sldMkLst>
        <pc:picChg chg="add del mod">
          <ac:chgData name="Salima  Ben Najem" userId="5d5d9c33-4a8f-4fad-a74b-e23ae769dead" providerId="ADAL" clId="{9BC4A8D2-6BD3-4F6E-9B89-9E8D97E5DD9E}" dt="2026-03-30T15:32:33.065" v="1404" actId="478"/>
          <ac:picMkLst>
            <pc:docMk/>
            <pc:sldMk cId="2196186649" sldId="1014"/>
            <ac:picMk id="2" creationId="{2974ACCA-5F40-6A49-5894-EB5933AF09A8}"/>
          </ac:picMkLst>
        </pc:picChg>
        <pc:picChg chg="add mod">
          <ac:chgData name="Salima  Ben Najem" userId="5d5d9c33-4a8f-4fad-a74b-e23ae769dead" providerId="ADAL" clId="{9BC4A8D2-6BD3-4F6E-9B89-9E8D97E5DD9E}" dt="2026-03-30T15:32:36.836" v="1406" actId="1076"/>
          <ac:picMkLst>
            <pc:docMk/>
            <pc:sldMk cId="2196186649" sldId="1014"/>
            <ac:picMk id="3" creationId="{AA69ABED-C0AC-F89D-8AD7-5432397395AD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10:45.448" v="1170" actId="1076"/>
        <pc:sldMkLst>
          <pc:docMk/>
          <pc:sldMk cId="974073412" sldId="1017"/>
        </pc:sldMkLst>
        <pc:spChg chg="mod">
          <ac:chgData name="Salima  Ben Najem" userId="5d5d9c33-4a8f-4fad-a74b-e23ae769dead" providerId="ADAL" clId="{9BC4A8D2-6BD3-4F6E-9B89-9E8D97E5DD9E}" dt="2026-03-30T15:10:45.448" v="1170" actId="1076"/>
          <ac:spMkLst>
            <pc:docMk/>
            <pc:sldMk cId="974073412" sldId="1017"/>
            <ac:spMk id="3" creationId="{6F687921-0237-4105-5BA1-82C2020F7B97}"/>
          </ac:spMkLst>
        </pc:spChg>
        <pc:picChg chg="add mod">
          <ac:chgData name="Salima  Ben Najem" userId="5d5d9c33-4a8f-4fad-a74b-e23ae769dead" providerId="ADAL" clId="{9BC4A8D2-6BD3-4F6E-9B89-9E8D97E5DD9E}" dt="2026-03-30T15:10:41.446" v="1169" actId="14100"/>
          <ac:picMkLst>
            <pc:docMk/>
            <pc:sldMk cId="974073412" sldId="1017"/>
            <ac:picMk id="2" creationId="{3A77A96A-CF72-EC87-E75D-8637DD9BB22F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5:09:40.745" v="1160" actId="1076"/>
        <pc:sldMkLst>
          <pc:docMk/>
          <pc:sldMk cId="3195483231" sldId="1018"/>
        </pc:sldMkLst>
        <pc:picChg chg="add mod">
          <ac:chgData name="Salima  Ben Najem" userId="5d5d9c33-4a8f-4fad-a74b-e23ae769dead" providerId="ADAL" clId="{9BC4A8D2-6BD3-4F6E-9B89-9E8D97E5DD9E}" dt="2026-03-30T15:09:40.745" v="1160" actId="1076"/>
          <ac:picMkLst>
            <pc:docMk/>
            <pc:sldMk cId="3195483231" sldId="1018"/>
            <ac:picMk id="3" creationId="{B8963C78-5C13-DCBE-7CC5-3DFA0DA211AD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41:53.548" v="897" actId="1076"/>
        <pc:sldMkLst>
          <pc:docMk/>
          <pc:sldMk cId="3384507294" sldId="1019"/>
        </pc:sldMkLst>
        <pc:picChg chg="add mod">
          <ac:chgData name="Salima  Ben Najem" userId="5d5d9c33-4a8f-4fad-a74b-e23ae769dead" providerId="ADAL" clId="{9BC4A8D2-6BD3-4F6E-9B89-9E8D97E5DD9E}" dt="2026-03-30T14:41:53.548" v="897" actId="1076"/>
          <ac:picMkLst>
            <pc:docMk/>
            <pc:sldMk cId="3384507294" sldId="1019"/>
            <ac:picMk id="3" creationId="{7D439023-8D94-900D-7ACF-FC57ECA16DF6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09:24.183" v="1157" actId="14100"/>
        <pc:sldMkLst>
          <pc:docMk/>
          <pc:sldMk cId="284848550" sldId="1024"/>
        </pc:sldMkLst>
        <pc:spChg chg="mod">
          <ac:chgData name="Salima  Ben Najem" userId="5d5d9c33-4a8f-4fad-a74b-e23ae769dead" providerId="ADAL" clId="{9BC4A8D2-6BD3-4F6E-9B89-9E8D97E5DD9E}" dt="2026-03-30T15:09:20.455" v="1156" actId="1076"/>
          <ac:spMkLst>
            <pc:docMk/>
            <pc:sldMk cId="284848550" sldId="1024"/>
            <ac:spMk id="3" creationId="{5AE34576-FFB2-29BF-7F60-AE71DE9E1BB1}"/>
          </ac:spMkLst>
        </pc:spChg>
        <pc:picChg chg="add mod">
          <ac:chgData name="Salima  Ben Najem" userId="5d5d9c33-4a8f-4fad-a74b-e23ae769dead" providerId="ADAL" clId="{9BC4A8D2-6BD3-4F6E-9B89-9E8D97E5DD9E}" dt="2026-03-30T15:09:24.183" v="1157" actId="14100"/>
          <ac:picMkLst>
            <pc:docMk/>
            <pc:sldMk cId="284848550" sldId="1024"/>
            <ac:picMk id="2" creationId="{00B57CBD-D76A-8D04-D1B0-7C027313BA74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20:17.340" v="1283" actId="20577"/>
        <pc:sldMkLst>
          <pc:docMk/>
          <pc:sldMk cId="119434994" sldId="1033"/>
        </pc:sldMkLst>
        <pc:spChg chg="mod">
          <ac:chgData name="Salima  Ben Najem" userId="5d5d9c33-4a8f-4fad-a74b-e23ae769dead" providerId="ADAL" clId="{9BC4A8D2-6BD3-4F6E-9B89-9E8D97E5DD9E}" dt="2026-03-30T15:20:17.340" v="1283" actId="20577"/>
          <ac:spMkLst>
            <pc:docMk/>
            <pc:sldMk cId="119434994" sldId="1033"/>
            <ac:spMk id="5" creationId="{7C8CC974-484A-C0F7-E476-1E29827FEE4E}"/>
          </ac:spMkLst>
        </pc:spChg>
        <pc:picChg chg="add mod">
          <ac:chgData name="Salima  Ben Najem" userId="5d5d9c33-4a8f-4fad-a74b-e23ae769dead" providerId="ADAL" clId="{9BC4A8D2-6BD3-4F6E-9B89-9E8D97E5DD9E}" dt="2026-03-30T15:20:06.119" v="1253" actId="1076"/>
          <ac:picMkLst>
            <pc:docMk/>
            <pc:sldMk cId="119434994" sldId="1033"/>
            <ac:picMk id="2" creationId="{16917093-DF34-926B-BF7D-832CE273C385}"/>
          </ac:picMkLst>
        </pc:picChg>
        <pc:picChg chg="add mod">
          <ac:chgData name="Salima  Ben Najem" userId="5d5d9c33-4a8f-4fad-a74b-e23ae769dead" providerId="ADAL" clId="{9BC4A8D2-6BD3-4F6E-9B89-9E8D97E5DD9E}" dt="2026-03-30T15:20:06.119" v="1253" actId="1076"/>
          <ac:picMkLst>
            <pc:docMk/>
            <pc:sldMk cId="119434994" sldId="1033"/>
            <ac:picMk id="3" creationId="{8DEE9986-CA7A-B5C1-66CA-08CC48C2249F}"/>
          </ac:picMkLst>
        </pc:picChg>
        <pc:picChg chg="add mod">
          <ac:chgData name="Salima  Ben Najem" userId="5d5d9c33-4a8f-4fad-a74b-e23ae769dead" providerId="ADAL" clId="{9BC4A8D2-6BD3-4F6E-9B89-9E8D97E5DD9E}" dt="2026-03-30T15:20:06.119" v="1253" actId="1076"/>
          <ac:picMkLst>
            <pc:docMk/>
            <pc:sldMk cId="119434994" sldId="1033"/>
            <ac:picMk id="6" creationId="{314D5600-931E-0943-5E2A-BBE19DF40309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5:20:53.609" v="1325" actId="20577"/>
        <pc:sldMkLst>
          <pc:docMk/>
          <pc:sldMk cId="1851607726" sldId="1034"/>
        </pc:sldMkLst>
        <pc:spChg chg="mod">
          <ac:chgData name="Salima  Ben Najem" userId="5d5d9c33-4a8f-4fad-a74b-e23ae769dead" providerId="ADAL" clId="{9BC4A8D2-6BD3-4F6E-9B89-9E8D97E5DD9E}" dt="2026-03-30T15:20:53.609" v="1325" actId="20577"/>
          <ac:spMkLst>
            <pc:docMk/>
            <pc:sldMk cId="1851607726" sldId="1034"/>
            <ac:spMk id="5" creationId="{648B1E26-F838-55F1-D046-A8CB033B74A6}"/>
          </ac:spMkLst>
        </pc:spChg>
        <pc:picChg chg="add mod">
          <ac:chgData name="Salima  Ben Najem" userId="5d5d9c33-4a8f-4fad-a74b-e23ae769dead" providerId="ADAL" clId="{9BC4A8D2-6BD3-4F6E-9B89-9E8D97E5DD9E}" dt="2026-03-30T15:20:45.612" v="1306"/>
          <ac:picMkLst>
            <pc:docMk/>
            <pc:sldMk cId="1851607726" sldId="1034"/>
            <ac:picMk id="2" creationId="{F8258C42-56F7-7CF4-91BF-85CF9D9D1B52}"/>
          </ac:picMkLst>
        </pc:picChg>
        <pc:picChg chg="add mod">
          <ac:chgData name="Salima  Ben Najem" userId="5d5d9c33-4a8f-4fad-a74b-e23ae769dead" providerId="ADAL" clId="{9BC4A8D2-6BD3-4F6E-9B89-9E8D97E5DD9E}" dt="2026-03-30T15:20:45.612" v="1306"/>
          <ac:picMkLst>
            <pc:docMk/>
            <pc:sldMk cId="1851607726" sldId="1034"/>
            <ac:picMk id="3" creationId="{94845C11-05DD-6BD3-274C-15D6B83831DF}"/>
          </ac:picMkLst>
        </pc:picChg>
        <pc:picChg chg="add mod">
          <ac:chgData name="Salima  Ben Najem" userId="5d5d9c33-4a8f-4fad-a74b-e23ae769dead" providerId="ADAL" clId="{9BC4A8D2-6BD3-4F6E-9B89-9E8D97E5DD9E}" dt="2026-03-30T15:20:45.612" v="1306"/>
          <ac:picMkLst>
            <pc:docMk/>
            <pc:sldMk cId="1851607726" sldId="1034"/>
            <ac:picMk id="6" creationId="{A1378A84-2B4E-5CDF-6672-A44AD30223D0}"/>
          </ac:picMkLst>
        </pc:picChg>
      </pc:sldChg>
      <pc:sldChg chg="addSp delSp modSp add mod">
        <pc:chgData name="Salima  Ben Najem" userId="5d5d9c33-4a8f-4fad-a74b-e23ae769dead" providerId="ADAL" clId="{9BC4A8D2-6BD3-4F6E-9B89-9E8D97E5DD9E}" dt="2026-03-30T15:35:35.007" v="1481" actId="113"/>
        <pc:sldMkLst>
          <pc:docMk/>
          <pc:sldMk cId="248956419" sldId="1041"/>
        </pc:sldMkLst>
        <pc:spChg chg="mod">
          <ac:chgData name="Salima  Ben Najem" userId="5d5d9c33-4a8f-4fad-a74b-e23ae769dead" providerId="ADAL" clId="{9BC4A8D2-6BD3-4F6E-9B89-9E8D97E5DD9E}" dt="2026-03-30T15:35:35.007" v="1481" actId="113"/>
          <ac:spMkLst>
            <pc:docMk/>
            <pc:sldMk cId="248956419" sldId="1041"/>
            <ac:spMk id="14" creationId="{934C2653-1352-A4DB-69F5-84BF8D581A88}"/>
          </ac:spMkLst>
        </pc:spChg>
        <pc:picChg chg="del">
          <ac:chgData name="Salima  Ben Najem" userId="5d5d9c33-4a8f-4fad-a74b-e23ae769dead" providerId="ADAL" clId="{9BC4A8D2-6BD3-4F6E-9B89-9E8D97E5DD9E}" dt="2026-03-30T15:35:18.409" v="1477" actId="478"/>
          <ac:picMkLst>
            <pc:docMk/>
            <pc:sldMk cId="248956419" sldId="1041"/>
            <ac:picMk id="2" creationId="{7BB5F68C-5F6E-1066-0930-C6098758DD72}"/>
          </ac:picMkLst>
        </pc:picChg>
        <pc:picChg chg="add mod">
          <ac:chgData name="Salima  Ben Najem" userId="5d5d9c33-4a8f-4fad-a74b-e23ae769dead" providerId="ADAL" clId="{9BC4A8D2-6BD3-4F6E-9B89-9E8D97E5DD9E}" dt="2026-03-30T15:35:18.978" v="1478"/>
          <ac:picMkLst>
            <pc:docMk/>
            <pc:sldMk cId="248956419" sldId="1041"/>
            <ac:picMk id="3" creationId="{332C225D-AA57-5CDE-6DB6-BC400945C20D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4:53:34.373" v="991" actId="1076"/>
        <pc:sldMkLst>
          <pc:docMk/>
          <pc:sldMk cId="4121812886" sldId="1048"/>
        </pc:sldMkLst>
        <pc:spChg chg="mod">
          <ac:chgData name="Salima  Ben Najem" userId="5d5d9c33-4a8f-4fad-a74b-e23ae769dead" providerId="ADAL" clId="{9BC4A8D2-6BD3-4F6E-9B89-9E8D97E5DD9E}" dt="2026-03-18T12:16:33.998" v="311" actId="20577"/>
          <ac:spMkLst>
            <pc:docMk/>
            <pc:sldMk cId="4121812886" sldId="1048"/>
            <ac:spMk id="10" creationId="{BE4A1C95-D8BE-74BC-C12B-E4AA02EC52A9}"/>
          </ac:spMkLst>
        </pc:spChg>
        <pc:picChg chg="add mod">
          <ac:chgData name="Salima  Ben Najem" userId="5d5d9c33-4a8f-4fad-a74b-e23ae769dead" providerId="ADAL" clId="{9BC4A8D2-6BD3-4F6E-9B89-9E8D97E5DD9E}" dt="2026-03-30T14:53:34.373" v="991" actId="1076"/>
          <ac:picMkLst>
            <pc:docMk/>
            <pc:sldMk cId="4121812886" sldId="1048"/>
            <ac:picMk id="3" creationId="{2062B7D7-30FB-25D2-9E1E-47D15CA661C7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53:16.168" v="987" actId="1076"/>
        <pc:sldMkLst>
          <pc:docMk/>
          <pc:sldMk cId="749849028" sldId="1049"/>
        </pc:sldMkLst>
        <pc:picChg chg="add mod">
          <ac:chgData name="Salima  Ben Najem" userId="5d5d9c33-4a8f-4fad-a74b-e23ae769dead" providerId="ADAL" clId="{9BC4A8D2-6BD3-4F6E-9B89-9E8D97E5DD9E}" dt="2026-03-30T14:53:16.168" v="987" actId="1076"/>
          <ac:picMkLst>
            <pc:docMk/>
            <pc:sldMk cId="749849028" sldId="1049"/>
            <ac:picMk id="3" creationId="{70CEC497-64B0-B51F-4397-DDF1A872517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4:38:28.370" v="892" actId="164"/>
        <pc:sldMkLst>
          <pc:docMk/>
          <pc:sldMk cId="2984935514" sldId="1057"/>
        </pc:sldMkLst>
        <pc:grpChg chg="add mod">
          <ac:chgData name="Salima  Ben Najem" userId="5d5d9c33-4a8f-4fad-a74b-e23ae769dead" providerId="ADAL" clId="{9BC4A8D2-6BD3-4F6E-9B89-9E8D97E5DD9E}" dt="2026-03-30T14:38:28.370" v="892" actId="164"/>
          <ac:grpSpMkLst>
            <pc:docMk/>
            <pc:sldMk cId="2984935514" sldId="1057"/>
            <ac:grpSpMk id="21" creationId="{10720A30-C8D3-7F72-0545-9F6BF0C7DCED}"/>
          </ac:grpSpMkLst>
        </pc:grpChg>
        <pc:picChg chg="add mod">
          <ac:chgData name="Salima  Ben Najem" userId="5d5d9c33-4a8f-4fad-a74b-e23ae769dead" providerId="ADAL" clId="{9BC4A8D2-6BD3-4F6E-9B89-9E8D97E5DD9E}" dt="2026-03-30T14:38:28.370" v="892" actId="164"/>
          <ac:picMkLst>
            <pc:docMk/>
            <pc:sldMk cId="2984935514" sldId="1057"/>
            <ac:picMk id="8" creationId="{90AAF23D-DF57-0CF8-FEC1-C6468151C368}"/>
          </ac:picMkLst>
        </pc:picChg>
        <pc:picChg chg="add mod">
          <ac:chgData name="Salima  Ben Najem" userId="5d5d9c33-4a8f-4fad-a74b-e23ae769dead" providerId="ADAL" clId="{9BC4A8D2-6BD3-4F6E-9B89-9E8D97E5DD9E}" dt="2026-03-30T14:38:28.370" v="892" actId="164"/>
          <ac:picMkLst>
            <pc:docMk/>
            <pc:sldMk cId="2984935514" sldId="1057"/>
            <ac:picMk id="10" creationId="{37698437-B8B6-4182-4000-465A5F075D77}"/>
          </ac:picMkLst>
        </pc:picChg>
        <pc:picChg chg="add mod">
          <ac:chgData name="Salima  Ben Najem" userId="5d5d9c33-4a8f-4fad-a74b-e23ae769dead" providerId="ADAL" clId="{9BC4A8D2-6BD3-4F6E-9B89-9E8D97E5DD9E}" dt="2026-03-30T14:38:28.370" v="892" actId="164"/>
          <ac:picMkLst>
            <pc:docMk/>
            <pc:sldMk cId="2984935514" sldId="1057"/>
            <ac:picMk id="12" creationId="{1DCEFC27-E3D7-5413-D843-312417063AF4}"/>
          </ac:picMkLst>
        </pc:picChg>
        <pc:picChg chg="add mod">
          <ac:chgData name="Salima  Ben Najem" userId="5d5d9c33-4a8f-4fad-a74b-e23ae769dead" providerId="ADAL" clId="{9BC4A8D2-6BD3-4F6E-9B89-9E8D97E5DD9E}" dt="2026-03-30T14:38:28.370" v="892" actId="164"/>
          <ac:picMkLst>
            <pc:docMk/>
            <pc:sldMk cId="2984935514" sldId="1057"/>
            <ac:picMk id="14" creationId="{F999BBA5-F58D-B40A-F7E8-97D9BFAFA41E}"/>
          </ac:picMkLst>
        </pc:picChg>
        <pc:picChg chg="add del mod">
          <ac:chgData name="Salima  Ben Najem" userId="5d5d9c33-4a8f-4fad-a74b-e23ae769dead" providerId="ADAL" clId="{9BC4A8D2-6BD3-4F6E-9B89-9E8D97E5DD9E}" dt="2026-03-30T14:30:32.781" v="766" actId="931"/>
          <ac:picMkLst>
            <pc:docMk/>
            <pc:sldMk cId="2984935514" sldId="1057"/>
            <ac:picMk id="16" creationId="{47A1D511-9A3A-F7D9-79BA-4FA48EDEB198}"/>
          </ac:picMkLst>
        </pc:picChg>
        <pc:picChg chg="add del mod">
          <ac:chgData name="Salima  Ben Najem" userId="5d5d9c33-4a8f-4fad-a74b-e23ae769dead" providerId="ADAL" clId="{9BC4A8D2-6BD3-4F6E-9B89-9E8D97E5DD9E}" dt="2026-03-30T14:30:55.694" v="768" actId="931"/>
          <ac:picMkLst>
            <pc:docMk/>
            <pc:sldMk cId="2984935514" sldId="1057"/>
            <ac:picMk id="18" creationId="{857F660E-6D0C-8A60-A3CF-54843DC1E419}"/>
          </ac:picMkLst>
        </pc:picChg>
        <pc:picChg chg="add mod">
          <ac:chgData name="Salima  Ben Najem" userId="5d5d9c33-4a8f-4fad-a74b-e23ae769dead" providerId="ADAL" clId="{9BC4A8D2-6BD3-4F6E-9B89-9E8D97E5DD9E}" dt="2026-03-30T14:38:28.370" v="892" actId="164"/>
          <ac:picMkLst>
            <pc:docMk/>
            <pc:sldMk cId="2984935514" sldId="1057"/>
            <ac:picMk id="20" creationId="{CB7B7636-C0F6-CC2C-D06F-1150B8E95C73}"/>
          </ac:picMkLst>
        </pc:picChg>
      </pc:sldChg>
      <pc:sldChg chg="addSp delSp modSp mod modAnim">
        <pc:chgData name="Salima  Ben Najem" userId="5d5d9c33-4a8f-4fad-a74b-e23ae769dead" providerId="ADAL" clId="{9BC4A8D2-6BD3-4F6E-9B89-9E8D97E5DD9E}" dt="2026-03-30T15:16:11.106" v="1230" actId="1076"/>
        <pc:sldMkLst>
          <pc:docMk/>
          <pc:sldMk cId="3208579382" sldId="1058"/>
        </pc:sldMkLst>
        <pc:spChg chg="del">
          <ac:chgData name="Salima  Ben Najem" userId="5d5d9c33-4a8f-4fad-a74b-e23ae769dead" providerId="ADAL" clId="{9BC4A8D2-6BD3-4F6E-9B89-9E8D97E5DD9E}" dt="2026-03-30T15:15:40.986" v="1222" actId="478"/>
          <ac:spMkLst>
            <pc:docMk/>
            <pc:sldMk cId="3208579382" sldId="1058"/>
            <ac:spMk id="6" creationId="{2E8FD81F-F640-C68E-C928-E35A09667D3B}"/>
          </ac:spMkLst>
        </pc:spChg>
        <pc:picChg chg="add mod">
          <ac:chgData name="Salima  Ben Najem" userId="5d5d9c33-4a8f-4fad-a74b-e23ae769dead" providerId="ADAL" clId="{9BC4A8D2-6BD3-4F6E-9B89-9E8D97E5DD9E}" dt="2026-03-30T15:16:11.106" v="1230" actId="1076"/>
          <ac:picMkLst>
            <pc:docMk/>
            <pc:sldMk cId="3208579382" sldId="1058"/>
            <ac:picMk id="3" creationId="{83F19231-25E3-0C81-63AA-A55CEB79F3D7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27:09.144" v="1376" actId="14100"/>
        <pc:sldMkLst>
          <pc:docMk/>
          <pc:sldMk cId="2323220115" sldId="1060"/>
        </pc:sldMkLst>
        <pc:picChg chg="add mod">
          <ac:chgData name="Salima  Ben Najem" userId="5d5d9c33-4a8f-4fad-a74b-e23ae769dead" providerId="ADAL" clId="{9BC4A8D2-6BD3-4F6E-9B89-9E8D97E5DD9E}" dt="2026-03-30T15:27:02.217" v="1374" actId="14100"/>
          <ac:picMkLst>
            <pc:docMk/>
            <pc:sldMk cId="2323220115" sldId="1060"/>
            <ac:picMk id="3" creationId="{47A51AB5-C228-DAF6-7F1C-820183796655}"/>
          </ac:picMkLst>
        </pc:picChg>
        <pc:picChg chg="add del mod">
          <ac:chgData name="Salima  Ben Najem" userId="5d5d9c33-4a8f-4fad-a74b-e23ae769dead" providerId="ADAL" clId="{9BC4A8D2-6BD3-4F6E-9B89-9E8D97E5DD9E}" dt="2026-03-30T15:26:51.263" v="1372" actId="478"/>
          <ac:picMkLst>
            <pc:docMk/>
            <pc:sldMk cId="2323220115" sldId="1060"/>
            <ac:picMk id="4" creationId="{069D0D01-F448-95A1-65F8-5269CF8DCEB2}"/>
          </ac:picMkLst>
        </pc:picChg>
        <pc:picChg chg="del">
          <ac:chgData name="Salima  Ben Najem" userId="5d5d9c33-4a8f-4fad-a74b-e23ae769dead" providerId="ADAL" clId="{9BC4A8D2-6BD3-4F6E-9B89-9E8D97E5DD9E}" dt="2026-03-30T15:22:26.046" v="1331" actId="478"/>
          <ac:picMkLst>
            <pc:docMk/>
            <pc:sldMk cId="2323220115" sldId="1060"/>
            <ac:picMk id="5" creationId="{E0874D16-CA8F-7B6F-B821-C12B4AE07079}"/>
          </ac:picMkLst>
        </pc:picChg>
        <pc:picChg chg="del">
          <ac:chgData name="Salima  Ben Najem" userId="5d5d9c33-4a8f-4fad-a74b-e23ae769dead" providerId="ADAL" clId="{9BC4A8D2-6BD3-4F6E-9B89-9E8D97E5DD9E}" dt="2026-03-30T15:22:26.046" v="1331" actId="478"/>
          <ac:picMkLst>
            <pc:docMk/>
            <pc:sldMk cId="2323220115" sldId="1060"/>
            <ac:picMk id="7" creationId="{0CA2DB49-27BE-36D9-5104-773904BACA15}"/>
          </ac:picMkLst>
        </pc:picChg>
        <pc:picChg chg="add mod">
          <ac:chgData name="Salima  Ben Najem" userId="5d5d9c33-4a8f-4fad-a74b-e23ae769dead" providerId="ADAL" clId="{9BC4A8D2-6BD3-4F6E-9B89-9E8D97E5DD9E}" dt="2026-03-30T15:27:06.345" v="1375" actId="14100"/>
          <ac:picMkLst>
            <pc:docMk/>
            <pc:sldMk cId="2323220115" sldId="1060"/>
            <ac:picMk id="8" creationId="{05AA0CFD-4D53-561F-CE5E-5B97765A27A7}"/>
          </ac:picMkLst>
        </pc:picChg>
        <pc:picChg chg="add mod">
          <ac:chgData name="Salima  Ben Najem" userId="5d5d9c33-4a8f-4fad-a74b-e23ae769dead" providerId="ADAL" clId="{9BC4A8D2-6BD3-4F6E-9B89-9E8D97E5DD9E}" dt="2026-03-30T15:27:09.144" v="1376" actId="14100"/>
          <ac:picMkLst>
            <pc:docMk/>
            <pc:sldMk cId="2323220115" sldId="1060"/>
            <ac:picMk id="9" creationId="{B5140ECF-7CE4-35B8-C158-79F07775A6B5}"/>
          </ac:picMkLst>
        </pc:picChg>
        <pc:picChg chg="del">
          <ac:chgData name="Salima  Ben Najem" userId="5d5d9c33-4a8f-4fad-a74b-e23ae769dead" providerId="ADAL" clId="{9BC4A8D2-6BD3-4F6E-9B89-9E8D97E5DD9E}" dt="2026-03-30T15:22:26.046" v="1331" actId="478"/>
          <ac:picMkLst>
            <pc:docMk/>
            <pc:sldMk cId="2323220115" sldId="1060"/>
            <ac:picMk id="11" creationId="{E7583B60-8724-A2E0-1B30-A12C660C6B7C}"/>
          </ac:picMkLst>
        </pc:picChg>
        <pc:picChg chg="add del mod">
          <ac:chgData name="Salima  Ben Najem" userId="5d5d9c33-4a8f-4fad-a74b-e23ae769dead" providerId="ADAL" clId="{9BC4A8D2-6BD3-4F6E-9B89-9E8D97E5DD9E}" dt="2026-03-30T15:24:34.371" v="1353" actId="21"/>
          <ac:picMkLst>
            <pc:docMk/>
            <pc:sldMk cId="2323220115" sldId="1060"/>
            <ac:picMk id="12" creationId="{7EA51F22-9E25-1EA6-E490-05FB66234052}"/>
          </ac:picMkLst>
        </pc:picChg>
        <pc:picChg chg="del">
          <ac:chgData name="Salima  Ben Najem" userId="5d5d9c33-4a8f-4fad-a74b-e23ae769dead" providerId="ADAL" clId="{9BC4A8D2-6BD3-4F6E-9B89-9E8D97E5DD9E}" dt="2026-03-30T15:22:26.046" v="1331" actId="478"/>
          <ac:picMkLst>
            <pc:docMk/>
            <pc:sldMk cId="2323220115" sldId="1060"/>
            <ac:picMk id="13" creationId="{A2E9EECD-35E1-3097-EA8E-3B679903966C}"/>
          </ac:picMkLst>
        </pc:picChg>
        <pc:picChg chg="add mod">
          <ac:chgData name="Salima  Ben Najem" userId="5d5d9c33-4a8f-4fad-a74b-e23ae769dead" providerId="ADAL" clId="{9BC4A8D2-6BD3-4F6E-9B89-9E8D97E5DD9E}" dt="2026-03-30T15:26:55.747" v="1373" actId="1076"/>
          <ac:picMkLst>
            <pc:docMk/>
            <pc:sldMk cId="2323220115" sldId="1060"/>
            <ac:picMk id="14" creationId="{20E4B374-3D28-1B3E-57F5-166FBB10919A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3-30T15:28:24.774" v="1383" actId="14100"/>
        <pc:sldMkLst>
          <pc:docMk/>
          <pc:sldMk cId="1527961319" sldId="1061"/>
        </pc:sldMkLst>
        <pc:picChg chg="del mod">
          <ac:chgData name="Salima  Ben Najem" userId="5d5d9c33-4a8f-4fad-a74b-e23ae769dead" providerId="ADAL" clId="{9BC4A8D2-6BD3-4F6E-9B89-9E8D97E5DD9E}" dt="2026-03-30T15:22:55.145" v="1336" actId="478"/>
          <ac:picMkLst>
            <pc:docMk/>
            <pc:sldMk cId="1527961319" sldId="1061"/>
            <ac:picMk id="3" creationId="{D7249A0D-CB76-F643-B4EA-E71C9D6C4CF4}"/>
          </ac:picMkLst>
        </pc:picChg>
        <pc:picChg chg="add mod">
          <ac:chgData name="Salima  Ben Najem" userId="5d5d9c33-4a8f-4fad-a74b-e23ae769dead" providerId="ADAL" clId="{9BC4A8D2-6BD3-4F6E-9B89-9E8D97E5DD9E}" dt="2026-03-30T15:28:24.774" v="1383" actId="14100"/>
          <ac:picMkLst>
            <pc:docMk/>
            <pc:sldMk cId="1527961319" sldId="1061"/>
            <ac:picMk id="4" creationId="{8C930E45-5EF5-51DC-F50C-45886E2F0379}"/>
          </ac:picMkLst>
        </pc:picChg>
        <pc:picChg chg="add del mod">
          <ac:chgData name="Salima  Ben Najem" userId="5d5d9c33-4a8f-4fad-a74b-e23ae769dead" providerId="ADAL" clId="{9BC4A8D2-6BD3-4F6E-9B89-9E8D97E5DD9E}" dt="2026-03-30T15:28:09.608" v="1379" actId="478"/>
          <ac:picMkLst>
            <pc:docMk/>
            <pc:sldMk cId="1527961319" sldId="1061"/>
            <ac:picMk id="5" creationId="{BC993C09-675C-BC65-E5E0-391A12DD9A4C}"/>
          </ac:picMkLst>
        </pc:picChg>
        <pc:picChg chg="del mod">
          <ac:chgData name="Salima  Ben Najem" userId="5d5d9c33-4a8f-4fad-a74b-e23ae769dead" providerId="ADAL" clId="{9BC4A8D2-6BD3-4F6E-9B89-9E8D97E5DD9E}" dt="2026-03-30T15:22:55.145" v="1336" actId="478"/>
          <ac:picMkLst>
            <pc:docMk/>
            <pc:sldMk cId="1527961319" sldId="1061"/>
            <ac:picMk id="7" creationId="{41523CAF-3F95-91A8-9585-6BD57249C183}"/>
          </ac:picMkLst>
        </pc:picChg>
        <pc:picChg chg="add mod">
          <ac:chgData name="Salima  Ben Najem" userId="5d5d9c33-4a8f-4fad-a74b-e23ae769dead" providerId="ADAL" clId="{9BC4A8D2-6BD3-4F6E-9B89-9E8D97E5DD9E}" dt="2026-03-30T15:28:20.598" v="1382" actId="14100"/>
          <ac:picMkLst>
            <pc:docMk/>
            <pc:sldMk cId="1527961319" sldId="1061"/>
            <ac:picMk id="8" creationId="{2C458AB8-DAFF-7FB3-4CB4-01A752B57B65}"/>
          </ac:picMkLst>
        </pc:picChg>
        <pc:picChg chg="del">
          <ac:chgData name="Salima  Ben Najem" userId="5d5d9c33-4a8f-4fad-a74b-e23ae769dead" providerId="ADAL" clId="{9BC4A8D2-6BD3-4F6E-9B89-9E8D97E5DD9E}" dt="2026-03-30T15:22:55.145" v="1336" actId="478"/>
          <ac:picMkLst>
            <pc:docMk/>
            <pc:sldMk cId="1527961319" sldId="1061"/>
            <ac:picMk id="9" creationId="{67D3C1C5-116B-843D-F34D-93D770D59B4B}"/>
          </ac:picMkLst>
        </pc:picChg>
        <pc:picChg chg="add mod">
          <ac:chgData name="Salima  Ben Najem" userId="5d5d9c33-4a8f-4fad-a74b-e23ae769dead" providerId="ADAL" clId="{9BC4A8D2-6BD3-4F6E-9B89-9E8D97E5DD9E}" dt="2026-03-30T15:28:13.932" v="1380" actId="1076"/>
          <ac:picMkLst>
            <pc:docMk/>
            <pc:sldMk cId="1527961319" sldId="1061"/>
            <ac:picMk id="11" creationId="{C64A7960-1C22-337A-9430-5546E95DBD89}"/>
          </ac:picMkLst>
        </pc:picChg>
        <pc:picChg chg="add mod">
          <ac:chgData name="Salima  Ben Najem" userId="5d5d9c33-4a8f-4fad-a74b-e23ae769dead" providerId="ADAL" clId="{9BC4A8D2-6BD3-4F6E-9B89-9E8D97E5DD9E}" dt="2026-03-30T15:28:17.006" v="1381" actId="14100"/>
          <ac:picMkLst>
            <pc:docMk/>
            <pc:sldMk cId="1527961319" sldId="1061"/>
            <ac:picMk id="12" creationId="{7EA51F22-9E25-1EA6-E490-05FB66234052}"/>
          </ac:picMkLst>
        </pc:picChg>
        <pc:picChg chg="del mod">
          <ac:chgData name="Salima  Ben Najem" userId="5d5d9c33-4a8f-4fad-a74b-e23ae769dead" providerId="ADAL" clId="{9BC4A8D2-6BD3-4F6E-9B89-9E8D97E5DD9E}" dt="2026-03-30T15:22:55.145" v="1336" actId="478"/>
          <ac:picMkLst>
            <pc:docMk/>
            <pc:sldMk cId="1527961319" sldId="1061"/>
            <ac:picMk id="15" creationId="{A954CE03-6964-295A-A212-7C5831D108A1}"/>
          </ac:picMkLst>
        </pc:picChg>
      </pc:sldChg>
      <pc:sldChg chg="del">
        <pc:chgData name="Salima  Ben Najem" userId="5d5d9c33-4a8f-4fad-a74b-e23ae769dead" providerId="ADAL" clId="{9BC4A8D2-6BD3-4F6E-9B89-9E8D97E5DD9E}" dt="2026-03-30T15:23:24.543" v="1340" actId="47"/>
        <pc:sldMkLst>
          <pc:docMk/>
          <pc:sldMk cId="2145881654" sldId="1062"/>
        </pc:sldMkLst>
      </pc:sldChg>
      <pc:sldChg chg="addSp delSp modSp mod modAnim">
        <pc:chgData name="Salima  Ben Najem" userId="5d5d9c33-4a8f-4fad-a74b-e23ae769dead" providerId="ADAL" clId="{9BC4A8D2-6BD3-4F6E-9B89-9E8D97E5DD9E}" dt="2026-03-30T15:32:15.033" v="1400"/>
        <pc:sldMkLst>
          <pc:docMk/>
          <pc:sldMk cId="1823164846" sldId="1063"/>
        </pc:sldMkLst>
        <pc:spChg chg="del">
          <ac:chgData name="Salima  Ben Najem" userId="5d5d9c33-4a8f-4fad-a74b-e23ae769dead" providerId="ADAL" clId="{9BC4A8D2-6BD3-4F6E-9B89-9E8D97E5DD9E}" dt="2026-03-30T15:32:14.464" v="1399" actId="478"/>
          <ac:spMkLst>
            <pc:docMk/>
            <pc:sldMk cId="1823164846" sldId="1063"/>
            <ac:spMk id="3" creationId="{C50887CF-1AB0-E2FA-59F0-3B12CFB3CFDA}"/>
          </ac:spMkLst>
        </pc:spChg>
        <pc:picChg chg="add mod">
          <ac:chgData name="Salima  Ben Najem" userId="5d5d9c33-4a8f-4fad-a74b-e23ae769dead" providerId="ADAL" clId="{9BC4A8D2-6BD3-4F6E-9B89-9E8D97E5DD9E}" dt="2026-03-30T15:32:15.033" v="1400"/>
          <ac:picMkLst>
            <pc:docMk/>
            <pc:sldMk cId="1823164846" sldId="1063"/>
            <ac:picMk id="2" creationId="{0C77E9BE-C623-AC17-0495-193B8AE9259B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53:50.831" v="994" actId="1076"/>
        <pc:sldMkLst>
          <pc:docMk/>
          <pc:sldMk cId="1273128208" sldId="1065"/>
        </pc:sldMkLst>
        <pc:picChg chg="add mod">
          <ac:chgData name="Salima  Ben Najem" userId="5d5d9c33-4a8f-4fad-a74b-e23ae769dead" providerId="ADAL" clId="{9BC4A8D2-6BD3-4F6E-9B89-9E8D97E5DD9E}" dt="2026-03-30T14:53:50.831" v="994" actId="1076"/>
          <ac:picMkLst>
            <pc:docMk/>
            <pc:sldMk cId="1273128208" sldId="1065"/>
            <ac:picMk id="3" creationId="{62109D9F-5232-A956-34C7-026399AE74E9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4:54:15.230" v="998" actId="1076"/>
        <pc:sldMkLst>
          <pc:docMk/>
          <pc:sldMk cId="1159223203" sldId="1066"/>
        </pc:sldMkLst>
        <pc:spChg chg="mod">
          <ac:chgData name="Salima  Ben Najem" userId="5d5d9c33-4a8f-4fad-a74b-e23ae769dead" providerId="ADAL" clId="{9BC4A8D2-6BD3-4F6E-9B89-9E8D97E5DD9E}" dt="2026-03-18T12:16:46.450" v="325" actId="20577"/>
          <ac:spMkLst>
            <pc:docMk/>
            <pc:sldMk cId="1159223203" sldId="1066"/>
            <ac:spMk id="10" creationId="{7F8440E7-9CB6-799C-37E6-26AE8044E135}"/>
          </ac:spMkLst>
        </pc:spChg>
        <pc:picChg chg="add mod">
          <ac:chgData name="Salima  Ben Najem" userId="5d5d9c33-4a8f-4fad-a74b-e23ae769dead" providerId="ADAL" clId="{9BC4A8D2-6BD3-4F6E-9B89-9E8D97E5DD9E}" dt="2026-03-30T14:54:15.230" v="998" actId="1076"/>
          <ac:picMkLst>
            <pc:docMk/>
            <pc:sldMk cId="1159223203" sldId="1066"/>
            <ac:picMk id="2" creationId="{8DF80E51-01FA-013E-BFF0-31A597A4872E}"/>
          </ac:picMkLst>
        </pc:picChg>
      </pc:sldChg>
      <pc:sldChg chg="addSp modSp mod modAnim">
        <pc:chgData name="Salima  Ben Najem" userId="5d5d9c33-4a8f-4fad-a74b-e23ae769dead" providerId="ADAL" clId="{9BC4A8D2-6BD3-4F6E-9B89-9E8D97E5DD9E}" dt="2026-03-30T14:56:21.331" v="1024" actId="1076"/>
        <pc:sldMkLst>
          <pc:docMk/>
          <pc:sldMk cId="4106595111" sldId="1067"/>
        </pc:sldMkLst>
        <pc:picChg chg="add mod">
          <ac:chgData name="Salima  Ben Najem" userId="5d5d9c33-4a8f-4fad-a74b-e23ae769dead" providerId="ADAL" clId="{9BC4A8D2-6BD3-4F6E-9B89-9E8D97E5DD9E}" dt="2026-03-30T14:56:21.331" v="1024" actId="1076"/>
          <ac:picMkLst>
            <pc:docMk/>
            <pc:sldMk cId="4106595111" sldId="1067"/>
            <ac:picMk id="3" creationId="{F66AB6FD-0C99-76AD-4437-4F737DC4FFF8}"/>
          </ac:picMkLst>
        </pc:picChg>
      </pc:sldChg>
      <pc:sldChg chg="addSp modSp mod">
        <pc:chgData name="Salima  Ben Najem" userId="5d5d9c33-4a8f-4fad-a74b-e23ae769dead" providerId="ADAL" clId="{9BC4A8D2-6BD3-4F6E-9B89-9E8D97E5DD9E}" dt="2026-03-30T14:57:01.933" v="1034" actId="1076"/>
        <pc:sldMkLst>
          <pc:docMk/>
          <pc:sldMk cId="857191879" sldId="1068"/>
        </pc:sldMkLst>
        <pc:spChg chg="mod">
          <ac:chgData name="Salima  Ben Najem" userId="5d5d9c33-4a8f-4fad-a74b-e23ae769dead" providerId="ADAL" clId="{9BC4A8D2-6BD3-4F6E-9B89-9E8D97E5DD9E}" dt="2026-03-30T14:57:01.933" v="1034" actId="1076"/>
          <ac:spMkLst>
            <pc:docMk/>
            <pc:sldMk cId="857191879" sldId="1068"/>
            <ac:spMk id="3" creationId="{4CBC091D-F15E-2B63-6580-10BBC138EE1B}"/>
          </ac:spMkLst>
        </pc:spChg>
        <pc:picChg chg="add mod">
          <ac:chgData name="Salima  Ben Najem" userId="5d5d9c33-4a8f-4fad-a74b-e23ae769dead" providerId="ADAL" clId="{9BC4A8D2-6BD3-4F6E-9B89-9E8D97E5DD9E}" dt="2026-03-30T14:56:59.129" v="1033" actId="1076"/>
          <ac:picMkLst>
            <pc:docMk/>
            <pc:sldMk cId="857191879" sldId="1068"/>
            <ac:picMk id="2" creationId="{91B3CE8E-85B9-3B25-A0F3-7089E7C75E9B}"/>
          </ac:picMkLst>
        </pc:picChg>
      </pc:sldChg>
      <pc:sldChg chg="addSp delSp modSp add mod">
        <pc:chgData name="Salima  Ben Najem" userId="5d5d9c33-4a8f-4fad-a74b-e23ae769dead" providerId="ADAL" clId="{9BC4A8D2-6BD3-4F6E-9B89-9E8D97E5DD9E}" dt="2026-03-30T15:34:22.361" v="1473" actId="113"/>
        <pc:sldMkLst>
          <pc:docMk/>
          <pc:sldMk cId="484429371" sldId="1069"/>
        </pc:sldMkLst>
        <pc:spChg chg="mod">
          <ac:chgData name="Salima  Ben Najem" userId="5d5d9c33-4a8f-4fad-a74b-e23ae769dead" providerId="ADAL" clId="{9BC4A8D2-6BD3-4F6E-9B89-9E8D97E5DD9E}" dt="2026-03-30T15:34:22.361" v="1473" actId="113"/>
          <ac:spMkLst>
            <pc:docMk/>
            <pc:sldMk cId="484429371" sldId="1069"/>
            <ac:spMk id="14" creationId="{296FAF4E-E7B1-36D7-90C3-5832798636DB}"/>
          </ac:spMkLst>
        </pc:spChg>
        <pc:picChg chg="del">
          <ac:chgData name="Salima  Ben Najem" userId="5d5d9c33-4a8f-4fad-a74b-e23ae769dead" providerId="ADAL" clId="{9BC4A8D2-6BD3-4F6E-9B89-9E8D97E5DD9E}" dt="2026-03-30T15:32:47.392" v="1407" actId="478"/>
          <ac:picMkLst>
            <pc:docMk/>
            <pc:sldMk cId="484429371" sldId="1069"/>
            <ac:picMk id="2" creationId="{C8B72B3F-691B-57AD-348C-6A2E95254943}"/>
          </ac:picMkLst>
        </pc:picChg>
        <pc:picChg chg="add mod">
          <ac:chgData name="Salima  Ben Najem" userId="5d5d9c33-4a8f-4fad-a74b-e23ae769dead" providerId="ADAL" clId="{9BC4A8D2-6BD3-4F6E-9B89-9E8D97E5DD9E}" dt="2026-03-30T15:32:58.387" v="1410" actId="1076"/>
          <ac:picMkLst>
            <pc:docMk/>
            <pc:sldMk cId="484429371" sldId="1069"/>
            <ac:picMk id="3" creationId="{1B7E5865-8515-8188-F06C-25302FA59BB4}"/>
          </ac:picMkLst>
        </pc:picChg>
      </pc:sldChg>
      <pc:sldChg chg="addSp delSp modSp add mod">
        <pc:chgData name="Salima  Ben Najem" userId="5d5d9c33-4a8f-4fad-a74b-e23ae769dead" providerId="ADAL" clId="{9BC4A8D2-6BD3-4F6E-9B89-9E8D97E5DD9E}" dt="2026-03-30T15:33:21.942" v="1414" actId="1076"/>
        <pc:sldMkLst>
          <pc:docMk/>
          <pc:sldMk cId="3563201531" sldId="1070"/>
        </pc:sldMkLst>
        <pc:spChg chg="mod">
          <ac:chgData name="Salima  Ben Najem" userId="5d5d9c33-4a8f-4fad-a74b-e23ae769dead" providerId="ADAL" clId="{9BC4A8D2-6BD3-4F6E-9B89-9E8D97E5DD9E}" dt="2026-03-18T12:38:49.007" v="735" actId="20577"/>
          <ac:spMkLst>
            <pc:docMk/>
            <pc:sldMk cId="3563201531" sldId="1070"/>
            <ac:spMk id="14" creationId="{3CB75621-3706-6C00-9858-F5C47359BA70}"/>
          </ac:spMkLst>
        </pc:spChg>
        <pc:picChg chg="del">
          <ac:chgData name="Salima  Ben Najem" userId="5d5d9c33-4a8f-4fad-a74b-e23ae769dead" providerId="ADAL" clId="{9BC4A8D2-6BD3-4F6E-9B89-9E8D97E5DD9E}" dt="2026-03-30T15:33:15.865" v="1412" actId="478"/>
          <ac:picMkLst>
            <pc:docMk/>
            <pc:sldMk cId="3563201531" sldId="1070"/>
            <ac:picMk id="2" creationId="{7BEBBB8B-F06B-5536-6F2A-036889428A5B}"/>
          </ac:picMkLst>
        </pc:picChg>
        <pc:picChg chg="add mod">
          <ac:chgData name="Salima  Ben Najem" userId="5d5d9c33-4a8f-4fad-a74b-e23ae769dead" providerId="ADAL" clId="{9BC4A8D2-6BD3-4F6E-9B89-9E8D97E5DD9E}" dt="2026-03-30T15:33:21.942" v="1414" actId="1076"/>
          <ac:picMkLst>
            <pc:docMk/>
            <pc:sldMk cId="3563201531" sldId="1070"/>
            <ac:picMk id="3" creationId="{6CD8A8B4-24D0-B5D0-D9EA-ECF3AC931D40}"/>
          </ac:picMkLst>
        </pc:picChg>
      </pc:sldChg>
      <pc:sldChg chg="addSp delSp modSp add mod">
        <pc:chgData name="Salima  Ben Najem" userId="5d5d9c33-4a8f-4fad-a74b-e23ae769dead" providerId="ADAL" clId="{9BC4A8D2-6BD3-4F6E-9B89-9E8D97E5DD9E}" dt="2026-03-30T15:35:11.848" v="1476" actId="113"/>
        <pc:sldMkLst>
          <pc:docMk/>
          <pc:sldMk cId="2527342386" sldId="1071"/>
        </pc:sldMkLst>
        <pc:spChg chg="mod">
          <ac:chgData name="Salima  Ben Najem" userId="5d5d9c33-4a8f-4fad-a74b-e23ae769dead" providerId="ADAL" clId="{9BC4A8D2-6BD3-4F6E-9B89-9E8D97E5DD9E}" dt="2026-03-30T15:35:11.848" v="1476" actId="113"/>
          <ac:spMkLst>
            <pc:docMk/>
            <pc:sldMk cId="2527342386" sldId="1071"/>
            <ac:spMk id="14" creationId="{64F58A88-C63B-BA7F-A5BD-403DBBA6E2A1}"/>
          </ac:spMkLst>
        </pc:spChg>
        <pc:picChg chg="del">
          <ac:chgData name="Salima  Ben Najem" userId="5d5d9c33-4a8f-4fad-a74b-e23ae769dead" providerId="ADAL" clId="{9BC4A8D2-6BD3-4F6E-9B89-9E8D97E5DD9E}" dt="2026-03-30T15:34:56.999" v="1474" actId="478"/>
          <ac:picMkLst>
            <pc:docMk/>
            <pc:sldMk cId="2527342386" sldId="1071"/>
            <ac:picMk id="2" creationId="{B6F3F717-4DE7-D31E-8526-FDF62AE6BB45}"/>
          </ac:picMkLst>
        </pc:picChg>
        <pc:picChg chg="add mod">
          <ac:chgData name="Salima  Ben Najem" userId="5d5d9c33-4a8f-4fad-a74b-e23ae769dead" providerId="ADAL" clId="{9BC4A8D2-6BD3-4F6E-9B89-9E8D97E5DD9E}" dt="2026-03-30T15:34:57.631" v="1475"/>
          <ac:picMkLst>
            <pc:docMk/>
            <pc:sldMk cId="2527342386" sldId="1071"/>
            <ac:picMk id="3" creationId="{57E7B298-19AC-7285-8DD7-529F2707B1B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print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2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1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3DA0B6-DE68-DDE3-1DDE-94CAF69D3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print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70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0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971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1978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217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6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2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2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28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print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0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04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9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15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31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47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5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955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638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85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90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56D476-F4EC-DC6F-9351-F947FCBC9E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3828"/>
          <a:stretch>
            <a:fillRect/>
          </a:stretch>
        </p:blipFill>
        <p:spPr>
          <a:xfrm>
            <a:off x="0" y="0"/>
            <a:ext cx="9144000" cy="690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440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907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51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92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97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2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7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071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3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179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58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17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028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07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8290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77930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43197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9949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5507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74220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60769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419100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7153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854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9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4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9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67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68.xml"/><Relationship Id="rId9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7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81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32" r:id="rId2"/>
    <p:sldLayoutId id="2147483833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72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17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9714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68678"/>
            <a:ext cx="157993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50929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7949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75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26368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04/04/2026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9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13" Type="http://schemas.openxmlformats.org/officeDocument/2006/relationships/image" Target="../media/image41.jp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17" Type="http://schemas.openxmlformats.org/officeDocument/2006/relationships/image" Target="../media/image45.jpg"/><Relationship Id="rId2" Type="http://schemas.openxmlformats.org/officeDocument/2006/relationships/video" Target="../media/media3.mp4"/><Relationship Id="rId16" Type="http://schemas.openxmlformats.org/officeDocument/2006/relationships/image" Target="../media/image44.jpg"/><Relationship Id="rId1" Type="http://schemas.microsoft.com/office/2007/relationships/media" Target="../media/media3.mp4"/><Relationship Id="rId6" Type="http://schemas.openxmlformats.org/officeDocument/2006/relationships/image" Target="../media/image34.jpg"/><Relationship Id="rId11" Type="http://schemas.openxmlformats.org/officeDocument/2006/relationships/image" Target="../media/image39.jpg"/><Relationship Id="rId5" Type="http://schemas.openxmlformats.org/officeDocument/2006/relationships/image" Target="../media/image33.png"/><Relationship Id="rId15" Type="http://schemas.openxmlformats.org/officeDocument/2006/relationships/image" Target="../media/image43.jp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Relationship Id="rId1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9.png"/><Relationship Id="rId5" Type="http://schemas.openxmlformats.org/officeDocument/2006/relationships/image" Target="../media/image32.png"/><Relationship Id="rId4" Type="http://schemas.openxmlformats.org/officeDocument/2006/relationships/image" Target="../media/image4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2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3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4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55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11.mp4"/><Relationship Id="rId7" Type="http://schemas.openxmlformats.org/officeDocument/2006/relationships/image" Target="../media/image56.gif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11.mp4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59.png"/><Relationship Id="rId7" Type="http://schemas.openxmlformats.org/officeDocument/2006/relationships/image" Target="../media/image4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60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61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62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63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64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65.png"/><Relationship Id="rId5" Type="http://schemas.openxmlformats.org/officeDocument/2006/relationships/image" Target="../media/image46.gif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18.mp4"/><Relationship Id="rId7" Type="http://schemas.openxmlformats.org/officeDocument/2006/relationships/image" Target="../media/image56.gif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18.mp4"/><Relationship Id="rId9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34.jpg"/><Relationship Id="rId7" Type="http://schemas.openxmlformats.org/officeDocument/2006/relationships/image" Target="../media/image44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69.png"/><Relationship Id="rId7" Type="http://schemas.openxmlformats.org/officeDocument/2006/relationships/image" Target="../media/image37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jp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69.png"/><Relationship Id="rId7" Type="http://schemas.openxmlformats.org/officeDocument/2006/relationships/image" Target="../media/image37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jp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69.png"/><Relationship Id="rId7" Type="http://schemas.openxmlformats.org/officeDocument/2006/relationships/image" Target="../media/image37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jp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31.png"/><Relationship Id="rId5" Type="http://schemas.openxmlformats.org/officeDocument/2006/relationships/image" Target="../media/image73.gif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4.jpg"/><Relationship Id="rId5" Type="http://schemas.openxmlformats.org/officeDocument/2006/relationships/image" Target="../media/image37.jpg"/><Relationship Id="rId4" Type="http://schemas.openxmlformats.org/officeDocument/2006/relationships/image" Target="../media/image3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5.jpg"/><Relationship Id="rId5" Type="http://schemas.openxmlformats.org/officeDocument/2006/relationships/image" Target="../media/image36.jpg"/><Relationship Id="rId4" Type="http://schemas.openxmlformats.org/officeDocument/2006/relationships/image" Target="../media/image4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6.jpg"/><Relationship Id="rId5" Type="http://schemas.openxmlformats.org/officeDocument/2006/relationships/image" Target="../media/image38.jpg"/><Relationship Id="rId4" Type="http://schemas.openxmlformats.org/officeDocument/2006/relationships/image" Target="../media/image4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7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81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81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5" Type="http://schemas.openxmlformats.org/officeDocument/2006/relationships/image" Target="../media/image85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3DADFE-2478-E66F-92EC-E44A2999D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" b="321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F20018-E921-58F2-4B87-A16BEF07C30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C3750A-D4F7-DF7A-64F8-B0B4E9D24C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6186DA-4009-1771-3810-55DBBDB7E61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0C86E624-8B17-C856-D006-BDDC43FCFCA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0720A30-C8D3-7F72-0545-9F6BF0C7DCED}"/>
              </a:ext>
            </a:extLst>
          </p:cNvPr>
          <p:cNvGrpSpPr/>
          <p:nvPr/>
        </p:nvGrpSpPr>
        <p:grpSpPr>
          <a:xfrm>
            <a:off x="299684" y="2759243"/>
            <a:ext cx="8496012" cy="2647693"/>
            <a:chOff x="299684" y="2759243"/>
            <a:chExt cx="8496012" cy="264769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0AAF23D-DF57-0CF8-FEC1-C6468151C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2795" y="2766059"/>
              <a:ext cx="1700105" cy="260772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7698437-B8B6-4182-4000-465A5F075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583" y="2766058"/>
              <a:ext cx="1700105" cy="260772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DCEFC27-E3D7-5413-D843-312417063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84" y="2766060"/>
              <a:ext cx="1721718" cy="264087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999BBA5-F58D-B40A-F7E8-97D9BFAFA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9432" y="2759243"/>
              <a:ext cx="1696264" cy="2601836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B7B7636-C0F6-CC2C-D06F-1150B8E95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519" y="2766059"/>
              <a:ext cx="1721717" cy="2640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" name="Espace réservé du texte 55">
            <a:extLst>
              <a:ext uri="{FF2B5EF4-FFF2-40B4-BE49-F238E27FC236}">
                <a16:creationId xmlns:a16="http://schemas.microsoft.com/office/drawing/2014/main" id="{DE0E526C-A1AC-B10C-BF0F-8AA7D2555F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E9BC72-93C8-BF57-376D-4BDB966E0C32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ED8A3D9C-63EE-9568-430E-ACDE0CFB2DC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3BE25A9-DC76-F6DF-4FA4-940965191E91}"/>
              </a:ext>
            </a:extLst>
          </p:cNvPr>
          <p:cNvSpPr/>
          <p:nvPr/>
        </p:nvSpPr>
        <p:spPr>
          <a:xfrm>
            <a:off x="800611" y="237390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17A048A1-6FAF-E76F-7596-C1FC3F39781F}"/>
              </a:ext>
            </a:extLst>
          </p:cNvPr>
          <p:cNvSpPr txBox="1">
            <a:spLocks/>
          </p:cNvSpPr>
          <p:nvPr/>
        </p:nvSpPr>
        <p:spPr>
          <a:xfrm>
            <a:off x="864000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48602" y="1978205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01410" y="2106051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026919" y="2434172"/>
            <a:ext cx="5562601" cy="841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Les énergies renouvelables – Les énergies fossiles – Le charbon – Economiser – L’environnement – La centrale solaire.</a:t>
            </a:r>
          </a:p>
          <a:p>
            <a:pPr>
              <a:defRPr/>
            </a:pPr>
            <a:r>
              <a:rPr lang="fr-FR" dirty="0"/>
              <a:t>L’électricité  - Les éoliennes – Produire – Le Co2 – Propre – L’air.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A98D8759-2F3D-5CFF-6195-EC9AAC8DC9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D1932B4F-852B-755F-FEFA-725CA6367E15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4ADCD-9C88-D7DD-AAF3-21E2299B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2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8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13BDFE44-A527-5A36-769B-CB9D9B413A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rcRect t="1610" b="1509"/>
          <a:stretch>
            <a:fillRect/>
          </a:stretch>
        </p:blipFill>
        <p:spPr>
          <a:xfrm>
            <a:off x="1166580" y="2475873"/>
            <a:ext cx="1774825" cy="315912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906E0-434E-4C1B-8F42-042EE62DA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22" y="4910043"/>
            <a:ext cx="1456209" cy="15459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AEDCF1-1917-FAFE-8069-FA0F24FDB6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974" y="1502970"/>
            <a:ext cx="1443446" cy="15232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B78C7D-A6C1-A6C4-AEBE-FCABAE2740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409" y="1502970"/>
            <a:ext cx="1454352" cy="15162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6712FF-EDA7-1258-DA02-E1759AC80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946" y="1516999"/>
            <a:ext cx="1400297" cy="15319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EE51ED-D1BF-1F61-F058-4E337E6DF5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27" y="1480265"/>
            <a:ext cx="1413121" cy="15459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3AE27B-E736-4C66-9489-1D27C75A54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409" y="3197378"/>
            <a:ext cx="1413122" cy="154596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3087FA-E483-E191-39C0-180EEB4FAE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136" y="4910043"/>
            <a:ext cx="1413122" cy="15459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9F6FA51-4847-6B05-9E34-A61DB3410F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298" y="3224543"/>
            <a:ext cx="1413122" cy="15459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F067A0F-FBCB-A083-C3DF-38368A551E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946" y="3201991"/>
            <a:ext cx="1454352" cy="159107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D6BB5D0-7E68-A27A-0CFA-CD9FC8AC2E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96" y="3201990"/>
            <a:ext cx="1454352" cy="159107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860E588-4B2A-C075-8BBC-B0E1D82D0C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96" y="4928031"/>
            <a:ext cx="1413122" cy="1545965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83F4EDE3-9E11-33DC-8CC0-1ED2E2C0DC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946" y="4882925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9C48-F716-5C66-021E-58015FEE0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DF5C5C-2CC7-5B0C-C0B8-C6811C8C9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C327C1F-B2ED-8806-1DF1-99FE300E3F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5D5E4FE-1C16-C7AE-776F-A7658CD897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es énergies renouvelables">
            <a:hlinkClick r:id="" action="ppaction://media"/>
            <a:extLst>
              <a:ext uri="{FF2B5EF4-FFF2-40B4-BE49-F238E27FC236}">
                <a16:creationId xmlns:a16="http://schemas.microsoft.com/office/drawing/2014/main" id="{7D439023-8D94-900D-7ACF-FC57ECA16D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-1" b="1384"/>
          <a:stretch>
            <a:fillRect/>
          </a:stretch>
        </p:blipFill>
        <p:spPr>
          <a:xfrm>
            <a:off x="751618" y="1931449"/>
            <a:ext cx="7780382" cy="389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582A4-B714-762E-A37D-1374CF0419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E5BCBD4E-D082-FB9C-D93D-7C2C8C3217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2804160"/>
            <a:ext cx="3613875" cy="17145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780340" y="2892226"/>
            <a:ext cx="36199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b="1" dirty="0">
                <a:solidFill>
                  <a:schemeClr val="tx2"/>
                </a:solidFill>
                <a:latin typeface="Dosis SemiBold" pitchFamily="2" charset="0"/>
              </a:rPr>
              <a:t>Les énergies </a:t>
            </a:r>
          </a:p>
          <a:p>
            <a:pPr algn="ctr"/>
            <a:r>
              <a:rPr lang="fr-FR" sz="4800" b="1" dirty="0">
                <a:solidFill>
                  <a:schemeClr val="tx2"/>
                </a:solidFill>
                <a:latin typeface="Dosis SemiBold" pitchFamily="2" charset="0"/>
              </a:rPr>
              <a:t>renouvelables</a:t>
            </a:r>
            <a:endParaRPr lang="fr-MA" sz="4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1D253B-C0F7-1A90-298C-43946C3E2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77" y="2174847"/>
            <a:ext cx="3316653" cy="362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1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45909F-2232-C483-4941-045DD3878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Lecture de la vidéo </a:t>
            </a:r>
            <a:endParaRPr lang="fr-MA" i="1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104B6E9-3C77-7584-04FE-01CDB81F17F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endParaRPr lang="fr-MA" dirty="0"/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AC1F116-5A51-D277-4902-0B29D4FB6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27FA553-C553-8C93-2B50-2927CE043F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580" y="722982"/>
            <a:ext cx="828000" cy="828000"/>
          </a:xfrm>
          <a:prstGeom prst="rect">
            <a:avLst/>
          </a:prstGeom>
        </p:spPr>
      </p:pic>
      <p:pic>
        <p:nvPicPr>
          <p:cNvPr id="3" name="FR_N5_P4_SEM3_S1_les énergies fossiles">
            <a:hlinkClick r:id="" action="ppaction://media"/>
            <a:extLst>
              <a:ext uri="{FF2B5EF4-FFF2-40B4-BE49-F238E27FC236}">
                <a16:creationId xmlns:a16="http://schemas.microsoft.com/office/drawing/2014/main" id="{70CEC497-64B0-B51F-4397-DDF1A87251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241"/>
          <a:stretch>
            <a:fillRect/>
          </a:stretch>
        </p:blipFill>
        <p:spPr>
          <a:xfrm>
            <a:off x="848035" y="1902875"/>
            <a:ext cx="7683965" cy="38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C4AF0-C47C-39A8-58B5-201F643D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Qui veut répéter ?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FD3E9F6-A27A-449F-4729-7D61B7E90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3" b="4243"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FE388F-096D-D656-594A-7D0CF488D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34" y="644634"/>
            <a:ext cx="1091279" cy="9754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E4A1C95-D8BE-74BC-C12B-E4AA02EC52A9}"/>
              </a:ext>
            </a:extLst>
          </p:cNvPr>
          <p:cNvSpPr txBox="1"/>
          <p:nvPr/>
        </p:nvSpPr>
        <p:spPr>
          <a:xfrm>
            <a:off x="4724400" y="3250168"/>
            <a:ext cx="38938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4800" b="1" dirty="0">
                <a:solidFill>
                  <a:schemeClr val="tx2"/>
                </a:solidFill>
                <a:latin typeface="Dosis SemiBold" pitchFamily="2" charset="0"/>
              </a:rPr>
              <a:t>Les énergies fossiles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62B7D7-30FB-25D2-9E1E-47D15CA6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92" y="2444481"/>
            <a:ext cx="3102293" cy="323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1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17AA4-B9B5-4807-E958-1FF12DEB2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40124-00F1-A433-E578-3898F287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60BF68B-FB4D-B4A6-7D03-9AC560A309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4A57A-F3F4-0C2B-5EAE-FE5AC422A4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e charbon">
            <a:hlinkClick r:id="" action="ppaction://media"/>
            <a:extLst>
              <a:ext uri="{FF2B5EF4-FFF2-40B4-BE49-F238E27FC236}">
                <a16:creationId xmlns:a16="http://schemas.microsoft.com/office/drawing/2014/main" id="{62109D9F-5232-A956-34C7-026399AE7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7528" y="2022805"/>
            <a:ext cx="7828943" cy="384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E7BD6-9FB1-9122-877D-B6FAFD749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611C809-3CE9-3204-C539-AAA8FDD7D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C66404-E6F9-60ED-4ECB-711537D781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8440E7-9CB6-799C-37E6-26AE8044E135}"/>
              </a:ext>
            </a:extLst>
          </p:cNvPr>
          <p:cNvSpPr txBox="1"/>
          <p:nvPr/>
        </p:nvSpPr>
        <p:spPr>
          <a:xfrm>
            <a:off x="5417820" y="2994719"/>
            <a:ext cx="2880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sz="4800" b="1" dirty="0">
                <a:solidFill>
                  <a:schemeClr val="tx2"/>
                </a:solidFill>
                <a:latin typeface="Dosis SemiBold" pitchFamily="2" charset="0"/>
              </a:rPr>
              <a:t> charbon</a:t>
            </a:r>
            <a:endParaRPr lang="fr-MA" sz="4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80E51-01FA-013E-BFF0-31A597A48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59" y="2114683"/>
            <a:ext cx="3280496" cy="358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4FA8D-FB37-7033-3052-C57395585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729-A8B8-5EB9-6C26-2E8554B19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C20BB99-C654-3481-B6D6-A6B6C283D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AE81E7E-D5BD-5055-D517-0EE4F4C2D3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economiser">
            <a:hlinkClick r:id="" action="ppaction://media"/>
            <a:extLst>
              <a:ext uri="{FF2B5EF4-FFF2-40B4-BE49-F238E27FC236}">
                <a16:creationId xmlns:a16="http://schemas.microsoft.com/office/drawing/2014/main" id="{8CF1E853-7414-F609-7CEA-E520340805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038"/>
          <a:stretch>
            <a:fillRect/>
          </a:stretch>
        </p:blipFill>
        <p:spPr>
          <a:xfrm>
            <a:off x="612000" y="2112198"/>
            <a:ext cx="7867600" cy="390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8657-3828-DB6E-7E4E-C5E88AFE6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73AAD21-4815-0CC2-7F08-61CC05AF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8F401D-550C-B812-8ED4-2F15046B363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7B40A60-E859-1AC1-85C8-C572670174D3}"/>
              </a:ext>
            </a:extLst>
          </p:cNvPr>
          <p:cNvSpPr txBox="1"/>
          <p:nvPr/>
        </p:nvSpPr>
        <p:spPr>
          <a:xfrm>
            <a:off x="5212080" y="3429000"/>
            <a:ext cx="31546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chemeClr val="accent1">
                    <a:lumMod val="75000"/>
                  </a:schemeClr>
                </a:solidFill>
                <a:latin typeface="Dosis SemiBold" pitchFamily="2" charset="0"/>
              </a:rPr>
              <a:t>Economiser</a:t>
            </a:r>
            <a:endParaRPr lang="fr-M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BED925-77E8-561F-EC62-D2E466DA6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29" y="2374019"/>
            <a:ext cx="3100937" cy="32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C13C4-A37E-2307-C551-A73C4FED6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ED9595-E5AB-7D16-E765-35F913B4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E5D8BA1-7018-B695-ECE4-EF9228B55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842B750-94DF-6A30-74D7-FEF6A43451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’environnement">
            <a:hlinkClick r:id="" action="ppaction://media"/>
            <a:extLst>
              <a:ext uri="{FF2B5EF4-FFF2-40B4-BE49-F238E27FC236}">
                <a16:creationId xmlns:a16="http://schemas.microsoft.com/office/drawing/2014/main" id="{F66AB6FD-0C99-76AD-4437-4F737DC4FF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112"/>
          <a:stretch>
            <a:fillRect/>
          </a:stretch>
        </p:blipFill>
        <p:spPr>
          <a:xfrm>
            <a:off x="752580" y="1988599"/>
            <a:ext cx="7345878" cy="364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9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831C5-0DF7-FB35-A91E-5537EC0FC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36B965C-7F5C-1B87-2032-8C228FC3E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BF9408-1FA2-B14A-1E22-F4B39C63093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4CBC091D-F15E-2B63-6580-10BBC138EE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72840" y="3215301"/>
            <a:ext cx="5072520" cy="1258258"/>
          </a:xfrm>
        </p:spPr>
        <p:txBody>
          <a:bodyPr/>
          <a:lstStyle/>
          <a:p>
            <a:r>
              <a:rPr lang="fr-FR" sz="4800" dirty="0">
                <a:latin typeface="Dosis SemiBold" pitchFamily="2" charset="0"/>
              </a:rPr>
              <a:t>L’environnement</a:t>
            </a:r>
            <a:endParaRPr lang="fr-MA" sz="4800" dirty="0"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B3CE8E-85B9-3B25-A0F3-7089E7C75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71" y="2326847"/>
            <a:ext cx="3096969" cy="33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CA39-7158-0C93-6BAE-CDBA6CA61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766518-2DDF-19F3-EDE6-46108F350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682370C-FBBD-1CF6-9DCC-F109321825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F24FC9-91AD-710E-CB03-25349308E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a centrale solaire">
            <a:hlinkClick r:id="" action="ppaction://media"/>
            <a:extLst>
              <a:ext uri="{FF2B5EF4-FFF2-40B4-BE49-F238E27FC236}">
                <a16:creationId xmlns:a16="http://schemas.microsoft.com/office/drawing/2014/main" id="{EF4DB9E2-9958-C32E-2C51-17BA0ADBC7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449"/>
          <a:stretch>
            <a:fillRect/>
          </a:stretch>
        </p:blipFill>
        <p:spPr>
          <a:xfrm>
            <a:off x="716907" y="1972724"/>
            <a:ext cx="7815093" cy="39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9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B056-836D-73AE-991D-0C0B6F40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758249C-4339-017E-EA76-807347BA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74B33E-8E10-508E-16F3-FFDFFFB1F5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AD0E6F58-6185-F2ED-67F6-EBA0E1B2E8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94243" y="2891038"/>
            <a:ext cx="3467826" cy="1258258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centrale solaire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5BA9A7-019C-F15E-BFEC-8FD21FC1A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68" y="2267397"/>
            <a:ext cx="3186511" cy="348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0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20AD-DC6D-C2AF-51B7-20376D39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B433F7CF-BBFC-36F8-FCE3-7B8DD894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/>
              <a:t>Lecture de la vidéo</a:t>
            </a:r>
            <a:r>
              <a:rPr lang="fr-MA" sz="1800" i="1"/>
              <a:t>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9412AE-1022-8EEC-F4BC-6904C6FA3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7CDDF5-7B40-3AC3-ACD2-85026E518E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883" y="5929894"/>
            <a:ext cx="764413" cy="764413"/>
          </a:xfrm>
          <a:prstGeom prst="rect">
            <a:avLst/>
          </a:prstGeom>
        </p:spPr>
      </p:pic>
      <p:pic>
        <p:nvPicPr>
          <p:cNvPr id="5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7F2EBA29-8770-DC47-E092-0F1711B5E25F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rcRect t="1737" b="2320"/>
          <a:stretch>
            <a:fillRect/>
          </a:stretch>
        </p:blipFill>
        <p:spPr>
          <a:xfrm>
            <a:off x="752580" y="2099381"/>
            <a:ext cx="2031268" cy="3465095"/>
          </a:xfrm>
        </p:spPr>
      </p:pic>
      <p:pic>
        <p:nvPicPr>
          <p:cNvPr id="3" name="FR_N5_P4_SEM3_S1_Récaps_P01">
            <a:hlinkClick r:id="" action="ppaction://media"/>
            <a:extLst>
              <a:ext uri="{FF2B5EF4-FFF2-40B4-BE49-F238E27FC236}">
                <a16:creationId xmlns:a16="http://schemas.microsoft.com/office/drawing/2014/main" id="{EDA1CA29-95CE-FA12-FFC9-8053646461D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3726" t="1142" r="3494" b="939"/>
          <a:stretch>
            <a:fillRect/>
          </a:stretch>
        </p:blipFill>
        <p:spPr>
          <a:xfrm>
            <a:off x="4307595" y="1602954"/>
            <a:ext cx="3674125" cy="445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0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286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énergies renouvelables – Les énergies fossiles – Le charbon – Economiser – L’environnement – La centrale solaire.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énergies renouvelables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43000" y="5797244"/>
            <a:ext cx="1875555" cy="60951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Economiser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37243" y="5709993"/>
            <a:ext cx="2629307" cy="784016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centrale solaire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énergies fossiles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27736" y="5922001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L’environnement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charbon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749EFB-DAE5-89FC-95EB-FCF339FED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64" y="4382231"/>
            <a:ext cx="1364826" cy="14402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0046EA-3259-E14D-845B-318963FC3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1775912"/>
            <a:ext cx="1454352" cy="1516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D1A9CC-8816-8335-6404-BA5870502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84" y="1760262"/>
            <a:ext cx="1400297" cy="1531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230656-6A04-499B-C177-6D8773C7E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02" y="1812976"/>
            <a:ext cx="1413121" cy="15459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5B336C-B57E-1720-6C81-447937E10B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87" y="4376036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C639CE-4BA6-BB0A-ECA3-622E143A44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61" y="4382047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50719-2CD1-7262-1AD2-90924431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4F325-77DE-C5F7-DC3F-665C2513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BDCF87-887B-6C34-E786-853CF059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1F43A-1EEF-984E-EDEB-A3299C7B0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290" y="2261937"/>
            <a:ext cx="1488893" cy="35913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F0169A-8615-57FE-6762-FE87A9CBD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765" y="3436485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E8EA34-0AA1-340E-66D8-231508C7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162" y="5080344"/>
            <a:ext cx="1413122" cy="15459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A64337-F8D4-8F81-3E4E-A4844F7D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765" y="1629260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114703-CBAE-260C-7134-617B241B7A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77" y="1584153"/>
            <a:ext cx="1454352" cy="1591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F7F65A-C607-6DE0-4F1D-3E32789AC4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750" y="5080344"/>
            <a:ext cx="1413122" cy="15459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5D60CC-32A1-B341-88BD-EFC8F07319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20" y="3391378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00AC6-C6E5-6C2D-6C2E-6E1377625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03659E-6CE5-38D9-454F-CE36BC01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32CB8F5-7B11-89CC-0581-17D0A0741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1863575-187E-5ACD-BD5C-A7D7549B8D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_électricité">
            <a:hlinkClick r:id="" action="ppaction://media"/>
            <a:extLst>
              <a:ext uri="{FF2B5EF4-FFF2-40B4-BE49-F238E27FC236}">
                <a16:creationId xmlns:a16="http://schemas.microsoft.com/office/drawing/2014/main" id="{F5FBB732-BCA3-337F-95B0-44664C99E8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762"/>
          <a:stretch>
            <a:fillRect/>
          </a:stretch>
        </p:blipFill>
        <p:spPr>
          <a:xfrm>
            <a:off x="639861" y="2113884"/>
            <a:ext cx="7864278" cy="391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0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3C8DC-6F67-C0F5-FBCF-CA0B685B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538AF2-0F7F-937A-54A8-8A49CEC8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E9EA2D-F4B6-2973-E858-5030B202DF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5AE34576-FFB2-29BF-7F60-AE71DE9E1B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29050" y="2918347"/>
            <a:ext cx="4954030" cy="1586204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L’électricité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B57CBD-D76A-8D04-D1B0-7C027313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15" y="2130543"/>
            <a:ext cx="3370477" cy="368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50C6D-99DA-E323-6B75-7D1D133AF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5A0CB-EEEB-5578-388B-19519B1F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1E28575-5F6E-7269-6A31-A03CB8CEEE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C28DAD6-0CEE-8996-27A5-3FBBD3F5F9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es éoliennes">
            <a:hlinkClick r:id="" action="ppaction://media"/>
            <a:extLst>
              <a:ext uri="{FF2B5EF4-FFF2-40B4-BE49-F238E27FC236}">
                <a16:creationId xmlns:a16="http://schemas.microsoft.com/office/drawing/2014/main" id="{B8963C78-5C13-DCBE-7CC5-3DFA0DA211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170"/>
          <a:stretch>
            <a:fillRect/>
          </a:stretch>
        </p:blipFill>
        <p:spPr>
          <a:xfrm>
            <a:off x="612000" y="2102453"/>
            <a:ext cx="7886817" cy="391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89124-DEA5-1879-FA88-4C6B3FF87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ABC354B-32A5-18B3-45C6-CD7BFDC0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AAF370-6DDA-248D-91A0-936EA28822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6F687921-0237-4105-5BA1-82C2020F7B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9376" y="2990374"/>
            <a:ext cx="4232624" cy="1601527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éoliennes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77A96A-CF72-EC87-E75D-8637DD9BB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28" y="2414623"/>
            <a:ext cx="2844248" cy="31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7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58FF02-1D00-0B3E-7882-3112BFB8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42861D-5277-7F82-EB58-024A27860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5_P4_SEM3_S1_produire">
            <a:hlinkClick r:id="" action="ppaction://media"/>
            <a:extLst>
              <a:ext uri="{FF2B5EF4-FFF2-40B4-BE49-F238E27FC236}">
                <a16:creationId xmlns:a16="http://schemas.microsoft.com/office/drawing/2014/main" id="{E25A8A65-4DCD-CA25-CC73-62D4F8C4D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765"/>
          <a:stretch>
            <a:fillRect/>
          </a:stretch>
        </p:blipFill>
        <p:spPr>
          <a:xfrm>
            <a:off x="764010" y="1899318"/>
            <a:ext cx="7911360" cy="390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5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7C4D-7D97-EC46-AC5D-7DE5BA876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79C7BFE-5935-9882-429B-43569969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79A177-27C2-834E-DB9A-9EE2973650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5613836-D53C-02F2-B551-C8A10012EE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1980" y="3102926"/>
            <a:ext cx="3923210" cy="1415976"/>
          </a:xfrm>
        </p:spPr>
        <p:txBody>
          <a:bodyPr/>
          <a:lstStyle/>
          <a:p>
            <a:r>
              <a:rPr lang="fr-FR" sz="4800" dirty="0">
                <a:latin typeface="Dosis SemiBold" pitchFamily="2" charset="0"/>
              </a:rPr>
              <a:t>Produire</a:t>
            </a:r>
            <a:endParaRPr lang="fr-MA" sz="4800" dirty="0"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2F47BD-4F5C-AB7D-28E2-7126F766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90" y="2255397"/>
            <a:ext cx="3516069" cy="384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D045-35FE-6AB5-2EE5-F424CC4BF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8E328-7770-2A51-BE2F-F9275BD8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EA8FC34-988E-E4B7-FE4D-C176A72BC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189A4EE-7973-9BBC-B21E-9EC0B13F09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e co2">
            <a:hlinkClick r:id="" action="ppaction://media"/>
            <a:extLst>
              <a:ext uri="{FF2B5EF4-FFF2-40B4-BE49-F238E27FC236}">
                <a16:creationId xmlns:a16="http://schemas.microsoft.com/office/drawing/2014/main" id="{C4958A23-E530-65CD-DC6B-EE3F6D6E36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153" y="2049748"/>
            <a:ext cx="8247693" cy="40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9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792A-4731-D09D-F32B-9B51D5A4D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F95DB67-520D-0844-F30F-15132AF5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EF07EC-022E-9EE7-C946-319A2711B9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1384EB3-39E3-F8AE-DCDE-1FB9112A51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211970"/>
            <a:ext cx="3330971" cy="1221740"/>
          </a:xfrm>
        </p:spPr>
        <p:txBody>
          <a:bodyPr/>
          <a:lstStyle/>
          <a:p>
            <a:r>
              <a:rPr lang="fr-FR" sz="4400" dirty="0">
                <a:latin typeface="Dosis SemiBold" pitchFamily="2" charset="0"/>
              </a:rPr>
              <a:t> </a:t>
            </a:r>
            <a:r>
              <a:rPr lang="fr-FR" sz="4400" dirty="0"/>
              <a:t>Le Co2</a:t>
            </a:r>
            <a:endParaRPr lang="fr-MA" sz="440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A1E6E9-2F0B-C5F9-D048-ABC1DE691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0" y="2281142"/>
            <a:ext cx="3599025" cy="382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6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E8360-E9BF-045A-220A-B7858BD35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637E6-6917-96C9-A805-4C09581D4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D46D35-2C03-6957-2B96-08DE0DA4F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94948BD-5B83-58B9-4A8E-90E3ABB317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993" y="6047291"/>
            <a:ext cx="812539" cy="812539"/>
          </a:xfrm>
          <a:prstGeom prst="rect">
            <a:avLst/>
          </a:prstGeom>
        </p:spPr>
      </p:pic>
      <p:pic>
        <p:nvPicPr>
          <p:cNvPr id="3" name="FR_N5_P4_SEM3_S1_propre">
            <a:hlinkClick r:id="" action="ppaction://media"/>
            <a:extLst>
              <a:ext uri="{FF2B5EF4-FFF2-40B4-BE49-F238E27FC236}">
                <a16:creationId xmlns:a16="http://schemas.microsoft.com/office/drawing/2014/main" id="{52B9F9CC-D32B-3EEA-243E-39C3654E14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234"/>
          <a:stretch>
            <a:fillRect/>
          </a:stretch>
        </p:blipFill>
        <p:spPr>
          <a:xfrm>
            <a:off x="482087" y="1899154"/>
            <a:ext cx="8179826" cy="405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CD66B-E8C3-14AA-D154-F1A57C516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896A268-81F9-DB9A-A8EF-735E9CCA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8C4245-DCCD-C28A-E44A-08CECA61FBA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6F15220-F18E-0050-D41F-0B9A27D320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120182"/>
            <a:ext cx="3613875" cy="1436578"/>
          </a:xfrm>
        </p:spPr>
        <p:txBody>
          <a:bodyPr/>
          <a:lstStyle/>
          <a:p>
            <a:r>
              <a:rPr lang="fr-FR" sz="4800" dirty="0"/>
              <a:t>Propre</a:t>
            </a:r>
            <a:endParaRPr lang="fr-MA" sz="480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CC2113-3770-1ABF-534F-BB1B4D86E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98" y="2059101"/>
            <a:ext cx="3541529" cy="387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AE31-D219-05B5-8C32-A99B23281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6639DE-0E92-0CA1-9E16-35ADF98C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FBABF23-FF3E-23DE-A946-264359019E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6C5B79-407D-942D-2467-9C91FCEC3A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4_SEM3_S1_l_air">
            <a:hlinkClick r:id="" action="ppaction://media"/>
            <a:extLst>
              <a:ext uri="{FF2B5EF4-FFF2-40B4-BE49-F238E27FC236}">
                <a16:creationId xmlns:a16="http://schemas.microsoft.com/office/drawing/2014/main" id="{309CB728-5436-9208-5718-E3FAFC4335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2557"/>
          <a:stretch>
            <a:fillRect/>
          </a:stretch>
        </p:blipFill>
        <p:spPr>
          <a:xfrm>
            <a:off x="612000" y="1980345"/>
            <a:ext cx="7864278" cy="38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1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81341-AA3F-94E8-992F-6A0B4D261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DF83F67-0A8C-EB5E-900A-2AB98A3B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D867F1-F572-866A-6FF6-D3CF8F8708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E405756-2948-A4A9-5F2D-CC2039B3A1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4780" y="3132242"/>
            <a:ext cx="3960000" cy="1032087"/>
          </a:xfrm>
        </p:spPr>
        <p:txBody>
          <a:bodyPr/>
          <a:lstStyle/>
          <a:p>
            <a:r>
              <a:rPr lang="fr-FR" sz="4800" dirty="0"/>
              <a:t>L’air</a:t>
            </a:r>
            <a:endParaRPr lang="fr-MA" sz="4800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3C3B01-F23A-4429-1173-9D5D35509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050649"/>
            <a:ext cx="3703223" cy="405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1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3006-8A6F-0DBE-1F5C-56FF95C72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DE8E071B-1F31-28D7-B1CA-30BEB2D5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/>
              <a:t>Lecture de la vidéo</a:t>
            </a:r>
            <a:r>
              <a:rPr lang="fr-MA" sz="1800" i="1"/>
              <a:t>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485137C-63EE-8719-2257-51D43A5589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13C069-B4AC-D27A-D62A-B65D321050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883" y="5929894"/>
            <a:ext cx="764413" cy="764413"/>
          </a:xfrm>
          <a:prstGeom prst="rect">
            <a:avLst/>
          </a:prstGeom>
        </p:spPr>
      </p:pic>
      <p:pic>
        <p:nvPicPr>
          <p:cNvPr id="5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52F8296A-E107-70DE-62E9-F71109FFA1DE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rcRect t="1737" b="2320"/>
          <a:stretch>
            <a:fillRect/>
          </a:stretch>
        </p:blipFill>
        <p:spPr>
          <a:xfrm>
            <a:off x="1507872" y="2292176"/>
            <a:ext cx="2031268" cy="3465095"/>
          </a:xfrm>
        </p:spPr>
      </p:pic>
      <p:pic>
        <p:nvPicPr>
          <p:cNvPr id="3" name="FR_N5_P4_SEM3_S1_Récaps_P02">
            <a:hlinkClick r:id="" action="ppaction://media"/>
            <a:extLst>
              <a:ext uri="{FF2B5EF4-FFF2-40B4-BE49-F238E27FC236}">
                <a16:creationId xmlns:a16="http://schemas.microsoft.com/office/drawing/2014/main" id="{83F19231-25E3-0C81-63AA-A55CEB79F3D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3236" t="1404" r="2575" b="1448"/>
          <a:stretch>
            <a:fillRect/>
          </a:stretch>
        </p:blipFill>
        <p:spPr>
          <a:xfrm>
            <a:off x="3993614" y="1713123"/>
            <a:ext cx="4054208" cy="473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5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18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L’électricité – Les éoliennes – Produire – Le Co2 – Propre – L’air.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L’électricité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07811" y="5653218"/>
            <a:ext cx="2353786" cy="360000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 L’air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Les éoliennes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8033" y="555826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 Co2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525836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Propre</a:t>
            </a:r>
            <a:endParaRPr kumimoji="0" lang="fr-MA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Produire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9D4279-0EE1-D1F8-6C03-97F78BB2E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67" y="4104696"/>
            <a:ext cx="1456209" cy="1545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9B5AA-CD59-76C5-2A45-F097AE93B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143" y="4097183"/>
            <a:ext cx="1413122" cy="1545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9A3875-C79F-9711-0FD8-86011F350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298" y="1807563"/>
            <a:ext cx="1413122" cy="15459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C53A80-9E52-BBE4-9361-6FD14CE51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24" y="1773308"/>
            <a:ext cx="1454352" cy="159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29B697-A155-ED0A-D8DF-BC4D26E82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355" y="4104695"/>
            <a:ext cx="1413122" cy="15459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6252AE-E22F-582F-F577-984C071E6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42" y="1807563"/>
            <a:ext cx="1454352" cy="15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Les énergies fossiles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4AB6E4A-BAAA-AE9E-052D-5A51916E5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953" y="4585818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08E4D8-D7FB-05E3-06BC-96F33CF42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0A4B63-0558-B4A5-9784-C0F785F60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4011" y="4585818"/>
            <a:ext cx="452093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04062C2-1F8B-D73D-BD1D-6308D17E44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93" y="2564582"/>
            <a:ext cx="1454352" cy="1516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36CBA7-79A2-4046-21BB-BC780D24A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16" y="2548932"/>
            <a:ext cx="1400297" cy="1531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039F27-D60B-9BE0-CD0A-180FA18F2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34" y="2601646"/>
            <a:ext cx="1413121" cy="15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9617C-94F9-2073-9B40-437D64480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C8CC974-484A-C0F7-E476-1E29827F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Les énergies renouvelables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1EF6A7-FAD1-2C28-E853-0CC30E23D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28C906AA-FBA7-297E-FA85-70ABDE55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A530B6-4520-C7F8-2EDC-2D21C5945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0F2737-30C2-0B30-96DB-D924174A8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17093-DF34-926B-BF7D-832CE273C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93" y="2564582"/>
            <a:ext cx="1454352" cy="1516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EE9986-CA7A-B5C1-66CA-08CC48C22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16" y="2548932"/>
            <a:ext cx="1400297" cy="1531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4D5600-931E-0943-5E2A-BBE19DF40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34" y="2601646"/>
            <a:ext cx="1413121" cy="15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DE9B6-A3D9-F28E-230D-9761971A3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48B1E26-F838-55F1-D046-A8CB033B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Le charbon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CA5FC8-271A-54AC-C94F-9E9BAF2D5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394E6FF6-F3DF-89AE-B5DC-D7BC5C421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4457214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E98C4C-EAE1-EE90-46C0-C3204AC6E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1331" y="4457214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6F090-81C8-C1A3-437E-74A97E8907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2666" y="4457214"/>
            <a:ext cx="452093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258C42-56F7-7CF4-91BF-85CF9D9D1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93" y="2564582"/>
            <a:ext cx="1454352" cy="1516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845C11-05DD-6BD3-274C-15D6B8383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16" y="2548932"/>
            <a:ext cx="1400297" cy="1531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378A84-2B4E-5CDF-6672-A44AD30223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34" y="2601646"/>
            <a:ext cx="1413121" cy="15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E1C43A7-A06B-D161-66E3-92AE4BB49A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831030-0A36-E6DD-5211-B4BA867BDC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1F200E-B51D-46B0-B540-B3CCAD989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33E4C-3E8D-67F1-D891-50860A9DB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24" y="2633648"/>
            <a:ext cx="1605715" cy="16945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6510D0-0E62-D0B9-91C6-E564F0413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82" y="2678569"/>
            <a:ext cx="1549065" cy="16946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2C89E9-10F8-4B63-C704-07F201E8F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61" y="2633463"/>
            <a:ext cx="1549063" cy="16946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50EB838-D2A2-1B55-8614-BE2A305C9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760" y="2633464"/>
            <a:ext cx="1549065" cy="169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167F2-86BC-E854-EDD4-8F17669B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AAC71-1B79-B57C-D83E-E9596E30E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5F1822-32AB-B182-D107-0330EF4E8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A51AB5-C228-DAF6-7F1C-82018379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2802586"/>
            <a:ext cx="1704609" cy="18648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AA0CFD-4D53-561F-CE5E-5B97765A2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42" y="2802586"/>
            <a:ext cx="1704609" cy="18648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140ECF-7CE4-35B8-C158-79F07775A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477" y="2822857"/>
            <a:ext cx="1769239" cy="18445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E4B374-3D28-1B3E-57F5-166FBB1091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92" y="2822857"/>
            <a:ext cx="1601304" cy="175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2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44AD8-9A4E-814D-F3B1-0711C7CA4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BA928-A45C-EF30-7626-2B7467E1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3E6ECE-F458-5F10-59DF-1924353C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930E45-5EF5-51DC-F50C-45886E2F0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41" y="2847395"/>
            <a:ext cx="1628597" cy="17289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458AB8-DAFF-7FB3-4CB4-01A752B57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464" y="2847395"/>
            <a:ext cx="1580409" cy="17289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A51F22-9E25-1EA6-E490-05FB66234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593" y="2847395"/>
            <a:ext cx="1580408" cy="17289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4A7960-1C22-337A-9430-5546E95DB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415" y="2847395"/>
            <a:ext cx="1580408" cy="172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6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DCA9DCF-3DCE-B095-D05D-4F0F74FF2D7C}"/>
              </a:ext>
            </a:extLst>
          </p:cNvPr>
          <p:cNvSpPr txBox="1">
            <a:spLocks/>
          </p:cNvSpPr>
          <p:nvPr/>
        </p:nvSpPr>
        <p:spPr>
          <a:xfrm>
            <a:off x="2026919" y="2434172"/>
            <a:ext cx="5562601" cy="841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Les énergies renouvelables – Les énergies fossiles – Le charbon – Economiser – L’environnement – La centrale solaire.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L’électricité  - Les éoliennes – Produire – Le Co2 – Propre – L’air.</a:t>
            </a: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57C5E1-3D59-B5D3-D12B-A4C608D64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 nous montrer comment  décrire cette scène. Soyez attentifs !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C1AD71-4E5A-9972-E94B-DBAD499A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593989" y="2030931"/>
            <a:ext cx="2228040" cy="42537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B0289F-3BE8-97EA-5246-83BF9A4965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1655730"/>
            <a:ext cx="4446270" cy="444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FR_N5_P4_SEM03_Scène">
            <a:hlinkClick r:id="" action="ppaction://media"/>
            <a:extLst>
              <a:ext uri="{FF2B5EF4-FFF2-40B4-BE49-F238E27FC236}">
                <a16:creationId xmlns:a16="http://schemas.microsoft.com/office/drawing/2014/main" id="{3C2CE0DB-BA23-CBC3-A408-B72A802B87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580" y="1897380"/>
            <a:ext cx="7678420" cy="431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ABAE29-35EE-9793-B41C-2B0C252A5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593989" y="2030931"/>
            <a:ext cx="2228040" cy="42537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A6CD0E-6794-2ABC-EE4E-0B176C92C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1655730"/>
            <a:ext cx="4446270" cy="444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FR_N5_P4_SEM03_Scène">
            <a:hlinkClick r:id="" action="ppaction://media"/>
            <a:extLst>
              <a:ext uri="{FF2B5EF4-FFF2-40B4-BE49-F238E27FC236}">
                <a16:creationId xmlns:a16="http://schemas.microsoft.com/office/drawing/2014/main" id="{0C77E9BE-C623-AC17-0495-193B8AE925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580" y="1924920"/>
            <a:ext cx="7678420" cy="431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6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F5D87-E11A-A3D4-F7AD-2FFB8CCD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67BF107-437E-B86A-54D9-578ECC1B6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je vais vous poser des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E0B1ED-3AFF-58EC-2919-A2CF2770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374276-BECE-8C58-41A9-27E48C0C8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6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9BE7-FEAB-DC7E-AE25-892C18F5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A0B486B-DBEF-C0E7-C32F-B3BD7769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se déroule cette scène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0B0362-111C-67F9-267F-496E4595AC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2494C5C-7261-04CB-7882-E90E3D9D7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8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5B2C-C8E0-E456-B52C-8DACA58F1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96FAF4E-E7B1-36D7-90C3-583279863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Dans la partie gauche de l’image, quelles sources d’énergies voyez-vous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05136B-899D-A4C4-A506-38929C961C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96A56D-2871-9B2E-7AEE-6F54342F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2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6EEC-3DD9-A121-5724-862552CD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CB75621-3706-6C00-9858-F5C47359B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À droite, comment les </a:t>
            </a:r>
            <a:r>
              <a:rPr lang="fr-FR" b="1" dirty="0"/>
              <a:t>éoliennes</a:t>
            </a:r>
            <a:r>
              <a:rPr lang="fr-FR" dirty="0"/>
              <a:t> aident-elles à </a:t>
            </a:r>
            <a:r>
              <a:rPr lang="fr-FR" b="1" dirty="0"/>
              <a:t>produire</a:t>
            </a:r>
            <a:r>
              <a:rPr lang="fr-FR" dirty="0"/>
              <a:t> de l’énergie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BB4A44-C018-E8CC-3C11-FB1CCDC889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0D3CA1-889C-3A60-2397-4F4260981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0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7791E-CD92-473E-1C7D-6808B7B48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4F58A88-C63B-BA7F-A5BD-403DBBA6E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se passe-t-il pour </a:t>
            </a:r>
            <a:r>
              <a:rPr lang="fr-FR" b="1" dirty="0"/>
              <a:t>l’air</a:t>
            </a:r>
            <a:r>
              <a:rPr lang="fr-FR" dirty="0"/>
              <a:t> quand les usines à charbon rejettent du CO2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4E6C83-0D73-A093-2DF2-E63B197AFE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0E576A-6EAA-0196-0010-0B9937D3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A0F75-5F79-8844-29C9-D48FFC74F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C2653-1352-A4DB-69F5-84BF8D58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est-il important d’économiser</a:t>
            </a:r>
            <a:r>
              <a:rPr lang="fr-FR" b="1" dirty="0"/>
              <a:t> </a:t>
            </a:r>
            <a:r>
              <a:rPr lang="fr-FR" dirty="0"/>
              <a:t>l’énergie et d’utiliser les énergies renouvelables plutôt que les énergies fossiles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B63A5E1-F7CA-C03D-17EB-1BC44438A2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E489CC-97D8-9566-799E-C585CEFDC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25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à vous maintenant. Qui veut passer au tableau pour décrire l’image comme Majd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28EADB-539C-559E-D7C2-E53E9893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32" y="2055486"/>
            <a:ext cx="7681626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Exploitation du vocabulaire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D18C470-10B0-7E15-D8B5-49CA1A01F48F}"/>
              </a:ext>
            </a:extLst>
          </p:cNvPr>
          <p:cNvSpPr txBox="1">
            <a:spLocks/>
          </p:cNvSpPr>
          <p:nvPr/>
        </p:nvSpPr>
        <p:spPr>
          <a:xfrm>
            <a:off x="2026919" y="2434172"/>
            <a:ext cx="5562601" cy="841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Les énergies renouvelables – Les énergies fossiles – Le charbon – Economiser – L’environnement – La centrale solaire.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L’électricité  - Les éoliennes – Produire – Le Co2 – Propre – L’air.</a:t>
            </a: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45897B-CACE-1825-BAD3-F24DE717E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79" y="1504275"/>
            <a:ext cx="3490359" cy="53537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96.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83833" y="2056508"/>
            <a:ext cx="3068052" cy="29005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9F7A26-C488-DCA7-895D-D88240532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79" y="1504275"/>
            <a:ext cx="3490359" cy="53537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Notez les devoirs à faire à la maison, Vous allez  faire les activités 1 et 2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que vous avez appris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55BADC-6C96-171D-5E5E-EEDB043A5552}"/>
              </a:ext>
            </a:extLst>
          </p:cNvPr>
          <p:cNvSpPr/>
          <p:nvPr/>
        </p:nvSpPr>
        <p:spPr>
          <a:xfrm>
            <a:off x="3069140" y="2118248"/>
            <a:ext cx="3041811" cy="429057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459444" y="2126471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7233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4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0BCE18-ECC2-4F7A-8989-0C8508F11504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d8db30b5-515f-47c2-aaaa-9e753899d7f9"/>
    <ds:schemaRef ds:uri="http://purl.org/dc/terms/"/>
    <ds:schemaRef ds:uri="http://purl.org/dc/elements/1.1/"/>
    <ds:schemaRef ds:uri="http://schemas.openxmlformats.org/package/2006/metadata/core-properties"/>
    <ds:schemaRef ds:uri="7276290a-b6fc-4cea-887e-88482890cd96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AB6626-BB8A-4716-A3EE-1F78098BBB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08E50A-7BC2-4209-AAE3-40DC7F6D14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14938</TotalTime>
  <Words>787</Words>
  <Application>Microsoft Office PowerPoint</Application>
  <PresentationFormat>Affichage à l'écran (4:3)</PresentationFormat>
  <Paragraphs>134</Paragraphs>
  <Slides>63</Slides>
  <Notes>2</Notes>
  <HiddenSlides>0</HiddenSlides>
  <MMClips>23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63</vt:i4>
      </vt:variant>
    </vt:vector>
  </HeadingPairs>
  <TitlesOfParts>
    <vt:vector size="88" baseType="lpstr">
      <vt:lpstr>Aptos</vt:lpstr>
      <vt:lpstr>Mistral</vt:lpstr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3_Conception personnalisée</vt:lpstr>
      <vt:lpstr>1_Env-Enseignant</vt:lpstr>
      <vt:lpstr>4_Conception personnalisée</vt:lpstr>
      <vt:lpstr>3_New Voc_01-Présentation</vt:lpstr>
      <vt:lpstr>5_New Voc_01-Livret</vt:lpstr>
      <vt:lpstr>4_New Voc_01-Exploitation</vt:lpstr>
      <vt:lpstr>5_Conception personnalisée</vt:lpstr>
      <vt:lpstr>6_Conception personnalisée</vt:lpstr>
      <vt:lpstr>4_New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 Soyez attentifs. </vt:lpstr>
      <vt:lpstr>Lecture de la vidéo.</vt:lpstr>
      <vt:lpstr>Lecture de la vidéo.</vt:lpstr>
      <vt:lpstr>Qui veut répéter ?</vt:lpstr>
      <vt:lpstr>Lecture de la vidéo 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Les énergies renouvelables – Les énergies fossiles – Le charbon – Economiser – L’environnement – La centrale solaire.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L’électricité – Les éoliennes – Produire – Le Co2 – Propre – L’air.</vt:lpstr>
      <vt:lpstr>Prenez vos ardoises. </vt:lpstr>
      <vt:lpstr>Ecrivez le numéro du mot « Les énergies fossiles ».</vt:lpstr>
      <vt:lpstr>Ecrivez le numéro du mot « Les énergies renouvelables ».</vt:lpstr>
      <vt:lpstr>Ecrivez le numéro du mot « Le charbon ».</vt:lpstr>
      <vt:lpstr>Rangez vos ardoises. </vt:lpstr>
      <vt:lpstr>Qui veut nommer l’image ? </vt:lpstr>
      <vt:lpstr>Qui veut nommer l’image ? </vt:lpstr>
      <vt:lpstr>Qui veut nommer l’image ? </vt:lpstr>
      <vt:lpstr>Plan de la séance</vt:lpstr>
      <vt:lpstr>Observez cette scène pendant 30 secondes. </vt:lpstr>
      <vt:lpstr>Majd va nous montrer comment  décrire cette scène. Soyez attentifs !</vt:lpstr>
      <vt:lpstr>Lecture de la vidéo.</vt:lpstr>
      <vt:lpstr>Soyez attentifs. Majd va décrire la scène une deuxième fois. </vt:lpstr>
      <vt:lpstr>Lecture de la vidéo.</vt:lpstr>
      <vt:lpstr>Maintenant, je vais vous poser des questions.</vt:lpstr>
      <vt:lpstr>Où se déroule cette scène ?</vt:lpstr>
      <vt:lpstr>Dans la partie gauche de l’image, quelles sources d’énergies voyez-vous ? </vt:lpstr>
      <vt:lpstr>À droite, comment les éoliennes aident-elles à produire de l’énergie ?</vt:lpstr>
      <vt:lpstr>Que se passe-t-il pour l’air quand les usines à charbon rejettent du CO2 ?</vt:lpstr>
      <vt:lpstr>Pourquoi est-il important d’économiser l’énergie et d’utiliser les énergies renouvelables plutôt que les énergies fossiles ?</vt:lpstr>
      <vt:lpstr>C’est à vous maintenant. Qui veut passer au tableau pour décrire l’image comme Majd ? </vt:lpstr>
      <vt:lpstr>Plan de la séance</vt:lpstr>
      <vt:lpstr>Ouvrez le livret à la page 96.  Vous allez faire cette activité à l’oral avec votre camarade. </vt:lpstr>
      <vt:lpstr>À tour de rôle : l’un montre une image, l’autre dit le mot. Je passe entre les rangs pour vous aider.</vt:lpstr>
      <vt:lpstr>Notez les devoirs à faire à la maison, Vous allez  faire les activités 1 et 2 sur le livret. Vous devez écrire les mots que vous avez appris aujourd’hui.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RCDL</dc:creator>
  <cp:lastModifiedBy>KHALID.RAMNI</cp:lastModifiedBy>
  <cp:revision>144</cp:revision>
  <cp:lastPrinted>2025-08-13T10:11:39Z</cp:lastPrinted>
  <dcterms:created xsi:type="dcterms:W3CDTF">2025-08-01T12:31:49Z</dcterms:created>
  <dcterms:modified xsi:type="dcterms:W3CDTF">2026-04-04T22:56:43Z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