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4B5377"/>
    <a:srgbClr val="B9B9B9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6E2F9F-FCEC-462F-B920-CFF787F00BF0}" v="22" dt="2026-03-21T17:25:19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3-11T14:58:49.632" v="638" actId="1076"/>
      <pc:docMkLst>
        <pc:docMk/>
      </pc:docMkLst>
      <pc:sldChg chg="modSp mod">
        <pc:chgData name="Salima  Ben Najem" userId="5d5d9c33-4a8f-4fad-a74b-e23ae769dead" providerId="ADAL" clId="{9BC4A8D2-6BD3-4F6E-9B89-9E8D97E5DD9E}" dt="2026-03-11T14:33:48.730" v="56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9BC4A8D2-6BD3-4F6E-9B89-9E8D97E5DD9E}" dt="2026-03-11T14:33:48.730" v="56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Salima  Ben Najem" userId="5d5d9c33-4a8f-4fad-a74b-e23ae769dead" providerId="ADAL" clId="{9BC4A8D2-6BD3-4F6E-9B89-9E8D97E5DD9E}" dt="2026-03-11T14:37:23.227" v="235" actId="20577"/>
        <pc:sldMkLst>
          <pc:docMk/>
          <pc:sldMk cId="4253363032" sldId="800"/>
        </pc:sldMkLst>
        <pc:spChg chg="mod">
          <ac:chgData name="Salima  Ben Najem" userId="5d5d9c33-4a8f-4fad-a74b-e23ae769dead" providerId="ADAL" clId="{9BC4A8D2-6BD3-4F6E-9B89-9E8D97E5DD9E}" dt="2026-03-11T14:37:23.227" v="235" actId="20577"/>
          <ac:spMkLst>
            <pc:docMk/>
            <pc:sldMk cId="4253363032" sldId="800"/>
            <ac:spMk id="13" creationId="{1AAB39AE-C88C-2050-B1F8-20189324A922}"/>
          </ac:spMkLst>
        </pc:spChg>
      </pc:sldChg>
      <pc:sldChg chg="modSp mod">
        <pc:chgData name="Salima  Ben Najem" userId="5d5d9c33-4a8f-4fad-a74b-e23ae769dead" providerId="ADAL" clId="{9BC4A8D2-6BD3-4F6E-9B89-9E8D97E5DD9E}" dt="2026-03-11T14:37:11.144" v="205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9BC4A8D2-6BD3-4F6E-9B89-9E8D97E5DD9E}" dt="2026-03-11T14:37:11.144" v="205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delSp mod delAnim">
        <pc:chgData name="Salima  Ben Najem" userId="5d5d9c33-4a8f-4fad-a74b-e23ae769dead" providerId="ADAL" clId="{9BC4A8D2-6BD3-4F6E-9B89-9E8D97E5DD9E}" dt="2026-03-11T14:25:36.350" v="2" actId="478"/>
        <pc:sldMkLst>
          <pc:docMk/>
          <pc:sldMk cId="37465405" sldId="953"/>
        </pc:sldMkLst>
      </pc:sldChg>
      <pc:sldChg chg="modSp mod">
        <pc:chgData name="Salima  Ben Najem" userId="5d5d9c33-4a8f-4fad-a74b-e23ae769dead" providerId="ADAL" clId="{9BC4A8D2-6BD3-4F6E-9B89-9E8D97E5DD9E}" dt="2026-03-11T14:42:43.022" v="263" actId="207"/>
        <pc:sldMkLst>
          <pc:docMk/>
          <pc:sldMk cId="1203885793" sldId="995"/>
        </pc:sldMkLst>
        <pc:spChg chg="mod">
          <ac:chgData name="Salima  Ben Najem" userId="5d5d9c33-4a8f-4fad-a74b-e23ae769dead" providerId="ADAL" clId="{9BC4A8D2-6BD3-4F6E-9B89-9E8D97E5DD9E}" dt="2026-03-11T14:42:31.950" v="262" actId="108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9BC4A8D2-6BD3-4F6E-9B89-9E8D97E5DD9E}" dt="2026-03-11T14:42:43.022" v="263" actId="20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9BC4A8D2-6BD3-4F6E-9B89-9E8D97E5DD9E}" dt="2026-03-11T14:47:37.402" v="452" actId="20577"/>
        <pc:sldMkLst>
          <pc:docMk/>
          <pc:sldMk cId="1543374681" sldId="1006"/>
        </pc:sldMkLst>
        <pc:spChg chg="mod">
          <ac:chgData name="Salima  Ben Najem" userId="5d5d9c33-4a8f-4fad-a74b-e23ae769dead" providerId="ADAL" clId="{9BC4A8D2-6BD3-4F6E-9B89-9E8D97E5DD9E}" dt="2026-03-11T14:46:32.357" v="332" actId="20577"/>
          <ac:spMkLst>
            <pc:docMk/>
            <pc:sldMk cId="1543374681" sldId="1006"/>
            <ac:spMk id="2" creationId="{5ADB3DDF-7AA0-E17C-9BAC-9D60F099A086}"/>
          </ac:spMkLst>
        </pc:spChg>
        <pc:spChg chg="mod">
          <ac:chgData name="Salima  Ben Najem" userId="5d5d9c33-4a8f-4fad-a74b-e23ae769dead" providerId="ADAL" clId="{9BC4A8D2-6BD3-4F6E-9B89-9E8D97E5DD9E}" dt="2026-03-11T14:47:37.402" v="452" actId="20577"/>
          <ac:spMkLst>
            <pc:docMk/>
            <pc:sldMk cId="1543374681" sldId="1006"/>
            <ac:spMk id="6" creationId="{B100DEAD-ACBE-2331-A9CE-84F1273182D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41:37.118" v="254"/>
        <pc:sldMkLst>
          <pc:docMk/>
          <pc:sldMk cId="483520618" sldId="1012"/>
        </pc:sldMkLst>
        <pc:spChg chg="add mod">
          <ac:chgData name="Salima  Ben Najem" userId="5d5d9c33-4a8f-4fad-a74b-e23ae769dead" providerId="ADAL" clId="{9BC4A8D2-6BD3-4F6E-9B89-9E8D97E5DD9E}" dt="2026-03-11T14:41:37.118" v="254"/>
          <ac:spMkLst>
            <pc:docMk/>
            <pc:sldMk cId="483520618" sldId="1012"/>
            <ac:spMk id="4" creationId="{460425F0-3612-FD9F-3EA2-1A888745383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55:55.712" v="585" actId="207"/>
        <pc:sldMkLst>
          <pc:docMk/>
          <pc:sldMk cId="1222928010" sldId="1016"/>
        </pc:sldMkLst>
        <pc:spChg chg="add mod">
          <ac:chgData name="Salima  Ben Najem" userId="5d5d9c33-4a8f-4fad-a74b-e23ae769dead" providerId="ADAL" clId="{9BC4A8D2-6BD3-4F6E-9B89-9E8D97E5DD9E}" dt="2026-03-11T14:55:55.712" v="585" actId="207"/>
          <ac:spMkLst>
            <pc:docMk/>
            <pc:sldMk cId="1222928010" sldId="1016"/>
            <ac:spMk id="4" creationId="{0F921BA9-B124-65DB-63B0-22326DD5A39A}"/>
          </ac:spMkLst>
        </pc:spChg>
      </pc:sldChg>
      <pc:sldChg chg="delSp modSp mod">
        <pc:chgData name="Salima  Ben Najem" userId="5d5d9c33-4a8f-4fad-a74b-e23ae769dead" providerId="ADAL" clId="{9BC4A8D2-6BD3-4F6E-9B89-9E8D97E5DD9E}" dt="2026-03-11T14:25:17.840" v="1" actId="478"/>
        <pc:sldMkLst>
          <pc:docMk/>
          <pc:sldMk cId="2984935514" sldId="1057"/>
        </pc:sldMkLst>
      </pc:sldChg>
      <pc:sldChg chg="addSp delSp modSp mod">
        <pc:chgData name="Salima  Ben Najem" userId="5d5d9c33-4a8f-4fad-a74b-e23ae769dead" providerId="ADAL" clId="{9BC4A8D2-6BD3-4F6E-9B89-9E8D97E5DD9E}" dt="2026-03-11T14:41:25.379" v="252"/>
        <pc:sldMkLst>
          <pc:docMk/>
          <pc:sldMk cId="2411651252" sldId="1087"/>
        </pc:sldMkLst>
        <pc:spChg chg="add mod">
          <ac:chgData name="Salima  Ben Najem" userId="5d5d9c33-4a8f-4fad-a74b-e23ae769dead" providerId="ADAL" clId="{9BC4A8D2-6BD3-4F6E-9B89-9E8D97E5DD9E}" dt="2026-03-11T14:41:25.379" v="252"/>
          <ac:spMkLst>
            <pc:docMk/>
            <pc:sldMk cId="2411651252" sldId="1087"/>
            <ac:spMk id="3" creationId="{3CC9249A-B93F-0581-9140-C43B61F99B6B}"/>
          </ac:spMkLst>
        </pc:spChg>
      </pc:sldChg>
      <pc:sldChg chg="modSp mod">
        <pc:chgData name="Salima  Ben Najem" userId="5d5d9c33-4a8f-4fad-a74b-e23ae769dead" providerId="ADAL" clId="{9BC4A8D2-6BD3-4F6E-9B89-9E8D97E5DD9E}" dt="2026-03-11T14:57:12.717" v="620" actId="6549"/>
        <pc:sldMkLst>
          <pc:docMk/>
          <pc:sldMk cId="2635577679" sldId="1091"/>
        </pc:sldMkLst>
        <pc:spChg chg="mod">
          <ac:chgData name="Salima  Ben Najem" userId="5d5d9c33-4a8f-4fad-a74b-e23ae769dead" providerId="ADAL" clId="{9BC4A8D2-6BD3-4F6E-9B89-9E8D97E5DD9E}" dt="2026-03-11T14:57:12.717" v="620" actId="6549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57:47.902" v="627" actId="14100"/>
        <pc:sldMkLst>
          <pc:docMk/>
          <pc:sldMk cId="4288946088" sldId="1092"/>
        </pc:sldMkLst>
        <pc:spChg chg="add mod">
          <ac:chgData name="Salima  Ben Najem" userId="5d5d9c33-4a8f-4fad-a74b-e23ae769dead" providerId="ADAL" clId="{9BC4A8D2-6BD3-4F6E-9B89-9E8D97E5DD9E}" dt="2026-03-11T14:57:47.902" v="627" actId="14100"/>
          <ac:spMkLst>
            <pc:docMk/>
            <pc:sldMk cId="4288946088" sldId="1092"/>
            <ac:spMk id="3" creationId="{2439D1FE-0C3C-E28A-4DA8-7C41C57A59D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58:49.632" v="638" actId="1076"/>
        <pc:sldMkLst>
          <pc:docMk/>
          <pc:sldMk cId="1794484197" sldId="1095"/>
        </pc:sldMkLst>
        <pc:spChg chg="mod">
          <ac:chgData name="Salima  Ben Najem" userId="5d5d9c33-4a8f-4fad-a74b-e23ae769dead" providerId="ADAL" clId="{9BC4A8D2-6BD3-4F6E-9B89-9E8D97E5DD9E}" dt="2026-03-11T14:58:29.225" v="635" actId="20577"/>
          <ac:spMkLst>
            <pc:docMk/>
            <pc:sldMk cId="1794484197" sldId="1095"/>
            <ac:spMk id="6" creationId="{C2B5D613-32AB-C64C-1CE5-2F47B07BD144}"/>
          </ac:spMkLst>
        </pc:spChg>
      </pc:sldChg>
      <pc:sldChg chg="modSp mod">
        <pc:chgData name="Salima  Ben Najem" userId="5d5d9c33-4a8f-4fad-a74b-e23ae769dead" providerId="ADAL" clId="{9BC4A8D2-6BD3-4F6E-9B89-9E8D97E5DD9E}" dt="2026-03-11T14:36:01.122" v="169" actId="1076"/>
        <pc:sldMkLst>
          <pc:docMk/>
          <pc:sldMk cId="1045491029" sldId="1102"/>
        </pc:sldMkLst>
        <pc:spChg chg="mod">
          <ac:chgData name="Salima  Ben Najem" userId="5d5d9c33-4a8f-4fad-a74b-e23ae769dead" providerId="ADAL" clId="{9BC4A8D2-6BD3-4F6E-9B89-9E8D97E5DD9E}" dt="2026-03-11T14:35:57.120" v="168" actId="1076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9BC4A8D2-6BD3-4F6E-9B89-9E8D97E5DD9E}" dt="2026-03-11T14:35:52.954" v="167" actId="1076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9BC4A8D2-6BD3-4F6E-9B89-9E8D97E5DD9E}" dt="2026-03-11T14:36:01.122" v="169" actId="1076"/>
          <ac:spMkLst>
            <pc:docMk/>
            <pc:sldMk cId="1045491029" sldId="1102"/>
            <ac:spMk id="12" creationId="{6565C183-6DFE-DDA7-461D-ED2FCCBFF53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36:27.875" v="174"/>
        <pc:sldMkLst>
          <pc:docMk/>
          <pc:sldMk cId="2599601088" sldId="1103"/>
        </pc:sldMkLst>
        <pc:grpChg chg="add mod">
          <ac:chgData name="Salima  Ben Najem" userId="5d5d9c33-4a8f-4fad-a74b-e23ae769dead" providerId="ADAL" clId="{9BC4A8D2-6BD3-4F6E-9B89-9E8D97E5DD9E}" dt="2026-03-11T14:36:27.875" v="174"/>
          <ac:grpSpMkLst>
            <pc:docMk/>
            <pc:sldMk cId="2599601088" sldId="1103"/>
            <ac:grpSpMk id="15" creationId="{3BA17390-69BB-18B9-4823-A175E321CAFF}"/>
          </ac:grpSpMkLst>
        </pc:grpChg>
        <pc:picChg chg="mod">
          <ac:chgData name="Salima  Ben Najem" userId="5d5d9c33-4a8f-4fad-a74b-e23ae769dead" providerId="ADAL" clId="{9BC4A8D2-6BD3-4F6E-9B89-9E8D97E5DD9E}" dt="2026-03-11T14:36:27.875" v="174"/>
          <ac:picMkLst>
            <pc:docMk/>
            <pc:sldMk cId="2599601088" sldId="1103"/>
            <ac:picMk id="23" creationId="{1E900346-3583-D82A-F078-18C84E3E2038}"/>
          </ac:picMkLst>
        </pc:picChg>
        <pc:picChg chg="mod">
          <ac:chgData name="Salima  Ben Najem" userId="5d5d9c33-4a8f-4fad-a74b-e23ae769dead" providerId="ADAL" clId="{9BC4A8D2-6BD3-4F6E-9B89-9E8D97E5DD9E}" dt="2026-03-11T14:36:27.875" v="174"/>
          <ac:picMkLst>
            <pc:docMk/>
            <pc:sldMk cId="2599601088" sldId="1103"/>
            <ac:picMk id="24" creationId="{4DE9600D-8C7C-FFF1-3420-53BEE2C203F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11T14:36:50.665" v="176"/>
        <pc:sldMkLst>
          <pc:docMk/>
          <pc:sldMk cId="354532769" sldId="1104"/>
        </pc:sldMkLst>
        <pc:picChg chg="add mod">
          <ac:chgData name="Salima  Ben Najem" userId="5d5d9c33-4a8f-4fad-a74b-e23ae769dead" providerId="ADAL" clId="{9BC4A8D2-6BD3-4F6E-9B89-9E8D97E5DD9E}" dt="2026-03-11T14:36:50.665" v="176"/>
          <ac:picMkLst>
            <pc:docMk/>
            <pc:sldMk cId="354532769" sldId="1104"/>
            <ac:picMk id="8" creationId="{32E6B8E1-7A68-8F92-7DA5-36CA1B328E3D}"/>
          </ac:picMkLst>
        </pc:picChg>
      </pc:sldChg>
      <pc:sldChg chg="modSp mod">
        <pc:chgData name="Salima  Ben Najem" userId="5d5d9c33-4a8f-4fad-a74b-e23ae769dead" providerId="ADAL" clId="{9BC4A8D2-6BD3-4F6E-9B89-9E8D97E5DD9E}" dt="2026-03-11T14:45:20.600" v="295" actId="108"/>
        <pc:sldMkLst>
          <pc:docMk/>
          <pc:sldMk cId="1811792765" sldId="1107"/>
        </pc:sldMkLst>
        <pc:spChg chg="mod">
          <ac:chgData name="Salima  Ben Najem" userId="5d5d9c33-4a8f-4fad-a74b-e23ae769dead" providerId="ADAL" clId="{9BC4A8D2-6BD3-4F6E-9B89-9E8D97E5DD9E}" dt="2026-03-11T14:45:20.600" v="295" actId="108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9BC4A8D2-6BD3-4F6E-9B89-9E8D97E5DD9E}" dt="2026-03-11T14:45:05.419" v="292" actId="14100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9BC4A8D2-6BD3-4F6E-9B89-9E8D97E5DD9E}" dt="2026-03-11T14:44:16.872" v="274" actId="20577"/>
        <pc:sldMkLst>
          <pc:docMk/>
          <pc:sldMk cId="1897251234" sldId="1108"/>
        </pc:sldMkLst>
        <pc:spChg chg="mod">
          <ac:chgData name="Salima  Ben Najem" userId="5d5d9c33-4a8f-4fad-a74b-e23ae769dead" providerId="ADAL" clId="{9BC4A8D2-6BD3-4F6E-9B89-9E8D97E5DD9E}" dt="2026-03-11T14:44:08.155" v="272" actId="108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9BC4A8D2-6BD3-4F6E-9B89-9E8D97E5DD9E}" dt="2026-03-11T14:44:16.872" v="274" actId="20577"/>
          <ac:spMkLst>
            <pc:docMk/>
            <pc:sldMk cId="1897251234" sldId="1108"/>
            <ac:spMk id="3" creationId="{3DF9475A-A158-F0A1-9628-6D2C78F8DACB}"/>
          </ac:spMkLst>
        </pc:spChg>
      </pc:sldChg>
      <pc:sldChg chg="modSp mod">
        <pc:chgData name="Salima  Ben Najem" userId="5d5d9c33-4a8f-4fad-a74b-e23ae769dead" providerId="ADAL" clId="{9BC4A8D2-6BD3-4F6E-9B89-9E8D97E5DD9E}" dt="2026-03-11T14:49:18.756" v="461" actId="207"/>
        <pc:sldMkLst>
          <pc:docMk/>
          <pc:sldMk cId="3704933713" sldId="1109"/>
        </pc:sldMkLst>
        <pc:spChg chg="mod">
          <ac:chgData name="Salima  Ben Najem" userId="5d5d9c33-4a8f-4fad-a74b-e23ae769dead" providerId="ADAL" clId="{9BC4A8D2-6BD3-4F6E-9B89-9E8D97E5DD9E}" dt="2026-03-11T14:48:29.027" v="459" actId="108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9BC4A8D2-6BD3-4F6E-9B89-9E8D97E5DD9E}" dt="2026-03-11T14:49:18.756" v="461" actId="207"/>
          <ac:spMkLst>
            <pc:docMk/>
            <pc:sldMk cId="3704933713" sldId="1109"/>
            <ac:spMk id="3" creationId="{809B4766-81D4-3040-3D45-19BF4CBCA723}"/>
          </ac:spMkLst>
        </pc:spChg>
      </pc:sldChg>
      <pc:sldChg chg="modSp mod">
        <pc:chgData name="Salima  Ben Najem" userId="5d5d9c33-4a8f-4fad-a74b-e23ae769dead" providerId="ADAL" clId="{9BC4A8D2-6BD3-4F6E-9B89-9E8D97E5DD9E}" dt="2026-03-11T14:50:01.897" v="467" actId="108"/>
        <pc:sldMkLst>
          <pc:docMk/>
          <pc:sldMk cId="3810530637" sldId="1110"/>
        </pc:sldMkLst>
        <pc:spChg chg="mod">
          <ac:chgData name="Salima  Ben Najem" userId="5d5d9c33-4a8f-4fad-a74b-e23ae769dead" providerId="ADAL" clId="{9BC4A8D2-6BD3-4F6E-9B89-9E8D97E5DD9E}" dt="2026-03-11T14:49:51.149" v="465" actId="207"/>
          <ac:spMkLst>
            <pc:docMk/>
            <pc:sldMk cId="3810530637" sldId="1110"/>
            <ac:spMk id="2" creationId="{A7193B57-2FDF-DFB8-1A9A-4E8E5099B951}"/>
          </ac:spMkLst>
        </pc:spChg>
        <pc:spChg chg="mod">
          <ac:chgData name="Salima  Ben Najem" userId="5d5d9c33-4a8f-4fad-a74b-e23ae769dead" providerId="ADAL" clId="{9BC4A8D2-6BD3-4F6E-9B89-9E8D97E5DD9E}" dt="2026-03-11T14:50:01.897" v="467" actId="108"/>
          <ac:spMkLst>
            <pc:docMk/>
            <pc:sldMk cId="3810530637" sldId="1110"/>
            <ac:spMk id="7" creationId="{C6D07F23-BC23-B563-D04D-0A93EF1A9445}"/>
          </ac:spMkLst>
        </pc:spChg>
      </pc:sldChg>
      <pc:sldChg chg="modSp mod">
        <pc:chgData name="Salima  Ben Najem" userId="5d5d9c33-4a8f-4fad-a74b-e23ae769dead" providerId="ADAL" clId="{9BC4A8D2-6BD3-4F6E-9B89-9E8D97E5DD9E}" dt="2026-03-11T14:53:26.815" v="485" actId="20577"/>
        <pc:sldMkLst>
          <pc:docMk/>
          <pc:sldMk cId="1048342603" sldId="1111"/>
        </pc:sldMkLst>
        <pc:spChg chg="mod">
          <ac:chgData name="Salima  Ben Najem" userId="5d5d9c33-4a8f-4fad-a74b-e23ae769dead" providerId="ADAL" clId="{9BC4A8D2-6BD3-4F6E-9B89-9E8D97E5DD9E}" dt="2026-03-11T14:53:26.815" v="485" actId="20577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9BC4A8D2-6BD3-4F6E-9B89-9E8D97E5DD9E}" dt="2026-03-11T14:53:05.490" v="481" actId="207"/>
          <ac:spMkLst>
            <pc:docMk/>
            <pc:sldMk cId="1048342603" sldId="1111"/>
            <ac:spMk id="3" creationId="{8459B54F-911C-FE03-A9CA-CC8CE1E5FBB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55:37.382" v="582" actId="207"/>
        <pc:sldMkLst>
          <pc:docMk/>
          <pc:sldMk cId="683216518" sldId="1112"/>
        </pc:sldMkLst>
        <pc:spChg chg="add mod">
          <ac:chgData name="Salima  Ben Najem" userId="5d5d9c33-4a8f-4fad-a74b-e23ae769dead" providerId="ADAL" clId="{9BC4A8D2-6BD3-4F6E-9B89-9E8D97E5DD9E}" dt="2026-03-11T14:55:37.382" v="582" actId="207"/>
          <ac:spMkLst>
            <pc:docMk/>
            <pc:sldMk cId="683216518" sldId="1112"/>
            <ac:spMk id="3" creationId="{C3CD3FA7-206A-7342-7F3D-B69F394C82EE}"/>
          </ac:spMkLst>
        </pc:spChg>
        <pc:spChg chg="mod">
          <ac:chgData name="Salima  Ben Najem" userId="5d5d9c33-4a8f-4fad-a74b-e23ae769dead" providerId="ADAL" clId="{9BC4A8D2-6BD3-4F6E-9B89-9E8D97E5DD9E}" dt="2026-03-11T14:55:18.983" v="581" actId="6549"/>
          <ac:spMkLst>
            <pc:docMk/>
            <pc:sldMk cId="683216518" sldId="1112"/>
            <ac:spMk id="7" creationId="{3C8ED61F-7E98-47F8-7D5F-9CD92B674108}"/>
          </ac:spMkLst>
        </pc:spChg>
      </pc:sldChg>
      <pc:sldChg chg="modSp mod">
        <pc:chgData name="Salima  Ben Najem" userId="5d5d9c33-4a8f-4fad-a74b-e23ae769dead" providerId="ADAL" clId="{9BC4A8D2-6BD3-4F6E-9B89-9E8D97E5DD9E}" dt="2026-03-11T14:41:13.195" v="250" actId="207"/>
        <pc:sldMkLst>
          <pc:docMk/>
          <pc:sldMk cId="1659264525" sldId="1113"/>
        </pc:sldMkLst>
        <pc:spChg chg="mod">
          <ac:chgData name="Salima  Ben Najem" userId="5d5d9c33-4a8f-4fad-a74b-e23ae769dead" providerId="ADAL" clId="{9BC4A8D2-6BD3-4F6E-9B89-9E8D97E5DD9E}" dt="2026-03-11T14:41:13.195" v="250" actId="207"/>
          <ac:spMkLst>
            <pc:docMk/>
            <pc:sldMk cId="1659264525" sldId="1113"/>
            <ac:spMk id="7" creationId="{6825FA3C-F4E5-0180-A13D-58A72D870D62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undo custSel modSld">
      <pc:chgData name="Salima  Ben Najem" userId="5d5d9c33-4a8f-4fad-a74b-e23ae769dead" providerId="ADAL" clId="{3B2DA2D5-F576-45EC-96B1-60930CA05631}" dt="2026-03-21T17:25:19.643" v="275"/>
      <pc:docMkLst>
        <pc:docMk/>
      </pc:docMkLst>
      <pc:sldChg chg="addSp delSp modSp mod">
        <pc:chgData name="Salima  Ben Najem" userId="5d5d9c33-4a8f-4fad-a74b-e23ae769dead" providerId="ADAL" clId="{3B2DA2D5-F576-45EC-96B1-60930CA05631}" dt="2026-03-21T16:47:12.590" v="1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3-21T16:47:12.590" v="1" actId="26606"/>
          <ac:spMkLst>
            <pc:docMk/>
            <pc:sldMk cId="56895326" sldId="257"/>
            <ac:spMk id="14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3-21T16:47:12.590" v="1" actId="26606"/>
          <ac:spMkLst>
            <pc:docMk/>
            <pc:sldMk cId="56895326" sldId="257"/>
            <ac:spMk id="19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3-21T16:47:12.590" v="1" actId="26606"/>
          <ac:picMkLst>
            <pc:docMk/>
            <pc:sldMk cId="56895326" sldId="257"/>
            <ac:picMk id="3" creationId="{0B918C3B-02A8-0736-CE38-6E22AD8B6556}"/>
          </ac:picMkLst>
        </pc:picChg>
      </pc:sldChg>
      <pc:sldChg chg="modSp mod">
        <pc:chgData name="Salima  Ben Najem" userId="5d5d9c33-4a8f-4fad-a74b-e23ae769dead" providerId="ADAL" clId="{3B2DA2D5-F576-45EC-96B1-60930CA05631}" dt="2026-03-21T17:05:12.260" v="203" actId="1076"/>
        <pc:sldMkLst>
          <pc:docMk/>
          <pc:sldMk cId="4253363032" sldId="800"/>
        </pc:sldMkLst>
        <pc:spChg chg="mod">
          <ac:chgData name="Salima  Ben Najem" userId="5d5d9c33-4a8f-4fad-a74b-e23ae769dead" providerId="ADAL" clId="{3B2DA2D5-F576-45EC-96B1-60930CA05631}" dt="2026-03-21T17:05:05.277" v="202" actId="14100"/>
          <ac:spMkLst>
            <pc:docMk/>
            <pc:sldMk cId="4253363032" sldId="800"/>
            <ac:spMk id="13" creationId="{1AAB39AE-C88C-2050-B1F8-20189324A922}"/>
          </ac:spMkLst>
        </pc:spChg>
        <pc:spChg chg="mod">
          <ac:chgData name="Salima  Ben Najem" userId="5d5d9c33-4a8f-4fad-a74b-e23ae769dead" providerId="ADAL" clId="{3B2DA2D5-F576-45EC-96B1-60930CA05631}" dt="2026-03-21T17:05:12.260" v="203" actId="1076"/>
          <ac:spMkLst>
            <pc:docMk/>
            <pc:sldMk cId="4253363032" sldId="800"/>
            <ac:spMk id="17" creationId="{147ED9BD-C99B-11DB-4E09-9646AAF91999}"/>
          </ac:spMkLst>
        </pc:spChg>
      </pc:sldChg>
      <pc:sldChg chg="modSp mod">
        <pc:chgData name="Salima  Ben Najem" userId="5d5d9c33-4a8f-4fad-a74b-e23ae769dead" providerId="ADAL" clId="{3B2DA2D5-F576-45EC-96B1-60930CA05631}" dt="2026-03-21T17:04:48.577" v="187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3B2DA2D5-F576-45EC-96B1-60930CA05631}" dt="2026-03-21T17:04:48.577" v="187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addSp modSp mod modAnim">
        <pc:chgData name="Salima  Ben Najem" userId="5d5d9c33-4a8f-4fad-a74b-e23ae769dead" providerId="ADAL" clId="{3B2DA2D5-F576-45EC-96B1-60930CA05631}" dt="2026-03-21T16:49:57.950" v="9" actId="1076"/>
        <pc:sldMkLst>
          <pc:docMk/>
          <pc:sldMk cId="37465405" sldId="953"/>
        </pc:sldMkLst>
        <pc:picChg chg="add mod">
          <ac:chgData name="Salima  Ben Najem" userId="5d5d9c33-4a8f-4fad-a74b-e23ae769dead" providerId="ADAL" clId="{3B2DA2D5-F576-45EC-96B1-60930CA05631}" dt="2026-03-21T16:49:57.950" v="9" actId="1076"/>
          <ac:picMkLst>
            <pc:docMk/>
            <pc:sldMk cId="37465405" sldId="953"/>
            <ac:picMk id="2" creationId="{0356F729-4006-1C6F-BB0B-4DB34D7877A9}"/>
          </ac:picMkLst>
        </pc:picChg>
      </pc:sldChg>
      <pc:sldChg chg="modSp mod">
        <pc:chgData name="Salima  Ben Najem" userId="5d5d9c33-4a8f-4fad-a74b-e23ae769dead" providerId="ADAL" clId="{3B2DA2D5-F576-45EC-96B1-60930CA05631}" dt="2026-03-21T17:07:30.274" v="232" actId="404"/>
        <pc:sldMkLst>
          <pc:docMk/>
          <pc:sldMk cId="1203885793" sldId="995"/>
        </pc:sldMkLst>
        <pc:spChg chg="mod">
          <ac:chgData name="Salima  Ben Najem" userId="5d5d9c33-4a8f-4fad-a74b-e23ae769dead" providerId="ADAL" clId="{3B2DA2D5-F576-45EC-96B1-60930CA05631}" dt="2026-03-21T17:07:30.274" v="232" actId="404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3-21T17:07:20.025" v="230" actId="1076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3-21T17:09:18.396" v="240" actId="207"/>
        <pc:sldMkLst>
          <pc:docMk/>
          <pc:sldMk cId="1543374681" sldId="1006"/>
        </pc:sldMkLst>
        <pc:spChg chg="mod">
          <ac:chgData name="Salima  Ben Najem" userId="5d5d9c33-4a8f-4fad-a74b-e23ae769dead" providerId="ADAL" clId="{3B2DA2D5-F576-45EC-96B1-60930CA05631}" dt="2026-03-21T17:09:18.396" v="240" actId="207"/>
          <ac:spMkLst>
            <pc:docMk/>
            <pc:sldMk cId="1543374681" sldId="1006"/>
            <ac:spMk id="2" creationId="{5ADB3DDF-7AA0-E17C-9BAC-9D60F099A086}"/>
          </ac:spMkLst>
        </pc:spChg>
      </pc:sldChg>
      <pc:sldChg chg="modSp mod">
        <pc:chgData name="Salima  Ben Najem" userId="5d5d9c33-4a8f-4fad-a74b-e23ae769dead" providerId="ADAL" clId="{3B2DA2D5-F576-45EC-96B1-60930CA05631}" dt="2026-03-21T17:24:04.562" v="271" actId="404"/>
        <pc:sldMkLst>
          <pc:docMk/>
          <pc:sldMk cId="483520618" sldId="1012"/>
        </pc:sldMkLst>
        <pc:spChg chg="mod">
          <ac:chgData name="Salima  Ben Najem" userId="5d5d9c33-4a8f-4fad-a74b-e23ae769dead" providerId="ADAL" clId="{3B2DA2D5-F576-45EC-96B1-60930CA05631}" dt="2026-03-21T17:24:04.562" v="271" actId="404"/>
          <ac:spMkLst>
            <pc:docMk/>
            <pc:sldMk cId="483520618" sldId="1012"/>
            <ac:spMk id="4" creationId="{460425F0-3612-FD9F-3EA2-1A8887453832}"/>
          </ac:spMkLst>
        </pc:spChg>
      </pc:sldChg>
      <pc:sldChg chg="modSp mod">
        <pc:chgData name="Salima  Ben Najem" userId="5d5d9c33-4a8f-4fad-a74b-e23ae769dead" providerId="ADAL" clId="{3B2DA2D5-F576-45EC-96B1-60930CA05631}" dt="2026-03-21T17:12:24.173" v="257" actId="108"/>
        <pc:sldMkLst>
          <pc:docMk/>
          <pc:sldMk cId="1222928010" sldId="1016"/>
        </pc:sldMkLst>
        <pc:spChg chg="mod">
          <ac:chgData name="Salima  Ben Najem" userId="5d5d9c33-4a8f-4fad-a74b-e23ae769dead" providerId="ADAL" clId="{3B2DA2D5-F576-45EC-96B1-60930CA05631}" dt="2026-03-21T17:12:24.173" v="257" actId="108"/>
          <ac:spMkLst>
            <pc:docMk/>
            <pc:sldMk cId="1222928010" sldId="1016"/>
            <ac:spMk id="4" creationId="{0F921BA9-B124-65DB-63B0-22326DD5A39A}"/>
          </ac:spMkLst>
        </pc:spChg>
      </pc:sldChg>
      <pc:sldChg chg="addSp modSp">
        <pc:chgData name="Salima  Ben Najem" userId="5d5d9c33-4a8f-4fad-a74b-e23ae769dead" providerId="ADAL" clId="{3B2DA2D5-F576-45EC-96B1-60930CA05631}" dt="2026-03-21T16:47:38.287" v="2"/>
        <pc:sldMkLst>
          <pc:docMk/>
          <pc:sldMk cId="2984935514" sldId="1057"/>
        </pc:sldMkLst>
        <pc:grpChg chg="add mod">
          <ac:chgData name="Salima  Ben Najem" userId="5d5d9c33-4a8f-4fad-a74b-e23ae769dead" providerId="ADAL" clId="{3B2DA2D5-F576-45EC-96B1-60930CA05631}" dt="2026-03-21T16:47:38.287" v="2"/>
          <ac:grpSpMkLst>
            <pc:docMk/>
            <pc:sldMk cId="2984935514" sldId="1057"/>
            <ac:grpSpMk id="7" creationId="{726F60D0-2FB9-EF3C-106B-D2E34E0F97B4}"/>
          </ac:grpSpMkLst>
        </pc:grp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8" creationId="{7D411B0A-2A25-69E5-5DFB-1326ADB7619D}"/>
          </ac:picMkLst>
        </pc:pic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9" creationId="{11D8B48C-2A73-457D-0457-C9E1BBBB0AE0}"/>
          </ac:picMkLst>
        </pc:pic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10" creationId="{A264FE5E-34B8-8DDF-1311-0BA329AFA9FC}"/>
          </ac:picMkLst>
        </pc:pic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11" creationId="{89643EDD-0A5B-6343-C8EC-0B8AA0B6DD70}"/>
          </ac:picMkLst>
        </pc:pic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12" creationId="{53A93F48-67D9-9F09-8040-4D67ED6FDB5A}"/>
          </ac:picMkLst>
        </pc:picChg>
      </pc:sldChg>
      <pc:sldChg chg="addSp delSp modSp mod delAnim">
        <pc:chgData name="Salima  Ben Najem" userId="5d5d9c33-4a8f-4fad-a74b-e23ae769dead" providerId="ADAL" clId="{3B2DA2D5-F576-45EC-96B1-60930CA05631}" dt="2026-03-21T17:06:20.785" v="225"/>
        <pc:sldMkLst>
          <pc:docMk/>
          <pc:sldMk cId="3072742044" sldId="1086"/>
        </pc:sldMkLst>
        <pc:spChg chg="add mod">
          <ac:chgData name="Salima  Ben Najem" userId="5d5d9c33-4a8f-4fad-a74b-e23ae769dead" providerId="ADAL" clId="{3B2DA2D5-F576-45EC-96B1-60930CA05631}" dt="2026-03-21T17:06:20.785" v="225"/>
          <ac:spMkLst>
            <pc:docMk/>
            <pc:sldMk cId="3072742044" sldId="1086"/>
            <ac:spMk id="2" creationId="{CCF58EFF-7AF6-551E-E015-1575828AC351}"/>
          </ac:spMkLst>
        </pc:spChg>
        <pc:picChg chg="del">
          <ac:chgData name="Salima  Ben Najem" userId="5d5d9c33-4a8f-4fad-a74b-e23ae769dead" providerId="ADAL" clId="{3B2DA2D5-F576-45EC-96B1-60930CA05631}" dt="2026-03-21T17:06:19.494" v="224" actId="478"/>
          <ac:picMkLst>
            <pc:docMk/>
            <pc:sldMk cId="3072742044" sldId="1086"/>
            <ac:picMk id="4" creationId="{A242E34F-09CD-A02F-1715-B2A59E71EFD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1T17:24:13.289" v="273"/>
        <pc:sldMkLst>
          <pc:docMk/>
          <pc:sldMk cId="2411651252" sldId="1087"/>
        </pc:sldMkLst>
        <pc:spChg chg="del">
          <ac:chgData name="Salima  Ben Najem" userId="5d5d9c33-4a8f-4fad-a74b-e23ae769dead" providerId="ADAL" clId="{3B2DA2D5-F576-45EC-96B1-60930CA05631}" dt="2026-03-21T17:24:12.626" v="272" actId="478"/>
          <ac:spMkLst>
            <pc:docMk/>
            <pc:sldMk cId="2411651252" sldId="1087"/>
            <ac:spMk id="3" creationId="{3CC9249A-B93F-0581-9140-C43B61F99B6B}"/>
          </ac:spMkLst>
        </pc:spChg>
        <pc:spChg chg="add mod">
          <ac:chgData name="Salima  Ben Najem" userId="5d5d9c33-4a8f-4fad-a74b-e23ae769dead" providerId="ADAL" clId="{3B2DA2D5-F576-45EC-96B1-60930CA05631}" dt="2026-03-21T17:24:13.289" v="273"/>
          <ac:spMkLst>
            <pc:docMk/>
            <pc:sldMk cId="2411651252" sldId="1087"/>
            <ac:spMk id="4" creationId="{F6F95A1E-7D6A-0097-BAA9-51082D129E34}"/>
          </ac:spMkLst>
        </pc:spChg>
      </pc:sldChg>
      <pc:sldChg chg="addSp delSp modSp mod delAnim">
        <pc:chgData name="Salima  Ben Najem" userId="5d5d9c33-4a8f-4fad-a74b-e23ae769dead" providerId="ADAL" clId="{3B2DA2D5-F576-45EC-96B1-60930CA05631}" dt="2026-03-21T17:05:56.723" v="223" actId="13926"/>
        <pc:sldMkLst>
          <pc:docMk/>
          <pc:sldMk cId="2871144012" sldId="1089"/>
        </pc:sldMkLst>
        <pc:spChg chg="add mod">
          <ac:chgData name="Salima  Ben Najem" userId="5d5d9c33-4a8f-4fad-a74b-e23ae769dead" providerId="ADAL" clId="{3B2DA2D5-F576-45EC-96B1-60930CA05631}" dt="2026-03-21T17:05:56.723" v="223" actId="13926"/>
          <ac:spMkLst>
            <pc:docMk/>
            <pc:sldMk cId="2871144012" sldId="1089"/>
            <ac:spMk id="4" creationId="{062885B4-E853-5137-D185-BC9622AF9530}"/>
          </ac:spMkLst>
        </pc:spChg>
        <pc:picChg chg="del">
          <ac:chgData name="Salima  Ben Najem" userId="5d5d9c33-4a8f-4fad-a74b-e23ae769dead" providerId="ADAL" clId="{3B2DA2D5-F576-45EC-96B1-60930CA05631}" dt="2026-03-21T17:05:34.984" v="204" actId="478"/>
          <ac:picMkLst>
            <pc:docMk/>
            <pc:sldMk cId="2871144012" sldId="1089"/>
            <ac:picMk id="2" creationId="{A9FBAFDF-77BB-5B6E-FC72-418E6E53A5D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1T17:13:54.802" v="267" actId="1036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3-21T17:13:54.802" v="267" actId="1036"/>
          <ac:spMkLst>
            <pc:docMk/>
            <pc:sldMk cId="1794484197" sldId="1095"/>
            <ac:spMk id="8" creationId="{C54D7A90-61BD-987B-3FE8-81F56C72DD26}"/>
          </ac:spMkLst>
        </pc:spChg>
        <pc:picChg chg="add mod ord">
          <ac:chgData name="Salima  Ben Najem" userId="5d5d9c33-4a8f-4fad-a74b-e23ae769dead" providerId="ADAL" clId="{3B2DA2D5-F576-45EC-96B1-60930CA05631}" dt="2026-03-21T17:13:48.038" v="265" actId="167"/>
          <ac:picMkLst>
            <pc:docMk/>
            <pc:sldMk cId="1794484197" sldId="1095"/>
            <ac:picMk id="3" creationId="{B57D5F23-EDA5-CA12-D586-26E614EE9B3F}"/>
          </ac:picMkLst>
        </pc:picChg>
        <pc:picChg chg="del">
          <ac:chgData name="Salima  Ben Najem" userId="5d5d9c33-4a8f-4fad-a74b-e23ae769dead" providerId="ADAL" clId="{3B2DA2D5-F576-45EC-96B1-60930CA05631}" dt="2026-03-21T17:13:32.168" v="260" actId="478"/>
          <ac:picMkLst>
            <pc:docMk/>
            <pc:sldMk cId="1794484197" sldId="1095"/>
            <ac:picMk id="5" creationId="{50F8F7B0-FDB2-B488-FBDD-97A128779307}"/>
          </ac:picMkLst>
        </pc:picChg>
      </pc:sldChg>
      <pc:sldChg chg="modSp mod">
        <pc:chgData name="Salima  Ben Najem" userId="5d5d9c33-4a8f-4fad-a74b-e23ae769dead" providerId="ADAL" clId="{3B2DA2D5-F576-45EC-96B1-60930CA05631}" dt="2026-03-21T16:51:54.791" v="59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3-21T16:51:54.791" v="59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Salima  Ben Najem" userId="5d5d9c33-4a8f-4fad-a74b-e23ae769dead" providerId="ADAL" clId="{3B2DA2D5-F576-45EC-96B1-60930CA05631}" dt="2026-03-21T17:03:32.437" v="165" actId="20577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3-21T17:03:32.437" v="165" actId="20577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3B2DA2D5-F576-45EC-96B1-60930CA05631}" dt="2026-03-21T17:02:37.324" v="145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3B2DA2D5-F576-45EC-96B1-60930CA05631}" dt="2026-03-21T17:02:44.734" v="151" actId="1038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3B2DA2D5-F576-45EC-96B1-60930CA05631}" dt="2026-03-21T17:02:37.324" v="145"/>
          <ac:grpSpMkLst>
            <pc:docMk/>
            <pc:sldMk cId="1045491029" sldId="1102"/>
            <ac:grpSpMk id="8" creationId="{BDA6E5DF-2873-8BEC-A96E-B9DA5FED0216}"/>
          </ac:grpSpMkLst>
        </pc:grpChg>
        <pc:picChg chg="mod">
          <ac:chgData name="Salima  Ben Najem" userId="5d5d9c33-4a8f-4fad-a74b-e23ae769dead" providerId="ADAL" clId="{3B2DA2D5-F576-45EC-96B1-60930CA05631}" dt="2026-03-21T17:02:37.324" v="145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3B2DA2D5-F576-45EC-96B1-60930CA05631}" dt="2026-03-21T17:02:37.324" v="145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1T17:04:03.078" v="169"/>
        <pc:sldMkLst>
          <pc:docMk/>
          <pc:sldMk cId="2599601088" sldId="1103"/>
        </pc:sldMkLst>
        <pc:spChg chg="del">
          <ac:chgData name="Salima  Ben Najem" userId="5d5d9c33-4a8f-4fad-a74b-e23ae769dead" providerId="ADAL" clId="{3B2DA2D5-F576-45EC-96B1-60930CA05631}" dt="2026-03-21T17:04:01.947" v="168" actId="478"/>
          <ac:spMkLst>
            <pc:docMk/>
            <pc:sldMk cId="2599601088" sldId="1103"/>
            <ac:spMk id="8" creationId="{97F35D2B-8B76-C7DD-0A51-0ADA7560FD19}"/>
          </ac:spMkLst>
        </pc:spChg>
        <pc:spChg chg="del">
          <ac:chgData name="Salima  Ben Najem" userId="5d5d9c33-4a8f-4fad-a74b-e23ae769dead" providerId="ADAL" clId="{3B2DA2D5-F576-45EC-96B1-60930CA05631}" dt="2026-03-21T17:04:01.947" v="168" actId="478"/>
          <ac:spMkLst>
            <pc:docMk/>
            <pc:sldMk cId="2599601088" sldId="1103"/>
            <ac:spMk id="9" creationId="{F035C1DB-D2A5-6C84-1343-2D47077B2ADE}"/>
          </ac:spMkLst>
        </pc:spChg>
        <pc:spChg chg="del">
          <ac:chgData name="Salima  Ben Najem" userId="5d5d9c33-4a8f-4fad-a74b-e23ae769dead" providerId="ADAL" clId="{3B2DA2D5-F576-45EC-96B1-60930CA05631}" dt="2026-03-21T17:04:01.947" v="168" actId="478"/>
          <ac:spMkLst>
            <pc:docMk/>
            <pc:sldMk cId="2599601088" sldId="1103"/>
            <ac:spMk id="12" creationId="{0131EB6D-D7A5-C73F-08B2-A4FB0DB6BEBF}"/>
          </ac:spMkLst>
        </pc:spChg>
        <pc:spChg chg="add mod">
          <ac:chgData name="Salima  Ben Najem" userId="5d5d9c33-4a8f-4fad-a74b-e23ae769dead" providerId="ADAL" clId="{3B2DA2D5-F576-45EC-96B1-60930CA05631}" dt="2026-03-21T17:03:51.687" v="167"/>
          <ac:spMkLst>
            <pc:docMk/>
            <pc:sldMk cId="2599601088" sldId="1103"/>
            <ac:spMk id="13" creationId="{462CC5BF-4BB9-E0E6-273B-63F7950315C9}"/>
          </ac:spMkLst>
        </pc:spChg>
        <pc:spChg chg="add mod">
          <ac:chgData name="Salima  Ben Najem" userId="5d5d9c33-4a8f-4fad-a74b-e23ae769dead" providerId="ADAL" clId="{3B2DA2D5-F576-45EC-96B1-60930CA05631}" dt="2026-03-21T17:03:51.687" v="167"/>
          <ac:spMkLst>
            <pc:docMk/>
            <pc:sldMk cId="2599601088" sldId="1103"/>
            <ac:spMk id="14" creationId="{99034A0A-6B4B-D3DC-B757-AB19A288C7AD}"/>
          </ac:spMkLst>
        </pc:spChg>
        <pc:spChg chg="add mod">
          <ac:chgData name="Salima  Ben Najem" userId="5d5d9c33-4a8f-4fad-a74b-e23ae769dead" providerId="ADAL" clId="{3B2DA2D5-F576-45EC-96B1-60930CA05631}" dt="2026-03-21T17:03:51.687" v="167"/>
          <ac:spMkLst>
            <pc:docMk/>
            <pc:sldMk cId="2599601088" sldId="1103"/>
            <ac:spMk id="16" creationId="{F1F62016-9176-8706-5AE6-EE3E1E501525}"/>
          </ac:spMkLst>
        </pc:spChg>
        <pc:spChg chg="add mod">
          <ac:chgData name="Salima  Ben Najem" userId="5d5d9c33-4a8f-4fad-a74b-e23ae769dead" providerId="ADAL" clId="{3B2DA2D5-F576-45EC-96B1-60930CA05631}" dt="2026-03-21T17:04:03.078" v="169"/>
          <ac:spMkLst>
            <pc:docMk/>
            <pc:sldMk cId="2599601088" sldId="1103"/>
            <ac:spMk id="17" creationId="{D077ABA8-95B3-9857-0075-E5275A7A5179}"/>
          </ac:spMkLst>
        </pc:spChg>
        <pc:spChg chg="del">
          <ac:chgData name="Salima  Ben Najem" userId="5d5d9c33-4a8f-4fad-a74b-e23ae769dead" providerId="ADAL" clId="{3B2DA2D5-F576-45EC-96B1-60930CA05631}" dt="2026-03-21T17:03:50.889" v="166" actId="478"/>
          <ac:spMkLst>
            <pc:docMk/>
            <pc:sldMk cId="2599601088" sldId="1103"/>
            <ac:spMk id="18" creationId="{38CAEE0E-35D6-73C3-3E90-A37CC185CC2F}"/>
          </ac:spMkLst>
        </pc:spChg>
        <pc:spChg chg="add mod">
          <ac:chgData name="Salima  Ben Najem" userId="5d5d9c33-4a8f-4fad-a74b-e23ae769dead" providerId="ADAL" clId="{3B2DA2D5-F576-45EC-96B1-60930CA05631}" dt="2026-03-21T17:04:03.078" v="169"/>
          <ac:spMkLst>
            <pc:docMk/>
            <pc:sldMk cId="2599601088" sldId="1103"/>
            <ac:spMk id="19" creationId="{D94FA12B-F76A-042B-A50B-F1564DCF9D49}"/>
          </ac:spMkLst>
        </pc:spChg>
        <pc:spChg chg="add mod">
          <ac:chgData name="Salima  Ben Najem" userId="5d5d9c33-4a8f-4fad-a74b-e23ae769dead" providerId="ADAL" clId="{3B2DA2D5-F576-45EC-96B1-60930CA05631}" dt="2026-03-21T17:04:03.078" v="169"/>
          <ac:spMkLst>
            <pc:docMk/>
            <pc:sldMk cId="2599601088" sldId="1103"/>
            <ac:spMk id="20" creationId="{25E50D91-73E2-6531-E101-0862CA754B11}"/>
          </ac:spMkLst>
        </pc:spChg>
        <pc:spChg chg="del">
          <ac:chgData name="Salima  Ben Najem" userId="5d5d9c33-4a8f-4fad-a74b-e23ae769dead" providerId="ADAL" clId="{3B2DA2D5-F576-45EC-96B1-60930CA05631}" dt="2026-03-21T17:03:50.889" v="166" actId="478"/>
          <ac:spMkLst>
            <pc:docMk/>
            <pc:sldMk cId="2599601088" sldId="1103"/>
            <ac:spMk id="21" creationId="{6483544A-8628-97D6-D481-247DD986D2A6}"/>
          </ac:spMkLst>
        </pc:spChg>
        <pc:spChg chg="del">
          <ac:chgData name="Salima  Ben Najem" userId="5d5d9c33-4a8f-4fad-a74b-e23ae769dead" providerId="ADAL" clId="{3B2DA2D5-F576-45EC-96B1-60930CA05631}" dt="2026-03-21T17:03:50.889" v="166" actId="478"/>
          <ac:spMkLst>
            <pc:docMk/>
            <pc:sldMk cId="2599601088" sldId="1103"/>
            <ac:spMk id="22" creationId="{AF2F56FD-0A52-E734-BC7F-0931423FBD7F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1T17:04:30.487" v="171"/>
        <pc:sldMkLst>
          <pc:docMk/>
          <pc:sldMk cId="354532769" sldId="1104"/>
        </pc:sldMkLst>
        <pc:spChg chg="del">
          <ac:chgData name="Salima  Ben Najem" userId="5d5d9c33-4a8f-4fad-a74b-e23ae769dead" providerId="ADAL" clId="{3B2DA2D5-F576-45EC-96B1-60930CA05631}" dt="2026-03-21T17:04:29.488" v="170" actId="478"/>
          <ac:spMkLst>
            <pc:docMk/>
            <pc:sldMk cId="354532769" sldId="1104"/>
            <ac:spMk id="3" creationId="{C49C509E-CE90-3369-2370-110C65FDD386}"/>
          </ac:spMkLst>
        </pc:spChg>
        <pc:spChg chg="del">
          <ac:chgData name="Salima  Ben Najem" userId="5d5d9c33-4a8f-4fad-a74b-e23ae769dead" providerId="ADAL" clId="{3B2DA2D5-F576-45EC-96B1-60930CA05631}" dt="2026-03-21T17:04:29.488" v="170" actId="478"/>
          <ac:spMkLst>
            <pc:docMk/>
            <pc:sldMk cId="354532769" sldId="1104"/>
            <ac:spMk id="5" creationId="{030AC68A-BFF7-3DA9-FBBD-DE1E791F5B77}"/>
          </ac:spMkLst>
        </pc:spChg>
        <pc:spChg chg="add mod">
          <ac:chgData name="Salima  Ben Najem" userId="5d5d9c33-4a8f-4fad-a74b-e23ae769dead" providerId="ADAL" clId="{3B2DA2D5-F576-45EC-96B1-60930CA05631}" dt="2026-03-21T17:04:30.487" v="171"/>
          <ac:spMkLst>
            <pc:docMk/>
            <pc:sldMk cId="354532769" sldId="1104"/>
            <ac:spMk id="6" creationId="{CBD1EB83-7711-70EE-B309-22E5BFEF72CD}"/>
          </ac:spMkLst>
        </pc:spChg>
        <pc:spChg chg="del">
          <ac:chgData name="Salima  Ben Najem" userId="5d5d9c33-4a8f-4fad-a74b-e23ae769dead" providerId="ADAL" clId="{3B2DA2D5-F576-45EC-96B1-60930CA05631}" dt="2026-03-21T17:04:29.488" v="170" actId="478"/>
          <ac:spMkLst>
            <pc:docMk/>
            <pc:sldMk cId="354532769" sldId="1104"/>
            <ac:spMk id="7" creationId="{D2F70F49-507E-D6D8-E370-1D5EAC12A797}"/>
          </ac:spMkLst>
        </pc:spChg>
        <pc:spChg chg="add mod">
          <ac:chgData name="Salima  Ben Najem" userId="5d5d9c33-4a8f-4fad-a74b-e23ae769dead" providerId="ADAL" clId="{3B2DA2D5-F576-45EC-96B1-60930CA05631}" dt="2026-03-21T17:04:30.487" v="171"/>
          <ac:spMkLst>
            <pc:docMk/>
            <pc:sldMk cId="354532769" sldId="1104"/>
            <ac:spMk id="9" creationId="{00C8CB9E-507A-128E-4BEC-ACA40EFF7220}"/>
          </ac:spMkLst>
        </pc:spChg>
        <pc:spChg chg="add mod">
          <ac:chgData name="Salima  Ben Najem" userId="5d5d9c33-4a8f-4fad-a74b-e23ae769dead" providerId="ADAL" clId="{3B2DA2D5-F576-45EC-96B1-60930CA05631}" dt="2026-03-21T17:04:30.487" v="171"/>
          <ac:spMkLst>
            <pc:docMk/>
            <pc:sldMk cId="354532769" sldId="1104"/>
            <ac:spMk id="10" creationId="{B3CD0B01-DD25-2A6C-CBBA-1DFEDBC14578}"/>
          </ac:spMkLst>
        </pc:spChg>
      </pc:sldChg>
      <pc:sldChg chg="modSp mod">
        <pc:chgData name="Salima  Ben Najem" userId="5d5d9c33-4a8f-4fad-a74b-e23ae769dead" providerId="ADAL" clId="{3B2DA2D5-F576-45EC-96B1-60930CA05631}" dt="2026-03-21T17:09:11.484" v="239" actId="207"/>
        <pc:sldMkLst>
          <pc:docMk/>
          <pc:sldMk cId="1897251234" sldId="1108"/>
        </pc:sldMkLst>
        <pc:spChg chg="mod">
          <ac:chgData name="Salima  Ben Najem" userId="5d5d9c33-4a8f-4fad-a74b-e23ae769dead" providerId="ADAL" clId="{3B2DA2D5-F576-45EC-96B1-60930CA05631}" dt="2026-03-21T17:07:01.054" v="226" actId="403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3B2DA2D5-F576-45EC-96B1-60930CA05631}" dt="2026-03-21T17:09:11.484" v="239" actId="207"/>
          <ac:spMkLst>
            <pc:docMk/>
            <pc:sldMk cId="1897251234" sldId="1108"/>
            <ac:spMk id="3" creationId="{3DF9475A-A158-F0A1-9628-6D2C78F8DAC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1T17:08:57.752" v="238" actId="27309"/>
        <pc:sldMkLst>
          <pc:docMk/>
          <pc:sldMk cId="3704933713" sldId="1109"/>
        </pc:sldMkLst>
        <pc:graphicFrameChg chg="add del modGraphic">
          <ac:chgData name="Salima  Ben Najem" userId="5d5d9c33-4a8f-4fad-a74b-e23ae769dead" providerId="ADAL" clId="{3B2DA2D5-F576-45EC-96B1-60930CA05631}" dt="2026-03-21T17:08:57.752" v="238" actId="27309"/>
          <ac:graphicFrameMkLst>
            <pc:docMk/>
            <pc:sldMk cId="3704933713" sldId="1109"/>
            <ac:graphicFrameMk id="5" creationId="{A5EBD25F-1A14-DE66-577C-9C9A77B23898}"/>
          </ac:graphicFrameMkLst>
        </pc:graphicFrameChg>
      </pc:sldChg>
      <pc:sldChg chg="modSp mod">
        <pc:chgData name="Salima  Ben Najem" userId="5d5d9c33-4a8f-4fad-a74b-e23ae769dead" providerId="ADAL" clId="{3B2DA2D5-F576-45EC-96B1-60930CA05631}" dt="2026-03-21T17:10:20.622" v="246" actId="207"/>
        <pc:sldMkLst>
          <pc:docMk/>
          <pc:sldMk cId="3810530637" sldId="1110"/>
        </pc:sldMkLst>
        <pc:spChg chg="mod">
          <ac:chgData name="Salima  Ben Najem" userId="5d5d9c33-4a8f-4fad-a74b-e23ae769dead" providerId="ADAL" clId="{3B2DA2D5-F576-45EC-96B1-60930CA05631}" dt="2026-03-21T17:10:20.622" v="246" actId="207"/>
          <ac:spMkLst>
            <pc:docMk/>
            <pc:sldMk cId="3810530637" sldId="1110"/>
            <ac:spMk id="2" creationId="{A7193B57-2FDF-DFB8-1A9A-4E8E5099B951}"/>
          </ac:spMkLst>
        </pc:spChg>
      </pc:sldChg>
      <pc:sldChg chg="modSp mod">
        <pc:chgData name="Salima  Ben Najem" userId="5d5d9c33-4a8f-4fad-a74b-e23ae769dead" providerId="ADAL" clId="{3B2DA2D5-F576-45EC-96B1-60930CA05631}" dt="2026-03-21T17:10:48.382" v="250" actId="1076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3-21T17:10:48.382" v="250" actId="1076"/>
          <ac:spMkLst>
            <pc:docMk/>
            <pc:sldMk cId="1048342603" sldId="1111"/>
            <ac:spMk id="3" creationId="{8459B54F-911C-FE03-A9CA-CC8CE1E5FBB1}"/>
          </ac:spMkLst>
        </pc:spChg>
      </pc:sldChg>
      <pc:sldChg chg="modSp mod">
        <pc:chgData name="Salima  Ben Najem" userId="5d5d9c33-4a8f-4fad-a74b-e23ae769dead" providerId="ADAL" clId="{3B2DA2D5-F576-45EC-96B1-60930CA05631}" dt="2026-03-21T17:11:48.660" v="256" actId="207"/>
        <pc:sldMkLst>
          <pc:docMk/>
          <pc:sldMk cId="683216518" sldId="1112"/>
        </pc:sldMkLst>
        <pc:spChg chg="mod">
          <ac:chgData name="Salima  Ben Najem" userId="5d5d9c33-4a8f-4fad-a74b-e23ae769dead" providerId="ADAL" clId="{3B2DA2D5-F576-45EC-96B1-60930CA05631}" dt="2026-03-21T17:11:48.660" v="256" actId="207"/>
          <ac:spMkLst>
            <pc:docMk/>
            <pc:sldMk cId="683216518" sldId="1112"/>
            <ac:spMk id="3" creationId="{C3CD3FA7-206A-7342-7F3D-B69F394C82E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1T17:25:19.643" v="275"/>
        <pc:sldMkLst>
          <pc:docMk/>
          <pc:sldMk cId="1659264525" sldId="1113"/>
        </pc:sldMkLst>
        <pc:spChg chg="add mod">
          <ac:chgData name="Salima  Ben Najem" userId="5d5d9c33-4a8f-4fad-a74b-e23ae769dead" providerId="ADAL" clId="{3B2DA2D5-F576-45EC-96B1-60930CA05631}" dt="2026-03-21T17:25:19.643" v="275"/>
          <ac:spMkLst>
            <pc:docMk/>
            <pc:sldMk cId="1659264525" sldId="1113"/>
            <ac:spMk id="4" creationId="{A3381A72-65C6-A199-6F36-3D2576BAF9C5}"/>
          </ac:spMkLst>
        </pc:spChg>
        <pc:spChg chg="del">
          <ac:chgData name="Salima  Ben Najem" userId="5d5d9c33-4a8f-4fad-a74b-e23ae769dead" providerId="ADAL" clId="{3B2DA2D5-F576-45EC-96B1-60930CA05631}" dt="2026-03-21T17:25:18.812" v="274" actId="478"/>
          <ac:spMkLst>
            <pc:docMk/>
            <pc:sldMk cId="1659264525" sldId="1113"/>
            <ac:spMk id="7" creationId="{6825FA3C-F4E5-0180-A13D-58A72D870D6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918C3B-02A8-0736-CE38-6E22AD8B6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8" b="290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26F60D0-2FB9-EF3C-106B-D2E34E0F97B4}"/>
              </a:ext>
            </a:extLst>
          </p:cNvPr>
          <p:cNvGrpSpPr/>
          <p:nvPr/>
        </p:nvGrpSpPr>
        <p:grpSpPr>
          <a:xfrm>
            <a:off x="237465" y="2629406"/>
            <a:ext cx="8655215" cy="2653923"/>
            <a:chOff x="237465" y="2629406"/>
            <a:chExt cx="8655215" cy="265392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411B0A-2A25-69E5-5DFB-1326ADB76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4271" y="2629408"/>
              <a:ext cx="1730222" cy="265392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1D8B48C-2A73-457D-0457-C9E1BBBB0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05" y="2629407"/>
              <a:ext cx="1730221" cy="265392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264FE5E-34B8-8DDF-1311-0BA329AFA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9977" y="2629406"/>
              <a:ext cx="1730222" cy="265392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9643EDD-0A5B-6343-C8EC-0B8AA0B6D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465" y="2629406"/>
              <a:ext cx="1730223" cy="265392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3A93F48-67D9-9F09-8040-4D67ED6FD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458" y="2629406"/>
              <a:ext cx="1730222" cy="26539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1922444" y="2695829"/>
            <a:ext cx="567135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la protection des animaux et des  forêts.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38867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la protection des animaux et des forêts.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4_SEM2_S5 (oral) ">
            <a:hlinkClick r:id="" action="ppaction://media"/>
            <a:extLst>
              <a:ext uri="{FF2B5EF4-FFF2-40B4-BE49-F238E27FC236}">
                <a16:creationId xmlns:a16="http://schemas.microsoft.com/office/drawing/2014/main" id="{0356F729-4006-1C6F-BB0B-4DB34D7877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4132" y="1905697"/>
            <a:ext cx="6898267" cy="388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 la protection des animaux et des forêts.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58881" y="2465813"/>
            <a:ext cx="8413418" cy="3416270"/>
            <a:chOff x="169898" y="2460305"/>
            <a:chExt cx="8413418" cy="341627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2095154" y="2614966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protection des animaux et des forêts.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438812" y="3303098"/>
              <a:ext cx="6011608" cy="24399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2583678" y="3597429"/>
              <a:ext cx="5999638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 sensibilisé sur la protection des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 disparaissent à cause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protéger _______________, il faut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faut aussi lutter contre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3725" y="3597429"/>
              <a:ext cx="1519431" cy="22791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898" y="2460305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3853153-0C57-C229-FC0D-6C8CDFDE93DF}"/>
              </a:ext>
            </a:extLst>
          </p:cNvPr>
          <p:cNvGrpSpPr/>
          <p:nvPr/>
        </p:nvGrpSpPr>
        <p:grpSpPr>
          <a:xfrm>
            <a:off x="158881" y="2465813"/>
            <a:ext cx="8413418" cy="3416270"/>
            <a:chOff x="169898" y="2460305"/>
            <a:chExt cx="8413418" cy="341627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24624F4-80DD-5C35-50DF-101E4542C5E4}"/>
                </a:ext>
              </a:extLst>
            </p:cNvPr>
            <p:cNvSpPr txBox="1"/>
            <p:nvPr/>
          </p:nvSpPr>
          <p:spPr>
            <a:xfrm>
              <a:off x="2095154" y="2614966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protection des animaux et des forêts.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DCF9B96-C384-9AAD-A016-88DDBB889D1F}"/>
                </a:ext>
              </a:extLst>
            </p:cNvPr>
            <p:cNvSpPr/>
            <p:nvPr/>
          </p:nvSpPr>
          <p:spPr>
            <a:xfrm>
              <a:off x="2438812" y="3303098"/>
              <a:ext cx="6011608" cy="24399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A0909D0-3B33-15DB-930A-C7DBECC2F973}"/>
                </a:ext>
              </a:extLst>
            </p:cNvPr>
            <p:cNvSpPr txBox="1"/>
            <p:nvPr/>
          </p:nvSpPr>
          <p:spPr>
            <a:xfrm>
              <a:off x="2583678" y="3597429"/>
              <a:ext cx="5999638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 sensibilisé sur la protection des ___________.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 disparaissent à cause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protéger _______________, il faut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faut aussi lutter contre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11665E4-36D3-2801-5E30-9D64CD852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3725" y="3597429"/>
              <a:ext cx="1519431" cy="227914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90FF577-C759-EAAC-D14D-7F3317506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898" y="2460305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D07825F-A881-179A-3ED5-F8230B586448}"/>
              </a:ext>
            </a:extLst>
          </p:cNvPr>
          <p:cNvGrpSpPr/>
          <p:nvPr/>
        </p:nvGrpSpPr>
        <p:grpSpPr>
          <a:xfrm>
            <a:off x="158881" y="2465813"/>
            <a:ext cx="8413418" cy="3416270"/>
            <a:chOff x="169898" y="2460305"/>
            <a:chExt cx="8413418" cy="341627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84DF183-0819-6848-E23C-5871DAD66BB3}"/>
                </a:ext>
              </a:extLst>
            </p:cNvPr>
            <p:cNvSpPr txBox="1"/>
            <p:nvPr/>
          </p:nvSpPr>
          <p:spPr>
            <a:xfrm>
              <a:off x="2095154" y="2614966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protection des animaux et des forêts.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993DC48-DA0C-B4FA-5FFC-4D0239017F16}"/>
                </a:ext>
              </a:extLst>
            </p:cNvPr>
            <p:cNvSpPr/>
            <p:nvPr/>
          </p:nvSpPr>
          <p:spPr>
            <a:xfrm>
              <a:off x="2438812" y="3303098"/>
              <a:ext cx="6011608" cy="24399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A27814E-13A7-DE8D-C73D-B1935F9D1339}"/>
                </a:ext>
              </a:extLst>
            </p:cNvPr>
            <p:cNvSpPr txBox="1"/>
            <p:nvPr/>
          </p:nvSpPr>
          <p:spPr>
            <a:xfrm>
              <a:off x="2583678" y="3597429"/>
              <a:ext cx="5999638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 sensibilisé sur la protection des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 disparaissent à cause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protéger _______________, il faut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faut aussi lutter contre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63EBB00-1C28-EE3B-0E6E-9D41E5F18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3725" y="3597429"/>
              <a:ext cx="1519431" cy="227914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3787F49-429F-7060-0939-703D19A48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898" y="2460305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 la protection des animaux et des forêts.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36618" y="2741046"/>
            <a:ext cx="5598071" cy="756000"/>
          </a:xfrm>
        </p:spPr>
        <p:txBody>
          <a:bodyPr/>
          <a:lstStyle/>
          <a:p>
            <a:r>
              <a:rPr lang="fr-FR" sz="1400" dirty="0"/>
              <a:t>Prendre la parole pour parler de la protection des animaux et des  forêts.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18080" y="428841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8E0E7BB-0ABD-C23E-7D9E-6355D3F3F183}"/>
              </a:ext>
            </a:extLst>
          </p:cNvPr>
          <p:cNvSpPr txBox="1"/>
          <p:nvPr/>
        </p:nvSpPr>
        <p:spPr>
          <a:xfrm>
            <a:off x="1189822" y="2141064"/>
            <a:ext cx="6885542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animaux disparaissent à cause de la chasse illégale. Pour protéger les animaux, il faut créer des zones où la chasse illégale est interdite.</a:t>
            </a:r>
            <a:endParaRPr lang="fr-FR" sz="2200" b="1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2 S5">
            <a:hlinkClick r:id="" action="ppaction://media"/>
            <a:extLst>
              <a:ext uri="{FF2B5EF4-FFF2-40B4-BE49-F238E27FC236}">
                <a16:creationId xmlns:a16="http://schemas.microsoft.com/office/drawing/2014/main" id="{5B419529-55C4-E7B2-1F2B-B4B1BCE61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6805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8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2 S5">
            <a:hlinkClick r:id="" action="ppaction://media"/>
            <a:extLst>
              <a:ext uri="{FF2B5EF4-FFF2-40B4-BE49-F238E27FC236}">
                <a16:creationId xmlns:a16="http://schemas.microsoft.com/office/drawing/2014/main" id="{8036A1E5-7E57-3C0C-4570-A7465E3ECB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6805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8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00340D-18F9-4004-3856-2FBE0CEC724A}"/>
              </a:ext>
            </a:extLst>
          </p:cNvPr>
          <p:cNvSpPr txBox="1"/>
          <p:nvPr/>
        </p:nvSpPr>
        <p:spPr>
          <a:xfrm>
            <a:off x="1189822" y="2141064"/>
            <a:ext cx="6885542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animaux disparaissent à cause de la chasse illégale. Pour protéger les animaux, il faut créer des zones où la chasse illégale est interdite.</a:t>
            </a:r>
            <a:endParaRPr lang="fr-FR" sz="2200" b="1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367C59-4532-833B-6F83-0FE09A69BED7}"/>
              </a:ext>
            </a:extLst>
          </p:cNvPr>
          <p:cNvSpPr txBox="1"/>
          <p:nvPr/>
        </p:nvSpPr>
        <p:spPr>
          <a:xfrm>
            <a:off x="1189822" y="2141064"/>
            <a:ext cx="6885542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animaux disparaissent à cause de la chasse illégale. Pour protéger les animaux, il faut créer des zones où la chasse illégale est interdite.</a:t>
            </a:r>
            <a:endParaRPr lang="fr-FR" sz="2200" b="1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Qu’est-ce que nous avons visité la semaine dernière 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672990" y="2928771"/>
            <a:ext cx="857016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nous avons visité la semaine dernière  ? 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424" y="794560"/>
            <a:ext cx="701132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La semaine dernière nous avons visité la parc national d’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iriqui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Mais je peux dire aussi : la semaine dernière nous avons une réserve naturelle.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461691" y="2403111"/>
            <a:ext cx="6751383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parc national d’</a:t>
            </a:r>
            <a:r>
              <a:rPr lang="fr-FR" sz="2800" b="1" dirty="0" err="1">
                <a:solidFill>
                  <a:srgbClr val="00ACA4"/>
                </a:solidFill>
                <a:latin typeface="Dosis SemiBold" pitchFamily="2" charset="0"/>
              </a:rPr>
              <a:t>Iriqui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Qu’a fait le garde forestier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457201" y="2888951"/>
            <a:ext cx="8213034" cy="833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Qu’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a fait le garde forestier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40793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 garde forestier nous a sensibilisé sur la protection des animaux en danger.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Le garde forestier nous a sensibilisé sur la protection des forêts.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FA81F3-CD4F-2D61-0FA7-20882D00AF0E}"/>
              </a:ext>
            </a:extLst>
          </p:cNvPr>
          <p:cNvSpPr txBox="1"/>
          <p:nvPr/>
        </p:nvSpPr>
        <p:spPr>
          <a:xfrm>
            <a:off x="1390082" y="2111164"/>
            <a:ext cx="6751383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 parc national d’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iriqui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garde forestier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nous a sensibilisé sur la protection des animaux en danger.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168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Pourquoi les animaux disparaissent-ils ?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669744" y="2581391"/>
            <a:ext cx="807993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les animaux disparaissent-ils ?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592B27-4206-5693-EC6A-788A417897E3}"/>
              </a:ext>
            </a:extLst>
          </p:cNvPr>
          <p:cNvSpPr txBox="1"/>
          <p:nvPr/>
        </p:nvSpPr>
        <p:spPr>
          <a:xfrm>
            <a:off x="1390082" y="2111164"/>
            <a:ext cx="675138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 parc national d’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iriqui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garde forestier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nous a sensibilisé sur la protection des animaux en danger.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animaux disparaissent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à cause de la chasse illégale.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B94C018-39FA-0762-914D-4E9B34CE9C55}"/>
              </a:ext>
            </a:extLst>
          </p:cNvPr>
          <p:cNvSpPr txBox="1">
            <a:spLocks/>
          </p:cNvSpPr>
          <p:nvPr/>
        </p:nvSpPr>
        <p:spPr>
          <a:xfrm>
            <a:off x="1577866" y="833118"/>
            <a:ext cx="692164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Les animaux disparaissent à cause de la chasse illégale.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Mais je peux dire aussi : Les animaux disparaissent à cause de la pollution.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Qu’est-ce qu’il faut faire pour protéger les animaux en danger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1128123" y="2525885"/>
            <a:ext cx="68877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Qu’est-ce qu’il faut faire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pour protéger les animaux en danger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C2306D-E4E3-95C8-290A-54BF48E6FC62}"/>
              </a:ext>
            </a:extLst>
          </p:cNvPr>
          <p:cNvSpPr txBox="1"/>
          <p:nvPr/>
        </p:nvSpPr>
        <p:spPr>
          <a:xfrm>
            <a:off x="1390082" y="2111164"/>
            <a:ext cx="6751383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 parc national d’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iriqui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garde forestier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nous a sensibilisé sur la protection des animaux en danger.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animaux disparaissent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à cause de la chasse illégale.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Pour protéger les animaux en danger,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il faut créer des zones où la chasse illégale est interdite.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2C95CD49-CDBE-4414-8872-9075AC876654}"/>
              </a:ext>
            </a:extLst>
          </p:cNvPr>
          <p:cNvSpPr txBox="1">
            <a:spLocks/>
          </p:cNvSpPr>
          <p:nvPr/>
        </p:nvSpPr>
        <p:spPr>
          <a:xfrm>
            <a:off x="1577866" y="833118"/>
            <a:ext cx="692164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Pour protéger les animaux en danger, il faut créer des zones où la chasse illégale est interdite.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Mais je peux dire aussi : il faut créer des réserves naturelles.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DE986F-A394-4D81-5C70-EE97E427D840}"/>
              </a:ext>
            </a:extLst>
          </p:cNvPr>
          <p:cNvSpPr txBox="1"/>
          <p:nvPr/>
        </p:nvSpPr>
        <p:spPr>
          <a:xfrm>
            <a:off x="1390082" y="2111164"/>
            <a:ext cx="6751383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le parc national d’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iriqui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garde forestier nous a sensibilisé sur la protection des animaux en danger. Les animaux disparaissent à cause de la chasse illégale. Pour protéger les animaux en danger, il faut créer des zones où la chasse illégale est interdite.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451023" y="2403106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Qu’est-ce qu’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on a visité la semaine dernière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Qu’a fait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 garde forestier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_____________ disparaissent-________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Qu’est-ce qu’il faut faire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 protéger _______?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43528" y="2966105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EBBE25-1DD0-D170-D0B7-E2D9FB02E50C}"/>
              </a:ext>
            </a:extLst>
          </p:cNvPr>
          <p:cNvSpPr txBox="1"/>
          <p:nvPr/>
        </p:nvSpPr>
        <p:spPr>
          <a:xfrm>
            <a:off x="3031943" y="2776323"/>
            <a:ext cx="564384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qu’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on a visité la semaine dernière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Qu’a fait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 garde forestier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_____________ disparaissent-________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qu’il faut faire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pour protéger _______?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7D5F23-EDA5-CA12-D586-26E614EE9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43" y="1368000"/>
            <a:ext cx="3476513" cy="533249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95.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833743" y="4585682"/>
            <a:ext cx="3476513" cy="1441045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11217</TotalTime>
  <Words>1392</Words>
  <Application>Microsoft Office PowerPoint</Application>
  <PresentationFormat>Affichage à l'écran (4:3)</PresentationFormat>
  <Paragraphs>130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Aptos</vt:lpstr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la protection des animaux et des forêts. </vt:lpstr>
      <vt:lpstr>Lecture de la vidéo. </vt:lpstr>
      <vt:lpstr>Maintenant, on va prendre la parole pour parler de la protection des animaux et des forêts.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Qu’est-ce que nous avons visité la semaine dernière  ?  Qui veut me donner des propositions ? Levez la main. </vt:lpstr>
      <vt:lpstr>Il y a plusieurs réponses possibles. Une réponse peut être : La semaine dernière nous avons visité la parc national d’iriqui. Mais je peux dire aussi : la semaine dernière nous avons une réserve naturelle.</vt:lpstr>
      <vt:lpstr>Après je pose une autre question : Qu’a fait le garde forestier ? Qui veut me donner des propositions ? Levez la main. </vt:lpstr>
      <vt:lpstr>Il y a plusieurs réponses possibles. Une réponse peut être : Le garde forestier nous a sensibilisé sur la protection des animaux en danger. Mais je peux dire aussi : Le garde forestier nous a sensibilisé sur la protection des forêts.</vt:lpstr>
      <vt:lpstr>Ensuite, je me pose une autre question : «  Pourquoi les animaux disparaissent-ils ? » Levez la main. </vt:lpstr>
      <vt:lpstr>Présentation PowerPoint</vt:lpstr>
      <vt:lpstr>Ensuite, je me pose une autre question : « Qu’est-ce qu’il faut faire pour protéger les animaux en danger ? »  Levez la main. </vt:lpstr>
      <vt:lpstr>Présentation PowerPoint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95.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Salima</dc:creator>
  <cp:lastModifiedBy>KHALID.RAMNI</cp:lastModifiedBy>
  <cp:revision>59</cp:revision>
  <cp:lastPrinted>2025-08-13T10:11:39Z</cp:lastPrinted>
  <dcterms:created xsi:type="dcterms:W3CDTF">2025-08-01T12:31:49Z</dcterms:created>
  <dcterms:modified xsi:type="dcterms:W3CDTF">2026-03-31T11:15:31Z</dcterms:modified>
</cp:coreProperties>
</file>