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1.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6.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7.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8.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98" r:id="rId11"/>
    <p:sldMasterId id="2147483808" r:id="rId12"/>
    <p:sldMasterId id="2147483818" r:id="rId13"/>
    <p:sldMasterId id="2147483826" r:id="rId14"/>
    <p:sldMasterId id="2147483831" r:id="rId15"/>
    <p:sldMasterId id="2147483843" r:id="rId16"/>
    <p:sldMasterId id="2147483851" r:id="rId17"/>
    <p:sldMasterId id="2147483865" r:id="rId18"/>
    <p:sldMasterId id="2147483870" r:id="rId19"/>
  </p:sldMasterIdLst>
  <p:notesMasterIdLst>
    <p:notesMasterId r:id="rId115"/>
  </p:notesMasterIdLst>
  <p:sldIdLst>
    <p:sldId id="257" r:id="rId20"/>
    <p:sldId id="1029" r:id="rId21"/>
    <p:sldId id="951" r:id="rId22"/>
    <p:sldId id="954" r:id="rId23"/>
    <p:sldId id="1308" r:id="rId24"/>
    <p:sldId id="1000" r:id="rId25"/>
    <p:sldId id="1146" r:id="rId26"/>
    <p:sldId id="1147" r:id="rId27"/>
    <p:sldId id="1309" r:id="rId28"/>
    <p:sldId id="1116" r:id="rId29"/>
    <p:sldId id="1200" r:id="rId30"/>
    <p:sldId id="1250" r:id="rId31"/>
    <p:sldId id="1310" r:id="rId32"/>
    <p:sldId id="1311" r:id="rId33"/>
    <p:sldId id="1312" r:id="rId34"/>
    <p:sldId id="1328" r:id="rId35"/>
    <p:sldId id="1329" r:id="rId36"/>
    <p:sldId id="1330" r:id="rId37"/>
    <p:sldId id="1380" r:id="rId38"/>
    <p:sldId id="1381" r:id="rId39"/>
    <p:sldId id="1382" r:id="rId40"/>
    <p:sldId id="1313" r:id="rId41"/>
    <p:sldId id="1314" r:id="rId42"/>
    <p:sldId id="1315" r:id="rId43"/>
    <p:sldId id="1316" r:id="rId44"/>
    <p:sldId id="1317" r:id="rId45"/>
    <p:sldId id="1318" r:id="rId46"/>
    <p:sldId id="1319" r:id="rId47"/>
    <p:sldId id="1320" r:id="rId48"/>
    <p:sldId id="1321" r:id="rId49"/>
    <p:sldId id="1322" r:id="rId50"/>
    <p:sldId id="1323" r:id="rId51"/>
    <p:sldId id="1324" r:id="rId52"/>
    <p:sldId id="1325" r:id="rId53"/>
    <p:sldId id="1326" r:id="rId54"/>
    <p:sldId id="1327" r:id="rId55"/>
    <p:sldId id="1383" r:id="rId56"/>
    <p:sldId id="1384" r:id="rId57"/>
    <p:sldId id="1385" r:id="rId58"/>
    <p:sldId id="1094" r:id="rId59"/>
    <p:sldId id="1056" r:id="rId60"/>
    <p:sldId id="1057" r:id="rId61"/>
    <p:sldId id="1095" r:id="rId62"/>
    <p:sldId id="1092" r:id="rId63"/>
    <p:sldId id="1093" r:id="rId64"/>
    <p:sldId id="1386" r:id="rId65"/>
    <p:sldId id="1387" r:id="rId66"/>
    <p:sldId id="1388" r:id="rId67"/>
    <p:sldId id="1098" r:id="rId68"/>
    <p:sldId id="1389" r:id="rId69"/>
    <p:sldId id="1390" r:id="rId70"/>
    <p:sldId id="1008" r:id="rId71"/>
    <p:sldId id="964" r:id="rId72"/>
    <p:sldId id="1266" r:id="rId73"/>
    <p:sldId id="1332" r:id="rId74"/>
    <p:sldId id="1353" r:id="rId75"/>
    <p:sldId id="1362" r:id="rId76"/>
    <p:sldId id="1354" r:id="rId77"/>
    <p:sldId id="1355" r:id="rId78"/>
    <p:sldId id="1363" r:id="rId79"/>
    <p:sldId id="1356" r:id="rId80"/>
    <p:sldId id="1357" r:id="rId81"/>
    <p:sldId id="1364" r:id="rId82"/>
    <p:sldId id="1358" r:id="rId83"/>
    <p:sldId id="1359" r:id="rId84"/>
    <p:sldId id="1365" r:id="rId85"/>
    <p:sldId id="1360" r:id="rId86"/>
    <p:sldId id="1361" r:id="rId87"/>
    <p:sldId id="1366" r:id="rId88"/>
    <p:sldId id="1391" r:id="rId89"/>
    <p:sldId id="1392" r:id="rId90"/>
    <p:sldId id="1393" r:id="rId91"/>
    <p:sldId id="1010" r:id="rId92"/>
    <p:sldId id="1263" r:id="rId93"/>
    <p:sldId id="1262" r:id="rId94"/>
    <p:sldId id="1269" r:id="rId95"/>
    <p:sldId id="1368" r:id="rId96"/>
    <p:sldId id="1369" r:id="rId97"/>
    <p:sldId id="1274" r:id="rId98"/>
    <p:sldId id="1370" r:id="rId99"/>
    <p:sldId id="1276" r:id="rId100"/>
    <p:sldId id="1371" r:id="rId101"/>
    <p:sldId id="1372" r:id="rId102"/>
    <p:sldId id="1373" r:id="rId103"/>
    <p:sldId id="1374" r:id="rId104"/>
    <p:sldId id="1264" r:id="rId105"/>
    <p:sldId id="1375" r:id="rId106"/>
    <p:sldId id="1376" r:id="rId107"/>
    <p:sldId id="1377" r:id="rId108"/>
    <p:sldId id="1291" r:id="rId109"/>
    <p:sldId id="1378" r:id="rId110"/>
    <p:sldId id="1280" r:id="rId111"/>
    <p:sldId id="1379" r:id="rId112"/>
    <p:sldId id="1279" r:id="rId113"/>
    <p:sldId id="689" r:id="rId114"/>
  </p:sldIdLst>
  <p:sldSz cx="9144000" cy="6858000" type="screen4x3"/>
  <p:notesSz cx="6735763" cy="9866313"/>
  <p:embeddedFontLst>
    <p:embeddedFont>
      <p:font typeface="Dosis" pitchFamily="2" charset="0"/>
      <p:regular r:id="rId116"/>
      <p:bold r:id="rId117"/>
    </p:embeddedFont>
    <p:embeddedFont>
      <p:font typeface="Dosis ExtraBold" pitchFamily="2" charset="0"/>
      <p:bold r:id="rId118"/>
    </p:embeddedFont>
    <p:embeddedFont>
      <p:font typeface="Dosis Medium" pitchFamily="2" charset="0"/>
      <p:regular r:id="rId119"/>
    </p:embeddedFont>
    <p:embeddedFont>
      <p:font typeface="Dosis SemiBold" pitchFamily="2" charset="0"/>
      <p:bold r:id="rId120"/>
    </p:embeddedFont>
    <p:embeddedFont>
      <p:font typeface="Mistral" panose="03090702030407020403" pitchFamily="66" charset="0"/>
      <p:regular r:id="rId12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10D2F2"/>
    <a:srgbClr val="2AB6D7"/>
    <a:srgbClr val="2196B1"/>
    <a:srgbClr val="B509B1"/>
    <a:srgbClr val="55B7DE"/>
    <a:srgbClr val="A1A6BC"/>
    <a:srgbClr val="4B5377"/>
    <a:srgbClr val="DEEBF7"/>
    <a:srgbClr val="565F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117" Type="http://schemas.openxmlformats.org/officeDocument/2006/relationships/font" Target="fonts/font2.fntdata"/><Relationship Id="rId21" Type="http://schemas.openxmlformats.org/officeDocument/2006/relationships/slide" Target="slides/slide2.xml"/><Relationship Id="rId42" Type="http://schemas.openxmlformats.org/officeDocument/2006/relationships/slide" Target="slides/slide23.xml"/><Relationship Id="rId47" Type="http://schemas.openxmlformats.org/officeDocument/2006/relationships/slide" Target="slides/slide28.xml"/><Relationship Id="rId63" Type="http://schemas.openxmlformats.org/officeDocument/2006/relationships/slide" Target="slides/slide44.xml"/><Relationship Id="rId68" Type="http://schemas.openxmlformats.org/officeDocument/2006/relationships/slide" Target="slides/slide49.xml"/><Relationship Id="rId84" Type="http://schemas.openxmlformats.org/officeDocument/2006/relationships/slide" Target="slides/slide65.xml"/><Relationship Id="rId89" Type="http://schemas.openxmlformats.org/officeDocument/2006/relationships/slide" Target="slides/slide70.xml"/><Relationship Id="rId112" Type="http://schemas.openxmlformats.org/officeDocument/2006/relationships/slide" Target="slides/slide93.xml"/><Relationship Id="rId16" Type="http://schemas.openxmlformats.org/officeDocument/2006/relationships/slideMaster" Target="slideMasters/slideMaster16.xml"/><Relationship Id="rId107" Type="http://schemas.openxmlformats.org/officeDocument/2006/relationships/slide" Target="slides/slide88.xml"/><Relationship Id="rId11" Type="http://schemas.openxmlformats.org/officeDocument/2006/relationships/slideMaster" Target="slideMasters/slideMaster11.xml"/><Relationship Id="rId32" Type="http://schemas.openxmlformats.org/officeDocument/2006/relationships/slide" Target="slides/slide13.xml"/><Relationship Id="rId37" Type="http://schemas.openxmlformats.org/officeDocument/2006/relationships/slide" Target="slides/slide18.xml"/><Relationship Id="rId53" Type="http://schemas.openxmlformats.org/officeDocument/2006/relationships/slide" Target="slides/slide34.xml"/><Relationship Id="rId58" Type="http://schemas.openxmlformats.org/officeDocument/2006/relationships/slide" Target="slides/slide39.xml"/><Relationship Id="rId74" Type="http://schemas.openxmlformats.org/officeDocument/2006/relationships/slide" Target="slides/slide55.xml"/><Relationship Id="rId79" Type="http://schemas.openxmlformats.org/officeDocument/2006/relationships/slide" Target="slides/slide60.xml"/><Relationship Id="rId102" Type="http://schemas.openxmlformats.org/officeDocument/2006/relationships/slide" Target="slides/slide83.xml"/><Relationship Id="rId123"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42.xml"/><Relationship Id="rId82" Type="http://schemas.openxmlformats.org/officeDocument/2006/relationships/slide" Target="slides/slide63.xml"/><Relationship Id="rId90" Type="http://schemas.openxmlformats.org/officeDocument/2006/relationships/slide" Target="slides/slide71.xml"/><Relationship Id="rId95" Type="http://schemas.openxmlformats.org/officeDocument/2006/relationships/slide" Target="slides/slide76.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slide" Target="slides/slide45.xml"/><Relationship Id="rId69" Type="http://schemas.openxmlformats.org/officeDocument/2006/relationships/slide" Target="slides/slide50.xml"/><Relationship Id="rId77" Type="http://schemas.openxmlformats.org/officeDocument/2006/relationships/slide" Target="slides/slide58.xml"/><Relationship Id="rId100" Type="http://schemas.openxmlformats.org/officeDocument/2006/relationships/slide" Target="slides/slide81.xml"/><Relationship Id="rId105" Type="http://schemas.openxmlformats.org/officeDocument/2006/relationships/slide" Target="slides/slide86.xml"/><Relationship Id="rId113" Type="http://schemas.openxmlformats.org/officeDocument/2006/relationships/slide" Target="slides/slide94.xml"/><Relationship Id="rId118" Type="http://schemas.openxmlformats.org/officeDocument/2006/relationships/font" Target="fonts/font3.fntdata"/><Relationship Id="rId126"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80" Type="http://schemas.openxmlformats.org/officeDocument/2006/relationships/slide" Target="slides/slide61.xml"/><Relationship Id="rId85" Type="http://schemas.openxmlformats.org/officeDocument/2006/relationships/slide" Target="slides/slide66.xml"/><Relationship Id="rId93" Type="http://schemas.openxmlformats.org/officeDocument/2006/relationships/slide" Target="slides/slide74.xml"/><Relationship Id="rId98" Type="http://schemas.openxmlformats.org/officeDocument/2006/relationships/slide" Target="slides/slide79.xml"/><Relationship Id="rId12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slide" Target="slides/slide48.xml"/><Relationship Id="rId103" Type="http://schemas.openxmlformats.org/officeDocument/2006/relationships/slide" Target="slides/slide84.xml"/><Relationship Id="rId108" Type="http://schemas.openxmlformats.org/officeDocument/2006/relationships/slide" Target="slides/slide89.xml"/><Relationship Id="rId116" Type="http://schemas.openxmlformats.org/officeDocument/2006/relationships/font" Target="fonts/font1.fntdata"/><Relationship Id="rId124" Type="http://schemas.openxmlformats.org/officeDocument/2006/relationships/theme" Target="theme/theme1.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slide" Target="slides/slide56.xml"/><Relationship Id="rId83" Type="http://schemas.openxmlformats.org/officeDocument/2006/relationships/slide" Target="slides/slide64.xml"/><Relationship Id="rId88" Type="http://schemas.openxmlformats.org/officeDocument/2006/relationships/slide" Target="slides/slide69.xml"/><Relationship Id="rId91" Type="http://schemas.openxmlformats.org/officeDocument/2006/relationships/slide" Target="slides/slide72.xml"/><Relationship Id="rId96" Type="http://schemas.openxmlformats.org/officeDocument/2006/relationships/slide" Target="slides/slide77.xml"/><Relationship Id="rId111"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6" Type="http://schemas.openxmlformats.org/officeDocument/2006/relationships/slide" Target="slides/slide87.xml"/><Relationship Id="rId114" Type="http://schemas.openxmlformats.org/officeDocument/2006/relationships/slide" Target="slides/slide95.xml"/><Relationship Id="rId119" Type="http://schemas.openxmlformats.org/officeDocument/2006/relationships/font" Target="fonts/font4.fntdata"/><Relationship Id="rId10" Type="http://schemas.openxmlformats.org/officeDocument/2006/relationships/slideMaster" Target="slideMasters/slideMaster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slide" Target="slides/slide54.xml"/><Relationship Id="rId78" Type="http://schemas.openxmlformats.org/officeDocument/2006/relationships/slide" Target="slides/slide59.xml"/><Relationship Id="rId81" Type="http://schemas.openxmlformats.org/officeDocument/2006/relationships/slide" Target="slides/slide62.xml"/><Relationship Id="rId86" Type="http://schemas.openxmlformats.org/officeDocument/2006/relationships/slide" Target="slides/slide67.xml"/><Relationship Id="rId94" Type="http://schemas.openxmlformats.org/officeDocument/2006/relationships/slide" Target="slides/slide75.xml"/><Relationship Id="rId99" Type="http://schemas.openxmlformats.org/officeDocument/2006/relationships/slide" Target="slides/slide80.xml"/><Relationship Id="rId101" Type="http://schemas.openxmlformats.org/officeDocument/2006/relationships/slide" Target="slides/slide82.xml"/><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0.xml"/><Relationship Id="rId109" Type="http://schemas.openxmlformats.org/officeDocument/2006/relationships/slide" Target="slides/slide90.xml"/><Relationship Id="rId34" Type="http://schemas.openxmlformats.org/officeDocument/2006/relationships/slide" Target="slides/slide15.xml"/><Relationship Id="rId50" Type="http://schemas.openxmlformats.org/officeDocument/2006/relationships/slide" Target="slides/slide31.xml"/><Relationship Id="rId55" Type="http://schemas.openxmlformats.org/officeDocument/2006/relationships/slide" Target="slides/slide36.xml"/><Relationship Id="rId76" Type="http://schemas.openxmlformats.org/officeDocument/2006/relationships/slide" Target="slides/slide57.xml"/><Relationship Id="rId97" Type="http://schemas.openxmlformats.org/officeDocument/2006/relationships/slide" Target="slides/slide78.xml"/><Relationship Id="rId104" Type="http://schemas.openxmlformats.org/officeDocument/2006/relationships/slide" Target="slides/slide85.xml"/><Relationship Id="rId120" Type="http://schemas.openxmlformats.org/officeDocument/2006/relationships/font" Target="fonts/font5.fntdata"/><Relationship Id="rId125"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2.xml"/><Relationship Id="rId92" Type="http://schemas.openxmlformats.org/officeDocument/2006/relationships/slide" Target="slides/slide73.xml"/><Relationship Id="rId2" Type="http://schemas.openxmlformats.org/officeDocument/2006/relationships/slideMaster" Target="slideMasters/slideMaster2.xml"/><Relationship Id="rId29" Type="http://schemas.openxmlformats.org/officeDocument/2006/relationships/slide" Target="slides/slide10.xml"/><Relationship Id="rId24" Type="http://schemas.openxmlformats.org/officeDocument/2006/relationships/slide" Target="slides/slide5.xml"/><Relationship Id="rId40" Type="http://schemas.openxmlformats.org/officeDocument/2006/relationships/slide" Target="slides/slide21.xml"/><Relationship Id="rId45" Type="http://schemas.openxmlformats.org/officeDocument/2006/relationships/slide" Target="slides/slide26.xml"/><Relationship Id="rId66" Type="http://schemas.openxmlformats.org/officeDocument/2006/relationships/slide" Target="slides/slide47.xml"/><Relationship Id="rId87" Type="http://schemas.openxmlformats.org/officeDocument/2006/relationships/slide" Target="slides/slide68.xml"/><Relationship Id="rId110" Type="http://schemas.openxmlformats.org/officeDocument/2006/relationships/slide" Target="slides/slide91.xml"/><Relationship Id="rId11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22/04/2026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22/04/2026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009893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22/04/2026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29692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22/04/2026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3891965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22/04/2026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848875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22/04/2026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504359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22/04/2026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0104154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22/04/2026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516011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22/04/2026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56894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22/04/2026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45937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22/04/2026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112134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22/04/2026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6079336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15206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65476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168778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8094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031298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770720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9021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82698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3435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06399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74965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193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078881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12430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634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6937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25308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799801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12065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6425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423513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521894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40277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739711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763405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20146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10543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730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159244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182473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942808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24800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9304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233725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4.jpg"/><Relationship Id="rId5" Type="http://schemas.openxmlformats.org/officeDocument/2006/relationships/slideLayout" Target="../slideLayouts/slideLayout76.xml"/><Relationship Id="rId10" Type="http://schemas.openxmlformats.org/officeDocument/2006/relationships/theme" Target="../theme/theme1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10.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9.jpg"/><Relationship Id="rId5" Type="http://schemas.openxmlformats.org/officeDocument/2006/relationships/slideLayout" Target="../slideLayouts/slideLayout85.xml"/><Relationship Id="rId10" Type="http://schemas.openxmlformats.org/officeDocument/2006/relationships/theme" Target="../theme/theme12.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99.xml"/><Relationship Id="rId7" Type="http://schemas.openxmlformats.org/officeDocument/2006/relationships/image" Target="../media/image10.png"/><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9.jpg"/><Relationship Id="rId5" Type="http://schemas.openxmlformats.org/officeDocument/2006/relationships/theme" Target="../theme/theme14.xml"/><Relationship Id="rId4" Type="http://schemas.openxmlformats.org/officeDocument/2006/relationships/slideLayout" Target="../slideLayouts/slideLayout10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5.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5" Type="http://schemas.openxmlformats.org/officeDocument/2006/relationships/slideLayout" Target="../slideLayouts/slideLayout116.xml"/><Relationship Id="rId4" Type="http://schemas.openxmlformats.org/officeDocument/2006/relationships/slideLayout" Target="../slideLayouts/slideLayout115.xml"/><Relationship Id="rId9" Type="http://schemas.openxmlformats.org/officeDocument/2006/relationships/image" Target="../media/image4.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image" Target="../media/image9.jpg"/><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image" Target="../media/image9.jpg"/><Relationship Id="rId5" Type="http://schemas.openxmlformats.org/officeDocument/2006/relationships/theme" Target="../theme/theme18.xml"/><Relationship Id="rId4" Type="http://schemas.openxmlformats.org/officeDocument/2006/relationships/slideLayout" Target="../slideLayouts/slideLayout135.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0.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image" Target="../media/image9.jpg"/><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theme" Target="../theme/theme19.xml"/><Relationship Id="rId5" Type="http://schemas.openxmlformats.org/officeDocument/2006/relationships/slideLayout" Target="../slideLayouts/slideLayout140.xml"/><Relationship Id="rId15" Type="http://schemas.openxmlformats.org/officeDocument/2006/relationships/image" Target="../media/image11.png"/><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22/04/2026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814446"/>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01909058"/>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8944026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4251121495"/>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3.xml"/><Relationship Id="rId5" Type="http://schemas.openxmlformats.org/officeDocument/2006/relationships/image" Target="../media/image34.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7.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9.png"/><Relationship Id="rId1" Type="http://schemas.openxmlformats.org/officeDocument/2006/relationships/slideLayout" Target="../slideLayouts/slideLayout145.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7.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7.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9.png"/><Relationship Id="rId1" Type="http://schemas.openxmlformats.org/officeDocument/2006/relationships/slideLayout" Target="../slideLayouts/slideLayout145.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7.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7.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9.png"/><Relationship Id="rId1" Type="http://schemas.openxmlformats.org/officeDocument/2006/relationships/slideLayout" Target="../slideLayouts/slideLayout145.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7.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95.xml"/><Relationship Id="rId4" Type="http://schemas.openxmlformats.org/officeDocument/2006/relationships/image" Target="../media/image34.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3.png"/><Relationship Id="rId1" Type="http://schemas.openxmlformats.org/officeDocument/2006/relationships/slideLayout" Target="../slideLayouts/slideLayout99.xml"/><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99.xml"/><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4.png"/><Relationship Id="rId1" Type="http://schemas.openxmlformats.org/officeDocument/2006/relationships/slideLayout" Target="../slideLayouts/slideLayout99.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4.png"/><Relationship Id="rId1" Type="http://schemas.openxmlformats.org/officeDocument/2006/relationships/slideLayout" Target="../slideLayouts/slideLayout99.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4.png"/><Relationship Id="rId1" Type="http://schemas.openxmlformats.org/officeDocument/2006/relationships/slideLayout" Target="../slideLayouts/slideLayout99.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9.xml"/></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4.png"/><Relationship Id="rId1" Type="http://schemas.openxmlformats.org/officeDocument/2006/relationships/slideLayout" Target="../slideLayouts/slideLayout99.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4.png"/><Relationship Id="rId1" Type="http://schemas.openxmlformats.org/officeDocument/2006/relationships/slideLayout" Target="../slideLayouts/slideLayout99.xml"/></Relationships>
</file>

<file path=ppt/slides/_rels/slide6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7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4.png"/><Relationship Id="rId1" Type="http://schemas.openxmlformats.org/officeDocument/2006/relationships/slideLayout" Target="../slideLayouts/slideLayout99.xml"/></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6.png"/><Relationship Id="rId5" Type="http://schemas.openxmlformats.org/officeDocument/2006/relationships/image" Target="../media/image45.png"/><Relationship Id="rId4" Type="http://schemas.openxmlformats.org/officeDocument/2006/relationships/image" Target="../media/image37.pn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9.xml"/><Relationship Id="rId4" Type="http://schemas.openxmlformats.org/officeDocument/2006/relationships/image" Target="../media/image46.png"/></Relationships>
</file>

<file path=ppt/slides/_rels/slide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8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slideLayout" Target="../slideLayouts/slideLayout130.xml"/><Relationship Id="rId1" Type="http://schemas.openxmlformats.org/officeDocument/2006/relationships/tags" Target="../tags/tag6.xml"/><Relationship Id="rId6" Type="http://schemas.openxmlformats.org/officeDocument/2006/relationships/image" Target="../media/image48.jpg"/><Relationship Id="rId5" Type="http://schemas.openxmlformats.org/officeDocument/2006/relationships/image" Target="../media/image47.png"/><Relationship Id="rId4" Type="http://schemas.openxmlformats.org/officeDocument/2006/relationships/image" Target="../media/image36.png"/><Relationship Id="rId9" Type="http://schemas.openxmlformats.org/officeDocument/2006/relationships/image" Target="../media/image51.pn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8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5.png"/><Relationship Id="rId7" Type="http://schemas.openxmlformats.org/officeDocument/2006/relationships/image" Target="../media/image54.png"/><Relationship Id="rId2" Type="http://schemas.openxmlformats.org/officeDocument/2006/relationships/slideLayout" Target="../slideLayouts/slideLayout130.xml"/><Relationship Id="rId1" Type="http://schemas.openxmlformats.org/officeDocument/2006/relationships/tags" Target="../tags/tag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36.png"/><Relationship Id="rId9" Type="http://schemas.openxmlformats.org/officeDocument/2006/relationships/image" Target="../media/image56.pn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8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5.png"/><Relationship Id="rId7" Type="http://schemas.openxmlformats.org/officeDocument/2006/relationships/image" Target="../media/image59.png"/><Relationship Id="rId2" Type="http://schemas.openxmlformats.org/officeDocument/2006/relationships/slideLayout" Target="../slideLayouts/slideLayout130.xml"/><Relationship Id="rId1" Type="http://schemas.openxmlformats.org/officeDocument/2006/relationships/tags" Target="../tags/tag10.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36.png"/><Relationship Id="rId9" Type="http://schemas.openxmlformats.org/officeDocument/2006/relationships/image" Target="../media/image61.jpg"/></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8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30.xml"/><Relationship Id="rId1" Type="http://schemas.openxmlformats.org/officeDocument/2006/relationships/tags" Target="../tags/tag12.xml"/><Relationship Id="rId4" Type="http://schemas.openxmlformats.org/officeDocument/2006/relationships/image" Target="../media/image36.pn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8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0.png"/><Relationship Id="rId1" Type="http://schemas.openxmlformats.org/officeDocument/2006/relationships/slideLayout" Target="../slideLayouts/slideLayout130.xml"/><Relationship Id="rId4" Type="http://schemas.openxmlformats.org/officeDocument/2006/relationships/image" Target="../media/image63.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46.pn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6.png"/><Relationship Id="rId4" Type="http://schemas.openxmlformats.org/officeDocument/2006/relationships/image" Target="../media/image35.pn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36.png"/><Relationship Id="rId4" Type="http://schemas.openxmlformats.org/officeDocument/2006/relationships/image" Target="../media/image35.pn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46.png"/></Relationships>
</file>

<file path=ppt/slides/_rels/slide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0.xml"/><Relationship Id="rId4" Type="http://schemas.openxmlformats.org/officeDocument/2006/relationships/image" Target="../media/image64.png"/></Relationships>
</file>

<file path=ppt/slides/_rels/slide95.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5.png"/><Relationship Id="rId5" Type="http://schemas.openxmlformats.org/officeDocument/2006/relationships/slideLayout" Target="../slideLayouts/slideLayout132.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31AA7C8-9F9C-09C3-7A35-EC91377346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de soutien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4" name="Image 3">
            <a:extLst>
              <a:ext uri="{FF2B5EF4-FFF2-40B4-BE49-F238E27FC236}">
                <a16:creationId xmlns:a16="http://schemas.microsoft.com/office/drawing/2014/main" id="{5F8D6BFA-FF98-09F8-2A5B-EAEAAC1666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780" y="2514286"/>
            <a:ext cx="1623730" cy="2490576"/>
          </a:xfrm>
          <a:prstGeom prst="rect">
            <a:avLst/>
          </a:prstGeom>
        </p:spPr>
      </p:pic>
      <p:pic>
        <p:nvPicPr>
          <p:cNvPr id="11" name="Image 10">
            <a:extLst>
              <a:ext uri="{FF2B5EF4-FFF2-40B4-BE49-F238E27FC236}">
                <a16:creationId xmlns:a16="http://schemas.microsoft.com/office/drawing/2014/main" id="{7C3987E9-1E32-36AE-5F44-B4ED7539E6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119" y="2514286"/>
            <a:ext cx="1623730" cy="2490576"/>
          </a:xfrm>
          <a:prstGeom prst="rect">
            <a:avLst/>
          </a:prstGeom>
        </p:spPr>
      </p:pic>
      <p:pic>
        <p:nvPicPr>
          <p:cNvPr id="13" name="Image 12">
            <a:extLst>
              <a:ext uri="{FF2B5EF4-FFF2-40B4-BE49-F238E27FC236}">
                <a16:creationId xmlns:a16="http://schemas.microsoft.com/office/drawing/2014/main" id="{B18930B7-5CF9-EA41-D24F-6397229437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0135" y="2514286"/>
            <a:ext cx="1623730" cy="2490576"/>
          </a:xfrm>
          <a:prstGeom prst="rect">
            <a:avLst/>
          </a:prstGeom>
        </p:spPr>
      </p:pic>
      <p:pic>
        <p:nvPicPr>
          <p:cNvPr id="16" name="Image 15">
            <a:extLst>
              <a:ext uri="{FF2B5EF4-FFF2-40B4-BE49-F238E27FC236}">
                <a16:creationId xmlns:a16="http://schemas.microsoft.com/office/drawing/2014/main" id="{24FB1768-6037-F679-FDB6-C10202985E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6051" y="2514286"/>
            <a:ext cx="1623730" cy="2490576"/>
          </a:xfrm>
          <a:prstGeom prst="rect">
            <a:avLst/>
          </a:prstGeom>
        </p:spPr>
      </p:pic>
      <p:pic>
        <p:nvPicPr>
          <p:cNvPr id="20" name="Image 19">
            <a:extLst>
              <a:ext uri="{FF2B5EF4-FFF2-40B4-BE49-F238E27FC236}">
                <a16:creationId xmlns:a16="http://schemas.microsoft.com/office/drawing/2014/main" id="{A0916607-6AA9-D987-EAB0-0ABD4F450F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44220" y="2514286"/>
            <a:ext cx="1623730" cy="2490576"/>
          </a:xfrm>
          <a:prstGeom prst="rect">
            <a:avLst/>
          </a:prstGeom>
        </p:spPr>
      </p:pic>
    </p:spTree>
    <p:extLst>
      <p:ext uri="{BB962C8B-B14F-4D97-AF65-F5344CB8AC3E}">
        <p14:creationId xmlns:p14="http://schemas.microsoft.com/office/powerpoint/2010/main" val="1251822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556052" y="50781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704857" y="471767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68857" y="5195005"/>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90522" y="1596694"/>
            <a:ext cx="3779999"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47612" y="1604460"/>
            <a:ext cx="1164707"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5188207" y="2124318"/>
            <a:ext cx="2770805"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d’écriture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278340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Écrire des phrases.</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Points de langue.</a:t>
            </a: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Répondre correctement </a:t>
            </a:r>
            <a:r>
              <a:rPr lang="fr-FR" sz="2200" b="1" kern="0" dirty="0">
                <a:solidFill>
                  <a:srgbClr val="424D7B"/>
                </a:solidFill>
                <a:latin typeface="Dosis Medium" pitchFamily="2" charset="0"/>
                <a:cs typeface="Calibri" panose="020F0502020204030204" pitchFamily="34" charset="0"/>
              </a:rPr>
              <a:t>aux exercices de langue</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Écrire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un texte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175EC-9550-5BE9-3E15-8F66B162E17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A688C45-9595-94CE-B283-C8B1A8D995DB}"/>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948DCAD-7FDE-302B-721A-E1BDF6F1499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E420F0F-8D59-F62D-4E19-020D504ED3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3">
            <a:extLst>
              <a:ext uri="{FF2B5EF4-FFF2-40B4-BE49-F238E27FC236}">
                <a16:creationId xmlns:a16="http://schemas.microsoft.com/office/drawing/2014/main" id="{321154DF-1219-7729-8B6B-611DEFCCFE3D}"/>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Prenez vos ardoises.</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3DDF659F-9D52-C4D1-37F6-FBD6C45372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7974679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1999" y="756000"/>
            <a:ext cx="7026173" cy="612000"/>
          </a:xfrm>
        </p:spPr>
        <p:txBody>
          <a:bodyPr/>
          <a:lstStyle/>
          <a:p>
            <a:r>
              <a:rPr lang="fr-FR" dirty="0">
                <a:solidFill>
                  <a:schemeClr val="tx1">
                    <a:lumMod val="65000"/>
                    <a:lumOff val="35000"/>
                  </a:schemeClr>
                </a:solidFill>
                <a:latin typeface="Dosis Medium" pitchFamily="2" charset="0"/>
              </a:rPr>
              <a:t>Lisez la phrase en silence. Écrivez la bonne </a:t>
            </a:r>
            <a:r>
              <a:rPr lang="fr-FR" dirty="0">
                <a:solidFill>
                  <a:schemeClr val="tx1">
                    <a:lumMod val="65000"/>
                    <a:lumOff val="35000"/>
                  </a:schemeClr>
                </a:solidFill>
              </a:rPr>
              <a:t>réponse sur vos ardoises.</a:t>
            </a:r>
            <a:r>
              <a:rPr lang="fr-FR" dirty="0">
                <a:solidFill>
                  <a:schemeClr val="tx1">
                    <a:lumMod val="65000"/>
                    <a:lumOff val="35000"/>
                  </a:schemeClr>
                </a:solidFill>
                <a:latin typeface="Dosis Medium" pitchFamily="2" charset="0"/>
              </a:rPr>
              <a:t> </a:t>
            </a:r>
          </a:p>
        </p:txBody>
      </p:sp>
      <p:sp>
        <p:nvSpPr>
          <p:cNvPr id="9" name="ZoneTexte 8">
            <a:extLst>
              <a:ext uri="{FF2B5EF4-FFF2-40B4-BE49-F238E27FC236}">
                <a16:creationId xmlns:a16="http://schemas.microsoft.com/office/drawing/2014/main" id="{3D1174C1-C317-BCC1-D335-797B910ECAB5}"/>
              </a:ext>
            </a:extLst>
          </p:cNvPr>
          <p:cNvSpPr txBox="1"/>
          <p:nvPr/>
        </p:nvSpPr>
        <p:spPr>
          <a:xfrm>
            <a:off x="1822690" y="3284974"/>
            <a:ext cx="5498621"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Tu</a:t>
            </a:r>
            <a:r>
              <a:rPr lang="fr-FR" sz="3600" b="1" dirty="0">
                <a:solidFill>
                  <a:srgbClr val="2196B1"/>
                </a:solidFill>
                <a:latin typeface="Dosis SemiBold" pitchFamily="2" charset="0"/>
                <a:cs typeface="Arial" panose="020B0604020202020204" pitchFamily="34" charset="0"/>
              </a:rPr>
              <a:t> ________________ </a:t>
            </a:r>
            <a:r>
              <a:rPr lang="fr-FR" sz="3600" b="1" dirty="0">
                <a:solidFill>
                  <a:srgbClr val="424D7B"/>
                </a:solidFill>
                <a:latin typeface="Dosis SemiBold" pitchFamily="2" charset="0"/>
                <a:cs typeface="Arial" panose="020B0604020202020204" pitchFamily="34" charset="0"/>
              </a:rPr>
              <a:t>du sport. </a:t>
            </a:r>
            <a:endParaRPr lang="fr-FR" sz="3600" b="1" dirty="0">
              <a:solidFill>
                <a:srgbClr val="0070C0"/>
              </a:solidFill>
              <a:latin typeface="Dosis SemiBold" pitchFamily="2" charset="0"/>
              <a:cs typeface="Arial" panose="020B0604020202020204" pitchFamily="34" charset="0"/>
            </a:endParaRPr>
          </a:p>
        </p:txBody>
      </p:sp>
      <p:sp>
        <p:nvSpPr>
          <p:cNvPr id="2" name="Rectangle : coins arrondis 1">
            <a:extLst>
              <a:ext uri="{FF2B5EF4-FFF2-40B4-BE49-F238E27FC236}">
                <a16:creationId xmlns:a16="http://schemas.microsoft.com/office/drawing/2014/main" id="{F97115DB-C959-6FB3-408B-AE948CB52166}"/>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as fait</a:t>
            </a:r>
            <a:endParaRPr lang="fr-MA" sz="2400" b="1" dirty="0">
              <a:solidFill>
                <a:srgbClr val="C6C6C6"/>
              </a:solidFill>
              <a:latin typeface="Dosis SemiBold" pitchFamily="2" charset="0"/>
            </a:endParaRPr>
          </a:p>
        </p:txBody>
      </p:sp>
      <p:sp>
        <p:nvSpPr>
          <p:cNvPr id="3" name="Rectangle : coins arrondis 2">
            <a:extLst>
              <a:ext uri="{FF2B5EF4-FFF2-40B4-BE49-F238E27FC236}">
                <a16:creationId xmlns:a16="http://schemas.microsoft.com/office/drawing/2014/main" id="{97DD41D2-FCCD-6A8B-7804-D607916743BB}"/>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400" b="1" dirty="0">
                <a:solidFill>
                  <a:srgbClr val="424D7B"/>
                </a:solidFill>
                <a:latin typeface="Dosis SemiBold" pitchFamily="2" charset="0"/>
              </a:rPr>
              <a:t>a</a:t>
            </a:r>
            <a:r>
              <a:rPr lang="fr-MA" sz="2400" b="1" dirty="0">
                <a:solidFill>
                  <a:srgbClr val="424D7B"/>
                </a:solidFill>
                <a:latin typeface="Dosis SemiBold" pitchFamily="2" charset="0"/>
              </a:rPr>
              <a:t> fait </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902431F0-1C98-0657-A3F6-AC79305BB26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749C1FFE-FDBD-85B1-4DCC-382F35318E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FCD264B6-9B50-7285-0F51-C89668F5EBC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E1CBF83C-95F9-8F05-0D23-AE8DC3C2536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4F18632-A6CE-2A63-B67A-677382E3E31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6B12-79BD-3921-6D0F-AB0AE2B9F6E5}"/>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0E678CE2-389A-2114-022F-014DA79322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AD7A7335-8DE6-2401-FC96-601EDF1AC33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B457521A-2CE3-63AD-A3BA-909AD30124BE}"/>
              </a:ext>
            </a:extLst>
          </p:cNvPr>
          <p:cNvSpPr txBox="1"/>
          <p:nvPr/>
        </p:nvSpPr>
        <p:spPr>
          <a:xfrm>
            <a:off x="1822689" y="3281612"/>
            <a:ext cx="5498621"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Tu </a:t>
            </a:r>
            <a:r>
              <a:rPr lang="fr-FR" sz="3600" b="1" dirty="0">
                <a:solidFill>
                  <a:srgbClr val="2AB6D7"/>
                </a:solidFill>
                <a:latin typeface="Dosis SemiBold" pitchFamily="2" charset="0"/>
                <a:cs typeface="Arial" panose="020B0604020202020204" pitchFamily="34" charset="0"/>
              </a:rPr>
              <a:t>as fait </a:t>
            </a:r>
            <a:r>
              <a:rPr lang="fr-FR" sz="3600" b="1" dirty="0">
                <a:solidFill>
                  <a:srgbClr val="424D7B"/>
                </a:solidFill>
                <a:latin typeface="Dosis SemiBold" pitchFamily="2" charset="0"/>
                <a:cs typeface="Arial" panose="020B0604020202020204" pitchFamily="34" charset="0"/>
              </a:rPr>
              <a:t>du sport. </a:t>
            </a:r>
            <a:endParaRPr lang="fr-FR" sz="3600" b="1" dirty="0">
              <a:solidFill>
                <a:srgbClr val="0070C0"/>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1961145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56DD3-79A8-A8CB-5D35-5951E187BFC3}"/>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D800E4C-5D75-4B1F-ACEC-AAFA3228248F}"/>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912FA023-696D-F45D-2BD6-C34A42EECD0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81A8299-F81C-3852-2202-72A23CA4EF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584792D4-7CBE-0A8E-EB83-0DD328AF1288}"/>
              </a:ext>
            </a:extLst>
          </p:cNvPr>
          <p:cNvSpPr>
            <a:spLocks noGrp="1"/>
          </p:cNvSpPr>
          <p:nvPr>
            <p:ph type="title"/>
          </p:nvPr>
        </p:nvSpPr>
        <p:spPr>
          <a:xfrm>
            <a:off x="1691999" y="756000"/>
            <a:ext cx="7026173"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 </a:t>
            </a:r>
          </a:p>
        </p:txBody>
      </p:sp>
      <p:sp>
        <p:nvSpPr>
          <p:cNvPr id="2" name="ZoneTexte 1">
            <a:extLst>
              <a:ext uri="{FF2B5EF4-FFF2-40B4-BE49-F238E27FC236}">
                <a16:creationId xmlns:a16="http://schemas.microsoft.com/office/drawing/2014/main" id="{80B1440B-1CAD-DA7A-AB10-3C7818B8D899}"/>
              </a:ext>
            </a:extLst>
          </p:cNvPr>
          <p:cNvSpPr txBox="1"/>
          <p:nvPr/>
        </p:nvSpPr>
        <p:spPr>
          <a:xfrm>
            <a:off x="571902" y="3365765"/>
            <a:ext cx="8007553"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Nous </a:t>
            </a:r>
            <a:r>
              <a:rPr lang="fr-FR" sz="3600" b="1" dirty="0">
                <a:solidFill>
                  <a:srgbClr val="2196B1"/>
                </a:solidFill>
                <a:latin typeface="Dosis SemiBold" pitchFamily="2" charset="0"/>
                <a:cs typeface="Arial" panose="020B0604020202020204" pitchFamily="34" charset="0"/>
              </a:rPr>
              <a:t>___________</a:t>
            </a:r>
            <a:r>
              <a:rPr lang="fr-FR" sz="3600" b="1" dirty="0">
                <a:solidFill>
                  <a:srgbClr val="424D7B"/>
                </a:solidFill>
                <a:latin typeface="Dosis SemiBold" pitchFamily="2" charset="0"/>
                <a:cs typeface="Arial" panose="020B0604020202020204" pitchFamily="34" charset="0"/>
              </a:rPr>
              <a:t>une visite au zoo. </a:t>
            </a:r>
            <a:endParaRPr lang="fr-FR" sz="3600" b="1" dirty="0">
              <a:solidFill>
                <a:srgbClr val="0070C0"/>
              </a:solidFill>
              <a:latin typeface="Dosis SemiBold" pitchFamily="2" charset="0"/>
              <a:cs typeface="Arial" panose="020B0604020202020204" pitchFamily="34" charset="0"/>
            </a:endParaRPr>
          </a:p>
        </p:txBody>
      </p:sp>
      <p:sp>
        <p:nvSpPr>
          <p:cNvPr id="3" name="Rectangle : coins arrondis 2">
            <a:extLst>
              <a:ext uri="{FF2B5EF4-FFF2-40B4-BE49-F238E27FC236}">
                <a16:creationId xmlns:a16="http://schemas.microsoft.com/office/drawing/2014/main" id="{4B506B4B-A9D4-1A0F-CA73-0681E05F9CAC}"/>
              </a:ext>
            </a:extLst>
          </p:cNvPr>
          <p:cNvSpPr/>
          <p:nvPr/>
        </p:nvSpPr>
        <p:spPr>
          <a:xfrm>
            <a:off x="1876097" y="2130623"/>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avons fait</a:t>
            </a:r>
            <a:endParaRPr lang="fr-MA" sz="2400" b="1" dirty="0">
              <a:solidFill>
                <a:srgbClr val="C6C6C6"/>
              </a:solidFill>
              <a:latin typeface="Dosis SemiBold" pitchFamily="2" charset="0"/>
            </a:endParaRPr>
          </a:p>
        </p:txBody>
      </p:sp>
      <p:sp>
        <p:nvSpPr>
          <p:cNvPr id="4" name="Rectangle : coins arrondis 3">
            <a:extLst>
              <a:ext uri="{FF2B5EF4-FFF2-40B4-BE49-F238E27FC236}">
                <a16:creationId xmlns:a16="http://schemas.microsoft.com/office/drawing/2014/main" id="{F0D10253-31D4-8D12-2D6F-C452ECD7BE28}"/>
              </a:ext>
            </a:extLst>
          </p:cNvPr>
          <p:cNvSpPr/>
          <p:nvPr/>
        </p:nvSpPr>
        <p:spPr>
          <a:xfrm>
            <a:off x="5107315" y="2159757"/>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avez fait</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4155978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7AB2B-74C5-3718-60F0-900FF4C9B1CB}"/>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B817CE58-0718-FBA7-F2F0-F6F6169AA639}"/>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967E6368-0B17-D46F-8287-E179A5146F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9E6408D8-CEC9-C7E0-E599-635331137F95}"/>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25B3DA0-B6DA-BBA9-F5BE-D29B09137FA7}"/>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3ED289C-9BC2-CBB1-6792-E5748338722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665881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81FD8-D88C-74AD-0DFB-DAA524CF87F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7D674E66-5C98-B71C-AF5A-1E6487454E7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a:t>
            </a:r>
            <a:r>
              <a:rPr lang="fr-FR" dirty="0">
                <a:solidFill>
                  <a:schemeClr val="tx1">
                    <a:lumMod val="65000"/>
                    <a:lumOff val="35000"/>
                  </a:schemeClr>
                </a:solidFill>
              </a:rPr>
              <a:t> </a:t>
            </a:r>
            <a:r>
              <a:rPr lang="fr-FR" dirty="0">
                <a:solidFill>
                  <a:schemeClr val="tx1">
                    <a:lumMod val="65000"/>
                    <a:lumOff val="35000"/>
                  </a:schemeClr>
                </a:solidFill>
                <a:latin typeface="Dosis Medium" pitchFamily="2" charset="0"/>
              </a:rPr>
              <a:t>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ED60A266-B964-CE6E-26ED-983F8BD1015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4BED06F4-71BB-01E5-85BA-FA25106882D2}"/>
              </a:ext>
            </a:extLst>
          </p:cNvPr>
          <p:cNvSpPr txBox="1"/>
          <p:nvPr/>
        </p:nvSpPr>
        <p:spPr>
          <a:xfrm>
            <a:off x="571902" y="3365765"/>
            <a:ext cx="8007553"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Nous </a:t>
            </a:r>
            <a:r>
              <a:rPr lang="fr-FR" sz="3600" b="1" dirty="0">
                <a:solidFill>
                  <a:srgbClr val="2AB6D7"/>
                </a:solidFill>
                <a:latin typeface="Dosis SemiBold" pitchFamily="2" charset="0"/>
                <a:cs typeface="Arial" panose="020B0604020202020204" pitchFamily="34" charset="0"/>
              </a:rPr>
              <a:t>avons fait </a:t>
            </a:r>
            <a:r>
              <a:rPr lang="fr-FR" sz="3600" b="1" dirty="0">
                <a:solidFill>
                  <a:srgbClr val="424D7B"/>
                </a:solidFill>
                <a:latin typeface="Dosis SemiBold" pitchFamily="2" charset="0"/>
                <a:cs typeface="Arial" panose="020B0604020202020204" pitchFamily="34" charset="0"/>
              </a:rPr>
              <a:t>une visite au zoo. </a:t>
            </a:r>
            <a:endParaRPr lang="fr-FR" sz="3600" b="1" dirty="0">
              <a:solidFill>
                <a:srgbClr val="0070C0"/>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11858475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F46B9-B94D-F4F6-09F5-66AB3A5A41D4}"/>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97F046C7-0148-D296-766B-00D58B9FEEC2}"/>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873EFFD7-2B68-DF88-3D11-F3EEDCB42E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7A7F545-612C-7504-6D62-0BC22611B3F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F355D5AE-E66A-2E06-9F32-ABAB44940D9C}"/>
              </a:ext>
            </a:extLst>
          </p:cNvPr>
          <p:cNvSpPr>
            <a:spLocks noGrp="1"/>
          </p:cNvSpPr>
          <p:nvPr>
            <p:ph type="title"/>
          </p:nvPr>
        </p:nvSpPr>
        <p:spPr>
          <a:xfrm>
            <a:off x="1692000" y="756000"/>
            <a:ext cx="6951068" cy="612000"/>
          </a:xfrm>
        </p:spPr>
        <p:txBody>
          <a:bodyPr/>
          <a:lstStyle/>
          <a:p>
            <a:r>
              <a:rPr lang="fr-FR" dirty="0">
                <a:solidFill>
                  <a:schemeClr val="tx1">
                    <a:lumMod val="65000"/>
                    <a:lumOff val="35000"/>
                  </a:schemeClr>
                </a:solidFill>
                <a:latin typeface="Dosis Medium" pitchFamily="2" charset="0"/>
              </a:rPr>
              <a:t>Transformez la phrase suivante à la forme négative</a:t>
            </a:r>
            <a:r>
              <a:rPr lang="fr-FR" dirty="0"/>
              <a:t>. </a:t>
            </a:r>
          </a:p>
        </p:txBody>
      </p:sp>
      <p:sp>
        <p:nvSpPr>
          <p:cNvPr id="10" name="ZoneTexte 9">
            <a:extLst>
              <a:ext uri="{FF2B5EF4-FFF2-40B4-BE49-F238E27FC236}">
                <a16:creationId xmlns:a16="http://schemas.microsoft.com/office/drawing/2014/main" id="{0415A19B-6849-28C0-DF55-2F447C685129}"/>
              </a:ext>
            </a:extLst>
          </p:cNvPr>
          <p:cNvSpPr txBox="1"/>
          <p:nvPr/>
        </p:nvSpPr>
        <p:spPr>
          <a:xfrm>
            <a:off x="1371600" y="2915118"/>
            <a:ext cx="6400800"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00B050"/>
                </a:solidFill>
                <a:effectLst/>
                <a:uLnTx/>
                <a:uFillTx/>
                <a:latin typeface="Dosis SemiBold" pitchFamily="2" charset="0"/>
                <a:ea typeface="+mn-ea"/>
                <a:cs typeface="Arial" panose="020B0604020202020204" pitchFamily="34" charset="0"/>
              </a:rPr>
              <a:t>Oui</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a:t>
            </a:r>
            <a:r>
              <a:rPr kumimoji="0" lang="fr-FR" sz="3600" b="1" i="0" u="none" strike="noStrike" kern="1200" cap="none" spc="0" normalizeH="0" baseline="0" noProof="0" dirty="0" err="1">
                <a:ln>
                  <a:noFill/>
                </a:ln>
                <a:solidFill>
                  <a:srgbClr val="424D7B"/>
                </a:solidFill>
                <a:effectLst/>
                <a:uLnTx/>
                <a:uFillTx/>
                <a:latin typeface="Dosis SemiBold" pitchFamily="2" charset="0"/>
                <a:ea typeface="+mn-ea"/>
                <a:cs typeface="Arial" panose="020B0604020202020204" pitchFamily="34" charset="0"/>
              </a:rPr>
              <a:t>Majd</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a fait une sortie.</a:t>
            </a:r>
            <a:endParaRPr kumimoji="0" lang="fr-MA"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947354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6D664-B2E0-1AD3-0983-B22ED31BED17}"/>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DAFBF18A-EC06-281C-025A-E69F726F0B0C}"/>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20911389-1CB4-E5F7-5D56-FDF382156AE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57941EF9-C9B7-8F79-CB55-2666D2DD779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4AEBF374-4F95-A5C5-639F-47B3948A8917}"/>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A4B307F-4392-7C1D-F185-67C52834088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6914195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A5DEA-C168-0968-A0BD-E8E4316E1600}"/>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5A2EBE3F-3F0F-61F4-8BC9-9ADA51973AA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391908-E0A4-1F87-08A8-10FE99102FF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8782E018-758C-AAAC-5DE7-EE033980D9A7}"/>
              </a:ext>
            </a:extLst>
          </p:cNvPr>
          <p:cNvSpPr txBox="1"/>
          <p:nvPr/>
        </p:nvSpPr>
        <p:spPr>
          <a:xfrm>
            <a:off x="1371600" y="2883313"/>
            <a:ext cx="6400800"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FF0000"/>
                </a:solidFill>
                <a:effectLst/>
                <a:uLnTx/>
                <a:uFillTx/>
                <a:latin typeface="Dosis SemiBold" pitchFamily="2" charset="0"/>
                <a:ea typeface="+mn-ea"/>
                <a:cs typeface="Arial" panose="020B0604020202020204" pitchFamily="34" charset="0"/>
              </a:rPr>
              <a:t>Non</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a:t>
            </a:r>
            <a:r>
              <a:rPr kumimoji="0" lang="fr-FR" sz="3600" b="1" i="0" u="none" strike="noStrike" kern="1200" cap="none" spc="0" normalizeH="0" baseline="0" noProof="0" dirty="0" err="1">
                <a:ln>
                  <a:noFill/>
                </a:ln>
                <a:solidFill>
                  <a:srgbClr val="424D7B"/>
                </a:solidFill>
                <a:effectLst/>
                <a:uLnTx/>
                <a:uFillTx/>
                <a:latin typeface="Dosis SemiBold" pitchFamily="2" charset="0"/>
                <a:ea typeface="+mn-ea"/>
                <a:cs typeface="Arial" panose="020B0604020202020204" pitchFamily="34" charset="0"/>
              </a:rPr>
              <a:t>Majd</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a:t>
            </a:r>
            <a:r>
              <a:rPr kumimoji="0" lang="fr-FR" sz="3600" b="1" i="0" u="none" strike="noStrike" kern="1200" cap="none" spc="0" normalizeH="0" baseline="0" noProof="0" dirty="0">
                <a:ln>
                  <a:noFill/>
                </a:ln>
                <a:solidFill>
                  <a:srgbClr val="FF0000"/>
                </a:solidFill>
                <a:effectLst/>
                <a:uLnTx/>
                <a:uFillTx/>
                <a:latin typeface="Dosis SemiBold" pitchFamily="2" charset="0"/>
                <a:ea typeface="+mn-ea"/>
                <a:cs typeface="Arial" panose="020B0604020202020204" pitchFamily="34" charset="0"/>
              </a:rPr>
              <a:t>n’</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a </a:t>
            </a:r>
            <a:r>
              <a:rPr kumimoji="0" lang="fr-FR" sz="3600" b="1" i="0" u="none" strike="noStrike" kern="1200" cap="none" spc="0" normalizeH="0" baseline="0" noProof="0" dirty="0">
                <a:ln>
                  <a:noFill/>
                </a:ln>
                <a:solidFill>
                  <a:srgbClr val="FF0000"/>
                </a:solidFill>
                <a:effectLst/>
                <a:uLnTx/>
                <a:uFillTx/>
                <a:latin typeface="Dosis SemiBold" pitchFamily="2" charset="0"/>
                <a:ea typeface="+mn-ea"/>
                <a:cs typeface="Arial" panose="020B0604020202020204" pitchFamily="34" charset="0"/>
              </a:rPr>
              <a:t>pas</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fait </a:t>
            </a:r>
            <a:r>
              <a:rPr kumimoji="0" lang="fr-FR" sz="3600" b="1" i="0" u="none" strike="noStrike" kern="1200" cap="none" spc="0" normalizeH="0" baseline="0" noProof="0" dirty="0">
                <a:ln>
                  <a:noFill/>
                </a:ln>
                <a:solidFill>
                  <a:srgbClr val="ED7D31"/>
                </a:solidFill>
                <a:effectLst/>
                <a:uLnTx/>
                <a:uFillTx/>
                <a:latin typeface="Dosis SemiBold" pitchFamily="2" charset="0"/>
                <a:ea typeface="+mn-ea"/>
                <a:cs typeface="Arial" panose="020B0604020202020204" pitchFamily="34" charset="0"/>
              </a:rPr>
              <a:t>de</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sortie.</a:t>
            </a:r>
            <a:endParaRPr kumimoji="0" lang="fr-MA"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2986102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3D972-2A7A-ED65-F2C8-20F53ED086BE}"/>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5D0CDF1C-442D-2D55-6FC0-91C98A4CC23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234F3AA3-4C11-5B0E-4BFF-D9986D4A0DC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19F4A7F-0120-CC8C-9174-3AC95639B1A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C6397604-9484-46BC-4616-CB46DF423F3D}"/>
              </a:ext>
            </a:extLst>
          </p:cNvPr>
          <p:cNvSpPr>
            <a:spLocks noGrp="1"/>
          </p:cNvSpPr>
          <p:nvPr>
            <p:ph type="title"/>
          </p:nvPr>
        </p:nvSpPr>
        <p:spPr>
          <a:xfrm>
            <a:off x="1692000" y="756000"/>
            <a:ext cx="6951068" cy="612000"/>
          </a:xfrm>
        </p:spPr>
        <p:txBody>
          <a:bodyPr/>
          <a:lstStyle/>
          <a:p>
            <a:r>
              <a:rPr lang="fr-FR" dirty="0">
                <a:solidFill>
                  <a:schemeClr val="tx1">
                    <a:lumMod val="65000"/>
                    <a:lumOff val="35000"/>
                  </a:schemeClr>
                </a:solidFill>
                <a:latin typeface="Dosis Medium" pitchFamily="2" charset="0"/>
              </a:rPr>
              <a:t>Transformez la phrase suivante à la forme négative</a:t>
            </a:r>
            <a:r>
              <a:rPr lang="fr-FR" dirty="0"/>
              <a:t>. </a:t>
            </a:r>
          </a:p>
        </p:txBody>
      </p:sp>
      <p:sp>
        <p:nvSpPr>
          <p:cNvPr id="10" name="ZoneTexte 9">
            <a:extLst>
              <a:ext uri="{FF2B5EF4-FFF2-40B4-BE49-F238E27FC236}">
                <a16:creationId xmlns:a16="http://schemas.microsoft.com/office/drawing/2014/main" id="{05A1CC7C-D273-3049-8649-4626B9659481}"/>
              </a:ext>
            </a:extLst>
          </p:cNvPr>
          <p:cNvSpPr txBox="1"/>
          <p:nvPr/>
        </p:nvSpPr>
        <p:spPr>
          <a:xfrm>
            <a:off x="1427260" y="2923069"/>
            <a:ext cx="6400800"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00B050"/>
                </a:solidFill>
                <a:effectLst/>
                <a:uLnTx/>
                <a:uFillTx/>
                <a:latin typeface="Dosis SemiBold" pitchFamily="2" charset="0"/>
                <a:ea typeface="+mn-ea"/>
                <a:cs typeface="Arial" panose="020B0604020202020204" pitchFamily="34" charset="0"/>
              </a:rPr>
              <a:t>Oui</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Salim a fait de la lecture.</a:t>
            </a:r>
            <a:endParaRPr kumimoji="0" lang="fr-MA"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2948291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448D1-1C93-967E-AF0B-0471770F4ECD}"/>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1BEC90B7-8CA2-D834-31D1-387E42368986}"/>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C6C2D2CB-8DFA-6A40-1C9E-CBD7B0C18C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1FE0EF8E-E450-96BA-30B9-BFF3CC1D516F}"/>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4EAD2719-BDCE-C45B-D6BC-830817D5615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9EB07F4-2175-D3A9-DF4B-E51B32175B4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605081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D8717-8A19-95DD-8DDA-4D66044CBC86}"/>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547F4C2A-49AC-9359-FC3C-2F7D221512F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C611AEBF-EA59-4419-D888-694356047A5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D08F39A3-9FC5-07C8-105E-4F9FFA20C4F7}"/>
              </a:ext>
            </a:extLst>
          </p:cNvPr>
          <p:cNvSpPr txBox="1"/>
          <p:nvPr/>
        </p:nvSpPr>
        <p:spPr>
          <a:xfrm>
            <a:off x="1371600" y="2915118"/>
            <a:ext cx="6400800"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FF0000"/>
                </a:solidFill>
                <a:effectLst/>
                <a:uLnTx/>
                <a:uFillTx/>
                <a:latin typeface="Dosis SemiBold" pitchFamily="2" charset="0"/>
                <a:ea typeface="+mn-ea"/>
                <a:cs typeface="Arial" panose="020B0604020202020204" pitchFamily="34" charset="0"/>
              </a:rPr>
              <a:t>Non</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Salim </a:t>
            </a:r>
            <a:r>
              <a:rPr kumimoji="0" lang="fr-FR" sz="3600" b="1" i="0" u="none" strike="noStrike" kern="1200" cap="none" spc="0" normalizeH="0" baseline="0" noProof="0" dirty="0">
                <a:ln>
                  <a:noFill/>
                </a:ln>
                <a:solidFill>
                  <a:srgbClr val="FF0000"/>
                </a:solidFill>
                <a:effectLst/>
                <a:uLnTx/>
                <a:uFillTx/>
                <a:latin typeface="Dosis SemiBold" pitchFamily="2" charset="0"/>
                <a:ea typeface="+mn-ea"/>
                <a:cs typeface="Arial" panose="020B0604020202020204" pitchFamily="34" charset="0"/>
              </a:rPr>
              <a:t>n’</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a </a:t>
            </a:r>
            <a:r>
              <a:rPr kumimoji="0" lang="fr-FR" sz="3600" b="1" i="0" u="none" strike="noStrike" kern="1200" cap="none" spc="0" normalizeH="0" baseline="0" noProof="0" dirty="0">
                <a:ln>
                  <a:noFill/>
                </a:ln>
                <a:solidFill>
                  <a:srgbClr val="FF0000"/>
                </a:solidFill>
                <a:effectLst/>
                <a:uLnTx/>
                <a:uFillTx/>
                <a:latin typeface="Dosis SemiBold" pitchFamily="2" charset="0"/>
                <a:ea typeface="+mn-ea"/>
                <a:cs typeface="Arial" panose="020B0604020202020204" pitchFamily="34" charset="0"/>
              </a:rPr>
              <a:t>pas</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fait </a:t>
            </a:r>
            <a:r>
              <a:rPr kumimoji="0" lang="fr-FR" sz="3600" b="1" i="0" u="none" strike="noStrike" kern="1200" cap="none" spc="0" normalizeH="0" baseline="0" noProof="0" dirty="0">
                <a:ln>
                  <a:noFill/>
                </a:ln>
                <a:solidFill>
                  <a:srgbClr val="ED7D31"/>
                </a:solidFill>
                <a:effectLst/>
                <a:uLnTx/>
                <a:uFillTx/>
                <a:latin typeface="Dosis SemiBold" pitchFamily="2" charset="0"/>
                <a:ea typeface="+mn-ea"/>
                <a:cs typeface="Arial" panose="020B0604020202020204" pitchFamily="34" charset="0"/>
              </a:rPr>
              <a:t>de</a:t>
            </a:r>
            <a:r>
              <a:rPr kumimoji="0" lang="fr-FR"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 lecture.</a:t>
            </a:r>
            <a:endParaRPr kumimoji="0" lang="fr-MA" sz="36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29674814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7C12E-ABE0-E56D-398F-9ABA3EF1D73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7C66FAF8-3733-F886-1B6D-53D4D0294F20}"/>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56C6A234-7D7F-3C17-1AF9-F9AFA669E16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1FFEC24-403A-BEE3-FF46-1B9A5986A8C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2DCB634-BFE5-5ADA-7AC6-E9C5EB3440F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76DFCCE2-9B0D-0A72-EAED-04B0FC846732}"/>
              </a:ext>
            </a:extLst>
          </p:cNvPr>
          <p:cNvSpPr txBox="1"/>
          <p:nvPr/>
        </p:nvSpPr>
        <p:spPr>
          <a:xfrm>
            <a:off x="495186" y="3415085"/>
            <a:ext cx="8153628"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Nous</a:t>
            </a:r>
            <a:r>
              <a:rPr lang="fr-FR" sz="3600" b="1" dirty="0">
                <a:solidFill>
                  <a:srgbClr val="2196B1"/>
                </a:solidFill>
                <a:latin typeface="Dosis SemiBold" pitchFamily="2" charset="0"/>
                <a:cs typeface="Arial" panose="020B0604020202020204" pitchFamily="34" charset="0"/>
              </a:rPr>
              <a:t>__________</a:t>
            </a:r>
            <a:r>
              <a:rPr lang="fr-FR" sz="3600" b="1" dirty="0">
                <a:solidFill>
                  <a:srgbClr val="424D7B"/>
                </a:solidFill>
                <a:latin typeface="Dosis SemiBold" pitchFamily="2" charset="0"/>
                <a:cs typeface="Arial" panose="020B0604020202020204" pitchFamily="34" charset="0"/>
              </a:rPr>
              <a:t> à la ferme. </a:t>
            </a:r>
            <a:endParaRPr lang="fr-FR" sz="3600" b="1" dirty="0">
              <a:solidFill>
                <a:srgbClr val="55B7DE"/>
              </a:solidFill>
              <a:latin typeface="Dosis SemiBold" pitchFamily="2" charset="0"/>
              <a:cs typeface="Arial" panose="020B0604020202020204" pitchFamily="34" charset="0"/>
            </a:endParaRPr>
          </a:p>
        </p:txBody>
      </p:sp>
      <p:sp>
        <p:nvSpPr>
          <p:cNvPr id="2" name="Rectangle : coins arrondis 1">
            <a:extLst>
              <a:ext uri="{FF2B5EF4-FFF2-40B4-BE49-F238E27FC236}">
                <a16:creationId xmlns:a16="http://schemas.microsoft.com/office/drawing/2014/main" id="{EADD971B-BF49-BCE4-DE17-5BC71396F723}"/>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étaient</a:t>
            </a:r>
            <a:endParaRPr lang="fr-MA" sz="2400" b="1" dirty="0">
              <a:solidFill>
                <a:srgbClr val="C6C6C6"/>
              </a:solidFill>
              <a:latin typeface="Dosis SemiBold" pitchFamily="2" charset="0"/>
            </a:endParaRPr>
          </a:p>
        </p:txBody>
      </p:sp>
      <p:sp>
        <p:nvSpPr>
          <p:cNvPr id="3" name="Rectangle : coins arrondis 2">
            <a:extLst>
              <a:ext uri="{FF2B5EF4-FFF2-40B4-BE49-F238E27FC236}">
                <a16:creationId xmlns:a16="http://schemas.microsoft.com/office/drawing/2014/main" id="{193395D8-F1FE-360B-682A-00355F6AF25B}"/>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étions</a:t>
            </a:r>
            <a:endParaRPr lang="fr-MA" sz="2400" b="1" dirty="0">
              <a:solidFill>
                <a:srgbClr val="C6C6C6"/>
              </a:solidFill>
              <a:latin typeface="Dosis SemiBold" pitchFamily="2" charset="0"/>
            </a:endParaRPr>
          </a:p>
        </p:txBody>
      </p:sp>
    </p:spTree>
    <p:extLst>
      <p:ext uri="{BB962C8B-B14F-4D97-AF65-F5344CB8AC3E}">
        <p14:creationId xmlns:p14="http://schemas.microsoft.com/office/powerpoint/2010/main" val="293189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FA42E-597B-8AD7-3E60-698C68CDAA57}"/>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15206157-7F23-841E-9BE6-CBE4B4B0E72B}"/>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2A32B100-7B59-9253-55ED-57A5C908AF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CF74A9D6-EFC5-BFB4-510F-C0D1A622E2D2}"/>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761F16AA-492D-D60F-8DB1-00331888DD9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872B5-5F47-E8E9-38F5-8F0A21EC342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015653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8B9DE-47DE-EE29-6252-ED89BBC2209B}"/>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9B1E3FC7-34DA-9797-8B22-F43D6E22F4A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EC263639-13E5-6FD7-8A6D-DD30E46B39A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A0F24F39-CA4E-345A-5FD8-10BC0CAE047E}"/>
              </a:ext>
            </a:extLst>
          </p:cNvPr>
          <p:cNvSpPr txBox="1"/>
          <p:nvPr/>
        </p:nvSpPr>
        <p:spPr>
          <a:xfrm>
            <a:off x="495186" y="3341536"/>
            <a:ext cx="8153628"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Nous </a:t>
            </a:r>
            <a:r>
              <a:rPr lang="fr-FR" sz="3600" b="1" dirty="0">
                <a:solidFill>
                  <a:srgbClr val="2AB6D7"/>
                </a:solidFill>
                <a:latin typeface="Dosis SemiBold" pitchFamily="2" charset="0"/>
                <a:cs typeface="Arial" panose="020B0604020202020204" pitchFamily="34" charset="0"/>
              </a:rPr>
              <a:t>étions</a:t>
            </a:r>
            <a:r>
              <a:rPr lang="fr-FR" sz="3600" b="1" dirty="0">
                <a:solidFill>
                  <a:srgbClr val="424D7B"/>
                </a:solidFill>
                <a:latin typeface="Dosis SemiBold" pitchFamily="2" charset="0"/>
                <a:cs typeface="Arial" panose="020B0604020202020204" pitchFamily="34" charset="0"/>
              </a:rPr>
              <a:t> à la ferme. </a:t>
            </a:r>
            <a:endParaRPr lang="fr-FR" sz="3600" b="1" dirty="0">
              <a:solidFill>
                <a:srgbClr val="55B7DE"/>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1981181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B895F-C37A-468B-C40D-DDBCF2CAD951}"/>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C4FE5AE-6A22-99FA-B5F5-51A37844F772}"/>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2E9635CA-9A34-6E19-A866-51441BB8A91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5F9BB1F-69F7-16F6-5DC8-93281006461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B29216D0-721A-7BDF-D67B-65727C19800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2" name="ZoneTexte 1">
            <a:extLst>
              <a:ext uri="{FF2B5EF4-FFF2-40B4-BE49-F238E27FC236}">
                <a16:creationId xmlns:a16="http://schemas.microsoft.com/office/drawing/2014/main" id="{4650FD90-60D2-6EE5-D909-0842EF1CC8AE}"/>
              </a:ext>
            </a:extLst>
          </p:cNvPr>
          <p:cNvSpPr txBox="1"/>
          <p:nvPr/>
        </p:nvSpPr>
        <p:spPr>
          <a:xfrm>
            <a:off x="571902" y="3429000"/>
            <a:ext cx="8007553"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Ils</a:t>
            </a:r>
            <a:r>
              <a:rPr lang="fr-FR" sz="3600" b="1" dirty="0">
                <a:solidFill>
                  <a:srgbClr val="2196B1"/>
                </a:solidFill>
                <a:latin typeface="Dosis SemiBold" pitchFamily="2" charset="0"/>
                <a:cs typeface="Arial" panose="020B0604020202020204" pitchFamily="34" charset="0"/>
              </a:rPr>
              <a:t> _________________</a:t>
            </a:r>
            <a:r>
              <a:rPr lang="fr-FR" sz="3600" b="1" dirty="0">
                <a:solidFill>
                  <a:srgbClr val="B509B1"/>
                </a:solidFill>
                <a:latin typeface="Dosis SemiBold" pitchFamily="2" charset="0"/>
                <a:cs typeface="Arial" panose="020B0604020202020204" pitchFamily="34" charset="0"/>
              </a:rPr>
              <a:t> </a:t>
            </a:r>
            <a:r>
              <a:rPr lang="fr-FR" sz="3600" b="1" dirty="0">
                <a:solidFill>
                  <a:srgbClr val="424D7B"/>
                </a:solidFill>
                <a:latin typeface="Dosis SemiBold" pitchFamily="2" charset="0"/>
                <a:cs typeface="Arial" panose="020B0604020202020204" pitchFamily="34" charset="0"/>
              </a:rPr>
              <a:t>dans la salle de sport. </a:t>
            </a:r>
            <a:endParaRPr lang="fr-FR" sz="4000" b="1" dirty="0">
              <a:solidFill>
                <a:srgbClr val="424D7B"/>
              </a:solidFill>
              <a:latin typeface="Dosis SemiBold" pitchFamily="2" charset="0"/>
              <a:cs typeface="Arial" panose="020B0604020202020204" pitchFamily="34" charset="0"/>
            </a:endParaRPr>
          </a:p>
        </p:txBody>
      </p:sp>
      <p:sp>
        <p:nvSpPr>
          <p:cNvPr id="3" name="Rectangle : coins arrondis 2">
            <a:extLst>
              <a:ext uri="{FF2B5EF4-FFF2-40B4-BE49-F238E27FC236}">
                <a16:creationId xmlns:a16="http://schemas.microsoft.com/office/drawing/2014/main" id="{42365DBC-F6AE-01F5-6486-7A9A22BBC2D7}"/>
              </a:ext>
            </a:extLst>
          </p:cNvPr>
          <p:cNvSpPr/>
          <p:nvPr/>
        </p:nvSpPr>
        <p:spPr>
          <a:xfrm>
            <a:off x="1963562" y="2183908"/>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était</a:t>
            </a:r>
            <a:endParaRPr lang="fr-MA" sz="2400" b="1" dirty="0">
              <a:solidFill>
                <a:srgbClr val="C6C6C6"/>
              </a:solidFill>
              <a:latin typeface="Dosis SemiBold" pitchFamily="2" charset="0"/>
            </a:endParaRPr>
          </a:p>
        </p:txBody>
      </p:sp>
      <p:sp>
        <p:nvSpPr>
          <p:cNvPr id="4" name="Rectangle : coins arrondis 3">
            <a:extLst>
              <a:ext uri="{FF2B5EF4-FFF2-40B4-BE49-F238E27FC236}">
                <a16:creationId xmlns:a16="http://schemas.microsoft.com/office/drawing/2014/main" id="{F8BFEFCB-8095-3CEF-DA65-4682F76DE879}"/>
              </a:ext>
            </a:extLst>
          </p:cNvPr>
          <p:cNvSpPr/>
          <p:nvPr/>
        </p:nvSpPr>
        <p:spPr>
          <a:xfrm>
            <a:off x="5019852" y="2183908"/>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étaient</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3587621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7763A-5C85-5189-6245-254833AD026A}"/>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F5100B7C-0649-62AE-7518-8D15052A09E9}"/>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95A43A8F-2C35-5BD6-4DA1-53746C4FAC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BF94F08B-4AC0-1388-615F-AA1586AF2124}"/>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4284DAC-756F-7315-9BB7-8D6847C739B7}"/>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BACB96C-5146-BC1C-3C10-CEE604D27F4D}"/>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550321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6B38F-197B-2D66-391E-E3E801A81AF3}"/>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EFF06F90-88EF-1177-0FB0-D5586CE5EAE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15BC7326-56C7-225D-BB82-439928452C3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A333D1B2-F48D-09F6-6C57-237D2D68E2C7}"/>
              </a:ext>
            </a:extLst>
          </p:cNvPr>
          <p:cNvSpPr txBox="1"/>
          <p:nvPr/>
        </p:nvSpPr>
        <p:spPr>
          <a:xfrm>
            <a:off x="568223" y="3019272"/>
            <a:ext cx="8007553"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Ils</a:t>
            </a:r>
            <a:r>
              <a:rPr lang="fr-FR" sz="3600" b="1" dirty="0">
                <a:solidFill>
                  <a:srgbClr val="2196B1"/>
                </a:solidFill>
                <a:latin typeface="Dosis SemiBold" pitchFamily="2" charset="0"/>
                <a:cs typeface="Arial" panose="020B0604020202020204" pitchFamily="34" charset="0"/>
              </a:rPr>
              <a:t> </a:t>
            </a:r>
            <a:r>
              <a:rPr kumimoji="0" lang="fr-FR" sz="36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étaient</a:t>
            </a:r>
            <a:r>
              <a:rPr lang="fr-FR" sz="3600" b="1" dirty="0">
                <a:solidFill>
                  <a:srgbClr val="B509B1"/>
                </a:solidFill>
                <a:latin typeface="Dosis SemiBold" pitchFamily="2" charset="0"/>
                <a:cs typeface="Arial" panose="020B0604020202020204" pitchFamily="34" charset="0"/>
              </a:rPr>
              <a:t> </a:t>
            </a:r>
            <a:r>
              <a:rPr lang="fr-FR" sz="3600" b="1" dirty="0">
                <a:solidFill>
                  <a:srgbClr val="424D7B"/>
                </a:solidFill>
                <a:latin typeface="Dosis SemiBold" pitchFamily="2" charset="0"/>
                <a:cs typeface="Arial" panose="020B0604020202020204" pitchFamily="34" charset="0"/>
              </a:rPr>
              <a:t>dans la salle de sport. </a:t>
            </a:r>
            <a:endParaRPr lang="fr-FR" sz="4000" b="1" dirty="0">
              <a:solidFill>
                <a:srgbClr val="424D7B"/>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40828937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2306C-5F79-2698-AADA-73B3667DD7E0}"/>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5980472C-C4D8-9DC3-E373-B69EA89074A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C5A41D4C-113B-9C66-CCC5-7F9A256CEA4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9070D80-E4EC-80B1-D93D-0210E838842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9954A99E-7CBA-C087-838F-6540B31BC78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2" name="Rectangle : coins arrondis 1">
            <a:extLst>
              <a:ext uri="{FF2B5EF4-FFF2-40B4-BE49-F238E27FC236}">
                <a16:creationId xmlns:a16="http://schemas.microsoft.com/office/drawing/2014/main" id="{495AE568-2D3A-CFC7-BCBE-925815D97154}"/>
              </a:ext>
            </a:extLst>
          </p:cNvPr>
          <p:cNvSpPr/>
          <p:nvPr/>
        </p:nvSpPr>
        <p:spPr>
          <a:xfrm>
            <a:off x="3913291" y="2272579"/>
            <a:ext cx="131741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chez</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DDC107AB-671F-6F92-EA8A-AE241817613B}"/>
              </a:ext>
            </a:extLst>
          </p:cNvPr>
          <p:cNvSpPr/>
          <p:nvPr/>
        </p:nvSpPr>
        <p:spPr>
          <a:xfrm>
            <a:off x="1728087" y="2245247"/>
            <a:ext cx="1478722"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rPr>
              <a:t>à</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CFFC4F3B-9838-C172-4D35-0EE22E40126E}"/>
              </a:ext>
            </a:extLst>
          </p:cNvPr>
          <p:cNvSpPr/>
          <p:nvPr/>
        </p:nvSpPr>
        <p:spPr>
          <a:xfrm>
            <a:off x="5937191" y="2272579"/>
            <a:ext cx="131741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dans</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11" name="ZoneTexte 10">
            <a:extLst>
              <a:ext uri="{FF2B5EF4-FFF2-40B4-BE49-F238E27FC236}">
                <a16:creationId xmlns:a16="http://schemas.microsoft.com/office/drawing/2014/main" id="{FCFEE5D3-E619-36AA-E80D-5284B9F408F2}"/>
              </a:ext>
            </a:extLst>
          </p:cNvPr>
          <p:cNvSpPr txBox="1"/>
          <p:nvPr/>
        </p:nvSpPr>
        <p:spPr>
          <a:xfrm>
            <a:off x="1152000" y="3429000"/>
            <a:ext cx="6840000" cy="819455"/>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Il a joué au ballon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________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le </a:t>
            </a:r>
            <a:r>
              <a:rPr lang="fr-FR" sz="3600" b="1" kern="0" dirty="0">
                <a:solidFill>
                  <a:srgbClr val="4B5377"/>
                </a:solidFill>
                <a:latin typeface="Dosis SemiBold" pitchFamily="2" charset="0"/>
              </a:rPr>
              <a:t>parc</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 </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764529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7F23-4800-C92A-4DA7-609AEB210D4A}"/>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386D71D9-4D11-E5B3-D452-960B2CE4996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F4F23B3F-B1A8-0568-4C89-EEB4390B16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C7499A6A-4AE0-11FF-D02A-8B78CFA6712D}"/>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FC5BFDE-9B9E-5018-1EC3-1D2785AB3F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AFCBA6C-DFF9-BC63-64DA-E2F7AF373D42}"/>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549836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FE3D6-7C17-39ED-6F33-8672F9C4B82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F5C84D4B-510D-B35C-230F-2F32EFBA516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156C1D51-9552-B259-FD92-657FD57627B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97565B2C-198A-48E4-1FCA-DFDB4DE2D6E0}"/>
              </a:ext>
            </a:extLst>
          </p:cNvPr>
          <p:cNvSpPr txBox="1"/>
          <p:nvPr/>
        </p:nvSpPr>
        <p:spPr>
          <a:xfrm>
            <a:off x="1152000" y="3198413"/>
            <a:ext cx="6840000" cy="819455"/>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Il a joué au ballon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dans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le </a:t>
            </a:r>
            <a:r>
              <a:rPr lang="fr-FR" sz="3600" b="1" kern="0" dirty="0">
                <a:solidFill>
                  <a:srgbClr val="4B5377"/>
                </a:solidFill>
                <a:latin typeface="Dosis SemiBold" pitchFamily="2" charset="0"/>
              </a:rPr>
              <a:t>parc</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 </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9776958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2DC8C-8C08-69EE-62E5-D79B9067BE5E}"/>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0A6B928F-BC6C-6855-2D26-B6AEC0278505}"/>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2E1B561C-3BB4-D2B9-1B65-08BC9848514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5F6050-4475-6680-4E28-EA941CA09A8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EF229D75-405F-8111-AF9C-97BD173FBB4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2" name="ZoneTexte 1">
            <a:extLst>
              <a:ext uri="{FF2B5EF4-FFF2-40B4-BE49-F238E27FC236}">
                <a16:creationId xmlns:a16="http://schemas.microsoft.com/office/drawing/2014/main" id="{73F74CAD-A228-A75C-7ECD-16062C5102D8}"/>
              </a:ext>
            </a:extLst>
          </p:cNvPr>
          <p:cNvSpPr txBox="1"/>
          <p:nvPr/>
        </p:nvSpPr>
        <p:spPr>
          <a:xfrm>
            <a:off x="1280888" y="3429000"/>
            <a:ext cx="6344805" cy="819455"/>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Tu es allé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________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la campagne. </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A4430907-7F2D-99FA-5749-C29ED1F54F43}"/>
              </a:ext>
            </a:extLst>
          </p:cNvPr>
          <p:cNvSpPr/>
          <p:nvPr/>
        </p:nvSpPr>
        <p:spPr>
          <a:xfrm>
            <a:off x="3913291" y="2190222"/>
            <a:ext cx="131741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chez</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69F1391F-D23A-6D66-6CCD-B15A45871B73}"/>
              </a:ext>
            </a:extLst>
          </p:cNvPr>
          <p:cNvSpPr/>
          <p:nvPr/>
        </p:nvSpPr>
        <p:spPr>
          <a:xfrm>
            <a:off x="1938967" y="2175443"/>
            <a:ext cx="131741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à</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5" name="Rectangle : coins arrondis 4">
            <a:extLst>
              <a:ext uri="{FF2B5EF4-FFF2-40B4-BE49-F238E27FC236}">
                <a16:creationId xmlns:a16="http://schemas.microsoft.com/office/drawing/2014/main" id="{3C1DA569-8297-DA4C-4506-5CC86DC1CE6D}"/>
              </a:ext>
            </a:extLst>
          </p:cNvPr>
          <p:cNvSpPr/>
          <p:nvPr/>
        </p:nvSpPr>
        <p:spPr>
          <a:xfrm>
            <a:off x="5887615" y="2175443"/>
            <a:ext cx="131741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dans</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3914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274F4-090B-AE1C-42E0-D5B2645DEE06}"/>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4D494487-9E5C-9C99-4572-7676779EF7D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A3C80E50-AA3A-29C1-E171-79D72528D1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711ECD58-7542-1F73-81E8-7E51047A7BB0}"/>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B322201E-D1B0-58C7-45E6-03756147E44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0945B2-BB61-6F52-0D4A-D1738525863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413113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976D6-4024-B886-8AE3-BDC6920C719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679F7F80-6B3E-1360-CD7D-AA0EFBF13C8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421E8D8-9800-00D8-FF41-65A9C012612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CEE9C6CF-FC68-6A32-A7D9-58E8A7DA366A}"/>
              </a:ext>
            </a:extLst>
          </p:cNvPr>
          <p:cNvSpPr txBox="1"/>
          <p:nvPr/>
        </p:nvSpPr>
        <p:spPr>
          <a:xfrm>
            <a:off x="1399597" y="3357438"/>
            <a:ext cx="6344805" cy="819455"/>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Tu es allé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à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la campagne. </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508954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7E3C5-5E42-7130-9FFC-2302C1AD181B}"/>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911EE323-43CB-A847-4055-AD3E59978424}"/>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57DD4ED2-4225-C2CB-7942-B59EFA06067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239008-19FB-5A68-4D2E-1EF995560FC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911F4E24-225B-F6A6-65C7-33EC81B7E5B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2" name="ZoneTexte 1">
            <a:extLst>
              <a:ext uri="{FF2B5EF4-FFF2-40B4-BE49-F238E27FC236}">
                <a16:creationId xmlns:a16="http://schemas.microsoft.com/office/drawing/2014/main" id="{75CE9771-063F-0ACB-EC26-52F3B62E6DA8}"/>
              </a:ext>
            </a:extLst>
          </p:cNvPr>
          <p:cNvSpPr txBox="1"/>
          <p:nvPr/>
        </p:nvSpPr>
        <p:spPr>
          <a:xfrm>
            <a:off x="699435" y="3429000"/>
            <a:ext cx="7745129" cy="819455"/>
          </a:xfrm>
          <a:prstGeom prst="rect">
            <a:avLst/>
          </a:prstGeom>
          <a:noFill/>
        </p:spPr>
        <p:txBody>
          <a:bodyPr wrap="square">
            <a:spAutoFit/>
          </a:bodyPr>
          <a:lstStyle/>
          <a:p>
            <a:pPr lvl="0" algn="ctr" defTabSz="457200">
              <a:lnSpc>
                <a:spcPct val="150000"/>
              </a:lnSpc>
              <a:defRPr/>
            </a:pPr>
            <a:r>
              <a:rPr lang="fr-FR" sz="3600" b="1" kern="0" dirty="0">
                <a:solidFill>
                  <a:srgbClr val="4B5377"/>
                </a:solidFill>
                <a:latin typeface="Dosis SemiBold" pitchFamily="2" charset="0"/>
              </a:rPr>
              <a:t>Elle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________ </a:t>
            </a:r>
            <a:r>
              <a:rPr lang="fr-FR" sz="3600" b="1" kern="0" dirty="0">
                <a:solidFill>
                  <a:srgbClr val="4B5377"/>
                </a:solidFill>
                <a:latin typeface="Dosis SemiBold" pitchFamily="2" charset="0"/>
              </a:rPr>
              <a:t>les animaux du zoo</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6976D955-B8FB-27D5-D458-094570A6E723}"/>
              </a:ext>
            </a:extLst>
          </p:cNvPr>
          <p:cNvSpPr/>
          <p:nvPr/>
        </p:nvSpPr>
        <p:spPr>
          <a:xfrm>
            <a:off x="1779222" y="2212755"/>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rPr>
              <a:t>regardais</a:t>
            </a:r>
            <a:r>
              <a:rPr kumimoji="0" lang="fr-FR" sz="2400" b="1" i="0" u="none" strike="noStrike" kern="1200" cap="none" spc="0" normalizeH="0" baseline="0" noProof="0" dirty="0">
                <a:ln>
                  <a:noFill/>
                </a:ln>
                <a:solidFill>
                  <a:srgbClr val="C6C6C6"/>
                </a:solidFill>
                <a:effectLst/>
                <a:uLnTx/>
                <a:uFillTx/>
                <a:latin typeface="Dosis SemiBold" pitchFamily="2" charset="0"/>
                <a:ea typeface="+mn-ea"/>
                <a:cs typeface="+mn-cs"/>
              </a:rPr>
              <a:t> </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209D23F6-EEE7-6816-0B4B-7DCBA2ED3FA9}"/>
              </a:ext>
            </a:extLst>
          </p:cNvPr>
          <p:cNvSpPr/>
          <p:nvPr/>
        </p:nvSpPr>
        <p:spPr>
          <a:xfrm>
            <a:off x="4900548" y="2220509"/>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rPr>
              <a:t>regardait</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909095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76792-487F-0AE0-5F01-99CBF32B9EB7}"/>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A692BBC8-94A3-A2A4-D352-5531310207FB}"/>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1EEB0AA2-F0B5-CB91-518A-60CE8B0B9C9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49F59A10-1C95-10E1-506D-1E43CEFE7563}"/>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07E662A0-616A-8F17-F779-4B1AAFEB25A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3C19DC-DAEE-FF3F-62D9-B0943400372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4377494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1467D-885D-DBAC-E674-F8AE79EF55CD}"/>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36F1123E-AFBA-5A7E-9D47-9A8BC589765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ABA8A980-69D8-C6DD-CD69-9222673995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669DB4AB-566D-BD72-A743-76AC5166E5DB}"/>
              </a:ext>
            </a:extLst>
          </p:cNvPr>
          <p:cNvSpPr txBox="1"/>
          <p:nvPr/>
        </p:nvSpPr>
        <p:spPr>
          <a:xfrm>
            <a:off x="699426" y="2975537"/>
            <a:ext cx="7745129" cy="819455"/>
          </a:xfrm>
          <a:prstGeom prst="rect">
            <a:avLst/>
          </a:prstGeom>
          <a:noFill/>
        </p:spPr>
        <p:txBody>
          <a:bodyPr wrap="square">
            <a:spAutoFit/>
          </a:bodyPr>
          <a:lstStyle/>
          <a:p>
            <a:pPr lvl="0" algn="ctr" defTabSz="457200">
              <a:lnSpc>
                <a:spcPct val="150000"/>
              </a:lnSpc>
              <a:defRPr/>
            </a:pPr>
            <a:r>
              <a:rPr lang="fr-FR" sz="3600" b="1" kern="0" dirty="0">
                <a:solidFill>
                  <a:srgbClr val="4B5377"/>
                </a:solidFill>
                <a:latin typeface="Dosis SemiBold" pitchFamily="2" charset="0"/>
              </a:rPr>
              <a:t>Elle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regardait </a:t>
            </a:r>
            <a:r>
              <a:rPr lang="fr-FR" sz="3600" b="1" kern="0" dirty="0">
                <a:solidFill>
                  <a:srgbClr val="4B5377"/>
                </a:solidFill>
                <a:latin typeface="Dosis SemiBold" pitchFamily="2" charset="0"/>
              </a:rPr>
              <a:t>les animaux du zoo</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9848279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9D3E5-F710-64C5-1718-6E9064BB13E0}"/>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98FBEBA4-DA83-17A1-6D53-F9259A9C5B77}"/>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F6D66DB-DE64-D7C1-8157-634D215BE23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0E7D07B-13DD-F992-46FE-6D639E7AF7D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0A457DA-8951-4A47-7E35-44334452760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2" name="ZoneTexte 1">
            <a:extLst>
              <a:ext uri="{FF2B5EF4-FFF2-40B4-BE49-F238E27FC236}">
                <a16:creationId xmlns:a16="http://schemas.microsoft.com/office/drawing/2014/main" id="{CFF3142D-CBE5-6009-1A8A-C44533F9C252}"/>
              </a:ext>
            </a:extLst>
          </p:cNvPr>
          <p:cNvSpPr txBox="1"/>
          <p:nvPr/>
        </p:nvSpPr>
        <p:spPr>
          <a:xfrm>
            <a:off x="699435" y="3429000"/>
            <a:ext cx="7745129" cy="819455"/>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Tu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________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avec ton cousin aux cartes.</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689E6CDB-E90D-04CE-32E2-7060D920B568}"/>
              </a:ext>
            </a:extLst>
          </p:cNvPr>
          <p:cNvSpPr/>
          <p:nvPr/>
        </p:nvSpPr>
        <p:spPr>
          <a:xfrm>
            <a:off x="2026569" y="2220509"/>
            <a:ext cx="2005431"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jouais</a:t>
            </a:r>
            <a:r>
              <a:rPr kumimoji="0" lang="fr-FR" sz="2400" b="1" i="0" u="none" strike="noStrike" kern="1200" cap="none" spc="0" normalizeH="0" baseline="0" noProof="0" dirty="0">
                <a:ln>
                  <a:noFill/>
                </a:ln>
                <a:solidFill>
                  <a:srgbClr val="C6C6C6"/>
                </a:solidFill>
                <a:effectLst/>
                <a:uLnTx/>
                <a:uFillTx/>
                <a:latin typeface="Dosis SemiBold" pitchFamily="2" charset="0"/>
                <a:ea typeface="+mn-ea"/>
                <a:cs typeface="+mn-cs"/>
              </a:rPr>
              <a:t> </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C8D56EE1-297F-F9E8-7861-0CA233603E49}"/>
              </a:ext>
            </a:extLst>
          </p:cNvPr>
          <p:cNvSpPr/>
          <p:nvPr/>
        </p:nvSpPr>
        <p:spPr>
          <a:xfrm>
            <a:off x="5024536" y="2220509"/>
            <a:ext cx="2005431"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jouait</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643993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54F5F-4CBB-D6A1-1BDC-7B4FB620472F}"/>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50B045B6-0A60-C2AA-DB1D-4467F81FE7B4}"/>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D764F6B0-3DD2-C533-90F7-4F5198A9E3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9ABFB2D5-2B03-697A-308A-5D7147A9DDE2}"/>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1E62FFD-83EE-1F4A-4BE5-EE0D6585181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FE0CF49-4216-FF46-6F71-501E3964EAF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7017231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B44FC-B730-B311-CD73-B80A9B69D2F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64E25D33-0033-FABE-C25C-7B79B086FDF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9DDF4C6B-D2F7-CC08-CCB8-7CBBFADC0E6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4ACC64EE-2FF6-5121-A076-7415FD6FBD8D}"/>
              </a:ext>
            </a:extLst>
          </p:cNvPr>
          <p:cNvSpPr txBox="1"/>
          <p:nvPr/>
        </p:nvSpPr>
        <p:spPr>
          <a:xfrm>
            <a:off x="699426" y="3019272"/>
            <a:ext cx="7745129" cy="819455"/>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Tu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jouais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avec ton cousin aux cartes.</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7028892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DA1C7-D842-79D5-7580-F785C002E9E6}"/>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49D27EED-8574-474A-DDEE-D858FD5343CB}"/>
              </a:ext>
            </a:extLst>
          </p:cNvPr>
          <p:cNvSpPr txBox="1"/>
          <p:nvPr/>
        </p:nvSpPr>
        <p:spPr>
          <a:xfrm>
            <a:off x="960772" y="2552484"/>
            <a:ext cx="7762281" cy="1477328"/>
          </a:xfrm>
          <a:prstGeom prst="rect">
            <a:avLst/>
          </a:prstGeom>
          <a:noFill/>
        </p:spPr>
        <p:txBody>
          <a:bodyPr wrap="square">
            <a:spAutoFit/>
          </a:bodyPr>
          <a:lstStyle/>
          <a:p>
            <a:pPr marL="457200" marR="0" lvl="0" indent="-457200"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3200" b="1" i="0" u="none" strike="noStrike" kern="0" cap="none" spc="0" normalizeH="0" baseline="0" noProof="0" dirty="0">
                <a:ln>
                  <a:noFill/>
                </a:ln>
                <a:solidFill>
                  <a:srgbClr val="4B5377"/>
                </a:solidFill>
                <a:effectLst/>
                <a:uLnTx/>
                <a:uFillTx/>
                <a:latin typeface="Dosis SemiBold" pitchFamily="2" charset="0"/>
                <a:ea typeface="+mn-ea"/>
                <a:cs typeface="+mn-cs"/>
              </a:rPr>
              <a:t>Sami a vu un lion. </a:t>
            </a:r>
          </a:p>
          <a:p>
            <a:pPr marL="457200" marR="0" lvl="0" indent="-457200"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3200" b="1" i="0" u="none" strike="noStrike" kern="0" cap="none" spc="0" normalizeH="0" baseline="0" noProof="0" dirty="0">
                <a:ln>
                  <a:noFill/>
                </a:ln>
                <a:solidFill>
                  <a:srgbClr val="4B5377"/>
                </a:solidFill>
                <a:effectLst/>
                <a:uLnTx/>
                <a:uFillTx/>
                <a:latin typeface="Dosis SemiBold" pitchFamily="2" charset="0"/>
                <a:ea typeface="+mn-ea"/>
                <a:cs typeface="+mn-cs"/>
              </a:rPr>
              <a:t>Le lion mangeait de la viande. </a:t>
            </a:r>
            <a:endParaRPr kumimoji="0" lang="fr-FR" sz="32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10" name="Titre 1">
            <a:extLst>
              <a:ext uri="{FF2B5EF4-FFF2-40B4-BE49-F238E27FC236}">
                <a16:creationId xmlns:a16="http://schemas.microsoft.com/office/drawing/2014/main" id="{2AD6D967-1A59-8965-231D-E1446DA0CA2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 Reliez lez deux phrases par le pronom relatif qui.</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51E40DCD-401E-5DCC-CE48-9AE5C85281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spTree>
    <p:extLst>
      <p:ext uri="{BB962C8B-B14F-4D97-AF65-F5344CB8AC3E}">
        <p14:creationId xmlns:p14="http://schemas.microsoft.com/office/powerpoint/2010/main" val="25536263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A9CBD-3A20-52D8-7B0B-B6BA628FA77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4392E28-2997-CFB5-771F-BB9AD689609F}"/>
              </a:ext>
            </a:extLst>
          </p:cNvPr>
          <p:cNvSpPr>
            <a:spLocks noGrp="1"/>
          </p:cNvSpPr>
          <p:nvPr>
            <p:ph type="title"/>
          </p:nvPr>
        </p:nvSpPr>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4" name="Espace réservé pour une image  3" descr="Une image contenant capture d’écran, Rectangle, carré&#10;&#10;Le contenu généré par l’IA peut être incorrect.">
            <a:extLst>
              <a:ext uri="{FF2B5EF4-FFF2-40B4-BE49-F238E27FC236}">
                <a16:creationId xmlns:a16="http://schemas.microsoft.com/office/drawing/2014/main" id="{130D214B-367E-48A8-5706-5F141F8C7A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5" name="Image 4">
            <a:extLst>
              <a:ext uri="{FF2B5EF4-FFF2-40B4-BE49-F238E27FC236}">
                <a16:creationId xmlns:a16="http://schemas.microsoft.com/office/drawing/2014/main" id="{49AD5480-474A-7295-2CE3-A6F6D14731E1}"/>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5314018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A7EC1-54BA-E750-AD69-881A18E3AD31}"/>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3ED1809C-F270-F6DE-0DA4-7276112AF8E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sa réponse ? </a:t>
            </a:r>
          </a:p>
        </p:txBody>
      </p:sp>
      <p:pic>
        <p:nvPicPr>
          <p:cNvPr id="3" name="Image 2">
            <a:extLst>
              <a:ext uri="{FF2B5EF4-FFF2-40B4-BE49-F238E27FC236}">
                <a16:creationId xmlns:a16="http://schemas.microsoft.com/office/drawing/2014/main" id="{6DBD745A-B16B-F90B-D491-2A42DBDF9C3F}"/>
              </a:ext>
            </a:extLst>
          </p:cNvPr>
          <p:cNvPicPr>
            <a:picLocks noChangeAspect="1"/>
          </p:cNvPicPr>
          <p:nvPr/>
        </p:nvPicPr>
        <p:blipFill>
          <a:blip r:embed="rId2"/>
          <a:srcRect r="1593" b="11327"/>
          <a:stretch>
            <a:fillRect/>
          </a:stretch>
        </p:blipFill>
        <p:spPr>
          <a:xfrm>
            <a:off x="215393" y="650122"/>
            <a:ext cx="1087654" cy="980062"/>
          </a:xfrm>
          <a:prstGeom prst="ellipse">
            <a:avLst/>
          </a:prstGeom>
        </p:spPr>
      </p:pic>
      <p:sp>
        <p:nvSpPr>
          <p:cNvPr id="4" name="ZoneTexte 3">
            <a:extLst>
              <a:ext uri="{FF2B5EF4-FFF2-40B4-BE49-F238E27FC236}">
                <a16:creationId xmlns:a16="http://schemas.microsoft.com/office/drawing/2014/main" id="{38BE66F6-F530-BF78-ED19-32FF6A02CC19}"/>
              </a:ext>
            </a:extLst>
          </p:cNvPr>
          <p:cNvSpPr txBox="1"/>
          <p:nvPr/>
        </p:nvSpPr>
        <p:spPr>
          <a:xfrm>
            <a:off x="690859" y="2801120"/>
            <a:ext cx="7762281" cy="738664"/>
          </a:xfrm>
          <a:prstGeom prst="rect">
            <a:avLst/>
          </a:prstGeom>
          <a:noFill/>
        </p:spPr>
        <p:txBody>
          <a:bodyPr wrap="square">
            <a:spAutoFit/>
          </a:bodyPr>
          <a:lstStyle/>
          <a:p>
            <a:pPr lvl="0" algn="ctr" defTabSz="457200">
              <a:lnSpc>
                <a:spcPct val="150000"/>
              </a:lnSpc>
              <a:defRPr/>
            </a:pPr>
            <a:r>
              <a:rPr kumimoji="0" lang="fr-FR" sz="3200" b="1" i="0" u="none" strike="noStrike" kern="0" cap="none" spc="0" normalizeH="0" baseline="0" noProof="0" dirty="0">
                <a:ln>
                  <a:noFill/>
                </a:ln>
                <a:solidFill>
                  <a:srgbClr val="4B5377"/>
                </a:solidFill>
                <a:effectLst/>
                <a:uLnTx/>
                <a:uFillTx/>
                <a:latin typeface="Dosis SemiBold" pitchFamily="2" charset="0"/>
                <a:ea typeface="+mn-ea"/>
                <a:cs typeface="+mn-cs"/>
              </a:rPr>
              <a:t>Sami a vu un lion </a:t>
            </a:r>
            <a:r>
              <a:rPr lang="fr-FR" sz="3200" b="1" kern="0" dirty="0">
                <a:solidFill>
                  <a:srgbClr val="00ACA4"/>
                </a:solidFill>
                <a:latin typeface="Dosis SemiBold" pitchFamily="2" charset="0"/>
              </a:rPr>
              <a:t>qui </a:t>
            </a:r>
            <a:r>
              <a:rPr kumimoji="0" lang="fr-FR" sz="3200" b="1" i="0" u="none" strike="noStrike" kern="0" cap="none" spc="0" normalizeH="0" baseline="0" noProof="0" dirty="0">
                <a:ln>
                  <a:noFill/>
                </a:ln>
                <a:solidFill>
                  <a:srgbClr val="4B5377"/>
                </a:solidFill>
                <a:effectLst/>
                <a:uLnTx/>
                <a:uFillTx/>
                <a:latin typeface="Dosis SemiBold" pitchFamily="2" charset="0"/>
                <a:ea typeface="+mn-ea"/>
                <a:cs typeface="+mn-cs"/>
              </a:rPr>
              <a:t>mangeait de la viande. </a:t>
            </a:r>
            <a:endParaRPr kumimoji="0" lang="fr-FR" sz="32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6967350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C1045-42C3-9299-2F7A-A453FEA89CC5}"/>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0A9066AB-4D76-919A-C566-1432CA8B358D}"/>
              </a:ext>
            </a:extLst>
          </p:cNvPr>
          <p:cNvSpPr txBox="1"/>
          <p:nvPr/>
        </p:nvSpPr>
        <p:spPr>
          <a:xfrm>
            <a:off x="390535" y="2771128"/>
            <a:ext cx="8141465" cy="1304203"/>
          </a:xfrm>
          <a:prstGeom prst="rect">
            <a:avLst/>
          </a:prstGeom>
          <a:noFill/>
        </p:spPr>
        <p:txBody>
          <a:bodyPr wrap="square">
            <a:spAutoFit/>
          </a:bodyPr>
          <a:lstStyle/>
          <a:p>
            <a:pPr marL="457200" marR="0" lvl="0" indent="-457200"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800" b="1" i="0" u="none" strike="noStrike" kern="0" cap="none" spc="0" normalizeH="0" baseline="0" noProof="0" dirty="0">
                <a:ln>
                  <a:noFill/>
                </a:ln>
                <a:solidFill>
                  <a:srgbClr val="4B5377"/>
                </a:solidFill>
                <a:effectLst/>
                <a:uLnTx/>
                <a:uFillTx/>
                <a:latin typeface="Dosis SemiBold" pitchFamily="2" charset="0"/>
                <a:ea typeface="+mn-ea"/>
                <a:cs typeface="+mn-cs"/>
              </a:rPr>
              <a:t>Lila a invité sa voisine. </a:t>
            </a:r>
          </a:p>
          <a:p>
            <a:pPr marL="457200" marR="0" lvl="0" indent="-457200"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800" b="1" i="0" u="none" strike="noStrike" kern="0" cap="none" spc="0" normalizeH="0" baseline="0" noProof="0" dirty="0">
                <a:ln>
                  <a:noFill/>
                </a:ln>
                <a:solidFill>
                  <a:srgbClr val="4B5377"/>
                </a:solidFill>
                <a:effectLst/>
                <a:uLnTx/>
                <a:uFillTx/>
                <a:latin typeface="Dosis SemiBold" pitchFamily="2" charset="0"/>
                <a:ea typeface="+mn-ea"/>
                <a:cs typeface="+mn-cs"/>
              </a:rPr>
              <a:t>Sa voisine habite en face du parc. </a:t>
            </a:r>
            <a:endParaRPr kumimoji="0" lang="fr-FR" sz="28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10" name="Titre 1">
            <a:extLst>
              <a:ext uri="{FF2B5EF4-FFF2-40B4-BE49-F238E27FC236}">
                <a16:creationId xmlns:a16="http://schemas.microsoft.com/office/drawing/2014/main" id="{B2506EBA-A648-28F5-56F9-8BBDE3DC4D5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 Reliez lez deux phrases par le pronom relatif qui.</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9A1113B8-37B6-4438-1958-AFC8EDA859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spTree>
    <p:extLst>
      <p:ext uri="{BB962C8B-B14F-4D97-AF65-F5344CB8AC3E}">
        <p14:creationId xmlns:p14="http://schemas.microsoft.com/office/powerpoint/2010/main" val="20742335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EE7CE-3F47-0957-C76F-8661BDF2133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6BFABF20-07BD-36F7-BBE2-D86871F5C3ED}"/>
              </a:ext>
            </a:extLst>
          </p:cNvPr>
          <p:cNvSpPr>
            <a:spLocks noGrp="1"/>
          </p:cNvSpPr>
          <p:nvPr>
            <p:ph type="title"/>
          </p:nvPr>
        </p:nvSpPr>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4" name="Espace réservé pour une image  3" descr="Une image contenant capture d’écran, Rectangle, carré&#10;&#10;Le contenu généré par l’IA peut être incorrect.">
            <a:extLst>
              <a:ext uri="{FF2B5EF4-FFF2-40B4-BE49-F238E27FC236}">
                <a16:creationId xmlns:a16="http://schemas.microsoft.com/office/drawing/2014/main" id="{FFF4C4F6-2B95-5F93-FD41-71DD10946C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5" name="Image 4">
            <a:extLst>
              <a:ext uri="{FF2B5EF4-FFF2-40B4-BE49-F238E27FC236}">
                <a16:creationId xmlns:a16="http://schemas.microsoft.com/office/drawing/2014/main" id="{DE4BD86E-278B-8C98-CD7B-F58A83EFE122}"/>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20388262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4C7ED-5962-B697-F612-479C612E048A}"/>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4D83AB4D-7DCE-7D53-A652-A6B542DC02E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sa réponse ? </a:t>
            </a:r>
          </a:p>
        </p:txBody>
      </p:sp>
      <p:pic>
        <p:nvPicPr>
          <p:cNvPr id="3" name="Image 2">
            <a:extLst>
              <a:ext uri="{FF2B5EF4-FFF2-40B4-BE49-F238E27FC236}">
                <a16:creationId xmlns:a16="http://schemas.microsoft.com/office/drawing/2014/main" id="{FDD6EB24-3743-8087-EEB9-7E105BA492FB}"/>
              </a:ext>
            </a:extLst>
          </p:cNvPr>
          <p:cNvPicPr>
            <a:picLocks noChangeAspect="1"/>
          </p:cNvPicPr>
          <p:nvPr/>
        </p:nvPicPr>
        <p:blipFill>
          <a:blip r:embed="rId2"/>
          <a:srcRect r="1593" b="11327"/>
          <a:stretch>
            <a:fillRect/>
          </a:stretch>
        </p:blipFill>
        <p:spPr>
          <a:xfrm>
            <a:off x="215393" y="650122"/>
            <a:ext cx="1087654" cy="980062"/>
          </a:xfrm>
          <a:prstGeom prst="ellipse">
            <a:avLst/>
          </a:prstGeom>
        </p:spPr>
      </p:pic>
      <p:sp>
        <p:nvSpPr>
          <p:cNvPr id="2" name="ZoneTexte 1">
            <a:extLst>
              <a:ext uri="{FF2B5EF4-FFF2-40B4-BE49-F238E27FC236}">
                <a16:creationId xmlns:a16="http://schemas.microsoft.com/office/drawing/2014/main" id="{A5395D5F-C021-9D0E-2211-61F62762776E}"/>
              </a:ext>
            </a:extLst>
          </p:cNvPr>
          <p:cNvSpPr txBox="1"/>
          <p:nvPr/>
        </p:nvSpPr>
        <p:spPr>
          <a:xfrm>
            <a:off x="52330" y="2753518"/>
            <a:ext cx="9039340" cy="738664"/>
          </a:xfrm>
          <a:prstGeom prst="rect">
            <a:avLst/>
          </a:prstGeom>
          <a:noFill/>
        </p:spPr>
        <p:txBody>
          <a:bodyPr wrap="square">
            <a:spAutoFit/>
          </a:bodyPr>
          <a:lstStyle/>
          <a:p>
            <a:pPr lvl="0" algn="ctr" defTabSz="457200">
              <a:lnSpc>
                <a:spcPct val="150000"/>
              </a:lnSpc>
              <a:defRPr/>
            </a:pPr>
            <a:r>
              <a:rPr kumimoji="0" lang="fr-FR" sz="3200" b="1" i="0" u="none" strike="noStrike" kern="0" cap="none" spc="0" normalizeH="0" baseline="0" noProof="0" dirty="0">
                <a:ln>
                  <a:noFill/>
                </a:ln>
                <a:solidFill>
                  <a:srgbClr val="4B5377"/>
                </a:solidFill>
                <a:effectLst/>
                <a:uLnTx/>
                <a:uFillTx/>
                <a:latin typeface="Dosis SemiBold" pitchFamily="2" charset="0"/>
                <a:ea typeface="+mn-ea"/>
                <a:cs typeface="+mn-cs"/>
              </a:rPr>
              <a:t>Lila a invité sa voisine </a:t>
            </a:r>
            <a:r>
              <a:rPr lang="fr-FR" sz="3200" b="1" kern="0" dirty="0">
                <a:solidFill>
                  <a:srgbClr val="00ACA4"/>
                </a:solidFill>
                <a:latin typeface="Dosis SemiBold" pitchFamily="2" charset="0"/>
              </a:rPr>
              <a:t>qui </a:t>
            </a:r>
            <a:r>
              <a:rPr kumimoji="0" lang="fr-FR" sz="3200" b="1" i="0" u="none" strike="noStrike" kern="0" cap="none" spc="0" normalizeH="0" baseline="0" noProof="0" dirty="0">
                <a:ln>
                  <a:noFill/>
                </a:ln>
                <a:solidFill>
                  <a:srgbClr val="4B5377"/>
                </a:solidFill>
                <a:effectLst/>
                <a:uLnTx/>
                <a:uFillTx/>
                <a:latin typeface="Dosis SemiBold" pitchFamily="2" charset="0"/>
                <a:ea typeface="+mn-ea"/>
                <a:cs typeface="+mn-cs"/>
              </a:rPr>
              <a:t>habite en face du parc. </a:t>
            </a:r>
            <a:endParaRPr kumimoji="0" lang="fr-FR" sz="32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4618287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6137F-C3B5-CA09-11A2-B0DC5A1E9A66}"/>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0F76259A-8110-960B-9C91-881DDA36D506}"/>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5812C65-A5B7-3B40-2E92-45888D55A8C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DE43989-8E37-081A-D0B2-088A94DF12A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1AB756DB-1669-BF54-0F5F-1BBF81DEC58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2" name="ZoneTexte 1">
            <a:extLst>
              <a:ext uri="{FF2B5EF4-FFF2-40B4-BE49-F238E27FC236}">
                <a16:creationId xmlns:a16="http://schemas.microsoft.com/office/drawing/2014/main" id="{6244196B-AC9A-5A52-C28A-E5428A05D36B}"/>
              </a:ext>
            </a:extLst>
          </p:cNvPr>
          <p:cNvSpPr txBox="1"/>
          <p:nvPr/>
        </p:nvSpPr>
        <p:spPr>
          <a:xfrm>
            <a:off x="578464" y="3429000"/>
            <a:ext cx="7745129" cy="819455"/>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Amine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________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beaucoup de cadeaux.</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B734DEFE-B352-9BAE-6DD8-2868F486F596}"/>
              </a:ext>
            </a:extLst>
          </p:cNvPr>
          <p:cNvSpPr/>
          <p:nvPr/>
        </p:nvSpPr>
        <p:spPr>
          <a:xfrm>
            <a:off x="2281858" y="2220509"/>
            <a:ext cx="1965842"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rPr>
              <a:t>as reçu</a:t>
            </a: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 </a:t>
            </a:r>
            <a:r>
              <a:rPr kumimoji="0" lang="fr-FR" sz="2400" b="1" i="0" u="none" strike="noStrike" kern="1200" cap="none" spc="0" normalizeH="0" baseline="0" noProof="0" dirty="0">
                <a:ln>
                  <a:noFill/>
                </a:ln>
                <a:solidFill>
                  <a:srgbClr val="C6C6C6"/>
                </a:solidFill>
                <a:effectLst/>
                <a:uLnTx/>
                <a:uFillTx/>
                <a:latin typeface="Dosis SemiBold" pitchFamily="2" charset="0"/>
                <a:ea typeface="+mn-ea"/>
                <a:cs typeface="+mn-cs"/>
              </a:rPr>
              <a:t> </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AC5CB3B6-EE08-186B-927C-E85CB828172E}"/>
              </a:ext>
            </a:extLst>
          </p:cNvPr>
          <p:cNvSpPr/>
          <p:nvPr/>
        </p:nvSpPr>
        <p:spPr>
          <a:xfrm>
            <a:off x="4896301" y="2220509"/>
            <a:ext cx="1965842"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sz="2400" b="1" dirty="0">
                <a:solidFill>
                  <a:srgbClr val="424D7B"/>
                </a:solidFill>
                <a:latin typeface="Dosis SemiBold" pitchFamily="2" charset="0"/>
              </a:rPr>
              <a:t>a reçu </a:t>
            </a:r>
            <a:r>
              <a:rPr lang="fr-FR" sz="2400" b="1" dirty="0">
                <a:solidFill>
                  <a:srgbClr val="C6C6C6"/>
                </a:solidFill>
                <a:latin typeface="Dosis SemiBold" pitchFamily="2" charset="0"/>
              </a:rPr>
              <a:t> </a:t>
            </a:r>
            <a:endParaRPr lang="fr-MA" sz="2400" b="1" dirty="0">
              <a:solidFill>
                <a:srgbClr val="C6C6C6"/>
              </a:solidFill>
              <a:latin typeface="Dosis SemiBold" pitchFamily="2" charset="0"/>
            </a:endParaRPr>
          </a:p>
        </p:txBody>
      </p:sp>
    </p:spTree>
    <p:extLst>
      <p:ext uri="{BB962C8B-B14F-4D97-AF65-F5344CB8AC3E}">
        <p14:creationId xmlns:p14="http://schemas.microsoft.com/office/powerpoint/2010/main" val="32876147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CF6D8-7FE3-8E39-F392-B22F06BEF905}"/>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D0CE454B-AEB6-B072-EC6B-243AC03FCFF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A00178FD-5CB3-160A-CEEC-500A4646AB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23EDE4BE-70EF-E5A8-B8DC-A900AC414837}"/>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C28CD8BF-C546-8E22-4EA6-09FA47A27B46}"/>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798B78B-7E62-9CA1-7224-C1AEA8B2A95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9151298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149D9-D367-F887-5F19-CD42829151B8}"/>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BC462C99-8AB0-1B3C-2E23-7175F27D117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571674D0-4070-6A9B-A68B-081679040EE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2D03A079-5611-22AA-733D-1F0373A0BB1E}"/>
              </a:ext>
            </a:extLst>
          </p:cNvPr>
          <p:cNvSpPr txBox="1"/>
          <p:nvPr/>
        </p:nvSpPr>
        <p:spPr>
          <a:xfrm>
            <a:off x="699435" y="3325633"/>
            <a:ext cx="7745129" cy="819455"/>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Amine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a reçu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beaucoup de cadeaux.</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282638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2131-72DA-BBE5-B98A-158E8FBE2046}"/>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47063A3C-855D-0711-3614-A92BCDBB0BDB}"/>
              </a:ext>
            </a:extLst>
          </p:cNvPr>
          <p:cNvSpPr txBox="1"/>
          <p:nvPr/>
        </p:nvSpPr>
        <p:spPr>
          <a:xfrm>
            <a:off x="991709" y="3490402"/>
            <a:ext cx="7476680" cy="738664"/>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J’ai voyagé avec mes amis. C’était très</a:t>
            </a:r>
            <a:r>
              <a:rPr kumimoji="0" lang="fr-FR" sz="3200" b="1" i="0" u="none" strike="noStrike" kern="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______</a:t>
            </a:r>
            <a:r>
              <a:rPr kumimoji="0" lang="fr-FR" sz="32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 </a:t>
            </a:r>
            <a:endParaRPr kumimoji="0" lang="fr-FR" sz="3200" b="0" i="0" u="none" strike="noStrike" kern="1200" cap="none" spc="0" normalizeH="0" baseline="0" noProof="0" dirty="0">
              <a:ln>
                <a:noFill/>
              </a:ln>
              <a:solidFill>
                <a:srgbClr val="4B5377"/>
              </a:solidFill>
              <a:effectLst/>
              <a:uLnTx/>
              <a:uFillTx/>
              <a:latin typeface="Dosis SemiBold" pitchFamily="2" charset="0"/>
              <a:ea typeface="+mn-ea"/>
              <a:cs typeface="Arial" panose="020B0604020202020204" pitchFamily="34" charset="0"/>
            </a:endParaRPr>
          </a:p>
        </p:txBody>
      </p:sp>
      <p:sp>
        <p:nvSpPr>
          <p:cNvPr id="10" name="Titre 1">
            <a:extLst>
              <a:ext uri="{FF2B5EF4-FFF2-40B4-BE49-F238E27FC236}">
                <a16:creationId xmlns:a16="http://schemas.microsoft.com/office/drawing/2014/main" id="{56246620-C1E5-8CF2-B42B-6C1FBAA74E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 Écrivez  sur vos ardoises la bonne réponse.</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1E80921E-2B0E-9E45-0A23-1C3637F09B1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sp>
        <p:nvSpPr>
          <p:cNvPr id="2" name="Rectangle : coins arrondis 1">
            <a:extLst>
              <a:ext uri="{FF2B5EF4-FFF2-40B4-BE49-F238E27FC236}">
                <a16:creationId xmlns:a16="http://schemas.microsoft.com/office/drawing/2014/main" id="{F04E7E91-C82B-E821-51B7-6DCE366EA9EB}"/>
              </a:ext>
            </a:extLst>
          </p:cNvPr>
          <p:cNvSpPr/>
          <p:nvPr/>
        </p:nvSpPr>
        <p:spPr>
          <a:xfrm>
            <a:off x="2512612" y="2123201"/>
            <a:ext cx="15193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rPr>
              <a:t>amusant</a:t>
            </a:r>
            <a:endParaRPr kumimoji="0" lang="fr-MA" sz="2400" b="1" i="0" u="none" strike="noStrike" kern="1200" cap="none" spc="0" normalizeH="0" baseline="0" noProof="0" dirty="0">
              <a:ln>
                <a:noFill/>
              </a:ln>
              <a:solidFill>
                <a:srgbClr val="C6C6C6"/>
              </a:solidFill>
              <a:effectLst/>
              <a:uLnTx/>
              <a:uFillTx/>
              <a:latin typeface="Dosis SemiBold" pitchFamily="2" charset="0"/>
              <a:cs typeface="Arial" panose="020B0604020202020204" pitchFamily="34" charset="0"/>
            </a:endParaRPr>
          </a:p>
        </p:txBody>
      </p:sp>
      <p:sp>
        <p:nvSpPr>
          <p:cNvPr id="4" name="Rectangle : coins arrondis 3">
            <a:extLst>
              <a:ext uri="{FF2B5EF4-FFF2-40B4-BE49-F238E27FC236}">
                <a16:creationId xmlns:a16="http://schemas.microsoft.com/office/drawing/2014/main" id="{CBA10E5A-EC1E-167F-FD71-6DDA95305B3D}"/>
              </a:ext>
            </a:extLst>
          </p:cNvPr>
          <p:cNvSpPr/>
          <p:nvPr/>
        </p:nvSpPr>
        <p:spPr>
          <a:xfrm>
            <a:off x="5112001" y="2123201"/>
            <a:ext cx="15193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cs typeface="Arial" panose="020B0604020202020204" pitchFamily="34" charset="0"/>
              </a:rPr>
              <a:t>drôle</a:t>
            </a:r>
            <a:endParaRPr kumimoji="0" lang="fr-MA" sz="2400" b="1" i="0" u="none" strike="noStrike" kern="1200" cap="none" spc="0" normalizeH="0" baseline="0" noProof="0" dirty="0">
              <a:ln>
                <a:noFill/>
              </a:ln>
              <a:solidFill>
                <a:srgbClr val="C6C6C6"/>
              </a:solidFill>
              <a:effectLst/>
              <a:uLnTx/>
              <a:uFillTx/>
              <a:latin typeface="Dosis SemiBold" pitchFamily="2" charset="0"/>
              <a:cs typeface="Arial" panose="020B0604020202020204" pitchFamily="34" charset="0"/>
            </a:endParaRPr>
          </a:p>
        </p:txBody>
      </p:sp>
    </p:spTree>
    <p:extLst>
      <p:ext uri="{BB962C8B-B14F-4D97-AF65-F5344CB8AC3E}">
        <p14:creationId xmlns:p14="http://schemas.microsoft.com/office/powerpoint/2010/main" val="38026041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EE7CE-3F47-0957-C76F-8661BDF2133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6BFABF20-07BD-36F7-BBE2-D86871F5C3ED}"/>
              </a:ext>
            </a:extLst>
          </p:cNvPr>
          <p:cNvSpPr>
            <a:spLocks noGrp="1"/>
          </p:cNvSpPr>
          <p:nvPr>
            <p:ph type="title"/>
          </p:nvPr>
        </p:nvSpPr>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4" name="Espace réservé pour une image  3" descr="Une image contenant capture d’écran, Rectangle, carré&#10;&#10;Le contenu généré par l’IA peut être incorrect.">
            <a:extLst>
              <a:ext uri="{FF2B5EF4-FFF2-40B4-BE49-F238E27FC236}">
                <a16:creationId xmlns:a16="http://schemas.microsoft.com/office/drawing/2014/main" id="{FFF4C4F6-2B95-5F93-FD41-71DD10946C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5" name="Image 4">
            <a:extLst>
              <a:ext uri="{FF2B5EF4-FFF2-40B4-BE49-F238E27FC236}">
                <a16:creationId xmlns:a16="http://schemas.microsoft.com/office/drawing/2014/main" id="{DE4BD86E-278B-8C98-CD7B-F58A83EFE122}"/>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248588544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4C7ED-5962-B697-F612-479C612E048A}"/>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4D83AB4D-7DCE-7D53-A652-A6B542DC02E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sa réponse ? </a:t>
            </a:r>
          </a:p>
        </p:txBody>
      </p:sp>
      <p:pic>
        <p:nvPicPr>
          <p:cNvPr id="3" name="Image 2">
            <a:extLst>
              <a:ext uri="{FF2B5EF4-FFF2-40B4-BE49-F238E27FC236}">
                <a16:creationId xmlns:a16="http://schemas.microsoft.com/office/drawing/2014/main" id="{FDD6EB24-3743-8087-EEB9-7E105BA492FB}"/>
              </a:ext>
            </a:extLst>
          </p:cNvPr>
          <p:cNvPicPr>
            <a:picLocks noChangeAspect="1"/>
          </p:cNvPicPr>
          <p:nvPr/>
        </p:nvPicPr>
        <p:blipFill>
          <a:blip r:embed="rId2"/>
          <a:srcRect r="1593" b="11327"/>
          <a:stretch>
            <a:fillRect/>
          </a:stretch>
        </p:blipFill>
        <p:spPr>
          <a:xfrm>
            <a:off x="215393" y="650122"/>
            <a:ext cx="1087654" cy="980062"/>
          </a:xfrm>
          <a:prstGeom prst="ellipse">
            <a:avLst/>
          </a:prstGeom>
        </p:spPr>
      </p:pic>
      <p:sp>
        <p:nvSpPr>
          <p:cNvPr id="2" name="ZoneTexte 1">
            <a:extLst>
              <a:ext uri="{FF2B5EF4-FFF2-40B4-BE49-F238E27FC236}">
                <a16:creationId xmlns:a16="http://schemas.microsoft.com/office/drawing/2014/main" id="{76243207-06B7-E144-642F-45186A5F9664}"/>
              </a:ext>
            </a:extLst>
          </p:cNvPr>
          <p:cNvSpPr txBox="1"/>
          <p:nvPr/>
        </p:nvSpPr>
        <p:spPr>
          <a:xfrm>
            <a:off x="833660" y="2906738"/>
            <a:ext cx="7476680" cy="657872"/>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J’ai voyagé avec mes amis</a:t>
            </a:r>
            <a:r>
              <a:rPr lang="fr-FR" sz="2800" b="1" kern="0" dirty="0">
                <a:solidFill>
                  <a:srgbClr val="4B5377"/>
                </a:solidFill>
                <a:latin typeface="Dosis SemiBold" pitchFamily="2" charset="0"/>
                <a:cs typeface="Arial" panose="020B0604020202020204" pitchFamily="34" charset="0"/>
              </a:rPr>
              <a:t>. </a:t>
            </a:r>
            <a:r>
              <a:rPr kumimoji="0" lang="fr-FR" sz="28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C’était très </a:t>
            </a:r>
            <a:r>
              <a:rPr kumimoji="0" lang="fr-FR" sz="2800" b="1" i="0" u="none" strike="noStrike" kern="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amusant</a:t>
            </a:r>
            <a:r>
              <a:rPr kumimoji="0" lang="fr-FR" sz="28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 </a:t>
            </a:r>
            <a:endParaRPr kumimoji="0" lang="fr-FR" sz="2800" b="0" i="0" u="none" strike="noStrike" kern="1200" cap="none" spc="0" normalizeH="0" baseline="0" noProof="0" dirty="0">
              <a:ln>
                <a:noFill/>
              </a:ln>
              <a:solidFill>
                <a:srgbClr val="4B5377"/>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35865588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3879642"/>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29461" y="401619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Points de langue.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t>Écrire des phrases.</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43BDC3F-71EA-9D53-C4E5-4600C5FD07C4}"/>
              </a:ext>
            </a:extLst>
          </p:cNvPr>
          <p:cNvPicPr>
            <a:picLocks noChangeAspect="1"/>
          </p:cNvPicPr>
          <p:nvPr/>
        </p:nvPicPr>
        <p:blipFill>
          <a:blip r:embed="rId2"/>
          <a:stretch>
            <a:fillRect/>
          </a:stretch>
        </p:blipFill>
        <p:spPr>
          <a:xfrm>
            <a:off x="2266107" y="1891738"/>
            <a:ext cx="4611786" cy="3074524"/>
          </a:xfrm>
          <a:prstGeom prst="rect">
            <a:avLst/>
          </a:prstGeom>
        </p:spPr>
      </p:pic>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a:t>
            </a:r>
            <a:r>
              <a:rPr lang="fr-FR" dirty="0">
                <a:solidFill>
                  <a:schemeClr val="tx1">
                    <a:lumMod val="65000"/>
                    <a:lumOff val="35000"/>
                  </a:schemeClr>
                </a:solidFill>
              </a:rPr>
              <a:t>écrire des phrases</a:t>
            </a:r>
            <a:r>
              <a:rPr lang="fr-FR" dirty="0">
                <a:solidFill>
                  <a:schemeClr val="tx1">
                    <a:lumMod val="65000"/>
                    <a:lumOff val="35000"/>
                  </a:schemeClr>
                </a:solidFill>
                <a:latin typeface="Dosis Medium" pitchFamily="2" charset="0"/>
              </a:rPr>
              <a:t>. </a:t>
            </a:r>
            <a:r>
              <a:rPr lang="fr-FR" dirty="0">
                <a:solidFill>
                  <a:schemeClr val="tx1">
                    <a:lumMod val="65000"/>
                    <a:lumOff val="35000"/>
                  </a:schemeClr>
                </a:solidFill>
              </a:rPr>
              <a:t>Vous allez mettre des mots en ordre pour obtenir des phrases correctes.</a:t>
            </a:r>
            <a:endParaRPr lang="fr-FR" dirty="0">
              <a:solidFill>
                <a:schemeClr val="tx1">
                  <a:lumMod val="65000"/>
                  <a:lumOff val="35000"/>
                </a:schemeClr>
              </a:solidFill>
              <a:latin typeface="Dosis Medium" pitchFamily="2" charset="0"/>
            </a:endParaRP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A40-4A63-0027-00AD-EC82A19E187E}"/>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98FF4982-FCE4-F80E-6584-48BF1F75B8A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a:t>
            </a:r>
          </a:p>
        </p:txBody>
      </p:sp>
      <p:pic>
        <p:nvPicPr>
          <p:cNvPr id="6" name="Image 5">
            <a:extLst>
              <a:ext uri="{FF2B5EF4-FFF2-40B4-BE49-F238E27FC236}">
                <a16:creationId xmlns:a16="http://schemas.microsoft.com/office/drawing/2014/main" id="{D2BD2586-0013-D3A3-59E0-1CD35482243E}"/>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8" name="Groupe 7">
            <a:extLst>
              <a:ext uri="{FF2B5EF4-FFF2-40B4-BE49-F238E27FC236}">
                <a16:creationId xmlns:a16="http://schemas.microsoft.com/office/drawing/2014/main" id="{855EC7E9-3287-3A25-01A2-68E7EB860E66}"/>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B6B68536-CD1C-6C41-2198-0C41F5559D1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75FA0D0-3B56-D19E-9D5F-9996E7CA88D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9265763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5EE8C-7A80-D54B-1243-01C3F0F58536}"/>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BED52F6C-46D3-3CE7-D078-D030A8479F25}"/>
              </a:ext>
            </a:extLst>
          </p:cNvPr>
          <p:cNvSpPr>
            <a:spLocks noGrp="1"/>
          </p:cNvSpPr>
          <p:nvPr>
            <p:ph type="title"/>
          </p:nvPr>
        </p:nvSpPr>
        <p:spPr>
          <a:xfrm>
            <a:off x="1692000" y="756000"/>
            <a:ext cx="6840000" cy="612000"/>
          </a:xfrm>
        </p:spPr>
        <p:txBody>
          <a:bodyPr/>
          <a:lstStyle/>
          <a:p>
            <a:r>
              <a:rPr lang="fr-FR" dirty="0"/>
              <a:t>Remets les mots en ordre pour obtenir des phrases</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AE8AAD95-FF13-0895-84D6-B0D595036805}"/>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D83010C-166E-F41E-9F0C-0885D93366A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507D683-88D4-CD79-134B-7AA1BE35C55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83A288A-9021-6F80-A9D8-D736E9558D60}"/>
              </a:ext>
            </a:extLst>
          </p:cNvPr>
          <p:cNvSpPr/>
          <p:nvPr/>
        </p:nvSpPr>
        <p:spPr>
          <a:xfrm>
            <a:off x="971543" y="3135180"/>
            <a:ext cx="2059374"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sa cousine</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3C235CEC-AC0A-B40B-D5F1-E57497F78519}"/>
              </a:ext>
            </a:extLst>
          </p:cNvPr>
          <p:cNvSpPr/>
          <p:nvPr/>
        </p:nvSpPr>
        <p:spPr>
          <a:xfrm>
            <a:off x="3453314" y="3135180"/>
            <a:ext cx="136272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Salma</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EFE61203-5305-50CE-9931-6FB8BACFF853}"/>
              </a:ext>
            </a:extLst>
          </p:cNvPr>
          <p:cNvSpPr/>
          <p:nvPr/>
        </p:nvSpPr>
        <p:spPr>
          <a:xfrm>
            <a:off x="5238439" y="3137546"/>
            <a:ext cx="136272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était</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1DE0B71E-F5AC-8838-7A72-130A6FF873D2}"/>
              </a:ext>
            </a:extLst>
          </p:cNvPr>
          <p:cNvSpPr/>
          <p:nvPr/>
        </p:nvSpPr>
        <p:spPr>
          <a:xfrm>
            <a:off x="7023564" y="3135180"/>
            <a:ext cx="136272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chez</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1992593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118AC-CD9F-4CB8-698E-E4322FE16CC0}"/>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5DDE2CDD-80F0-4C5E-0CCA-4DE0C6F20FC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68582B12-925B-96EE-3D56-57F5398EA8F5}"/>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547812" y="2944439"/>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048BF436-8710-AB17-2301-DF770BCCFC51}"/>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0618308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0A729-EE01-4D0F-BABB-9B748BAA7DA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7EC59304-EAD7-AC81-E5BE-1D17656EF53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a:t>
            </a:r>
          </a:p>
        </p:txBody>
      </p:sp>
      <p:grpSp>
        <p:nvGrpSpPr>
          <p:cNvPr id="8" name="Groupe 7">
            <a:extLst>
              <a:ext uri="{FF2B5EF4-FFF2-40B4-BE49-F238E27FC236}">
                <a16:creationId xmlns:a16="http://schemas.microsoft.com/office/drawing/2014/main" id="{2852CE97-A2CB-1A86-8E4A-D2DD16973EE6}"/>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7E9020E-BD3B-29C6-9C96-90D2F4AAA0D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F9DDB97-04C0-E00F-4B90-6533C8F381F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634C24B5-E915-93E4-5B20-59BEA98DC91C}"/>
              </a:ext>
            </a:extLst>
          </p:cNvPr>
          <p:cNvSpPr txBox="1"/>
          <p:nvPr/>
        </p:nvSpPr>
        <p:spPr>
          <a:xfrm>
            <a:off x="1404774" y="3019272"/>
            <a:ext cx="6334452" cy="819455"/>
          </a:xfrm>
          <a:prstGeom prst="rect">
            <a:avLst/>
          </a:prstGeom>
          <a:noFill/>
        </p:spPr>
        <p:txBody>
          <a:bodyPr wrap="square">
            <a:spAutoFit/>
          </a:bodyPr>
          <a:lstStyle/>
          <a:p>
            <a:pPr lvl="0" algn="ctr">
              <a:lnSpc>
                <a:spcPct val="150000"/>
              </a:lnSpc>
              <a:defRPr/>
            </a:pPr>
            <a:r>
              <a:rPr lang="fr-FR" sz="3600" b="1" dirty="0">
                <a:solidFill>
                  <a:srgbClr val="C00000"/>
                </a:solidFill>
                <a:latin typeface="Dosis SemiBold" pitchFamily="2" charset="0"/>
                <a:cs typeface="Arial" panose="020B0604020202020204" pitchFamily="34" charset="0"/>
              </a:rPr>
              <a:t>Salma était chez sa cousine.</a:t>
            </a:r>
            <a:endParaRPr lang="fr-FR" sz="4000" b="1" dirty="0">
              <a:solidFill>
                <a:srgbClr val="C00000"/>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10920926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5EA09-130E-0CD2-C327-35ED49B41FD8}"/>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7B124EDC-B49E-725D-4CF8-60B1BE05CD62}"/>
              </a:ext>
            </a:extLst>
          </p:cNvPr>
          <p:cNvSpPr>
            <a:spLocks noGrp="1"/>
          </p:cNvSpPr>
          <p:nvPr>
            <p:ph type="title"/>
          </p:nvPr>
        </p:nvSpPr>
        <p:spPr>
          <a:xfrm>
            <a:off x="1692000" y="756000"/>
            <a:ext cx="6840000" cy="612000"/>
          </a:xfrm>
        </p:spPr>
        <p:txBody>
          <a:bodyPr/>
          <a:lstStyle/>
          <a:p>
            <a:r>
              <a:rPr lang="fr-FR" dirty="0"/>
              <a:t>Remets les mots en ordre pour obtenir des phrases</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C096807B-0F2F-9B1E-1B4E-23DD91367A4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90B80819-0AAD-C512-AAA8-8B891F1B772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B3D4479-E11A-F68F-A931-4CFCA3A120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BBA27243-B6B3-E12E-AF05-0064B9BB8ED9}"/>
              </a:ext>
            </a:extLst>
          </p:cNvPr>
          <p:cNvSpPr/>
          <p:nvPr/>
        </p:nvSpPr>
        <p:spPr>
          <a:xfrm>
            <a:off x="662313" y="3137040"/>
            <a:ext cx="2059374"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L’anniversaire</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362C2F67-6D6F-18E3-2EF1-EF0C5121B349}"/>
              </a:ext>
            </a:extLst>
          </p:cNvPr>
          <p:cNvSpPr/>
          <p:nvPr/>
        </p:nvSpPr>
        <p:spPr>
          <a:xfrm>
            <a:off x="6809457" y="3123000"/>
            <a:ext cx="1431235"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était</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95312AAF-5716-A36C-5F23-C96D6A112580}"/>
              </a:ext>
            </a:extLst>
          </p:cNvPr>
          <p:cNvSpPr/>
          <p:nvPr/>
        </p:nvSpPr>
        <p:spPr>
          <a:xfrm>
            <a:off x="4933160" y="3123000"/>
            <a:ext cx="154112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 de Karim</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5808FE67-8B4A-191B-B967-9BE0166601DC}"/>
              </a:ext>
            </a:extLst>
          </p:cNvPr>
          <p:cNvSpPr/>
          <p:nvPr/>
        </p:nvSpPr>
        <p:spPr>
          <a:xfrm>
            <a:off x="3056863" y="3123000"/>
            <a:ext cx="154112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amusant</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932471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1A7BF-E9E3-1BB3-E230-2BB67C09A3D5}"/>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A9BB4769-5FB6-F3F3-BC69-5F4681A6BAF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EF6430B2-016F-2F5C-9667-F7A808356F6C}"/>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ED33224C-5E25-4B76-C5A8-827B16B85BEE}"/>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6661665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1466D-D00F-BA61-4EB3-4094583E5A65}"/>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34C39B9C-DEED-DC24-60CD-ED51974F625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a:t>
            </a:r>
          </a:p>
        </p:txBody>
      </p:sp>
      <p:grpSp>
        <p:nvGrpSpPr>
          <p:cNvPr id="8" name="Groupe 7">
            <a:extLst>
              <a:ext uri="{FF2B5EF4-FFF2-40B4-BE49-F238E27FC236}">
                <a16:creationId xmlns:a16="http://schemas.microsoft.com/office/drawing/2014/main" id="{B3D46FD5-A539-DACC-B500-006C550E1B4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7350EC9-6A2C-508D-713D-84B0B68E16F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A1563BC-366F-97EF-F6F6-2D91D460BD3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CD79AFA5-2503-AFBA-B0FB-F48C0FC17659}"/>
              </a:ext>
            </a:extLst>
          </p:cNvPr>
          <p:cNvSpPr txBox="1"/>
          <p:nvPr/>
        </p:nvSpPr>
        <p:spPr>
          <a:xfrm>
            <a:off x="882000" y="3115328"/>
            <a:ext cx="7380000"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3600" b="1" dirty="0">
                <a:solidFill>
                  <a:srgbClr val="C00000"/>
                </a:solidFill>
                <a:latin typeface="Dosis SemiBold" pitchFamily="2" charset="0"/>
                <a:cs typeface="Arial" panose="020B0604020202020204" pitchFamily="34" charset="0"/>
              </a:rPr>
              <a:t>L’anniversaire de Karim était amusant.</a:t>
            </a:r>
            <a:endParaRPr kumimoji="0" lang="fr-FR" sz="40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38871976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0FF0E-CD9C-796A-A8BE-4735AE812296}"/>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26A0377A-67B6-14FB-7002-745DAFEC82D0}"/>
              </a:ext>
            </a:extLst>
          </p:cNvPr>
          <p:cNvSpPr>
            <a:spLocks noGrp="1"/>
          </p:cNvSpPr>
          <p:nvPr>
            <p:ph type="title"/>
          </p:nvPr>
        </p:nvSpPr>
        <p:spPr>
          <a:xfrm>
            <a:off x="1692000" y="756000"/>
            <a:ext cx="6840000" cy="612000"/>
          </a:xfrm>
        </p:spPr>
        <p:txBody>
          <a:bodyPr/>
          <a:lstStyle/>
          <a:p>
            <a:r>
              <a:rPr lang="fr-FR" dirty="0"/>
              <a:t>Remets les mots en ordre pour obtenir des phrases</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A035ABC0-0109-2822-A3F1-686B83159776}"/>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2038C3C5-8746-A7B8-5034-5AC7F5C5006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1ECD93-BA18-10FE-D74C-043FA789052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D63DEB67-8FD5-AA99-310A-72F9C943A030}"/>
              </a:ext>
            </a:extLst>
          </p:cNvPr>
          <p:cNvSpPr/>
          <p:nvPr/>
        </p:nvSpPr>
        <p:spPr>
          <a:xfrm>
            <a:off x="2997642" y="3083743"/>
            <a:ext cx="1367624"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a vu</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F5E3A932-D26C-8E19-4C48-A6C066AB2D17}"/>
              </a:ext>
            </a:extLst>
          </p:cNvPr>
          <p:cNvSpPr/>
          <p:nvPr/>
        </p:nvSpPr>
        <p:spPr>
          <a:xfrm>
            <a:off x="6948892" y="3083743"/>
            <a:ext cx="1431783"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err="1">
                <a:solidFill>
                  <a:srgbClr val="424D7B"/>
                </a:solidFill>
                <a:latin typeface="Dosis SemiBold" pitchFamily="2" charset="0"/>
                <a:cs typeface="Arial" panose="020B0604020202020204" pitchFamily="34" charset="0"/>
              </a:rPr>
              <a:t>Manal</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3755DD46-3007-4AAF-9611-90ABFA71E795}"/>
              </a:ext>
            </a:extLst>
          </p:cNvPr>
          <p:cNvSpPr/>
          <p:nvPr/>
        </p:nvSpPr>
        <p:spPr>
          <a:xfrm>
            <a:off x="4810679" y="3083743"/>
            <a:ext cx="169280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près du lac</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E716301C-84DE-8766-9C99-5576335B5652}"/>
              </a:ext>
            </a:extLst>
          </p:cNvPr>
          <p:cNvSpPr/>
          <p:nvPr/>
        </p:nvSpPr>
        <p:spPr>
          <a:xfrm>
            <a:off x="1033474" y="3083743"/>
            <a:ext cx="154112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une girafe</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1469800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5DF0A-3705-B2AB-4C50-5C48E950485F}"/>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E202E1A2-1EBA-7D6E-0DD0-E9220385B83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9C413E27-D507-1F0B-D0CD-A04B21BD61E5}"/>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47BB7D96-7E58-1A47-E06C-B7E1BB931E38}"/>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0856362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ECE53-E637-5D6B-331A-28B7302A8B8F}"/>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3E8A877D-3650-ED67-890C-FF700E15661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sp>
        <p:nvSpPr>
          <p:cNvPr id="2" name="ZoneTexte 1">
            <a:extLst>
              <a:ext uri="{FF2B5EF4-FFF2-40B4-BE49-F238E27FC236}">
                <a16:creationId xmlns:a16="http://schemas.microsoft.com/office/drawing/2014/main" id="{1B41A507-950E-ADCA-2B7C-6B6FFDB66226}"/>
              </a:ext>
            </a:extLst>
          </p:cNvPr>
          <p:cNvSpPr txBox="1"/>
          <p:nvPr/>
        </p:nvSpPr>
        <p:spPr>
          <a:xfrm>
            <a:off x="1077475" y="3059668"/>
            <a:ext cx="6989050"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600" b="1" i="0" u="none" strike="noStrike" kern="1200" cap="none" spc="0" normalizeH="0" baseline="0" noProof="0" dirty="0" err="1">
                <a:ln>
                  <a:noFill/>
                </a:ln>
                <a:solidFill>
                  <a:srgbClr val="C00000"/>
                </a:solidFill>
                <a:effectLst/>
                <a:uLnTx/>
                <a:uFillTx/>
                <a:latin typeface="Dosis SemiBold" pitchFamily="2" charset="0"/>
                <a:ea typeface="+mn-ea"/>
                <a:cs typeface="Arial" panose="020B0604020202020204" pitchFamily="34" charset="0"/>
              </a:rPr>
              <a:t>Manal</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rPr>
              <a:t> a vu une girafe près du lac.</a:t>
            </a:r>
            <a:endParaRPr kumimoji="0" lang="fr-FR" sz="40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59B3B3-CD7E-BE6F-40E9-E7CAACF9A64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7447350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2F556-01B8-6B40-BC1D-1403277C0406}"/>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9A674F94-916E-39F5-B4CF-CC3468261ADF}"/>
              </a:ext>
            </a:extLst>
          </p:cNvPr>
          <p:cNvSpPr>
            <a:spLocks noGrp="1"/>
          </p:cNvSpPr>
          <p:nvPr>
            <p:ph type="title"/>
          </p:nvPr>
        </p:nvSpPr>
        <p:spPr>
          <a:xfrm>
            <a:off x="1692000" y="756000"/>
            <a:ext cx="6840000" cy="612000"/>
          </a:xfrm>
        </p:spPr>
        <p:txBody>
          <a:bodyPr/>
          <a:lstStyle/>
          <a:p>
            <a:r>
              <a:rPr lang="fr-FR" dirty="0"/>
              <a:t>Maintenant, nous allons faire une autre activité. Faites des phrases avec les mots suivants. </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F9D99435-E21C-0B2E-713F-11608295040D}"/>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E789849-7CE8-384A-68EA-243B5F8053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848EC81-D311-9400-62AB-62C1E5BB24F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8977B203-DA56-6177-1231-DE1AD9FDBA86}"/>
              </a:ext>
            </a:extLst>
          </p:cNvPr>
          <p:cNvSpPr/>
          <p:nvPr/>
        </p:nvSpPr>
        <p:spPr>
          <a:xfrm>
            <a:off x="4967393" y="2502934"/>
            <a:ext cx="176519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la viande</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7" name="ZoneTexte 6">
            <a:extLst>
              <a:ext uri="{FF2B5EF4-FFF2-40B4-BE49-F238E27FC236}">
                <a16:creationId xmlns:a16="http://schemas.microsoft.com/office/drawing/2014/main" id="{8DAC1F56-EAF5-3282-2828-3041BE6090F6}"/>
              </a:ext>
            </a:extLst>
          </p:cNvPr>
          <p:cNvSpPr txBox="1"/>
          <p:nvPr/>
        </p:nvSpPr>
        <p:spPr>
          <a:xfrm>
            <a:off x="1518699" y="3880536"/>
            <a:ext cx="6106602" cy="369332"/>
          </a:xfrm>
          <a:prstGeom prst="rect">
            <a:avLst/>
          </a:prstGeom>
          <a:noFill/>
        </p:spPr>
        <p:txBody>
          <a:bodyPr wrap="square" rtlCol="0">
            <a:spAutoFit/>
          </a:bodyPr>
          <a:lstStyle/>
          <a:p>
            <a:pPr algn="ctr"/>
            <a:r>
              <a:rPr lang="fr-FR" dirty="0"/>
              <a:t>…………………………………………………………………………………………….</a:t>
            </a:r>
            <a:endParaRPr lang="fr-MA" dirty="0"/>
          </a:p>
        </p:txBody>
      </p:sp>
      <p:sp>
        <p:nvSpPr>
          <p:cNvPr id="4" name="Rectangle : coins arrondis 3">
            <a:extLst>
              <a:ext uri="{FF2B5EF4-FFF2-40B4-BE49-F238E27FC236}">
                <a16:creationId xmlns:a16="http://schemas.microsoft.com/office/drawing/2014/main" id="{AA61ADD7-BA58-9200-454B-DF52A6696AA3}"/>
              </a:ext>
            </a:extLst>
          </p:cNvPr>
          <p:cNvSpPr/>
          <p:nvPr/>
        </p:nvSpPr>
        <p:spPr>
          <a:xfrm>
            <a:off x="2411418" y="2502934"/>
            <a:ext cx="176519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un lion</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6871208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60F83-BE52-C700-4330-20C04D47AA6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533CD72E-F8D2-89C2-6513-F74B76B7CB9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44B58423-4C4E-D603-9F6D-66B344F46AC8}"/>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7C9C06B6-09B5-3C67-4804-04AB3C4E149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5263511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F7E5D-8054-9339-6191-02A5C5D2A8F3}"/>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A285E405-5888-081E-FE0B-BB7542A9E1D8}"/>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Voici une phrase correcte : Karim a vu un lion qui mangeait de la viande.</a:t>
            </a:r>
          </a:p>
        </p:txBody>
      </p:sp>
      <p:grpSp>
        <p:nvGrpSpPr>
          <p:cNvPr id="8" name="Groupe 7">
            <a:extLst>
              <a:ext uri="{FF2B5EF4-FFF2-40B4-BE49-F238E27FC236}">
                <a16:creationId xmlns:a16="http://schemas.microsoft.com/office/drawing/2014/main" id="{F2B18B15-9351-16F1-9FB2-DB3B2E0BFA9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2B481FEB-B282-B7E7-F742-77A27B03BCD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CD4BE54-C953-95C4-9099-299AF2052F0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AD4BD39-B4E1-3B2D-338F-BA96BD619991}"/>
              </a:ext>
            </a:extLst>
          </p:cNvPr>
          <p:cNvSpPr txBox="1"/>
          <p:nvPr/>
        </p:nvSpPr>
        <p:spPr>
          <a:xfrm>
            <a:off x="1097280" y="2892310"/>
            <a:ext cx="6949440"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rPr>
              <a:t>Karim a vu un lion qui mangeait de la viande.</a:t>
            </a:r>
            <a:endParaRPr kumimoji="0" lang="fr-FR" sz="32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37914896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CBF2D-EFA0-FC34-3EC5-6CB1AAA28349}"/>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82FD10B3-ACEF-D931-15EC-6DED456552F6}"/>
              </a:ext>
            </a:extLst>
          </p:cNvPr>
          <p:cNvSpPr>
            <a:spLocks noGrp="1"/>
          </p:cNvSpPr>
          <p:nvPr>
            <p:ph type="title"/>
          </p:nvPr>
        </p:nvSpPr>
        <p:spPr>
          <a:xfrm>
            <a:off x="1692000" y="756000"/>
            <a:ext cx="6840000" cy="612000"/>
          </a:xfrm>
        </p:spPr>
        <p:txBody>
          <a:bodyPr/>
          <a:lstStyle/>
          <a:p>
            <a:r>
              <a:rPr lang="fr-FR" dirty="0"/>
              <a:t>Fais des phrases avec les mots</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2D13662A-EB03-3F49-A536-8EF0EC7055C3}"/>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D4B46D5-CF8C-0085-803D-64A05BABC9B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92A481F-4ED1-A586-3CEF-12B39EB0B4E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DB4E93EF-2C95-3B72-0F95-141DB7A1B8EC}"/>
              </a:ext>
            </a:extLst>
          </p:cNvPr>
          <p:cNvSpPr/>
          <p:nvPr/>
        </p:nvSpPr>
        <p:spPr>
          <a:xfrm>
            <a:off x="2277457" y="2415211"/>
            <a:ext cx="189325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une peluche</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DE7EBCE7-3B73-B865-1A3D-07D48EBFF3DD}"/>
              </a:ext>
            </a:extLst>
          </p:cNvPr>
          <p:cNvSpPr/>
          <p:nvPr/>
        </p:nvSpPr>
        <p:spPr>
          <a:xfrm>
            <a:off x="4973295" y="2415211"/>
            <a:ext cx="2198783"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des babouches</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7" name="ZoneTexte 6">
            <a:extLst>
              <a:ext uri="{FF2B5EF4-FFF2-40B4-BE49-F238E27FC236}">
                <a16:creationId xmlns:a16="http://schemas.microsoft.com/office/drawing/2014/main" id="{BB6370CF-F279-D6F2-4753-3F9BE1B56BA7}"/>
              </a:ext>
            </a:extLst>
          </p:cNvPr>
          <p:cNvSpPr txBox="1"/>
          <p:nvPr/>
        </p:nvSpPr>
        <p:spPr>
          <a:xfrm>
            <a:off x="1692000" y="4028700"/>
            <a:ext cx="61066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r-MA"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986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35D6D-9743-B89B-36AE-9E328CFE3F78}"/>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A4DBE53C-0A4D-154B-5219-1A00F3EF1CA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033E8533-9262-75ED-FD25-6043EE8591BE}"/>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382363"/>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5B000524-9BBE-3DDF-CA19-3A45CE533209}"/>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8925715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F99B3-62DE-B445-98C7-EA129A3AC8A7}"/>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81BA096D-21A8-44F8-19A3-07AAF57CCE4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une phrase correcte : J’ai reçu une peluche et des babouches. </a:t>
            </a:r>
          </a:p>
        </p:txBody>
      </p:sp>
      <p:grpSp>
        <p:nvGrpSpPr>
          <p:cNvPr id="8" name="Groupe 7">
            <a:extLst>
              <a:ext uri="{FF2B5EF4-FFF2-40B4-BE49-F238E27FC236}">
                <a16:creationId xmlns:a16="http://schemas.microsoft.com/office/drawing/2014/main" id="{CA18FDDB-FB8F-25FD-C0A2-13A1C0D8917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CA5B8A4A-16EF-1464-4934-1B47188AB46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8F735B-0D80-5F86-46FD-2437E1451C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C1BC4667-C78F-1594-A5FA-E51724C95AA2}"/>
              </a:ext>
            </a:extLst>
          </p:cNvPr>
          <p:cNvSpPr txBox="1"/>
          <p:nvPr/>
        </p:nvSpPr>
        <p:spPr>
          <a:xfrm>
            <a:off x="656440" y="3019272"/>
            <a:ext cx="7831119" cy="73866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rPr>
              <a:t>J’ai reçu une peluche et des babouches. </a:t>
            </a:r>
            <a:endPar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323734187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8BCA5-886C-9AD7-4387-4FF1699638D3}"/>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F17C8E12-3B11-B0B3-0DE3-FE1E5DDEDF49}"/>
              </a:ext>
            </a:extLst>
          </p:cNvPr>
          <p:cNvSpPr>
            <a:spLocks noGrp="1"/>
          </p:cNvSpPr>
          <p:nvPr>
            <p:ph type="title"/>
          </p:nvPr>
        </p:nvSpPr>
        <p:spPr>
          <a:xfrm>
            <a:off x="1692000" y="756000"/>
            <a:ext cx="6840000" cy="612000"/>
          </a:xfrm>
        </p:spPr>
        <p:txBody>
          <a:bodyPr/>
          <a:lstStyle/>
          <a:p>
            <a:r>
              <a:rPr lang="fr-FR" dirty="0"/>
              <a:t>Fais des phrases avec les mots</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B17DA194-629F-6CDC-04BB-51A3098236A9}"/>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17EAF6A1-1FD1-DD97-0348-A01B5D51564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4636FC8-19E1-AB56-4DDD-7C864499D6A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F11B8734-1799-446D-4722-E58374CEF981}"/>
              </a:ext>
            </a:extLst>
          </p:cNvPr>
          <p:cNvSpPr/>
          <p:nvPr/>
        </p:nvSpPr>
        <p:spPr>
          <a:xfrm>
            <a:off x="2277456" y="2392350"/>
            <a:ext cx="189325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hier</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C58C74D5-3A15-2D6F-2E07-BA383B7AA6F4}"/>
              </a:ext>
            </a:extLst>
          </p:cNvPr>
          <p:cNvSpPr/>
          <p:nvPr/>
        </p:nvSpPr>
        <p:spPr>
          <a:xfrm>
            <a:off x="4973296" y="2392350"/>
            <a:ext cx="189324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la lecture</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7" name="ZoneTexte 6">
            <a:extLst>
              <a:ext uri="{FF2B5EF4-FFF2-40B4-BE49-F238E27FC236}">
                <a16:creationId xmlns:a16="http://schemas.microsoft.com/office/drawing/2014/main" id="{25421F3A-5241-8BBA-BFC0-A094C2276924}"/>
              </a:ext>
            </a:extLst>
          </p:cNvPr>
          <p:cNvSpPr txBox="1"/>
          <p:nvPr/>
        </p:nvSpPr>
        <p:spPr>
          <a:xfrm>
            <a:off x="1692000" y="4028700"/>
            <a:ext cx="61066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r-MA"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4987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68B6A-FC8F-A6EA-82EE-42142315394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C6952204-AA47-A01C-E30B-FBA148EC157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4AB1204A-FFB9-3C8F-E0F8-DAFE773F20F2}"/>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382363"/>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8AC2B0E8-B26D-1076-B2C8-B74CEEF36C2F}"/>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6603873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2A4FB-91B1-942A-F79F-40A9A8CB4C0D}"/>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6B0C4C64-C599-AA76-FE8F-485288851B2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une phrase correcte : Hier, j’ai fait de la lecture. </a:t>
            </a:r>
          </a:p>
        </p:txBody>
      </p:sp>
      <p:grpSp>
        <p:nvGrpSpPr>
          <p:cNvPr id="8" name="Groupe 7">
            <a:extLst>
              <a:ext uri="{FF2B5EF4-FFF2-40B4-BE49-F238E27FC236}">
                <a16:creationId xmlns:a16="http://schemas.microsoft.com/office/drawing/2014/main" id="{FD1B1349-6BF0-508C-2406-BED32CA156BC}"/>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D86A7669-85D9-DFDF-AC09-3C21E0B226A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DF8C720-C96B-C130-3A78-DE030A629D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C2749BEE-9E0E-8C84-66B6-9D6212172858}"/>
              </a:ext>
            </a:extLst>
          </p:cNvPr>
          <p:cNvSpPr txBox="1"/>
          <p:nvPr/>
        </p:nvSpPr>
        <p:spPr>
          <a:xfrm>
            <a:off x="656440" y="3019272"/>
            <a:ext cx="7831119"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rPr>
              <a:t>Hier, j’ai fait de la lecture. </a:t>
            </a:r>
            <a:endParaRPr kumimoji="0" lang="fr-FR" sz="40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109784455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faites l’activité 7, page 110.</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8147" y="2261937"/>
            <a:ext cx="2225112" cy="3553537"/>
          </a:xfrm>
          <a:prstGeom prst="rect">
            <a:avLst/>
          </a:prstGeom>
        </p:spPr>
      </p:pic>
      <p:pic>
        <p:nvPicPr>
          <p:cNvPr id="2" name="Image 1">
            <a:extLst>
              <a:ext uri="{FF2B5EF4-FFF2-40B4-BE49-F238E27FC236}">
                <a16:creationId xmlns:a16="http://schemas.microsoft.com/office/drawing/2014/main" id="{4B24319A-2A09-7C5C-89F3-F76A6962BD8D}"/>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Image 2">
            <a:extLst>
              <a:ext uri="{FF2B5EF4-FFF2-40B4-BE49-F238E27FC236}">
                <a16:creationId xmlns:a16="http://schemas.microsoft.com/office/drawing/2014/main" id="{DA1D6D3F-1DE3-0DB2-F36A-EDF74C63D7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8869" y="1496181"/>
            <a:ext cx="3057600" cy="4689934"/>
          </a:xfrm>
          <a:prstGeom prst="rect">
            <a:avLst/>
          </a:prstGeom>
        </p:spPr>
      </p:pic>
      <p:sp>
        <p:nvSpPr>
          <p:cNvPr id="5" name="Rectangle : coins arrondis 4">
            <a:extLst>
              <a:ext uri="{FF2B5EF4-FFF2-40B4-BE49-F238E27FC236}">
                <a16:creationId xmlns:a16="http://schemas.microsoft.com/office/drawing/2014/main" id="{199FA74C-E512-3F58-0669-DA7449420F72}"/>
              </a:ext>
            </a:extLst>
          </p:cNvPr>
          <p:cNvSpPr/>
          <p:nvPr/>
        </p:nvSpPr>
        <p:spPr>
          <a:xfrm>
            <a:off x="4239509" y="4956487"/>
            <a:ext cx="3026960" cy="97030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4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37174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224473"/>
            <a:ext cx="833601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    2 -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04988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110 et de faire l’activité 1 et l’activité 2.</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10" name="Image 9">
            <a:extLst>
              <a:ext uri="{FF2B5EF4-FFF2-40B4-BE49-F238E27FC236}">
                <a16:creationId xmlns:a16="http://schemas.microsoft.com/office/drawing/2014/main" id="{AC97A4C5-865B-7638-6CDD-86F25DE09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0632" y="1424619"/>
            <a:ext cx="3057600" cy="4689934"/>
          </a:xfrm>
          <a:prstGeom prst="rect">
            <a:avLst/>
          </a:prstGeom>
        </p:spPr>
      </p:pic>
      <p:sp>
        <p:nvSpPr>
          <p:cNvPr id="11" name="Rectangle : coins arrondis 10">
            <a:extLst>
              <a:ext uri="{FF2B5EF4-FFF2-40B4-BE49-F238E27FC236}">
                <a16:creationId xmlns:a16="http://schemas.microsoft.com/office/drawing/2014/main" id="{95FE4672-714B-C6BD-C2DD-470B7D5C0107}"/>
              </a:ext>
            </a:extLst>
          </p:cNvPr>
          <p:cNvSpPr/>
          <p:nvPr/>
        </p:nvSpPr>
        <p:spPr>
          <a:xfrm>
            <a:off x="4931272" y="1868557"/>
            <a:ext cx="3026960" cy="110523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925958"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a:t>
            </a:r>
            <a:r>
              <a:rPr lang="ar-MA" dirty="0">
                <a:solidFill>
                  <a:schemeClr val="tx1">
                    <a:lumMod val="65000"/>
                    <a:lumOff val="35000"/>
                  </a:schemeClr>
                </a:solidFill>
              </a:rPr>
              <a:t> </a:t>
            </a:r>
            <a:r>
              <a:rPr lang="fr-FR" dirty="0">
                <a:solidFill>
                  <a:schemeClr val="tx1">
                    <a:lumMod val="65000"/>
                    <a:lumOff val="35000"/>
                  </a:schemeClr>
                </a:solidFill>
              </a:rPr>
              <a:t>: </a:t>
            </a:r>
            <a:br>
              <a:rPr lang="ar-MA" dirty="0">
                <a:solidFill>
                  <a:schemeClr val="tx1">
                    <a:lumMod val="65000"/>
                    <a:lumOff val="35000"/>
                  </a:schemeClr>
                </a:solidFill>
              </a:rPr>
            </a:br>
            <a:r>
              <a:rPr lang="ar-MA" dirty="0">
                <a:solidFill>
                  <a:schemeClr val="tx1">
                    <a:lumMod val="65000"/>
                    <a:lumOff val="35000"/>
                  </a:schemeClr>
                </a:solidFill>
              </a:rPr>
              <a:t> -  </a:t>
            </a:r>
            <a:r>
              <a:rPr lang="fr-FR" dirty="0">
                <a:solidFill>
                  <a:schemeClr val="tx1">
                    <a:lumMod val="65000"/>
                    <a:lumOff val="35000"/>
                  </a:schemeClr>
                </a:solidFill>
              </a:rPr>
              <a:t>Les éléphants – faux – un bouquet de fleurs – le quartier – un cadeau.</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7" name="Image 6">
            <a:extLst>
              <a:ext uri="{FF2B5EF4-FFF2-40B4-BE49-F238E27FC236}">
                <a16:creationId xmlns:a16="http://schemas.microsoft.com/office/drawing/2014/main" id="{D8CD3A03-7849-C88C-3DC9-7D608E63824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1560718" y="2020777"/>
            <a:ext cx="1751138" cy="1771334"/>
          </a:xfrm>
          <a:prstGeom prst="rect">
            <a:avLst/>
          </a:prstGeom>
        </p:spPr>
      </p:pic>
      <p:pic>
        <p:nvPicPr>
          <p:cNvPr id="8" name="Image 7">
            <a:extLst>
              <a:ext uri="{FF2B5EF4-FFF2-40B4-BE49-F238E27FC236}">
                <a16:creationId xmlns:a16="http://schemas.microsoft.com/office/drawing/2014/main" id="{A6B72B63-9CB4-B4E3-1DE4-A762A6F74487}"/>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4956575" y="4183716"/>
            <a:ext cx="1751138" cy="1708870"/>
          </a:xfrm>
          <a:prstGeom prst="rect">
            <a:avLst/>
          </a:prstGeom>
        </p:spPr>
      </p:pic>
      <p:pic>
        <p:nvPicPr>
          <p:cNvPr id="9" name="Image 8">
            <a:extLst>
              <a:ext uri="{FF2B5EF4-FFF2-40B4-BE49-F238E27FC236}">
                <a16:creationId xmlns:a16="http://schemas.microsoft.com/office/drawing/2014/main" id="{5E9B38A8-B9FC-F39C-A959-9F12CE79572D}"/>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a:fillRect/>
          </a:stretch>
        </p:blipFill>
        <p:spPr>
          <a:xfrm>
            <a:off x="6165684" y="2001323"/>
            <a:ext cx="1751138" cy="1708870"/>
          </a:xfrm>
          <a:prstGeom prst="rect">
            <a:avLst/>
          </a:prstGeom>
        </p:spPr>
      </p:pic>
      <p:pic>
        <p:nvPicPr>
          <p:cNvPr id="10" name="Image 9">
            <a:extLst>
              <a:ext uri="{FF2B5EF4-FFF2-40B4-BE49-F238E27FC236}">
                <a16:creationId xmlns:a16="http://schemas.microsoft.com/office/drawing/2014/main" id="{DE4110AA-CC36-7B2F-1D3C-FBC6A49D49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38216" y="2020777"/>
            <a:ext cx="1751139" cy="1708870"/>
          </a:xfrm>
          <a:prstGeom prst="rect">
            <a:avLst/>
          </a:prstGeom>
        </p:spPr>
      </p:pic>
      <p:pic>
        <p:nvPicPr>
          <p:cNvPr id="11" name="Image 10">
            <a:extLst>
              <a:ext uri="{FF2B5EF4-FFF2-40B4-BE49-F238E27FC236}">
                <a16:creationId xmlns:a16="http://schemas.microsoft.com/office/drawing/2014/main" id="{8955B1EE-5296-C6DA-2DDF-1B55E04A71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2436287" y="4149963"/>
            <a:ext cx="1751138" cy="1708870"/>
          </a:xfrm>
          <a:prstGeom prst="rect">
            <a:avLst/>
          </a:prstGeom>
        </p:spPr>
      </p:pic>
    </p:spTree>
    <p:extLst>
      <p:ext uri="{BB962C8B-B14F-4D97-AF65-F5344CB8AC3E}">
        <p14:creationId xmlns:p14="http://schemas.microsoft.com/office/powerpoint/2010/main" val="1544951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4" name="Titre 1">
            <a:extLst>
              <a:ext uri="{FF2B5EF4-FFF2-40B4-BE49-F238E27FC236}">
                <a16:creationId xmlns:a16="http://schemas.microsoft.com/office/drawing/2014/main" id="{F6CB5A91-55B6-7541-0D33-CF841FC5390D}"/>
              </a:ext>
            </a:extLst>
          </p:cNvPr>
          <p:cNvSpPr>
            <a:spLocks noGrp="1"/>
          </p:cNvSpPr>
          <p:nvPr>
            <p:ph type="title"/>
          </p:nvPr>
        </p:nvSpPr>
        <p:spPr>
          <a:xfrm>
            <a:off x="1586534" y="777795"/>
            <a:ext cx="7064675" cy="612000"/>
          </a:xfrm>
        </p:spPr>
        <p:txBody>
          <a:bodyPr>
            <a:noAutofit/>
          </a:bodyPr>
          <a:lstStyle/>
          <a:p>
            <a:r>
              <a:rPr lang="fr-FR" sz="1400" dirty="0">
                <a:solidFill>
                  <a:schemeClr val="tx1">
                    <a:lumMod val="65000"/>
                    <a:lumOff val="35000"/>
                  </a:schemeClr>
                </a:solidFill>
              </a:rPr>
              <a:t>Regarde les images. Je vais te dire des phrases  et tu vas me montrer les images qui correspondent :</a:t>
            </a:r>
            <a:br>
              <a:rPr lang="fr-FR" sz="1400" dirty="0">
                <a:solidFill>
                  <a:schemeClr val="tx1">
                    <a:lumMod val="65000"/>
                    <a:lumOff val="35000"/>
                  </a:schemeClr>
                </a:solidFill>
              </a:rPr>
            </a:br>
            <a:r>
              <a:rPr lang="fr-FR" sz="1400" dirty="0">
                <a:solidFill>
                  <a:schemeClr val="tx1">
                    <a:lumMod val="65000"/>
                    <a:lumOff val="35000"/>
                  </a:schemeClr>
                </a:solidFill>
              </a:rPr>
              <a:t>  </a:t>
            </a:r>
            <a:r>
              <a:rPr lang="fr-BE" sz="1400" dirty="0">
                <a:solidFill>
                  <a:schemeClr val="tx1">
                    <a:lumMod val="65000"/>
                    <a:lumOff val="35000"/>
                  </a:schemeClr>
                </a:solidFill>
              </a:rPr>
              <a:t>Lina a fait de la lecture </a:t>
            </a:r>
            <a:r>
              <a:rPr lang="fr-FR" sz="1400" dirty="0">
                <a:solidFill>
                  <a:schemeClr val="tx1">
                    <a:lumMod val="65000"/>
                    <a:lumOff val="35000"/>
                  </a:schemeClr>
                </a:solidFill>
              </a:rPr>
              <a:t>– mina a un beau gâteau d’anniversaire. – Amine regarde le lion dans le zoo – </a:t>
            </a:r>
            <a:r>
              <a:rPr lang="fr-FR" sz="1400" dirty="0" err="1">
                <a:solidFill>
                  <a:schemeClr val="tx1">
                    <a:lumMod val="65000"/>
                    <a:lumOff val="35000"/>
                  </a:schemeClr>
                </a:solidFill>
              </a:rPr>
              <a:t>Majd</a:t>
            </a:r>
            <a:r>
              <a:rPr lang="fr-FR" sz="1400" dirty="0">
                <a:solidFill>
                  <a:schemeClr val="tx1">
                    <a:lumMod val="65000"/>
                    <a:lumOff val="35000"/>
                  </a:schemeClr>
                </a:solidFill>
              </a:rPr>
              <a:t> était dans le salon avec sa sœur -  Salma est allée à la forêt avec ses amis.</a:t>
            </a:r>
          </a:p>
        </p:txBody>
      </p:sp>
      <p:pic>
        <p:nvPicPr>
          <p:cNvPr id="8" name="Image 7" descr="Une image contenant Dessin animé, garçon, Animation, personne&#10;&#10;Le contenu généré par l’IA peut être incorrect.">
            <a:extLst>
              <a:ext uri="{FF2B5EF4-FFF2-40B4-BE49-F238E27FC236}">
                <a16:creationId xmlns:a16="http://schemas.microsoft.com/office/drawing/2014/main" id="{883F1AEE-3810-06CA-B685-2C7612F633A2}"/>
              </a:ext>
            </a:extLst>
          </p:cNvPr>
          <p:cNvPicPr>
            <a:picLocks noChangeAspect="1"/>
          </p:cNvPicPr>
          <p:nvPr/>
        </p:nvPicPr>
        <p:blipFill>
          <a:blip r:embed="rId5"/>
          <a:stretch>
            <a:fillRect/>
          </a:stretch>
        </p:blipFill>
        <p:spPr>
          <a:xfrm>
            <a:off x="3656142" y="2506633"/>
            <a:ext cx="1967917" cy="12782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 1">
            <a:extLst>
              <a:ext uri="{FF2B5EF4-FFF2-40B4-BE49-F238E27FC236}">
                <a16:creationId xmlns:a16="http://schemas.microsoft.com/office/drawing/2014/main" id="{2A603E4D-4F44-F6B4-32FC-8F09657E8A2C}"/>
              </a:ext>
            </a:extLst>
          </p:cNvPr>
          <p:cNvPicPr>
            <a:picLocks noChangeAspect="1"/>
          </p:cNvPicPr>
          <p:nvPr/>
        </p:nvPicPr>
        <p:blipFill>
          <a:blip r:embed="rId6"/>
          <a:stretch>
            <a:fillRect/>
          </a:stretch>
        </p:blipFill>
        <p:spPr>
          <a:xfrm>
            <a:off x="1057987" y="2506634"/>
            <a:ext cx="1967917" cy="1278223"/>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a:extLst>
              <a:ext uri="{FF2B5EF4-FFF2-40B4-BE49-F238E27FC236}">
                <a16:creationId xmlns:a16="http://schemas.microsoft.com/office/drawing/2014/main" id="{7470101D-FE84-BC48-5F2D-42007C3AD0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8096" y="2506632"/>
            <a:ext cx="1967917" cy="12782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a:extLst>
              <a:ext uri="{FF2B5EF4-FFF2-40B4-BE49-F238E27FC236}">
                <a16:creationId xmlns:a16="http://schemas.microsoft.com/office/drawing/2014/main" id="{0E079282-583B-586B-71F9-0F37EBA7A97E}"/>
              </a:ext>
            </a:extLst>
          </p:cNvPr>
          <p:cNvPicPr>
            <a:picLocks noChangeAspect="1"/>
          </p:cNvPicPr>
          <p:nvPr/>
        </p:nvPicPr>
        <p:blipFill>
          <a:blip r:embed="rId8"/>
          <a:stretch>
            <a:fillRect/>
          </a:stretch>
        </p:blipFill>
        <p:spPr>
          <a:xfrm>
            <a:off x="2141102" y="4474581"/>
            <a:ext cx="1967917" cy="127822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2" name="Image 11">
            <a:extLst>
              <a:ext uri="{FF2B5EF4-FFF2-40B4-BE49-F238E27FC236}">
                <a16:creationId xmlns:a16="http://schemas.microsoft.com/office/drawing/2014/main" id="{66A4D1D6-301C-0E10-5312-61A55859B5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34982" y="4464050"/>
            <a:ext cx="1978045" cy="12887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3962042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7" y="777795"/>
            <a:ext cx="7292737" cy="612000"/>
          </a:xfrm>
        </p:spPr>
        <p:txBody>
          <a:bodyPr>
            <a:normAutofit/>
          </a:bodyPr>
          <a:lstStyle/>
          <a:p>
            <a:r>
              <a:rPr lang="fr-FR" dirty="0">
                <a:solidFill>
                  <a:schemeClr val="tx1">
                    <a:lumMod val="65000"/>
                    <a:lumOff val="35000"/>
                  </a:schemeClr>
                </a:solidFill>
              </a:rPr>
              <a:t>Mets ton doigt sur chaque image,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p>
        </p:txBody>
      </p:sp>
      <p:pic>
        <p:nvPicPr>
          <p:cNvPr id="2" name="Image 1">
            <a:extLst>
              <a:ext uri="{FF2B5EF4-FFF2-40B4-BE49-F238E27FC236}">
                <a16:creationId xmlns:a16="http://schemas.microsoft.com/office/drawing/2014/main" id="{01DBBE35-D331-2EAE-8EB3-5005FDD651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910023" y="4079038"/>
            <a:ext cx="1800000" cy="1801892"/>
          </a:xfrm>
          <a:prstGeom prst="rect">
            <a:avLst/>
          </a:prstGeom>
        </p:spPr>
      </p:pic>
      <p:pic>
        <p:nvPicPr>
          <p:cNvPr id="3" name="Image 2">
            <a:extLst>
              <a:ext uri="{FF2B5EF4-FFF2-40B4-BE49-F238E27FC236}">
                <a16:creationId xmlns:a16="http://schemas.microsoft.com/office/drawing/2014/main" id="{A518D824-DCCE-6796-0D02-0B56DFBC54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453473" y="1972930"/>
            <a:ext cx="1787822" cy="1799727"/>
          </a:xfrm>
          <a:prstGeom prst="rect">
            <a:avLst/>
          </a:prstGeom>
        </p:spPr>
      </p:pic>
      <p:pic>
        <p:nvPicPr>
          <p:cNvPr id="4" name="Espace réservé pour une image  8">
            <a:extLst>
              <a:ext uri="{FF2B5EF4-FFF2-40B4-BE49-F238E27FC236}">
                <a16:creationId xmlns:a16="http://schemas.microsoft.com/office/drawing/2014/main" id="{3CD3276C-33A8-C970-18EA-680ACDCFEC57}"/>
              </a:ext>
            </a:extLst>
          </p:cNvPr>
          <p:cNvPicPr>
            <a:picLocks noChangeAspect="1"/>
          </p:cNvPicPr>
          <p:nvPr/>
        </p:nvPicPr>
        <p:blipFill rotWithShape="1">
          <a:blip r:embed="rId7">
            <a:extLst>
              <a:ext uri="{28A0092B-C50C-407E-A947-70E740481C1C}">
                <a14:useLocalDpi xmlns:a14="http://schemas.microsoft.com/office/drawing/2010/main" val="0"/>
              </a:ext>
            </a:extLst>
          </a:blip>
          <a:srcRect l="-4695" r="-4695"/>
          <a:stretch>
            <a:fillRect/>
          </a:stretch>
        </p:blipFill>
        <p:spPr>
          <a:xfrm>
            <a:off x="3671056" y="1970765"/>
            <a:ext cx="1801888" cy="1801892"/>
          </a:xfrm>
          <a:prstGeom prst="rect">
            <a:avLst/>
          </a:prstGeom>
          <a:ln>
            <a:noFill/>
          </a:ln>
        </p:spPr>
      </p:pic>
      <p:pic>
        <p:nvPicPr>
          <p:cNvPr id="10" name="Image 9">
            <a:extLst>
              <a:ext uri="{FF2B5EF4-FFF2-40B4-BE49-F238E27FC236}">
                <a16:creationId xmlns:a16="http://schemas.microsoft.com/office/drawing/2014/main" id="{3208C832-219D-6B74-3652-6FD44FB2036F}"/>
              </a:ext>
            </a:extLst>
          </p:cNvPr>
          <p:cNvPicPr>
            <a:picLocks noChangeAspect="1"/>
          </p:cNvPicPr>
          <p:nvPr/>
        </p:nvPicPr>
        <p:blipFill>
          <a:blip r:embed="rId8"/>
          <a:stretch>
            <a:fillRect/>
          </a:stretch>
        </p:blipFill>
        <p:spPr>
          <a:xfrm>
            <a:off x="5902705" y="1970765"/>
            <a:ext cx="1699972" cy="1702969"/>
          </a:xfrm>
          <a:prstGeom prst="rect">
            <a:avLst/>
          </a:prstGeom>
        </p:spPr>
      </p:pic>
      <p:pic>
        <p:nvPicPr>
          <p:cNvPr id="11" name="Image 10">
            <a:extLst>
              <a:ext uri="{FF2B5EF4-FFF2-40B4-BE49-F238E27FC236}">
                <a16:creationId xmlns:a16="http://schemas.microsoft.com/office/drawing/2014/main" id="{0B1B4389-91B8-A7D0-935A-1A749227331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72954" y="4068777"/>
            <a:ext cx="1712799" cy="1822415"/>
          </a:xfrm>
          <a:prstGeom prst="rect">
            <a:avLst/>
          </a:prstGeom>
        </p:spPr>
      </p:pic>
    </p:spTree>
    <p:extLst>
      <p:ext uri="{BB962C8B-B14F-4D97-AF65-F5344CB8AC3E}">
        <p14:creationId xmlns:p14="http://schemas.microsoft.com/office/powerpoint/2010/main" val="3494392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1670465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955919" y="6102001"/>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A807B7DF-D4B9-CA0A-25C1-BA51CD742B61}"/>
              </a:ext>
            </a:extLst>
          </p:cNvPr>
          <p:cNvSpPr txBox="1">
            <a:spLocks/>
          </p:cNvSpPr>
          <p:nvPr/>
        </p:nvSpPr>
        <p:spPr>
          <a:xfrm>
            <a:off x="710588" y="1853659"/>
            <a:ext cx="7534963" cy="335181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24D7B"/>
                </a:solidFill>
                <a:effectLst/>
                <a:uLnTx/>
                <a:uFillTx/>
                <a:latin typeface="Dosis SemiBold" pitchFamily="2" charset="0"/>
              </a:rPr>
              <a:t>Qu’est-ce que tu aimes faire après l’école ?  </a:t>
            </a: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24D7B"/>
                </a:solidFill>
                <a:effectLst/>
                <a:uLnTx/>
                <a:uFillTx/>
                <a:latin typeface="Dosis SemiBold" pitchFamily="2" charset="0"/>
              </a:rPr>
              <a:t>Avec qui tu es allé(e) au zoo ?</a:t>
            </a: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lang="fr-FR" sz="2000" b="1" dirty="0">
                <a:ln w="0"/>
                <a:solidFill>
                  <a:srgbClr val="424D7B"/>
                </a:solidFill>
                <a:latin typeface="Dosis SemiBold" pitchFamily="2" charset="0"/>
              </a:rPr>
              <a:t>Qu’est</a:t>
            </a:r>
            <a:r>
              <a:rPr lang="ar-MA" sz="2000" b="1" dirty="0">
                <a:ln w="0"/>
                <a:solidFill>
                  <a:srgbClr val="424D7B"/>
                </a:solidFill>
                <a:latin typeface="Dosis SemiBold" pitchFamily="2" charset="0"/>
              </a:rPr>
              <a:t>-</a:t>
            </a:r>
            <a:r>
              <a:rPr lang="fr-BE" sz="2000" b="1" dirty="0">
                <a:ln w="0"/>
                <a:solidFill>
                  <a:srgbClr val="424D7B"/>
                </a:solidFill>
                <a:latin typeface="Dosis SemiBold" pitchFamily="2" charset="0"/>
              </a:rPr>
              <a:t>ce que tu as vu à la ferme </a:t>
            </a:r>
            <a:r>
              <a:rPr lang="fr-FR" sz="2000" b="1" dirty="0">
                <a:ln w="0"/>
                <a:solidFill>
                  <a:srgbClr val="424D7B"/>
                </a:solidFill>
                <a:latin typeface="Dosis SemiBold" pitchFamily="2" charset="0"/>
              </a:rPr>
              <a:t>?</a:t>
            </a: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lang="fr-FR" sz="2000" b="1" dirty="0">
                <a:ln w="0"/>
                <a:solidFill>
                  <a:srgbClr val="424D7B"/>
                </a:solidFill>
                <a:latin typeface="Dosis SemiBold" pitchFamily="2" charset="0"/>
              </a:rPr>
              <a:t>Comment était ton anniversaire ?</a:t>
            </a:r>
            <a:endParaRPr kumimoji="0" lang="fr-FR" sz="2000" b="1" i="0" u="none" strike="noStrike" kern="1200" cap="none" spc="0" normalizeH="0" baseline="0" noProof="0" dirty="0">
              <a:ln w="0"/>
              <a:solidFill>
                <a:srgbClr val="424D7B"/>
              </a:solidFill>
              <a:effectLst/>
              <a:uLnTx/>
              <a:uFillTx/>
              <a:latin typeface="Dosis SemiBold" pitchFamily="2" charset="0"/>
            </a:endParaRP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24D7B"/>
                </a:solidFill>
                <a:effectLst/>
                <a:uLnTx/>
                <a:uFillTx/>
                <a:latin typeface="Dosis SemiBold" pitchFamily="2" charset="0"/>
              </a:rPr>
              <a:t>Quels sont les cadeaux que </a:t>
            </a:r>
            <a:r>
              <a:rPr lang="fr-FR" sz="2000" b="1" dirty="0">
                <a:ln w="0"/>
                <a:solidFill>
                  <a:srgbClr val="424D7B"/>
                </a:solidFill>
                <a:latin typeface="Dosis SemiBold" pitchFamily="2" charset="0"/>
              </a:rPr>
              <a:t> tu as </a:t>
            </a:r>
            <a:r>
              <a:rPr lang="fr-FR" sz="2000" b="1">
                <a:ln w="0"/>
                <a:solidFill>
                  <a:srgbClr val="424D7B"/>
                </a:solidFill>
                <a:latin typeface="Dosis SemiBold" pitchFamily="2" charset="0"/>
              </a:rPr>
              <a:t>reçus </a:t>
            </a:r>
            <a:r>
              <a:rPr kumimoji="0" lang="fr-FR" sz="2000" b="1" i="0" u="none" strike="noStrike" kern="1200" cap="none" spc="0" normalizeH="0" baseline="0" noProof="0">
                <a:ln w="0"/>
                <a:solidFill>
                  <a:srgbClr val="424D7B"/>
                </a:solidFill>
                <a:effectLst/>
                <a:uLnTx/>
                <a:uFillTx/>
                <a:latin typeface="Dosis SemiBold" pitchFamily="2" charset="0"/>
              </a:rPr>
              <a:t>?</a:t>
            </a:r>
            <a:endParaRPr kumimoji="0" lang="fr-FR" sz="2000" b="1" i="0" u="none" strike="noStrike" kern="1200" cap="none" spc="0" normalizeH="0" baseline="0" noProof="0" dirty="0">
              <a:ln w="0"/>
              <a:solidFill>
                <a:srgbClr val="424D7B"/>
              </a:solidFill>
              <a:effectLst/>
              <a:uLnTx/>
              <a:uFillTx/>
              <a:latin typeface="Dosis SemiBold" pitchFamily="2" charset="0"/>
            </a:endParaRPr>
          </a:p>
        </p:txBody>
      </p:sp>
    </p:spTree>
    <p:extLst>
      <p:ext uri="{BB962C8B-B14F-4D97-AF65-F5344CB8AC3E}">
        <p14:creationId xmlns:p14="http://schemas.microsoft.com/office/powerpoint/2010/main" val="2711365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33158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3781474" y="3498799"/>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121474" y="2714045"/>
            <a:ext cx="938876" cy="1048901"/>
          </a:xfrm>
          <a:prstGeom prst="rect">
            <a:avLst/>
          </a:prstGeom>
        </p:spPr>
      </p:pic>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D8F67557-2183-8A79-02DB-74218D7CB452}"/>
              </a:ext>
            </a:extLst>
          </p:cNvPr>
          <p:cNvSpPr>
            <a:spLocks noGrp="1"/>
          </p:cNvSpPr>
          <p:nvPr>
            <p:ph type="title"/>
          </p:nvPr>
        </p:nvSpPr>
        <p:spPr>
          <a:xfrm>
            <a:off x="1653499" y="755999"/>
            <a:ext cx="6839682" cy="612000"/>
          </a:xfrm>
        </p:spPr>
        <p:txBody>
          <a:bodyPr>
            <a:normAutofit fontScale="90000"/>
          </a:bodyPr>
          <a:lstStyle/>
          <a:p>
            <a:r>
              <a:rPr lang="fr-FR" dirty="0">
                <a:solidFill>
                  <a:schemeClr val="tx1">
                    <a:lumMod val="65000"/>
                    <a:lumOff val="35000"/>
                  </a:schemeClr>
                </a:solidFill>
              </a:rPr>
              <a:t>Parle de ce que tu as fait en classe, de l’endroit où tu étais le weekend dernier, de ce que tu as fait et ce que tu as vu au zoo et à la ferme et de ton anniversaire. Tu dois dire </a:t>
            </a:r>
            <a:r>
              <a:rPr lang="fr-FR" b="1" dirty="0">
                <a:solidFill>
                  <a:schemeClr val="tx1">
                    <a:lumMod val="65000"/>
                    <a:lumOff val="35000"/>
                  </a:schemeClr>
                </a:solidFill>
              </a:rPr>
              <a:t>5 phrases</a:t>
            </a:r>
            <a:r>
              <a:rPr lang="fr-FR" dirty="0">
                <a:solidFill>
                  <a:schemeClr val="tx1">
                    <a:lumMod val="65000"/>
                    <a:lumOff val="35000"/>
                  </a:schemeClr>
                </a:solidFill>
              </a:rPr>
              <a:t>. </a:t>
            </a:r>
            <a:r>
              <a:rPr lang="fr-FR" i="1" u="sng" dirty="0">
                <a:solidFill>
                  <a:schemeClr val="tx1">
                    <a:lumMod val="65000"/>
                    <a:lumOff val="35000"/>
                  </a:schemeClr>
                </a:solidFill>
              </a:rPr>
              <a:t>L’enseignant explique la situation à l’apprenant.</a:t>
            </a:r>
            <a:endParaRPr lang="fr-MA" i="1" u="sng" dirty="0">
              <a:solidFill>
                <a:schemeClr val="tx1">
                  <a:lumMod val="65000"/>
                  <a:lumOff val="35000"/>
                </a:schemeClr>
              </a:solidFill>
            </a:endParaRPr>
          </a:p>
        </p:txBody>
      </p:sp>
      <p:sp>
        <p:nvSpPr>
          <p:cNvPr id="9" name="ZoneTexte 8">
            <a:extLst>
              <a:ext uri="{FF2B5EF4-FFF2-40B4-BE49-F238E27FC236}">
                <a16:creationId xmlns:a16="http://schemas.microsoft.com/office/drawing/2014/main" id="{6A353A9E-2EB3-B3EA-B7E8-742B310F2B4E}"/>
              </a:ext>
            </a:extLst>
          </p:cNvPr>
          <p:cNvSpPr txBox="1"/>
          <p:nvPr/>
        </p:nvSpPr>
        <p:spPr>
          <a:xfrm>
            <a:off x="1490982" y="1888647"/>
            <a:ext cx="6839683" cy="1015663"/>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 ce que tu as fait en classe, de l’endroit où tu étais le weekend dernier, de ce que tu as fait et ce que tu as vu au zoo et à la ferme et de ton anniversaire.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311438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( 4 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2104127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73803" y="1774289"/>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4" name="Titre 1">
            <a:extLst>
              <a:ext uri="{FF2B5EF4-FFF2-40B4-BE49-F238E27FC236}">
                <a16:creationId xmlns:a16="http://schemas.microsoft.com/office/drawing/2014/main" id="{06650B13-B3C5-E59B-C132-41564BBD9A81}"/>
              </a:ext>
            </a:extLst>
          </p:cNvPr>
          <p:cNvSpPr txBox="1">
            <a:spLocks/>
          </p:cNvSpPr>
          <p:nvPr/>
        </p:nvSpPr>
        <p:spPr>
          <a:xfrm>
            <a:off x="776665" y="2293893"/>
            <a:ext cx="7590669" cy="257175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a:lnSpc>
                <a:spcPct val="200000"/>
              </a:lnSpc>
            </a:pPr>
            <a:r>
              <a:rPr lang="fr-FR" sz="2400" dirty="0">
                <a:solidFill>
                  <a:srgbClr val="424D7B"/>
                </a:solidFill>
                <a:latin typeface="Arial" panose="020B0604020202020204" pitchFamily="34" charset="0"/>
                <a:cs typeface="Arial" panose="020B0604020202020204" pitchFamily="34" charset="0"/>
              </a:rPr>
              <a:t>  la  photo     la pluie      le soir        la magie</a:t>
            </a:r>
          </a:p>
          <a:p>
            <a:pPr algn="ctr">
              <a:lnSpc>
                <a:spcPct val="200000"/>
              </a:lnSpc>
            </a:pPr>
            <a:r>
              <a:rPr lang="fr-FR" sz="2400" dirty="0">
                <a:solidFill>
                  <a:srgbClr val="424D7B"/>
                </a:solidFill>
                <a:latin typeface="Arial" panose="020B0604020202020204" pitchFamily="34" charset="0"/>
                <a:cs typeface="Arial" panose="020B0604020202020204" pitchFamily="34" charset="0"/>
              </a:rPr>
              <a:t>       le phoque       réduire        beignet       le toit          </a:t>
            </a:r>
          </a:p>
          <a:p>
            <a:pPr algn="ctr">
              <a:lnSpc>
                <a:spcPct val="200000"/>
              </a:lnSpc>
            </a:pPr>
            <a:r>
              <a:rPr lang="fr-FR" sz="2400" dirty="0">
                <a:solidFill>
                  <a:srgbClr val="424D7B"/>
                </a:solidFill>
                <a:latin typeface="Arial" panose="020B0604020202020204" pitchFamily="34" charset="0"/>
                <a:cs typeface="Arial" panose="020B0604020202020204" pitchFamily="34" charset="0"/>
              </a:rPr>
              <a:t>   le pharmacien          la montagne         des légumes</a:t>
            </a:r>
          </a:p>
        </p:txBody>
      </p:sp>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00455" y="221050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2" name="TextBox 6">
            <a:extLst>
              <a:ext uri="{FF2B5EF4-FFF2-40B4-BE49-F238E27FC236}">
                <a16:creationId xmlns:a16="http://schemas.microsoft.com/office/drawing/2014/main" id="{FECE73E9-494A-6CE7-F5F7-740F99550215}"/>
              </a:ext>
            </a:extLst>
          </p:cNvPr>
          <p:cNvSpPr txBox="1"/>
          <p:nvPr>
            <p:custDataLst>
              <p:tags r:id="rId2"/>
            </p:custDataLst>
          </p:nvPr>
        </p:nvSpPr>
        <p:spPr>
          <a:xfrm>
            <a:off x="1934714" y="5471059"/>
            <a:ext cx="7610401" cy="63094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Fluidité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1  point  (0,5 point par phrase)</a:t>
            </a:r>
          </a:p>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Correction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5 points (0,5 point par mot)  </a:t>
            </a:r>
          </a:p>
        </p:txBody>
      </p:sp>
      <p:sp>
        <p:nvSpPr>
          <p:cNvPr id="4" name="Titre 1">
            <a:extLst>
              <a:ext uri="{FF2B5EF4-FFF2-40B4-BE49-F238E27FC236}">
                <a16:creationId xmlns:a16="http://schemas.microsoft.com/office/drawing/2014/main" id="{FD6C1CE9-317F-5A1C-CC52-4D49ECBC7029}"/>
              </a:ext>
            </a:extLst>
          </p:cNvPr>
          <p:cNvSpPr txBox="1">
            <a:spLocks/>
          </p:cNvSpPr>
          <p:nvPr/>
        </p:nvSpPr>
        <p:spPr>
          <a:xfrm>
            <a:off x="948240" y="2579836"/>
            <a:ext cx="7146188" cy="2451548"/>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189" lvl="0" indent="-457189" defTabSz="914377">
              <a:lnSpc>
                <a:spcPct val="150000"/>
              </a:lnSpc>
              <a:buFont typeface="+mj-lt"/>
              <a:buAutoNum type="arabicPeriod"/>
              <a:defRPr/>
            </a:pPr>
            <a:r>
              <a:rPr lang="fr-FR" sz="2400" b="1" dirty="0">
                <a:ln w="0"/>
                <a:solidFill>
                  <a:srgbClr val="424D7B"/>
                </a:solidFill>
                <a:latin typeface="Dosis SemiBold" pitchFamily="2" charset="0"/>
              </a:rPr>
              <a:t>Rami a pris son petit-déjeuner.  </a:t>
            </a:r>
          </a:p>
          <a:p>
            <a:pPr marL="457189" lvl="0" indent="-457189" defTabSz="914377">
              <a:lnSpc>
                <a:spcPct val="150000"/>
              </a:lnSpc>
              <a:buFont typeface="+mj-lt"/>
              <a:buAutoNum type="arabicPeriod"/>
              <a:defRPr/>
            </a:pPr>
            <a:r>
              <a:rPr lang="fr-FR" sz="2400" b="1" dirty="0">
                <a:ln w="0"/>
                <a:solidFill>
                  <a:srgbClr val="424D7B"/>
                </a:solidFill>
                <a:latin typeface="Dosis SemiBold" pitchFamily="2" charset="0"/>
              </a:rPr>
              <a:t>Nada a vu des girafes</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3242558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CEC18316-FF36-2495-5C79-62E82773FA02}"/>
              </a:ext>
            </a:extLst>
          </p:cNvPr>
          <p:cNvPicPr>
            <a:picLocks noChangeAspect="1"/>
          </p:cNvPicPr>
          <p:nvPr/>
        </p:nvPicPr>
        <p:blipFill>
          <a:blip r:embed="rId4"/>
          <a:stretch>
            <a:fillRect/>
          </a:stretch>
        </p:blipFill>
        <p:spPr>
          <a:xfrm>
            <a:off x="6233398" y="5310130"/>
            <a:ext cx="2128406" cy="997834"/>
          </a:xfrm>
          <a:prstGeom prst="rect">
            <a:avLst/>
          </a:prstGeom>
        </p:spPr>
      </p:pic>
      <p:sp>
        <p:nvSpPr>
          <p:cNvPr id="2" name="Titre 1">
            <a:extLst>
              <a:ext uri="{FF2B5EF4-FFF2-40B4-BE49-F238E27FC236}">
                <a16:creationId xmlns:a16="http://schemas.microsoft.com/office/drawing/2014/main" id="{A1BF3486-28A8-566B-97F1-5E4DC8715592}"/>
              </a:ext>
            </a:extLst>
          </p:cNvPr>
          <p:cNvSpPr txBox="1">
            <a:spLocks/>
          </p:cNvSpPr>
          <p:nvPr/>
        </p:nvSpPr>
        <p:spPr>
          <a:xfrm>
            <a:off x="1045397" y="2303479"/>
            <a:ext cx="7053206" cy="20711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R="0" lvl="0" algn="just" defTabSz="914400" rtl="0" eaLnBrk="1" fontAlgn="auto" latinLnBrk="0" hangingPunct="1">
              <a:lnSpc>
                <a:spcPct val="150000"/>
              </a:lnSpc>
              <a:spcBef>
                <a:spcPct val="0"/>
              </a:spcBef>
              <a:spcAft>
                <a:spcPts val="0"/>
              </a:spcAft>
              <a:buClrTx/>
              <a:buSzTx/>
              <a:tabLst/>
              <a:defRPr/>
            </a:pPr>
            <a:r>
              <a:rPr lang="fr-FR" sz="2400" b="1" dirty="0">
                <a:ln w="0"/>
                <a:solidFill>
                  <a:srgbClr val="424D7B"/>
                </a:solidFill>
                <a:latin typeface="Dosis SemiBold" pitchFamily="2" charset="0"/>
              </a:rPr>
              <a:t>Dimanche dernier, nous sommes allés à la campagne. Nous avons vu des vaches, des moutons et des poules. Nous avons joué ensemble. </a:t>
            </a:r>
            <a:endPar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204074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9319</TotalTime>
  <Words>2078</Words>
  <Application>Microsoft Office PowerPoint</Application>
  <PresentationFormat>Affichage à l'écran (4:3)</PresentationFormat>
  <Paragraphs>273</Paragraphs>
  <Slides>95</Slides>
  <Notes>2</Notes>
  <HiddenSlides>0</HiddenSlides>
  <MMClips>5</MMClips>
  <ScaleCrop>false</ScaleCrop>
  <HeadingPairs>
    <vt:vector size="6" baseType="variant">
      <vt:variant>
        <vt:lpstr>Polices utilisées</vt:lpstr>
      </vt:variant>
      <vt:variant>
        <vt:i4>10</vt:i4>
      </vt:variant>
      <vt:variant>
        <vt:lpstr>Thème</vt:lpstr>
      </vt:variant>
      <vt:variant>
        <vt:i4>19</vt:i4>
      </vt:variant>
      <vt:variant>
        <vt:lpstr>Titres des diapositives</vt:lpstr>
      </vt:variant>
      <vt:variant>
        <vt:i4>95</vt:i4>
      </vt:variant>
    </vt:vector>
  </HeadingPairs>
  <TitlesOfParts>
    <vt:vector size="124" baseType="lpstr">
      <vt:lpstr>Calibri</vt:lpstr>
      <vt:lpstr>Aptos Display</vt:lpstr>
      <vt:lpstr>Mistral</vt:lpstr>
      <vt:lpstr>Aptos</vt:lpstr>
      <vt:lpstr>Dosis ExtraBold</vt:lpstr>
      <vt:lpstr>Dosis Medium</vt:lpstr>
      <vt:lpstr>Wingdings</vt:lpstr>
      <vt:lpstr>Dosis SemiBold</vt:lpstr>
      <vt:lpstr>Arial</vt:lpstr>
      <vt:lpstr>Dosis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Thème Office</vt:lpstr>
      <vt:lpstr>3_Env-Enseignant</vt:lpstr>
      <vt:lpstr>1_Révision</vt:lpstr>
      <vt:lpstr>6_New Voc_01-Livret</vt:lpstr>
      <vt:lpstr>1_Lecture</vt:lpstr>
      <vt:lpstr>Présentation PowerPoint</vt:lpstr>
      <vt:lpstr>Il convient de lancer le mode diaporama pour la diffusion de la leçon en classe</vt:lpstr>
      <vt:lpstr>Pictogrammes</vt:lpstr>
      <vt:lpstr>Contenu de la semaine de soutien </vt:lpstr>
      <vt:lpstr>Organisation de la semaine 5</vt:lpstr>
      <vt:lpstr>Plan de la séance 1</vt:lpstr>
      <vt:lpstr>Présentation PowerPoint</vt:lpstr>
      <vt:lpstr>Bonjour les enfants. Aujourd’hui, nous allons commencer une nouvelle séance de révision. Soyez attentifs.</vt:lpstr>
      <vt:lpstr>Prenez vos ardoises.</vt:lpstr>
      <vt:lpstr>Lisez la phrase en silence. Écrivez la bonne réponse sur vos ardoises. </vt:lpstr>
      <vt:lpstr>Levez vos ardoises. </vt:lpstr>
      <vt:lpstr>Corrigez. Qui veut expliquer la réponse ?</vt:lpstr>
      <vt:lpstr>Lisez la phrase en silence. Écrivez la bonne réponse sur vos ardoises. </vt:lpstr>
      <vt:lpstr>Levez vos ardoises. </vt:lpstr>
      <vt:lpstr>Corrigez. Qui veut expliquer la réponse ?</vt:lpstr>
      <vt:lpstr>Transformez la phrase suivante à la forme négative. </vt:lpstr>
      <vt:lpstr>Levez vos ardoises. </vt:lpstr>
      <vt:lpstr>Corrigez. Qui veut expliquer la réponse ?</vt:lpstr>
      <vt:lpstr>Transformez la phrase suivante à la forme négative. </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 Reliez lez deux phrases par le pronom relatif qui.</vt:lpstr>
      <vt:lpstr>Levez vos ardoises. </vt:lpstr>
      <vt:lpstr>Corrigez.  Qui veut expliquer sa réponse ? </vt:lpstr>
      <vt:lpstr> Reliez lez deux phrases par le pronom relatif qui.</vt:lpstr>
      <vt:lpstr>Levez vos ardoises. </vt:lpstr>
      <vt:lpstr>Corrigez.  Qui veut expliquer sa réponse ? </vt:lpstr>
      <vt:lpstr>Lisez la phrase en silence. Écrivez la bonne réponse sur vos ardoises.</vt:lpstr>
      <vt:lpstr>Levez vos ardoises. </vt:lpstr>
      <vt:lpstr>Corrigez. Qui veut expliquer la réponse ?</vt:lpstr>
      <vt:lpstr> Écrivez  sur vos ardoises la bonne réponse.</vt:lpstr>
      <vt:lpstr>Levez vos ardoises. </vt:lpstr>
      <vt:lpstr>Corrigez.  Qui veut expliquer sa réponse ? </vt:lpstr>
      <vt:lpstr>Plan de la séance</vt:lpstr>
      <vt:lpstr>Maintenant, nous allons écrire des phrases. Vous allez mettre des mots en ordre pour obtenir des phrases correctes.</vt:lpstr>
      <vt:lpstr>Prenez vos cahiers. </vt:lpstr>
      <vt:lpstr>Remets les mots en ordre pour obtenir des phrases.</vt:lpstr>
      <vt:lpstr>Qui veut lire sa phrase ? </vt:lpstr>
      <vt:lpstr>Corrigez.</vt:lpstr>
      <vt:lpstr>Remets les mots en ordre pour obtenir des phrases.</vt:lpstr>
      <vt:lpstr>Qui veut lire sa phrase ? </vt:lpstr>
      <vt:lpstr>Corrigez.</vt:lpstr>
      <vt:lpstr>Remets les mots en ordre pour obtenir des phrases.</vt:lpstr>
      <vt:lpstr>Qui veut lire sa phrase ? </vt:lpstr>
      <vt:lpstr>Qui veut lire sa phrase ? </vt:lpstr>
      <vt:lpstr>Maintenant, nous allons faire une autre activité. Faites des phrases avec les mots suivants. </vt:lpstr>
      <vt:lpstr>Qui veut lire sa phrase ? </vt:lpstr>
      <vt:lpstr>Voici une phrase correcte : Karim a vu un lion qui mangeait de la viande.</vt:lpstr>
      <vt:lpstr>Fais des phrases avec les mots.</vt:lpstr>
      <vt:lpstr>Qui veut lire sa phrase ? </vt:lpstr>
      <vt:lpstr>Voici une phrase correcte : J’ai reçu une peluche et des babouches. </vt:lpstr>
      <vt:lpstr>Fais des phrases avec les mots.</vt:lpstr>
      <vt:lpstr>Qui veut lire sa phrase ? </vt:lpstr>
      <vt:lpstr>Voici une phrase correcte : Hier, j’ai fait de la lecture. </vt:lpstr>
      <vt:lpstr>La séance d’aujourd’hui est terminée. À la maison, faites l’activité 7, page 110.</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  Les éléphants – faux – un bouquet de fleurs – le quartier – un cadeau.</vt:lpstr>
      <vt:lpstr>Présentation PowerPoint</vt:lpstr>
      <vt:lpstr>Regarde les images. Je vais te dire des phrases  et tu vas me montrer les images qui correspondent :   Lina a fait de la lecture – mina a un beau gâteau d’anniversaire. – Amine regarde le lion dans le zoo – Majd était dans le salon avec sa sœur -  Salma est allée à la forêt avec ses amis.</vt:lpstr>
      <vt:lpstr>Présentation PowerPoint</vt:lpstr>
      <vt:lpstr>Mets ton doigt sur chaque image, dis-moi le mot en français et mets-le dans une phrase.</vt:lpstr>
      <vt:lpstr>Présentation PowerPoint</vt:lpstr>
      <vt:lpstr>Je vais te poser des questions et tu dois répondre correctement.</vt:lpstr>
      <vt:lpstr>Présentation PowerPoint</vt:lpstr>
      <vt:lpstr>Parle de ce que tu as fait en classe, de l’endroit où tu étais le weekend dernier, de ce que tu as fait et ce que tu as vu au zoo et à la ferme et de ton anniversaire. Tu dois dire 5 phrases. L’enseignant explique la situation à l’apprenant.</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54</cp:revision>
  <cp:lastPrinted>2025-08-13T10:11:39Z</cp:lastPrinted>
  <dcterms:created xsi:type="dcterms:W3CDTF">2025-08-01T12:31:49Z</dcterms:created>
  <dcterms:modified xsi:type="dcterms:W3CDTF">2026-04-22T19:09:10Z</dcterms:modified>
</cp:coreProperties>
</file>