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7.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8.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9.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0.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11.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12.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3.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14.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5.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6.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86" r:id="rId11"/>
    <p:sldMasterId id="2147483798" r:id="rId12"/>
    <p:sldMasterId id="2147483808" r:id="rId13"/>
    <p:sldMasterId id="2147483818" r:id="rId14"/>
    <p:sldMasterId id="2147483826" r:id="rId15"/>
    <p:sldMasterId id="2147483831" r:id="rId16"/>
    <p:sldMasterId id="2147483845" r:id="rId17"/>
  </p:sldMasterIdLst>
  <p:notesMasterIdLst>
    <p:notesMasterId r:id="rId65"/>
  </p:notesMasterIdLst>
  <p:sldIdLst>
    <p:sldId id="257" r:id="rId18"/>
    <p:sldId id="1029" r:id="rId19"/>
    <p:sldId id="951" r:id="rId20"/>
    <p:sldId id="1296" r:id="rId21"/>
    <p:sldId id="1295" r:id="rId22"/>
    <p:sldId id="1000" r:id="rId23"/>
    <p:sldId id="1146" r:id="rId24"/>
    <p:sldId id="1147" r:id="rId25"/>
    <p:sldId id="1116" r:id="rId26"/>
    <p:sldId id="1200" r:id="rId27"/>
    <p:sldId id="1315" r:id="rId28"/>
    <p:sldId id="1299" r:id="rId29"/>
    <p:sldId id="1318" r:id="rId30"/>
    <p:sldId id="1300" r:id="rId31"/>
    <p:sldId id="1320" r:id="rId32"/>
    <p:sldId id="1297" r:id="rId33"/>
    <p:sldId id="1229" r:id="rId34"/>
    <p:sldId id="1301" r:id="rId35"/>
    <p:sldId id="1303" r:id="rId36"/>
    <p:sldId id="1304" r:id="rId37"/>
    <p:sldId id="1238" r:id="rId38"/>
    <p:sldId id="1239" r:id="rId39"/>
    <p:sldId id="1008" r:id="rId40"/>
    <p:sldId id="964" r:id="rId41"/>
    <p:sldId id="1240" r:id="rId42"/>
    <p:sldId id="1241" r:id="rId43"/>
    <p:sldId id="1243" r:id="rId44"/>
    <p:sldId id="1244" r:id="rId45"/>
    <p:sldId id="1245" r:id="rId46"/>
    <p:sldId id="1010" r:id="rId47"/>
    <p:sldId id="1263" r:id="rId48"/>
    <p:sldId id="1262" r:id="rId49"/>
    <p:sldId id="1269" r:id="rId50"/>
    <p:sldId id="1266" r:id="rId51"/>
    <p:sldId id="1267" r:id="rId52"/>
    <p:sldId id="1274" r:id="rId53"/>
    <p:sldId id="1258" r:id="rId54"/>
    <p:sldId id="1276" r:id="rId55"/>
    <p:sldId id="1270" r:id="rId56"/>
    <p:sldId id="1277" r:id="rId57"/>
    <p:sldId id="1259" r:id="rId58"/>
    <p:sldId id="1287" r:id="rId59"/>
    <p:sldId id="1264" r:id="rId60"/>
    <p:sldId id="1288" r:id="rId61"/>
    <p:sldId id="1294" r:id="rId62"/>
    <p:sldId id="1289" r:id="rId63"/>
    <p:sldId id="689" r:id="rId64"/>
  </p:sldIdLst>
  <p:sldSz cx="9144000" cy="6858000" type="screen4x3"/>
  <p:notesSz cx="6735763" cy="9866313"/>
  <p:embeddedFontLst>
    <p:embeddedFont>
      <p:font typeface="Dosis" pitchFamily="2" charset="0"/>
      <p:regular r:id="rId66"/>
      <p:bold r:id="rId67"/>
    </p:embeddedFont>
    <p:embeddedFont>
      <p:font typeface="Dosis ExtraBold" pitchFamily="2" charset="0"/>
      <p:bold r:id="rId68"/>
    </p:embeddedFont>
    <p:embeddedFont>
      <p:font typeface="Dosis Medium" pitchFamily="2" charset="0"/>
      <p:regular r:id="rId69"/>
    </p:embeddedFont>
    <p:embeddedFont>
      <p:font typeface="Dosis SemiBold" pitchFamily="2" charset="0"/>
      <p:bold r:id="rId70"/>
    </p:embeddedFont>
    <p:embeddedFont>
      <p:font typeface="Mistral" panose="03090702030407020403" pitchFamily="66" charset="0"/>
      <p:regular r:id="rId71"/>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4B5377"/>
    <a:srgbClr val="2196B1"/>
    <a:srgbClr val="DEEBF7"/>
    <a:srgbClr val="565F88"/>
    <a:srgbClr val="2AB6D7"/>
    <a:srgbClr val="55B7DE"/>
    <a:srgbClr val="A1A6BC"/>
    <a:srgbClr val="F26553"/>
    <a:srgbClr val="E842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690" autoAdjust="0"/>
    <p:restoredTop sz="95363" autoAdjust="0"/>
  </p:normalViewPr>
  <p:slideViewPr>
    <p:cSldViewPr snapToGrid="0">
      <p:cViewPr varScale="1">
        <p:scale>
          <a:sx n="77" d="100"/>
          <a:sy n="77" d="100"/>
        </p:scale>
        <p:origin x="624"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slide" Target="slides/slide22.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slide" Target="slides/slide25.xml"/><Relationship Id="rId47" Type="http://schemas.openxmlformats.org/officeDocument/2006/relationships/slide" Target="slides/slide30.xml"/><Relationship Id="rId50" Type="http://schemas.openxmlformats.org/officeDocument/2006/relationships/slide" Target="slides/slide33.xml"/><Relationship Id="rId55" Type="http://schemas.openxmlformats.org/officeDocument/2006/relationships/slide" Target="slides/slide38.xml"/><Relationship Id="rId63" Type="http://schemas.openxmlformats.org/officeDocument/2006/relationships/slide" Target="slides/slide46.xml"/><Relationship Id="rId68" Type="http://schemas.openxmlformats.org/officeDocument/2006/relationships/font" Target="fonts/font3.fntdata"/><Relationship Id="rId76" Type="http://schemas.microsoft.com/office/2018/10/relationships/authors" Target="authors.xml"/><Relationship Id="rId7" Type="http://schemas.openxmlformats.org/officeDocument/2006/relationships/slideMaster" Target="slideMasters/slideMaster7.xml"/><Relationship Id="rId71"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2.xml"/><Relationship Id="rId11" Type="http://schemas.openxmlformats.org/officeDocument/2006/relationships/slideMaster" Target="slideMasters/slideMaster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slide" Target="slides/slide28.xml"/><Relationship Id="rId53" Type="http://schemas.openxmlformats.org/officeDocument/2006/relationships/slide" Target="slides/slide36.xml"/><Relationship Id="rId58" Type="http://schemas.openxmlformats.org/officeDocument/2006/relationships/slide" Target="slides/slide41.xml"/><Relationship Id="rId66" Type="http://schemas.openxmlformats.org/officeDocument/2006/relationships/font" Target="fonts/font1.fntdata"/><Relationship Id="rId7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61" Type="http://schemas.openxmlformats.org/officeDocument/2006/relationships/slide" Target="slides/slide44.xml"/><Relationship Id="rId10" Type="http://schemas.openxmlformats.org/officeDocument/2006/relationships/slideMaster" Target="slideMasters/slideMaster10.xml"/><Relationship Id="rId19" Type="http://schemas.openxmlformats.org/officeDocument/2006/relationships/slide" Target="slides/slide2.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notesMaster" Target="notesMasters/notesMaster1.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slide" Target="slides/slide31.xml"/><Relationship Id="rId56" Type="http://schemas.openxmlformats.org/officeDocument/2006/relationships/slide" Target="slides/slide39.xml"/><Relationship Id="rId64" Type="http://schemas.openxmlformats.org/officeDocument/2006/relationships/slide" Target="slides/slide47.xml"/><Relationship Id="rId69" Type="http://schemas.openxmlformats.org/officeDocument/2006/relationships/font" Target="fonts/font4.fntdata"/><Relationship Id="rId8" Type="http://schemas.openxmlformats.org/officeDocument/2006/relationships/slideMaster" Target="slideMasters/slideMaster8.xml"/><Relationship Id="rId51" Type="http://schemas.openxmlformats.org/officeDocument/2006/relationships/slide" Target="slides/slide34.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59" Type="http://schemas.openxmlformats.org/officeDocument/2006/relationships/slide" Target="slides/slide42.xml"/><Relationship Id="rId67" Type="http://schemas.openxmlformats.org/officeDocument/2006/relationships/font" Target="fonts/font2.fntdata"/><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slide" Target="slides/slide37.xml"/><Relationship Id="rId62" Type="http://schemas.openxmlformats.org/officeDocument/2006/relationships/slide" Target="slides/slide45.xml"/><Relationship Id="rId70" Type="http://schemas.openxmlformats.org/officeDocument/2006/relationships/font" Target="fonts/font5.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20/04/2026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5465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4.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10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06.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20/04/2026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9961551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20/04/2026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408463080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20/04/2026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98092820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20/04/2026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32563077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20/04/2026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5295798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20/04/2026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88629539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20/04/2026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43406496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20/04/2026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99298997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20/04/2026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26076610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20/04/2026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45247372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20/04/2026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2454680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2163252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56248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3184096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3332058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123571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808916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2420015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2984984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0404445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729216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829521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77274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597369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65483820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0375587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24628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2636970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1.png"/><Relationship Id="rId2" Type="http://schemas.openxmlformats.org/officeDocument/2006/relationships/slideLayout" Target="../slideLayouts/slideLayout14.xml"/><Relationship Id="rId16"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jp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8.xml"/><Relationship Id="rId7"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10" Type="http://schemas.openxmlformats.org/officeDocument/2006/relationships/image" Target="../media/image11.png"/><Relationship Id="rId4" Type="http://schemas.openxmlformats.org/officeDocument/2006/relationships/slideLayout" Target="../slideLayouts/slideLayout29.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4.xml"/><Relationship Id="rId7" Type="http://schemas.openxmlformats.org/officeDocument/2006/relationships/image" Target="../media/image10.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5.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7.xml"/><Relationship Id="rId1" Type="http://schemas.openxmlformats.org/officeDocument/2006/relationships/slideLayout" Target="../slideLayouts/slideLayout36.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15.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image" Target="../media/image14.jpg"/><Relationship Id="rId2" Type="http://schemas.openxmlformats.org/officeDocument/2006/relationships/slideLayout" Target="../slideLayouts/slideLayout39.xml"/><Relationship Id="rId16" Type="http://schemas.openxmlformats.org/officeDocument/2006/relationships/image" Target="../media/image18.pn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theme" Target="../theme/theme7.xml"/><Relationship Id="rId5" Type="http://schemas.openxmlformats.org/officeDocument/2006/relationships/slideLayout" Target="../slideLayouts/slideLayout42.xml"/><Relationship Id="rId15" Type="http://schemas.openxmlformats.org/officeDocument/2006/relationships/image" Target="../media/image17.png"/><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7.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image" Target="../media/image16.png"/><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image" Target="../media/image15.png"/><Relationship Id="rId5" Type="http://schemas.openxmlformats.org/officeDocument/2006/relationships/slideLayout" Target="../slideLayouts/slideLayout52.xml"/><Relationship Id="rId10" Type="http://schemas.openxmlformats.org/officeDocument/2006/relationships/image" Target="../media/image14.jpg"/><Relationship Id="rId4" Type="http://schemas.openxmlformats.org/officeDocument/2006/relationships/slideLayout" Target="../slideLayouts/slideLayout51.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7.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16.pn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image" Target="../media/image15.png"/><Relationship Id="rId5" Type="http://schemas.openxmlformats.org/officeDocument/2006/relationships/slideLayout" Target="../slideLayouts/slideLayout60.xml"/><Relationship Id="rId10" Type="http://schemas.openxmlformats.org/officeDocument/2006/relationships/image" Target="../media/image14.jpg"/><Relationship Id="rId4" Type="http://schemas.openxmlformats.org/officeDocument/2006/relationships/slideLayout" Target="../slideLayouts/slideLayout59.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image" Target="../media/image17.png"/><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image" Target="../media/image16.png"/><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image" Target="../media/image15.png"/><Relationship Id="rId5" Type="http://schemas.openxmlformats.org/officeDocument/2006/relationships/slideLayout" Target="../slideLayouts/slideLayout68.xml"/><Relationship Id="rId10" Type="http://schemas.openxmlformats.org/officeDocument/2006/relationships/image" Target="../media/image14.jpg"/><Relationship Id="rId4" Type="http://schemas.openxmlformats.org/officeDocument/2006/relationships/slideLayout" Target="../slideLayouts/slideLayout67.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11.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0.xml"/><Relationship Id="rId3" Type="http://schemas.openxmlformats.org/officeDocument/2006/relationships/slideLayout" Target="../slideLayouts/slideLayout85.xml"/><Relationship Id="rId7" Type="http://schemas.openxmlformats.org/officeDocument/2006/relationships/slideLayout" Target="../slideLayouts/slideLayout89.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image" Target="../media/image4.jpg"/><Relationship Id="rId5" Type="http://schemas.openxmlformats.org/officeDocument/2006/relationships/slideLayout" Target="../slideLayouts/slideLayout87.xml"/><Relationship Id="rId10" Type="http://schemas.openxmlformats.org/officeDocument/2006/relationships/theme" Target="../theme/theme1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image" Target="../media/image10.png"/><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image" Target="../media/image9.jpg"/><Relationship Id="rId5" Type="http://schemas.openxmlformats.org/officeDocument/2006/relationships/slideLayout" Target="../slideLayouts/slideLayout96.xml"/><Relationship Id="rId10" Type="http://schemas.openxmlformats.org/officeDocument/2006/relationships/theme" Target="../theme/theme13.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5" Type="http://schemas.openxmlformats.org/officeDocument/2006/relationships/slideLayout" Target="../slideLayouts/slideLayout105.xml"/><Relationship Id="rId4" Type="http://schemas.openxmlformats.org/officeDocument/2006/relationships/slideLayout" Target="../slideLayouts/slideLayout104.xml"/><Relationship Id="rId9" Type="http://schemas.openxmlformats.org/officeDocument/2006/relationships/image" Target="../media/image4.jpg"/></Relationships>
</file>

<file path=ppt/slideMasters/_rels/slideMaster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110.xml"/><Relationship Id="rId7" Type="http://schemas.openxmlformats.org/officeDocument/2006/relationships/image" Target="../media/image10.png"/><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image" Target="../media/image9.jpg"/><Relationship Id="rId5" Type="http://schemas.openxmlformats.org/officeDocument/2006/relationships/theme" Target="../theme/theme15.xml"/><Relationship Id="rId4" Type="http://schemas.openxmlformats.org/officeDocument/2006/relationships/slideLayout" Target="../slideLayouts/slideLayout111.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slideLayout" Target="../slideLayouts/slideLayout124.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5" Type="http://schemas.openxmlformats.org/officeDocument/2006/relationships/image" Target="../media/image9.jpg"/><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3" Type="http://schemas.openxmlformats.org/officeDocument/2006/relationships/slideLayout" Target="../slideLayouts/slideLayout127.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image" Target="../media/image9.jpg"/><Relationship Id="rId5" Type="http://schemas.openxmlformats.org/officeDocument/2006/relationships/theme" Target="../theme/theme17.xml"/><Relationship Id="rId4" Type="http://schemas.openxmlformats.org/officeDocument/2006/relationships/slideLayout" Target="../slideLayouts/slideLayout1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20/04/2026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19796872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4778062"/>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590128523"/>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8.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04.xml"/><Relationship Id="rId5" Type="http://schemas.openxmlformats.org/officeDocument/2006/relationships/image" Target="../media/image34.png"/><Relationship Id="rId4" Type="http://schemas.microsoft.com/office/2007/relationships/hdphoto" Target="../media/hdphoto5.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06.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0.xml"/><Relationship Id="rId5" Type="http://schemas.openxmlformats.org/officeDocument/2006/relationships/image" Target="../media/image45.pn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0.xml"/><Relationship Id="rId5" Type="http://schemas.openxmlformats.org/officeDocument/2006/relationships/image" Target="../media/image45.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0.xml"/><Relationship Id="rId5" Type="http://schemas.openxmlformats.org/officeDocument/2006/relationships/image" Target="../media/image45.pn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110.xml"/><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08.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0.png"/><Relationship Id="rId5" Type="http://schemas.openxmlformats.org/officeDocument/2006/relationships/image" Target="../media/image48.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2.xml"/><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3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5.png"/><Relationship Id="rId7" Type="http://schemas.openxmlformats.org/officeDocument/2006/relationships/image" Target="../media/image52.png"/><Relationship Id="rId2" Type="http://schemas.openxmlformats.org/officeDocument/2006/relationships/slideLayout" Target="../slideLayouts/slideLayout123.xml"/><Relationship Id="rId1" Type="http://schemas.openxmlformats.org/officeDocument/2006/relationships/tags" Target="../tags/tag6.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36.png"/><Relationship Id="rId9" Type="http://schemas.openxmlformats.org/officeDocument/2006/relationships/image" Target="../media/image54.jp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40.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5.png"/><Relationship Id="rId7" Type="http://schemas.openxmlformats.org/officeDocument/2006/relationships/image" Target="../media/image56.png"/><Relationship Id="rId2" Type="http://schemas.openxmlformats.org/officeDocument/2006/relationships/slideLayout" Target="../slideLayouts/slideLayout123.xml"/><Relationship Id="rId1" Type="http://schemas.openxmlformats.org/officeDocument/2006/relationships/tags" Target="../tags/tag8.xml"/><Relationship Id="rId6" Type="http://schemas.openxmlformats.org/officeDocument/2006/relationships/image" Target="../media/image50.png"/><Relationship Id="rId5" Type="http://schemas.openxmlformats.org/officeDocument/2006/relationships/image" Target="../media/image55.png"/><Relationship Id="rId4" Type="http://schemas.openxmlformats.org/officeDocument/2006/relationships/image" Target="../media/image36.png"/><Relationship Id="rId9" Type="http://schemas.openxmlformats.org/officeDocument/2006/relationships/image" Target="../media/image58.jp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42.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5.png"/><Relationship Id="rId7" Type="http://schemas.openxmlformats.org/officeDocument/2006/relationships/image" Target="../media/image61.png"/><Relationship Id="rId2" Type="http://schemas.openxmlformats.org/officeDocument/2006/relationships/slideLayout" Target="../slideLayouts/slideLayout123.xml"/><Relationship Id="rId1" Type="http://schemas.openxmlformats.org/officeDocument/2006/relationships/tags" Target="../tags/tag10.xml"/><Relationship Id="rId6" Type="http://schemas.openxmlformats.org/officeDocument/2006/relationships/image" Target="../media/image60.jpg"/><Relationship Id="rId5" Type="http://schemas.openxmlformats.org/officeDocument/2006/relationships/image" Target="../media/image59.jpg"/><Relationship Id="rId4" Type="http://schemas.openxmlformats.org/officeDocument/2006/relationships/image" Target="../media/image36.png"/><Relationship Id="rId9" Type="http://schemas.openxmlformats.org/officeDocument/2006/relationships/image" Target="../media/image63.pn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123.xml"/><Relationship Id="rId1" Type="http://schemas.openxmlformats.org/officeDocument/2006/relationships/tags" Target="../tags/tag12.xml"/><Relationship Id="rId4" Type="http://schemas.openxmlformats.org/officeDocument/2006/relationships/image" Target="../media/image36.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123.xml"/><Relationship Id="rId4" Type="http://schemas.openxmlformats.org/officeDocument/2006/relationships/image" Target="../media/image45.png"/></Relationships>
</file>

<file path=ppt/slides/_rels/slide47.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media" Target="../media/media2.mp4"/><Relationship Id="rId7" Type="http://schemas.openxmlformats.org/officeDocument/2006/relationships/image" Target="../media/image3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4.png"/><Relationship Id="rId5" Type="http://schemas.openxmlformats.org/officeDocument/2006/relationships/slideLayout" Target="../slideLayouts/slideLayout125.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29D3EC0-4E8D-786E-848E-E09ABF807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D09737C9-5AD9-0BC6-B728-F86997004752}"/>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de soutien </a:t>
            </a:r>
          </a:p>
        </p:txBody>
      </p:sp>
      <p:grpSp>
        <p:nvGrpSpPr>
          <p:cNvPr id="3" name="Groupe 2">
            <a:extLst>
              <a:ext uri="{FF2B5EF4-FFF2-40B4-BE49-F238E27FC236}">
                <a16:creationId xmlns:a16="http://schemas.microsoft.com/office/drawing/2014/main" id="{85BAE690-DEDA-9705-2B1D-FD0055D1F792}"/>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A2D3D0F5-EFA4-B8E5-342F-CB1C2C79E4C6}"/>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ADC44EEB-B312-111D-753D-70D8A4B727D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48020635-6DD5-93FB-A560-2E415C0BE57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4" name="Image 3">
            <a:extLst>
              <a:ext uri="{FF2B5EF4-FFF2-40B4-BE49-F238E27FC236}">
                <a16:creationId xmlns:a16="http://schemas.microsoft.com/office/drawing/2014/main" id="{5F8D6BFA-FF98-09F8-2A5B-EAEAAC1666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9780" y="2464710"/>
            <a:ext cx="1623730" cy="2490576"/>
          </a:xfrm>
          <a:prstGeom prst="rect">
            <a:avLst/>
          </a:prstGeom>
        </p:spPr>
      </p:pic>
      <p:pic>
        <p:nvPicPr>
          <p:cNvPr id="11" name="Image 10">
            <a:extLst>
              <a:ext uri="{FF2B5EF4-FFF2-40B4-BE49-F238E27FC236}">
                <a16:creationId xmlns:a16="http://schemas.microsoft.com/office/drawing/2014/main" id="{7C3987E9-1E32-36AE-5F44-B4ED7539E6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119" y="2464710"/>
            <a:ext cx="1623730" cy="2490576"/>
          </a:xfrm>
          <a:prstGeom prst="rect">
            <a:avLst/>
          </a:prstGeom>
        </p:spPr>
      </p:pic>
      <p:pic>
        <p:nvPicPr>
          <p:cNvPr id="13" name="Image 12">
            <a:extLst>
              <a:ext uri="{FF2B5EF4-FFF2-40B4-BE49-F238E27FC236}">
                <a16:creationId xmlns:a16="http://schemas.microsoft.com/office/drawing/2014/main" id="{B18930B7-5CF9-EA41-D24F-6397229437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60135" y="2464710"/>
            <a:ext cx="1623730" cy="2490576"/>
          </a:xfrm>
          <a:prstGeom prst="rect">
            <a:avLst/>
          </a:prstGeom>
        </p:spPr>
      </p:pic>
      <p:pic>
        <p:nvPicPr>
          <p:cNvPr id="16" name="Image 15">
            <a:extLst>
              <a:ext uri="{FF2B5EF4-FFF2-40B4-BE49-F238E27FC236}">
                <a16:creationId xmlns:a16="http://schemas.microsoft.com/office/drawing/2014/main" id="{24FB1768-6037-F679-FDB6-C10202985E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6051" y="2464710"/>
            <a:ext cx="1623730" cy="2490576"/>
          </a:xfrm>
          <a:prstGeom prst="rect">
            <a:avLst/>
          </a:prstGeom>
        </p:spPr>
      </p:pic>
      <p:pic>
        <p:nvPicPr>
          <p:cNvPr id="20" name="Image 19">
            <a:extLst>
              <a:ext uri="{FF2B5EF4-FFF2-40B4-BE49-F238E27FC236}">
                <a16:creationId xmlns:a16="http://schemas.microsoft.com/office/drawing/2014/main" id="{A0916607-6AA9-D987-EAB0-0ABD4F450F2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44220" y="2464710"/>
            <a:ext cx="1623730" cy="2490576"/>
          </a:xfrm>
          <a:prstGeom prst="rect">
            <a:avLst/>
          </a:prstGeom>
        </p:spPr>
      </p:pic>
    </p:spTree>
    <p:extLst>
      <p:ext uri="{BB962C8B-B14F-4D97-AF65-F5344CB8AC3E}">
        <p14:creationId xmlns:p14="http://schemas.microsoft.com/office/powerpoint/2010/main" val="12518226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 coins arrondis 35">
            <a:extLst>
              <a:ext uri="{FF2B5EF4-FFF2-40B4-BE49-F238E27FC236}">
                <a16:creationId xmlns:a16="http://schemas.microsoft.com/office/drawing/2014/main" id="{637F9C9C-A02D-128C-B58A-E9E349CF8C1B}"/>
              </a:ext>
            </a:extLst>
          </p:cNvPr>
          <p:cNvSpPr/>
          <p:nvPr/>
        </p:nvSpPr>
        <p:spPr>
          <a:xfrm>
            <a:off x="4839143" y="347306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5055143"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473267" y="2124925"/>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571325" y="174801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5</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4839143" y="200001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5055143" y="174801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5019143" y="219929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571325" y="3341094"/>
            <a:ext cx="3828620"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5086338" y="3666180"/>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795072" y="332936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2</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4950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698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2" name="Rectangle : coins arrondis 11">
            <a:extLst>
              <a:ext uri="{FF2B5EF4-FFF2-40B4-BE49-F238E27FC236}">
                <a16:creationId xmlns:a16="http://schemas.microsoft.com/office/drawing/2014/main" id="{E2007DED-A7A4-1496-C6CA-3C0B3D55903F}"/>
              </a:ext>
            </a:extLst>
          </p:cNvPr>
          <p:cNvSpPr/>
          <p:nvPr/>
        </p:nvSpPr>
        <p:spPr>
          <a:xfrm>
            <a:off x="473267" y="497563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689267" y="472363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14" name="Espace réservé du texte 5">
            <a:extLst>
              <a:ext uri="{FF2B5EF4-FFF2-40B4-BE49-F238E27FC236}">
                <a16:creationId xmlns:a16="http://schemas.microsoft.com/office/drawing/2014/main" id="{AF0CA50C-2275-E5C0-2D7C-487CAD1753CB}"/>
              </a:ext>
            </a:extLst>
          </p:cNvPr>
          <p:cNvSpPr txBox="1">
            <a:spLocks/>
          </p:cNvSpPr>
          <p:nvPr/>
        </p:nvSpPr>
        <p:spPr>
          <a:xfrm>
            <a:off x="653267" y="520444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d’écriture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14386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19" name="Espace réservé du texte 5">
            <a:extLst>
              <a:ext uri="{FF2B5EF4-FFF2-40B4-BE49-F238E27FC236}">
                <a16:creationId xmlns:a16="http://schemas.microsoft.com/office/drawing/2014/main" id="{86467990-01F6-ABD6-9792-C0400D2C7262}"/>
              </a:ext>
            </a:extLst>
          </p:cNvPr>
          <p:cNvSpPr txBox="1">
            <a:spLocks/>
          </p:cNvSpPr>
          <p:nvPr/>
        </p:nvSpPr>
        <p:spPr>
          <a:xfrm>
            <a:off x="704857" y="2236575"/>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a:t>
            </a:r>
            <a:r>
              <a:rPr lang="fr-FR" sz="1600" dirty="0"/>
              <a:t>de vocabulaire</a:t>
            </a:r>
            <a:endPar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endParaRP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22" name="ZoneTexte 21">
            <a:extLst>
              <a:ext uri="{FF2B5EF4-FFF2-40B4-BE49-F238E27FC236}">
                <a16:creationId xmlns:a16="http://schemas.microsoft.com/office/drawing/2014/main" id="{1D4C811E-4D55-D080-6B8A-15313E609126}"/>
              </a:ext>
            </a:extLst>
          </p:cNvPr>
          <p:cNvSpPr txBox="1"/>
          <p:nvPr/>
        </p:nvSpPr>
        <p:spPr>
          <a:xfrm>
            <a:off x="839200" y="3834019"/>
            <a:ext cx="2749027" cy="684803"/>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800" b="0" i="0" u="none" strike="noStrike" kern="1200" cap="none" spc="0" normalizeH="0" baseline="0" noProof="0" dirty="0">
                <a:ln>
                  <a:noFill/>
                </a:ln>
                <a:solidFill>
                  <a:srgbClr val="424D7B"/>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800" b="0" i="0" u="none" strike="noStrike" kern="1200" cap="none" spc="0" normalizeH="0" baseline="0" noProof="0" dirty="0">
                <a:ln>
                  <a:noFill/>
                </a:ln>
                <a:solidFill>
                  <a:srgbClr val="424D7B"/>
                </a:solidFill>
                <a:effectLst/>
                <a:uLnTx/>
                <a:uFillTx/>
                <a:latin typeface="Dosis SemiBold" pitchFamily="2" charset="0"/>
                <a:ea typeface="+mn-ea"/>
                <a:cs typeface="+mn-cs"/>
              </a:rPr>
              <a:t>Évaluation  </a:t>
            </a:r>
          </a:p>
        </p:txBody>
      </p:sp>
    </p:spTree>
    <p:extLst>
      <p:ext uri="{BB962C8B-B14F-4D97-AF65-F5344CB8AC3E}">
        <p14:creationId xmlns:p14="http://schemas.microsoft.com/office/powerpoint/2010/main" val="31640512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dirty="0"/>
              <a:t>Prise de parole.</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2</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Questions en rafale.</a:t>
            </a:r>
            <a:endPar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3"/>
            <a:ext cx="6535427" cy="1696280"/>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42335" y="3244973"/>
            <a:ext cx="6387169"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lang="fr-FR" sz="2200" b="1" kern="0" dirty="0">
                <a:solidFill>
                  <a:srgbClr val="2196B1"/>
                </a:solidFill>
                <a:latin typeface="Dosis Medium" pitchFamily="2" charset="0"/>
                <a:cs typeface="Calibri" panose="020F0502020204030204" pitchFamily="34" charset="0"/>
              </a:rPr>
              <a:t>R</a:t>
            </a:r>
            <a:r>
              <a:rPr kumimoji="0" lang="fr-FR" sz="2200" b="1" i="0" u="none" strike="noStrike" kern="0" cap="none" spc="0" normalizeH="0" baseline="0" noProof="0" dirty="0" err="1">
                <a:ln>
                  <a:noFill/>
                </a:ln>
                <a:solidFill>
                  <a:srgbClr val="2196B1"/>
                </a:solidFill>
                <a:effectLst/>
                <a:uLnTx/>
                <a:uFillTx/>
                <a:latin typeface="Dosis Medium" pitchFamily="2" charset="0"/>
                <a:ea typeface="+mn-ea"/>
                <a:cs typeface="Calibri" panose="020F0502020204030204" pitchFamily="34" charset="0"/>
              </a:rPr>
              <a:t>épondre</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  à l’oral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aux questions.</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Prendre la parole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pour partager des informations</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945252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8">
            <a:extLst>
              <a:ext uri="{FF2B5EF4-FFF2-40B4-BE49-F238E27FC236}">
                <a16:creationId xmlns:a16="http://schemas.microsoft.com/office/drawing/2014/main" id="{B3685A86-1543-9B75-7BAB-3B0181DADC9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Maintenant, c’est l’activité des questions en rafale. Je vais désigner des élèves au hasard pour répondre. Tenez-vous prêts. </a:t>
            </a:r>
          </a:p>
        </p:txBody>
      </p:sp>
      <p:grpSp>
        <p:nvGrpSpPr>
          <p:cNvPr id="6" name="Groupe 5">
            <a:extLst>
              <a:ext uri="{FF2B5EF4-FFF2-40B4-BE49-F238E27FC236}">
                <a16:creationId xmlns:a16="http://schemas.microsoft.com/office/drawing/2014/main" id="{FBC8F6A0-8824-A8E0-B940-24F99064F88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AC1C78A-C28E-791B-EDB1-E6ECBFC9B2C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4AF809-437E-0619-048F-098AC9B567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C12E2815-338B-2319-D8D2-E921457118AD}"/>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1" name="ZoneTexte 10">
            <a:extLst>
              <a:ext uri="{FF2B5EF4-FFF2-40B4-BE49-F238E27FC236}">
                <a16:creationId xmlns:a16="http://schemas.microsoft.com/office/drawing/2014/main" id="{77F64394-F29E-6738-BE7E-5336CF5A0106}"/>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2" name="ZoneTexte 11">
            <a:extLst>
              <a:ext uri="{FF2B5EF4-FFF2-40B4-BE49-F238E27FC236}">
                <a16:creationId xmlns:a16="http://schemas.microsoft.com/office/drawing/2014/main" id="{45428AAE-EF40-A2AC-EDC9-F59C9DCBAE7E}"/>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3" name="ZoneTexte 12">
            <a:extLst>
              <a:ext uri="{FF2B5EF4-FFF2-40B4-BE49-F238E27FC236}">
                <a16:creationId xmlns:a16="http://schemas.microsoft.com/office/drawing/2014/main" id="{D3C51085-6595-C5B9-D7F2-D395C76EDFF1}"/>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1505080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8FB41-F608-8F2D-B098-EC56907A4678}"/>
            </a:ext>
          </a:extLst>
        </p:cNvPr>
        <p:cNvGrpSpPr/>
        <p:nvPr/>
      </p:nvGrpSpPr>
      <p:grpSpPr>
        <a:xfrm>
          <a:off x="0" y="0"/>
          <a:ext cx="0" cy="0"/>
          <a:chOff x="0" y="0"/>
          <a:chExt cx="0" cy="0"/>
        </a:xfrm>
      </p:grpSpPr>
      <p:sp>
        <p:nvSpPr>
          <p:cNvPr id="5" name="Rectangle : coins arrondis 4">
            <a:extLst>
              <a:ext uri="{FF2B5EF4-FFF2-40B4-BE49-F238E27FC236}">
                <a16:creationId xmlns:a16="http://schemas.microsoft.com/office/drawing/2014/main" id="{31D38D1B-4091-4956-F6FC-FC94BF2CA9B7}"/>
              </a:ext>
            </a:extLst>
          </p:cNvPr>
          <p:cNvSpPr/>
          <p:nvPr/>
        </p:nvSpPr>
        <p:spPr>
          <a:xfrm>
            <a:off x="2449770" y="304911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7" name="Titre 1">
            <a:extLst>
              <a:ext uri="{FF2B5EF4-FFF2-40B4-BE49-F238E27FC236}">
                <a16:creationId xmlns:a16="http://schemas.microsoft.com/office/drawing/2014/main" id="{E222182F-43E2-BBBB-9BF9-49EF0B2AA35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Qu’est-ce que tu as fait hier à l’école ?</a:t>
            </a:r>
          </a:p>
        </p:txBody>
      </p:sp>
      <p:sp>
        <p:nvSpPr>
          <p:cNvPr id="8" name="Titre 1">
            <a:extLst>
              <a:ext uri="{FF2B5EF4-FFF2-40B4-BE49-F238E27FC236}">
                <a16:creationId xmlns:a16="http://schemas.microsoft.com/office/drawing/2014/main" id="{49B22A04-52C5-8216-4D58-05D9D9E833E3}"/>
              </a:ext>
            </a:extLst>
          </p:cNvPr>
          <p:cNvSpPr txBox="1">
            <a:spLocks/>
          </p:cNvSpPr>
          <p:nvPr/>
        </p:nvSpPr>
        <p:spPr>
          <a:xfrm>
            <a:off x="1828393" y="3358411"/>
            <a:ext cx="548721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914400"/>
            <a:r>
              <a:rPr lang="fr-FR" sz="2800" b="1" dirty="0">
                <a:ln w="0"/>
                <a:solidFill>
                  <a:srgbClr val="2196B1"/>
                </a:solidFill>
                <a:latin typeface="Dosis SemiBold" pitchFamily="2" charset="0"/>
              </a:rPr>
              <a:t>Qu’est-ce que tu as fait hier à l’école ?</a:t>
            </a:r>
          </a:p>
        </p:txBody>
      </p:sp>
      <p:sp>
        <p:nvSpPr>
          <p:cNvPr id="2" name="ZoneTexte 1">
            <a:extLst>
              <a:ext uri="{FF2B5EF4-FFF2-40B4-BE49-F238E27FC236}">
                <a16:creationId xmlns:a16="http://schemas.microsoft.com/office/drawing/2014/main" id="{B8D56563-2C51-9DDC-F09B-F4B021782D6C}"/>
              </a:ext>
            </a:extLst>
          </p:cNvPr>
          <p:cNvSpPr txBox="1"/>
          <p:nvPr/>
        </p:nvSpPr>
        <p:spPr>
          <a:xfrm>
            <a:off x="498313" y="509133"/>
            <a:ext cx="588623" cy="1200329"/>
          </a:xfrm>
          <a:prstGeom prst="rect">
            <a:avLst/>
          </a:prstGeom>
          <a:noFill/>
        </p:spPr>
        <p:txBody>
          <a:bodyPr wrap="none" rtlCol="0">
            <a:spAutoFit/>
          </a:bodyPr>
          <a:lstStyle/>
          <a:p>
            <a:r>
              <a:rPr lang="fr-FR" sz="7200" b="1" dirty="0">
                <a:solidFill>
                  <a:srgbClr val="2196B1"/>
                </a:solidFill>
                <a:latin typeface="Dosis" pitchFamily="2" charset="0"/>
              </a:rPr>
              <a:t>?</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08D28649-C410-EC0D-DDB5-428A01651A9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581450" y="1946300"/>
            <a:ext cx="1814845" cy="1433628"/>
          </a:xfrm>
          <a:prstGeom prst="ellipse">
            <a:avLst/>
          </a:prstGeom>
        </p:spPr>
      </p:pic>
    </p:spTree>
    <p:extLst>
      <p:ext uri="{BB962C8B-B14F-4D97-AF65-F5344CB8AC3E}">
        <p14:creationId xmlns:p14="http://schemas.microsoft.com/office/powerpoint/2010/main" val="3069209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825BA-AEA3-EED6-EF76-CED4D02E64A9}"/>
            </a:ext>
          </a:extLst>
        </p:cNvPr>
        <p:cNvGrpSpPr/>
        <p:nvPr/>
      </p:nvGrpSpPr>
      <p:grpSpPr>
        <a:xfrm>
          <a:off x="0" y="0"/>
          <a:ext cx="0" cy="0"/>
          <a:chOff x="0" y="0"/>
          <a:chExt cx="0" cy="0"/>
        </a:xfrm>
      </p:grpSpPr>
      <p:sp>
        <p:nvSpPr>
          <p:cNvPr id="5" name="Rectangle : coins arrondis 4">
            <a:extLst>
              <a:ext uri="{FF2B5EF4-FFF2-40B4-BE49-F238E27FC236}">
                <a16:creationId xmlns:a16="http://schemas.microsoft.com/office/drawing/2014/main" id="{ED867C2E-0356-EEA0-C5A6-C03E74608AF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re 1">
            <a:extLst>
              <a:ext uri="{FF2B5EF4-FFF2-40B4-BE49-F238E27FC236}">
                <a16:creationId xmlns:a16="http://schemas.microsoft.com/office/drawing/2014/main" id="{4283799F-DDEE-14F1-40F2-454AAD4D53F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Qu’est-ce que tu as fait après l’école ?</a:t>
            </a:r>
          </a:p>
        </p:txBody>
      </p:sp>
      <p:sp>
        <p:nvSpPr>
          <p:cNvPr id="2" name="ZoneTexte 1">
            <a:extLst>
              <a:ext uri="{FF2B5EF4-FFF2-40B4-BE49-F238E27FC236}">
                <a16:creationId xmlns:a16="http://schemas.microsoft.com/office/drawing/2014/main" id="{89E3A448-6DA8-A1D1-F726-62D12D0E1854}"/>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71F35424-1718-EA9D-ED73-6945EB4638C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581450" y="2243756"/>
            <a:ext cx="1814845" cy="1433628"/>
          </a:xfrm>
          <a:prstGeom prst="ellipse">
            <a:avLst/>
          </a:prstGeom>
        </p:spPr>
      </p:pic>
      <p:sp>
        <p:nvSpPr>
          <p:cNvPr id="10" name="Titre 1">
            <a:extLst>
              <a:ext uri="{FF2B5EF4-FFF2-40B4-BE49-F238E27FC236}">
                <a16:creationId xmlns:a16="http://schemas.microsoft.com/office/drawing/2014/main" id="{130B47EA-61E6-5BC8-F2F2-02BDF1F21D0E}"/>
              </a:ext>
            </a:extLst>
          </p:cNvPr>
          <p:cNvSpPr txBox="1">
            <a:spLocks/>
          </p:cNvSpPr>
          <p:nvPr/>
        </p:nvSpPr>
        <p:spPr>
          <a:xfrm>
            <a:off x="1716646" y="3520363"/>
            <a:ext cx="5544452"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que tu as fait après l’école ?</a:t>
            </a:r>
          </a:p>
        </p:txBody>
      </p:sp>
    </p:spTree>
    <p:extLst>
      <p:ext uri="{BB962C8B-B14F-4D97-AF65-F5344CB8AC3E}">
        <p14:creationId xmlns:p14="http://schemas.microsoft.com/office/powerpoint/2010/main" val="206194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6C674-CFDC-DCD2-EBEC-1255FC17A8E4}"/>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01C3E477-6925-910E-FA7D-6B1119A88B5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Tu es allé(e) où avec ta classe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9C141988-71B7-4B0E-9236-45972A3F09D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68020"/>
            <a:ext cx="1814845" cy="1433628"/>
          </a:xfrm>
          <a:prstGeom prst="ellipse">
            <a:avLst/>
          </a:prstGeom>
        </p:spPr>
      </p:pic>
      <p:sp>
        <p:nvSpPr>
          <p:cNvPr id="2" name="ZoneTexte 1">
            <a:extLst>
              <a:ext uri="{FF2B5EF4-FFF2-40B4-BE49-F238E27FC236}">
                <a16:creationId xmlns:a16="http://schemas.microsoft.com/office/drawing/2014/main" id="{832A6898-034D-439F-557F-DD2B10B9B468}"/>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3" name="Titre 1">
            <a:extLst>
              <a:ext uri="{FF2B5EF4-FFF2-40B4-BE49-F238E27FC236}">
                <a16:creationId xmlns:a16="http://schemas.microsoft.com/office/drawing/2014/main" id="{6242AF09-FC5B-6CA0-DD18-E3BC4E60044D}"/>
              </a:ext>
            </a:extLst>
          </p:cNvPr>
          <p:cNvSpPr txBox="1">
            <a:spLocks/>
          </p:cNvSpPr>
          <p:nvPr/>
        </p:nvSpPr>
        <p:spPr>
          <a:xfrm>
            <a:off x="1933374" y="3555694"/>
            <a:ext cx="5569117"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Tu es allé (e) où avec ta classe ?</a:t>
            </a:r>
          </a:p>
        </p:txBody>
      </p:sp>
    </p:spTree>
    <p:extLst>
      <p:ext uri="{BB962C8B-B14F-4D97-AF65-F5344CB8AC3E}">
        <p14:creationId xmlns:p14="http://schemas.microsoft.com/office/powerpoint/2010/main" val="42633192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20A45-6B48-180E-14C9-BCFED9DEA11B}"/>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7BE671C5-6CB4-EDCD-F12B-95B19EE8D23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Qu’est-ce que tu as vu au zoo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35186FC4-7102-F59B-C08E-E4FF430DA9B6}"/>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21026" y="1979367"/>
            <a:ext cx="1814845" cy="1433628"/>
          </a:xfrm>
          <a:prstGeom prst="ellipse">
            <a:avLst/>
          </a:prstGeom>
        </p:spPr>
      </p:pic>
      <p:sp>
        <p:nvSpPr>
          <p:cNvPr id="2" name="ZoneTexte 1">
            <a:extLst>
              <a:ext uri="{FF2B5EF4-FFF2-40B4-BE49-F238E27FC236}">
                <a16:creationId xmlns:a16="http://schemas.microsoft.com/office/drawing/2014/main" id="{0EAAFB41-2A3B-A21F-4663-49F8750B473E}"/>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3" name="Titre 1">
            <a:extLst>
              <a:ext uri="{FF2B5EF4-FFF2-40B4-BE49-F238E27FC236}">
                <a16:creationId xmlns:a16="http://schemas.microsoft.com/office/drawing/2014/main" id="{2A71B538-A75D-5AFB-1B8B-B8BBE71C82F9}"/>
              </a:ext>
            </a:extLst>
          </p:cNvPr>
          <p:cNvSpPr txBox="1">
            <a:spLocks/>
          </p:cNvSpPr>
          <p:nvPr/>
        </p:nvSpPr>
        <p:spPr>
          <a:xfrm>
            <a:off x="1587462" y="3568598"/>
            <a:ext cx="588197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a:t>
            </a:r>
            <a:r>
              <a:rPr lang="ar-MA" sz="2800" b="1" dirty="0">
                <a:ln w="0"/>
                <a:solidFill>
                  <a:srgbClr val="2196B1"/>
                </a:solidFill>
                <a:latin typeface="Dosis SemiBold" pitchFamily="2" charset="0"/>
              </a:rPr>
              <a:t>-</a:t>
            </a:r>
            <a:r>
              <a:rPr lang="fr-FR" sz="2800" b="1" dirty="0">
                <a:ln w="0"/>
                <a:solidFill>
                  <a:srgbClr val="2196B1"/>
                </a:solidFill>
                <a:latin typeface="Dosis SemiBold" pitchFamily="2" charset="0"/>
              </a:rPr>
              <a:t>ce que tu as vu au zoo </a:t>
            </a: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a:t>
            </a:r>
          </a:p>
        </p:txBody>
      </p:sp>
    </p:spTree>
    <p:extLst>
      <p:ext uri="{BB962C8B-B14F-4D97-AF65-F5344CB8AC3E}">
        <p14:creationId xmlns:p14="http://schemas.microsoft.com/office/powerpoint/2010/main" val="32762983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6FD25-3EC9-A422-0A60-DE11E1A133EB}"/>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CED246D3-455D-381E-951B-EB86935E03D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Tu es allé(e) où avec ta famille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99D3C046-BFB8-15C0-5730-B072A51810B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8" y="2087903"/>
            <a:ext cx="1814845" cy="1433628"/>
          </a:xfrm>
          <a:prstGeom prst="ellipse">
            <a:avLst/>
          </a:prstGeom>
        </p:spPr>
      </p:pic>
      <p:sp>
        <p:nvSpPr>
          <p:cNvPr id="2" name="ZoneTexte 1">
            <a:extLst>
              <a:ext uri="{FF2B5EF4-FFF2-40B4-BE49-F238E27FC236}">
                <a16:creationId xmlns:a16="http://schemas.microsoft.com/office/drawing/2014/main" id="{13833776-CDBE-7FF7-DAD3-DD8C344CDB7C}"/>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3" name="Titre 1">
            <a:extLst>
              <a:ext uri="{FF2B5EF4-FFF2-40B4-BE49-F238E27FC236}">
                <a16:creationId xmlns:a16="http://schemas.microsoft.com/office/drawing/2014/main" id="{C559C769-10BA-66E5-E042-C430FF757684}"/>
              </a:ext>
            </a:extLst>
          </p:cNvPr>
          <p:cNvSpPr txBox="1">
            <a:spLocks/>
          </p:cNvSpPr>
          <p:nvPr/>
        </p:nvSpPr>
        <p:spPr>
          <a:xfrm>
            <a:off x="2205492" y="3676873"/>
            <a:ext cx="473301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Tu es allé(e) où avec ta famille ?</a:t>
            </a:r>
          </a:p>
        </p:txBody>
      </p:sp>
    </p:spTree>
    <p:extLst>
      <p:ext uri="{BB962C8B-B14F-4D97-AF65-F5344CB8AC3E}">
        <p14:creationId xmlns:p14="http://schemas.microsoft.com/office/powerpoint/2010/main" val="21821840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08541-1975-4CEC-7D9F-5321A0CF38DE}"/>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8255D2ED-0BDF-BA00-0D3A-E2DB11A9882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Qu’est-ce que tu as vu à la ferme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45F78EE7-D1F6-444E-891B-F4C68E755C46}"/>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8" y="2087903"/>
            <a:ext cx="1814845" cy="1433628"/>
          </a:xfrm>
          <a:prstGeom prst="ellipse">
            <a:avLst/>
          </a:prstGeom>
        </p:spPr>
      </p:pic>
      <p:sp>
        <p:nvSpPr>
          <p:cNvPr id="2" name="ZoneTexte 1">
            <a:extLst>
              <a:ext uri="{FF2B5EF4-FFF2-40B4-BE49-F238E27FC236}">
                <a16:creationId xmlns:a16="http://schemas.microsoft.com/office/drawing/2014/main" id="{2A2FFE01-2333-15EB-8A23-22E758F86059}"/>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3" name="Titre 1">
            <a:extLst>
              <a:ext uri="{FF2B5EF4-FFF2-40B4-BE49-F238E27FC236}">
                <a16:creationId xmlns:a16="http://schemas.microsoft.com/office/drawing/2014/main" id="{F6E32E94-E133-4D12-A180-37A425ABBB60}"/>
              </a:ext>
            </a:extLst>
          </p:cNvPr>
          <p:cNvSpPr txBox="1">
            <a:spLocks/>
          </p:cNvSpPr>
          <p:nvPr/>
        </p:nvSpPr>
        <p:spPr>
          <a:xfrm>
            <a:off x="2086403" y="3521531"/>
            <a:ext cx="509362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que tu as vu à la ferme ?</a:t>
            </a:r>
          </a:p>
        </p:txBody>
      </p:sp>
    </p:spTree>
    <p:extLst>
      <p:ext uri="{BB962C8B-B14F-4D97-AF65-F5344CB8AC3E}">
        <p14:creationId xmlns:p14="http://schemas.microsoft.com/office/powerpoint/2010/main" val="25508170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26733-4076-09A1-5B50-D1B745685923}"/>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E8CF3048-89DC-F823-1424-E7367F42087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Tu étais où le weekend dernier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B1E2DC-AAA8-6983-87F0-E0A08844318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2119708"/>
            <a:ext cx="1814845" cy="1433628"/>
          </a:xfrm>
          <a:prstGeom prst="ellipse">
            <a:avLst/>
          </a:prstGeom>
        </p:spPr>
      </p:pic>
      <p:sp>
        <p:nvSpPr>
          <p:cNvPr id="2" name="ZoneTexte 1">
            <a:extLst>
              <a:ext uri="{FF2B5EF4-FFF2-40B4-BE49-F238E27FC236}">
                <a16:creationId xmlns:a16="http://schemas.microsoft.com/office/drawing/2014/main" id="{9983F67D-E088-868B-321C-13FC46624BE0}"/>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3" name="Titre 1">
            <a:extLst>
              <a:ext uri="{FF2B5EF4-FFF2-40B4-BE49-F238E27FC236}">
                <a16:creationId xmlns:a16="http://schemas.microsoft.com/office/drawing/2014/main" id="{297C6C0F-2586-880B-E10A-63D4EE7A0AD3}"/>
              </a:ext>
            </a:extLst>
          </p:cNvPr>
          <p:cNvSpPr txBox="1">
            <a:spLocks/>
          </p:cNvSpPr>
          <p:nvPr/>
        </p:nvSpPr>
        <p:spPr>
          <a:xfrm>
            <a:off x="2198127" y="3676873"/>
            <a:ext cx="474774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Tu étais où le weekend dernier ?</a:t>
            </a:r>
          </a:p>
        </p:txBody>
      </p:sp>
    </p:spTree>
    <p:extLst>
      <p:ext uri="{BB962C8B-B14F-4D97-AF65-F5344CB8AC3E}">
        <p14:creationId xmlns:p14="http://schemas.microsoft.com/office/powerpoint/2010/main" val="34364951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808B9-C1D6-6BFF-BDFA-D3AA7DFF3CE4}"/>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D0B0B02E-CC35-1658-5C60-17EC4BF17BB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2142506"/>
            <a:ext cx="1814845" cy="1433628"/>
          </a:xfrm>
          <a:prstGeom prst="ellipse">
            <a:avLst/>
          </a:prstGeom>
        </p:spPr>
      </p:pic>
      <p:sp>
        <p:nvSpPr>
          <p:cNvPr id="4" name="Titre 1">
            <a:extLst>
              <a:ext uri="{FF2B5EF4-FFF2-40B4-BE49-F238E27FC236}">
                <a16:creationId xmlns:a16="http://schemas.microsoft.com/office/drawing/2014/main" id="{9D1DFFFC-9AB7-7A8D-3FC0-B3B4214C13AE}"/>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Qu’est-ce que tu as fait avec ton cousin ?</a:t>
            </a:r>
          </a:p>
        </p:txBody>
      </p:sp>
      <p:sp>
        <p:nvSpPr>
          <p:cNvPr id="5" name="Titre 1">
            <a:extLst>
              <a:ext uri="{FF2B5EF4-FFF2-40B4-BE49-F238E27FC236}">
                <a16:creationId xmlns:a16="http://schemas.microsoft.com/office/drawing/2014/main" id="{D1ECF53A-73F5-6E08-E0A3-B4186F14444E}"/>
              </a:ext>
            </a:extLst>
          </p:cNvPr>
          <p:cNvSpPr txBox="1">
            <a:spLocks/>
          </p:cNvSpPr>
          <p:nvPr/>
        </p:nvSpPr>
        <p:spPr>
          <a:xfrm>
            <a:off x="1617619" y="3429323"/>
            <a:ext cx="590875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914400"/>
            <a:r>
              <a:rPr lang="fr-FR" sz="2800" b="1" dirty="0">
                <a:ln w="0"/>
                <a:solidFill>
                  <a:srgbClr val="2196B1"/>
                </a:solidFill>
                <a:latin typeface="Dosis SemiBold" pitchFamily="2" charset="0"/>
              </a:rPr>
              <a:t>Qu’est-ce que tu as fait avec ton cousin ?</a:t>
            </a:r>
          </a:p>
        </p:txBody>
      </p:sp>
      <p:sp>
        <p:nvSpPr>
          <p:cNvPr id="2" name="ZoneTexte 1">
            <a:extLst>
              <a:ext uri="{FF2B5EF4-FFF2-40B4-BE49-F238E27FC236}">
                <a16:creationId xmlns:a16="http://schemas.microsoft.com/office/drawing/2014/main" id="{1FB9B910-F6BE-3E2E-E591-56457805A2A4}"/>
              </a:ext>
            </a:extLst>
          </p:cNvPr>
          <p:cNvSpPr txBox="1"/>
          <p:nvPr/>
        </p:nvSpPr>
        <p:spPr>
          <a:xfrm>
            <a:off x="498313" y="509133"/>
            <a:ext cx="588623" cy="1200329"/>
          </a:xfrm>
          <a:prstGeom prst="rect">
            <a:avLst/>
          </a:prstGeom>
          <a:noFill/>
        </p:spPr>
        <p:txBody>
          <a:bodyPr wrap="none" rtlCol="0">
            <a:spAutoFit/>
          </a:bodyPr>
          <a:lstStyle/>
          <a:p>
            <a:r>
              <a:rPr lang="fr-FR" sz="7200" b="1" dirty="0">
                <a:solidFill>
                  <a:srgbClr val="2196B1"/>
                </a:solidFill>
                <a:latin typeface="Dosis" pitchFamily="2" charset="0"/>
              </a:rPr>
              <a:t>?</a:t>
            </a:r>
          </a:p>
        </p:txBody>
      </p:sp>
    </p:spTree>
    <p:extLst>
      <p:ext uri="{BB962C8B-B14F-4D97-AF65-F5344CB8AC3E}">
        <p14:creationId xmlns:p14="http://schemas.microsoft.com/office/powerpoint/2010/main" val="2654889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DA753-DCFF-2AFD-5B20-EA85F4069687}"/>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1FE9C2A7-095A-48C1-E2EC-3044BC15EC91}"/>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4" y="2047091"/>
            <a:ext cx="1814845" cy="1433628"/>
          </a:xfrm>
          <a:prstGeom prst="ellipse">
            <a:avLst/>
          </a:prstGeom>
        </p:spPr>
      </p:pic>
      <p:sp>
        <p:nvSpPr>
          <p:cNvPr id="4" name="Titre 1">
            <a:extLst>
              <a:ext uri="{FF2B5EF4-FFF2-40B4-BE49-F238E27FC236}">
                <a16:creationId xmlns:a16="http://schemas.microsoft.com/office/drawing/2014/main" id="{D5909DEC-5B6E-9B6E-8DF2-34596E58318B}"/>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rPr>
              <a:t>Comment était ton anniversaire ?</a:t>
            </a:r>
          </a:p>
        </p:txBody>
      </p:sp>
      <p:sp>
        <p:nvSpPr>
          <p:cNvPr id="2" name="ZoneTexte 1">
            <a:extLst>
              <a:ext uri="{FF2B5EF4-FFF2-40B4-BE49-F238E27FC236}">
                <a16:creationId xmlns:a16="http://schemas.microsoft.com/office/drawing/2014/main" id="{00AE6C86-5A7B-A69E-9075-BD913D619882}"/>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3" name="Titre 1">
            <a:extLst>
              <a:ext uri="{FF2B5EF4-FFF2-40B4-BE49-F238E27FC236}">
                <a16:creationId xmlns:a16="http://schemas.microsoft.com/office/drawing/2014/main" id="{6E62D8C7-5CBA-D522-B713-56924F7DC38A}"/>
              </a:ext>
            </a:extLst>
          </p:cNvPr>
          <p:cNvSpPr txBox="1">
            <a:spLocks/>
          </p:cNvSpPr>
          <p:nvPr/>
        </p:nvSpPr>
        <p:spPr>
          <a:xfrm>
            <a:off x="2136706" y="3373667"/>
            <a:ext cx="4870582"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Comment était ton anniversaire ?</a:t>
            </a:r>
          </a:p>
        </p:txBody>
      </p:sp>
    </p:spTree>
    <p:extLst>
      <p:ext uri="{BB962C8B-B14F-4D97-AF65-F5344CB8AC3E}">
        <p14:creationId xmlns:p14="http://schemas.microsoft.com/office/powerpoint/2010/main" val="139970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D8289-4D09-A2BE-4E7C-87D8928C2905}"/>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B1DC9463-1AB1-E19E-EB31-B9B8E19D42B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521357" y="1917285"/>
            <a:ext cx="1814845" cy="1433628"/>
          </a:xfrm>
          <a:prstGeom prst="ellipse">
            <a:avLst/>
          </a:prstGeom>
        </p:spPr>
      </p:pic>
      <p:sp>
        <p:nvSpPr>
          <p:cNvPr id="4" name="Titre 1">
            <a:extLst>
              <a:ext uri="{FF2B5EF4-FFF2-40B4-BE49-F238E27FC236}">
                <a16:creationId xmlns:a16="http://schemas.microsoft.com/office/drawing/2014/main" id="{7DAD24BF-1D84-3743-B12F-43909FB33139}"/>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rPr>
              <a:t>Comment était la fête ?</a:t>
            </a:r>
          </a:p>
        </p:txBody>
      </p:sp>
      <p:sp>
        <p:nvSpPr>
          <p:cNvPr id="2" name="ZoneTexte 1">
            <a:extLst>
              <a:ext uri="{FF2B5EF4-FFF2-40B4-BE49-F238E27FC236}">
                <a16:creationId xmlns:a16="http://schemas.microsoft.com/office/drawing/2014/main" id="{BD408938-A961-B457-8479-21791CAA0ABF}"/>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3" name="Titre 1">
            <a:extLst>
              <a:ext uri="{FF2B5EF4-FFF2-40B4-BE49-F238E27FC236}">
                <a16:creationId xmlns:a16="http://schemas.microsoft.com/office/drawing/2014/main" id="{1B06A896-87C2-CFB8-9E33-A3DC237F7D54}"/>
              </a:ext>
            </a:extLst>
          </p:cNvPr>
          <p:cNvSpPr txBox="1">
            <a:spLocks/>
          </p:cNvSpPr>
          <p:nvPr/>
        </p:nvSpPr>
        <p:spPr>
          <a:xfrm>
            <a:off x="1293454" y="3632812"/>
            <a:ext cx="6557088"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Comment était la fête ?</a:t>
            </a:r>
          </a:p>
        </p:txBody>
      </p:sp>
    </p:spTree>
    <p:extLst>
      <p:ext uri="{BB962C8B-B14F-4D97-AF65-F5344CB8AC3E}">
        <p14:creationId xmlns:p14="http://schemas.microsoft.com/office/powerpoint/2010/main" val="4802576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32EFA-6E72-F797-E1D7-6C86704900F2}"/>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E1F48770-16B9-D9D6-5E79-885948460BC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73217"/>
            <a:ext cx="1814845" cy="1433628"/>
          </a:xfrm>
          <a:prstGeom prst="ellipse">
            <a:avLst/>
          </a:prstGeom>
        </p:spPr>
      </p:pic>
      <p:sp>
        <p:nvSpPr>
          <p:cNvPr id="4" name="Titre 1">
            <a:extLst>
              <a:ext uri="{FF2B5EF4-FFF2-40B4-BE49-F238E27FC236}">
                <a16:creationId xmlns:a16="http://schemas.microsoft.com/office/drawing/2014/main" id="{5EB6702F-CB51-A859-DA25-9297B0F342D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Quels sont les cadeaux que tu as reçus ?</a:t>
            </a:r>
          </a:p>
        </p:txBody>
      </p:sp>
      <p:sp>
        <p:nvSpPr>
          <p:cNvPr id="2" name="ZoneTexte 1">
            <a:extLst>
              <a:ext uri="{FF2B5EF4-FFF2-40B4-BE49-F238E27FC236}">
                <a16:creationId xmlns:a16="http://schemas.microsoft.com/office/drawing/2014/main" id="{5EBACD4B-F776-548B-2946-BDC0D106AE9A}"/>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3" name="Titre 1">
            <a:extLst>
              <a:ext uri="{FF2B5EF4-FFF2-40B4-BE49-F238E27FC236}">
                <a16:creationId xmlns:a16="http://schemas.microsoft.com/office/drawing/2014/main" id="{3F89236A-CC79-80FF-1D40-8B0C36F5F075}"/>
              </a:ext>
            </a:extLst>
          </p:cNvPr>
          <p:cNvSpPr txBox="1">
            <a:spLocks/>
          </p:cNvSpPr>
          <p:nvPr/>
        </p:nvSpPr>
        <p:spPr>
          <a:xfrm>
            <a:off x="1086936" y="3626297"/>
            <a:ext cx="747109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Quels sont les cadeaux que tu as reçus ?</a:t>
            </a:r>
          </a:p>
        </p:txBody>
      </p:sp>
    </p:spTree>
    <p:extLst>
      <p:ext uri="{BB962C8B-B14F-4D97-AF65-F5344CB8AC3E}">
        <p14:creationId xmlns:p14="http://schemas.microsoft.com/office/powerpoint/2010/main" val="1143433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4E04E-4195-F578-B65E-08E6D739729F}"/>
            </a:ext>
          </a:extLst>
        </p:cNvPr>
        <p:cNvGrpSpPr/>
        <p:nvPr/>
      </p:nvGrpSpPr>
      <p:grpSpPr>
        <a:xfrm>
          <a:off x="0" y="0"/>
          <a:ext cx="0" cy="0"/>
          <a:chOff x="0" y="0"/>
          <a:chExt cx="0" cy="0"/>
        </a:xfrm>
      </p:grpSpPr>
      <p:sp>
        <p:nvSpPr>
          <p:cNvPr id="15" name="Titre 3">
            <a:extLst>
              <a:ext uri="{FF2B5EF4-FFF2-40B4-BE49-F238E27FC236}">
                <a16:creationId xmlns:a16="http://schemas.microsoft.com/office/drawing/2014/main" id="{4028D763-82A6-913A-5F00-0C18E140FD4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livrets à la page 107.</a:t>
            </a:r>
          </a:p>
        </p:txBody>
      </p:sp>
      <p:grpSp>
        <p:nvGrpSpPr>
          <p:cNvPr id="16" name="Groupe 15">
            <a:extLst>
              <a:ext uri="{FF2B5EF4-FFF2-40B4-BE49-F238E27FC236}">
                <a16:creationId xmlns:a16="http://schemas.microsoft.com/office/drawing/2014/main" id="{B71F0C3C-0589-B016-DCB5-B3D0A82E1219}"/>
              </a:ext>
            </a:extLst>
          </p:cNvPr>
          <p:cNvGrpSpPr/>
          <p:nvPr/>
        </p:nvGrpSpPr>
        <p:grpSpPr>
          <a:xfrm>
            <a:off x="80765" y="643788"/>
            <a:ext cx="1147140" cy="980797"/>
            <a:chOff x="113769" y="634753"/>
            <a:chExt cx="1147140" cy="980797"/>
          </a:xfrm>
        </p:grpSpPr>
        <p:pic>
          <p:nvPicPr>
            <p:cNvPr id="17" name="Image 16">
              <a:extLst>
                <a:ext uri="{FF2B5EF4-FFF2-40B4-BE49-F238E27FC236}">
                  <a16:creationId xmlns:a16="http://schemas.microsoft.com/office/drawing/2014/main" id="{6F88DF4B-143C-06D5-43F5-8265F94DBE9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DCE3513-DD7D-ADA6-7800-9FB2E592291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1DDA8BDB-A4F6-7EB6-F652-915A68E64F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90269" y="1624585"/>
            <a:ext cx="2974895" cy="4563075"/>
          </a:xfrm>
          <a:prstGeom prst="rect">
            <a:avLst/>
          </a:prstGeom>
        </p:spPr>
      </p:pic>
      <p:sp>
        <p:nvSpPr>
          <p:cNvPr id="5" name="Rectangle : coins arrondis 4">
            <a:extLst>
              <a:ext uri="{FF2B5EF4-FFF2-40B4-BE49-F238E27FC236}">
                <a16:creationId xmlns:a16="http://schemas.microsoft.com/office/drawing/2014/main" id="{B1D499C1-D72C-C687-9F3B-94A31D603D9A}"/>
              </a:ext>
            </a:extLst>
          </p:cNvPr>
          <p:cNvSpPr/>
          <p:nvPr/>
        </p:nvSpPr>
        <p:spPr>
          <a:xfrm>
            <a:off x="3282318" y="2211436"/>
            <a:ext cx="2925621" cy="140640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12897049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A86D-8761-22EA-27C2-45F671D342D8}"/>
            </a:ext>
          </a:extLst>
        </p:cNvPr>
        <p:cNvGrpSpPr/>
        <p:nvPr/>
      </p:nvGrpSpPr>
      <p:grpSpPr>
        <a:xfrm>
          <a:off x="0" y="0"/>
          <a:ext cx="0" cy="0"/>
          <a:chOff x="0" y="0"/>
          <a:chExt cx="0" cy="0"/>
        </a:xfrm>
      </p:grpSpPr>
      <p:sp>
        <p:nvSpPr>
          <p:cNvPr id="6" name="Titre 8">
            <a:extLst>
              <a:ext uri="{FF2B5EF4-FFF2-40B4-BE49-F238E27FC236}">
                <a16:creationId xmlns:a16="http://schemas.microsoft.com/office/drawing/2014/main" id="{F2EB7FC9-0E25-E1A2-26C6-087E27AC4732}"/>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Maintenant, tout le monde participe. </a:t>
            </a:r>
            <a:r>
              <a:rPr lang="fr-FR" dirty="0">
                <a:solidFill>
                  <a:schemeClr val="tx1">
                    <a:lumMod val="65000"/>
                    <a:lumOff val="35000"/>
                  </a:schemeClr>
                </a:solidFill>
              </a:rPr>
              <a:t>Chacun pose à l’autre les questions suivantes</a:t>
            </a:r>
            <a:r>
              <a:rPr lang="fr-FR" dirty="0">
                <a:solidFill>
                  <a:schemeClr val="tx1">
                    <a:lumMod val="65000"/>
                    <a:lumOff val="35000"/>
                  </a:schemeClr>
                </a:solidFill>
                <a:latin typeface="Dosis Medium" pitchFamily="2" charset="0"/>
              </a:rPr>
              <a:t>.</a:t>
            </a:r>
          </a:p>
        </p:txBody>
      </p:sp>
      <p:grpSp>
        <p:nvGrpSpPr>
          <p:cNvPr id="7" name="Groupe 6">
            <a:extLst>
              <a:ext uri="{FF2B5EF4-FFF2-40B4-BE49-F238E27FC236}">
                <a16:creationId xmlns:a16="http://schemas.microsoft.com/office/drawing/2014/main" id="{347A1A63-F9FA-20CE-1F6F-F0CF505EB154}"/>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9BF30DF0-BC2C-072C-3D7A-8E2D9254721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0BD20F5-D665-6645-5A62-1AF5067A301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Image 11">
            <a:extLst>
              <a:ext uri="{FF2B5EF4-FFF2-40B4-BE49-F238E27FC236}">
                <a16:creationId xmlns:a16="http://schemas.microsoft.com/office/drawing/2014/main" id="{5C72FE1E-BE26-562A-32CD-EE1ADD931D2E}"/>
              </a:ext>
            </a:extLst>
          </p:cNvPr>
          <p:cNvPicPr>
            <a:picLocks noChangeAspect="1"/>
          </p:cNvPicPr>
          <p:nvPr/>
        </p:nvPicPr>
        <p:blipFill>
          <a:blip r:embed="rId4"/>
          <a:stretch>
            <a:fillRect/>
          </a:stretch>
        </p:blipFill>
        <p:spPr>
          <a:xfrm flipH="1">
            <a:off x="6291606" y="2405388"/>
            <a:ext cx="2426958" cy="1617972"/>
          </a:xfrm>
          <a:prstGeom prst="rect">
            <a:avLst/>
          </a:prstGeom>
        </p:spPr>
      </p:pic>
      <p:pic>
        <p:nvPicPr>
          <p:cNvPr id="3" name="Image 2">
            <a:extLst>
              <a:ext uri="{FF2B5EF4-FFF2-40B4-BE49-F238E27FC236}">
                <a16:creationId xmlns:a16="http://schemas.microsoft.com/office/drawing/2014/main" id="{06938B1C-2F22-D469-C625-C4FF4ABE63C6}"/>
              </a:ext>
            </a:extLst>
          </p:cNvPr>
          <p:cNvPicPr>
            <a:picLocks noChangeAspect="1"/>
          </p:cNvPicPr>
          <p:nvPr/>
        </p:nvPicPr>
        <p:blipFill>
          <a:blip r:embed="rId5"/>
          <a:stretch>
            <a:fillRect/>
          </a:stretch>
        </p:blipFill>
        <p:spPr>
          <a:xfrm>
            <a:off x="571902" y="2285900"/>
            <a:ext cx="5675611" cy="2786716"/>
          </a:xfrm>
          <a:prstGeom prst="rect">
            <a:avLst/>
          </a:prstGeom>
        </p:spPr>
      </p:pic>
    </p:spTree>
    <p:extLst>
      <p:ext uri="{BB962C8B-B14F-4D97-AF65-F5344CB8AC3E}">
        <p14:creationId xmlns:p14="http://schemas.microsoft.com/office/powerpoint/2010/main" val="1160743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4042784"/>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80260" y="418552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600" dirty="0">
                <a:solidFill>
                  <a:srgbClr val="424D7B"/>
                </a:solidFill>
                <a:latin typeface="Dosis ExtraBold" pitchFamily="2" charset="0"/>
              </a:rPr>
              <a:t>2, </a:t>
            </a: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MA" dirty="0">
                <a:solidFill>
                  <a:schemeClr val="bg1">
                    <a:lumMod val="50000"/>
                  </a:schemeClr>
                </a:solidFill>
              </a:rPr>
              <a:t>Questions en rafale.</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MA" dirty="0">
                <a:solidFill>
                  <a:srgbClr val="424D7B"/>
                </a:solidFill>
              </a:rPr>
              <a:t>Prise de parole.</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2169D04F-E572-490F-3C1A-3BE349D62720}"/>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A5148736-FF37-0DD4-6F63-4DF9BC377B3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87070DD-AEF3-B56E-454D-A4D2CB892F5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EAD60062-E06C-B6AF-3FA3-328ADE8FF9B8}"/>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87727FFA-9411-C79E-2EC8-0A2EBFD5EC06}"/>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0" name="Rectangle : coins arrondis 9">
            <a:extLst>
              <a:ext uri="{FF2B5EF4-FFF2-40B4-BE49-F238E27FC236}">
                <a16:creationId xmlns:a16="http://schemas.microsoft.com/office/drawing/2014/main" id="{974D8143-D259-B08A-AE77-572571ECE7EF}"/>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9A794857-7CF9-ECDA-301B-8577779E19BD}"/>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F6912815-E625-9B39-EE08-05C2D9334281}"/>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A42D1CE7-62DD-3FDF-0BA4-623BEAA2FD45}"/>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6" name="Titre 1">
            <a:extLst>
              <a:ext uri="{FF2B5EF4-FFF2-40B4-BE49-F238E27FC236}">
                <a16:creationId xmlns:a16="http://schemas.microsoft.com/office/drawing/2014/main" id="{03EA3A7E-3C72-5CD0-579D-34E5CCED002C}"/>
              </a:ext>
            </a:extLst>
          </p:cNvPr>
          <p:cNvSpPr>
            <a:spLocks noGrp="1"/>
          </p:cNvSpPr>
          <p:nvPr>
            <p:ph type="title"/>
          </p:nvPr>
        </p:nvSpPr>
        <p:spPr>
          <a:xfrm>
            <a:off x="1574357" y="756000"/>
            <a:ext cx="7172077" cy="612000"/>
          </a:xfrm>
        </p:spPr>
        <p:txBody>
          <a:bodyPr>
            <a:normAutofit fontScale="90000"/>
          </a:bodyPr>
          <a:lstStyle/>
          <a:p>
            <a:pPr algn="l"/>
            <a:r>
              <a:rPr lang="fr-FR" dirty="0">
                <a:solidFill>
                  <a:schemeClr val="tx1">
                    <a:lumMod val="65000"/>
                    <a:lumOff val="35000"/>
                  </a:schemeClr>
                </a:solidFill>
                <a:latin typeface="Dosis Medium" pitchFamily="2" charset="0"/>
              </a:rPr>
              <a:t>Maintenant, vous allez prendre la parole pour parler de ce qu’on a fait en classe, de l’endroit où on était le weekend dernier, de ce qu’on a vu au zoo et à la ferme et de notre anniversaire. On va le faire en 3 étapes. Soyez attentifs. </a:t>
            </a:r>
          </a:p>
        </p:txBody>
      </p:sp>
      <p:grpSp>
        <p:nvGrpSpPr>
          <p:cNvPr id="8" name="Groupe 7">
            <a:extLst>
              <a:ext uri="{FF2B5EF4-FFF2-40B4-BE49-F238E27FC236}">
                <a16:creationId xmlns:a16="http://schemas.microsoft.com/office/drawing/2014/main" id="{5E1C5A82-F161-4EFE-3B76-88716A4B1C44}"/>
              </a:ext>
            </a:extLst>
          </p:cNvPr>
          <p:cNvGrpSpPr/>
          <p:nvPr/>
        </p:nvGrpSpPr>
        <p:grpSpPr>
          <a:xfrm>
            <a:off x="795961" y="2162168"/>
            <a:ext cx="7736039" cy="4247963"/>
            <a:chOff x="795961" y="2162168"/>
            <a:chExt cx="7736039" cy="4247963"/>
          </a:xfrm>
        </p:grpSpPr>
        <p:grpSp>
          <p:nvGrpSpPr>
            <p:cNvPr id="14" name="Groupe 13">
              <a:extLst>
                <a:ext uri="{FF2B5EF4-FFF2-40B4-BE49-F238E27FC236}">
                  <a16:creationId xmlns:a16="http://schemas.microsoft.com/office/drawing/2014/main" id="{EE270250-0B0F-AF62-F873-9ABAE1A3F221}"/>
                </a:ext>
              </a:extLst>
            </p:cNvPr>
            <p:cNvGrpSpPr/>
            <p:nvPr/>
          </p:nvGrpSpPr>
          <p:grpSpPr>
            <a:xfrm>
              <a:off x="795961" y="2162168"/>
              <a:ext cx="7736039" cy="4247963"/>
              <a:chOff x="844653" y="2012879"/>
              <a:chExt cx="7736039" cy="4247963"/>
            </a:xfrm>
          </p:grpSpPr>
          <p:pic>
            <p:nvPicPr>
              <p:cNvPr id="17" name="Image 16">
                <a:extLst>
                  <a:ext uri="{FF2B5EF4-FFF2-40B4-BE49-F238E27FC236}">
                    <a16:creationId xmlns:a16="http://schemas.microsoft.com/office/drawing/2014/main" id="{3DD082A8-F13E-E78D-711C-3C4760986D5E}"/>
                  </a:ext>
                </a:extLst>
              </p:cNvPr>
              <p:cNvPicPr>
                <a:picLocks noChangeAspect="1"/>
              </p:cNvPicPr>
              <p:nvPr/>
            </p:nvPicPr>
            <p:blipFill>
              <a:blip r:embed="rId4"/>
              <a:stretch>
                <a:fillRect/>
              </a:stretch>
            </p:blipFill>
            <p:spPr>
              <a:xfrm>
                <a:off x="1597166" y="3766277"/>
                <a:ext cx="1438457" cy="2157686"/>
              </a:xfrm>
              <a:prstGeom prst="rect">
                <a:avLst/>
              </a:prstGeom>
            </p:spPr>
          </p:pic>
          <p:pic>
            <p:nvPicPr>
              <p:cNvPr id="18" name="Image 17">
                <a:extLst>
                  <a:ext uri="{FF2B5EF4-FFF2-40B4-BE49-F238E27FC236}">
                    <a16:creationId xmlns:a16="http://schemas.microsoft.com/office/drawing/2014/main" id="{C934F46D-9276-CF03-7A74-598F3BEE88D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844653" y="3178349"/>
                <a:ext cx="938876" cy="1048901"/>
              </a:xfrm>
              <a:prstGeom prst="rect">
                <a:avLst/>
              </a:prstGeom>
            </p:spPr>
          </p:pic>
          <p:sp>
            <p:nvSpPr>
              <p:cNvPr id="19" name="ZoneTexte 18">
                <a:extLst>
                  <a:ext uri="{FF2B5EF4-FFF2-40B4-BE49-F238E27FC236}">
                    <a16:creationId xmlns:a16="http://schemas.microsoft.com/office/drawing/2014/main" id="{4F44E408-FE8E-A831-06E7-7ACD11B366B1}"/>
                  </a:ext>
                </a:extLst>
              </p:cNvPr>
              <p:cNvSpPr txBox="1"/>
              <p:nvPr/>
            </p:nvSpPr>
            <p:spPr>
              <a:xfrm>
                <a:off x="1282582" y="2012879"/>
                <a:ext cx="7298110"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de ce que tu as fait en classe</a:t>
                </a:r>
                <a:r>
                  <a:rPr lang="fr-FR" dirty="0">
                    <a:solidFill>
                      <a:srgbClr val="5B9BD5">
                        <a:lumMod val="50000"/>
                      </a:srgbClr>
                    </a:solidFill>
                    <a:latin typeface="Dosis Medium" pitchFamily="2" charset="0"/>
                  </a:rPr>
                  <a:t>,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de l’endroit où tu étais le weekend dernier, </a:t>
                </a:r>
                <a:r>
                  <a:rPr lang="fr-FR" dirty="0">
                    <a:solidFill>
                      <a:srgbClr val="5B9BD5">
                        <a:lumMod val="50000"/>
                      </a:srgbClr>
                    </a:solidFill>
                    <a:latin typeface="Dosis Medium" pitchFamily="2" charset="0"/>
                  </a:rPr>
                  <a:t>de ce que tu as fait et ce que tu as vu et de ton anniversaire. </a:t>
                </a:r>
                <a:endPar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24" name="Rectangle : coins arrondis 23">
                <a:extLst>
                  <a:ext uri="{FF2B5EF4-FFF2-40B4-BE49-F238E27FC236}">
                    <a16:creationId xmlns:a16="http://schemas.microsoft.com/office/drawing/2014/main" id="{B49909DD-383D-23AB-3E7A-006A2EA58F4A}"/>
                  </a:ext>
                </a:extLst>
              </p:cNvPr>
              <p:cNvSpPr/>
              <p:nvPr/>
            </p:nvSpPr>
            <p:spPr>
              <a:xfrm>
                <a:off x="3190637" y="2804154"/>
                <a:ext cx="5196885" cy="3456688"/>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ZoneTexte 14">
              <a:extLst>
                <a:ext uri="{FF2B5EF4-FFF2-40B4-BE49-F238E27FC236}">
                  <a16:creationId xmlns:a16="http://schemas.microsoft.com/office/drawing/2014/main" id="{38CE2CE2-2F56-1C0E-65AE-92CE9D958E1E}"/>
                </a:ext>
              </a:extLst>
            </p:cNvPr>
            <p:cNvSpPr txBox="1"/>
            <p:nvPr/>
          </p:nvSpPr>
          <p:spPr>
            <a:xfrm>
              <a:off x="3336663" y="2999595"/>
              <a:ext cx="5002167" cy="3364383"/>
            </a:xfrm>
            <a:prstGeom prst="rect">
              <a:avLst/>
            </a:prstGeom>
            <a:noFill/>
          </p:spPr>
          <p:txBody>
            <a:bodyPr wrap="square">
              <a:spAutoFit/>
            </a:bodyPr>
            <a:lstStyle/>
            <a:p>
              <a:pPr lvl="0">
                <a:lnSpc>
                  <a:spcPct val="150000"/>
                </a:lnSpc>
                <a:defRPr/>
              </a:pPr>
              <a:r>
                <a:rPr lang="fr-FR" dirty="0">
                  <a:solidFill>
                    <a:srgbClr val="5B9BD5">
                      <a:lumMod val="50000"/>
                    </a:srgbClr>
                  </a:solidFill>
                  <a:latin typeface="Dosis" pitchFamily="2" charset="0"/>
                </a:rPr>
                <a:t>Hier, j’ai fait___________ </a:t>
              </a:r>
              <a:r>
                <a:rPr lang="fr-FR" b="1" dirty="0">
                  <a:solidFill>
                    <a:srgbClr val="5B9BD5">
                      <a:lumMod val="50000"/>
                    </a:srgbClr>
                  </a:solidFill>
                  <a:latin typeface="Dosis" pitchFamily="2" charset="0"/>
                </a:rPr>
                <a:t>[matière].</a:t>
              </a:r>
              <a:r>
                <a:rPr lang="fr-FR" dirty="0">
                  <a:solidFill>
                    <a:srgbClr val="5B9BD5">
                      <a:lumMod val="50000"/>
                    </a:srgbClr>
                  </a:solidFill>
                  <a:latin typeface="Dosis" pitchFamily="2" charset="0"/>
                </a:rPr>
                <a:t> </a:t>
              </a:r>
            </a:p>
            <a:p>
              <a:pPr lvl="0">
                <a:lnSpc>
                  <a:spcPct val="150000"/>
                </a:lnSpc>
                <a:defRPr/>
              </a:pPr>
              <a:r>
                <a:rPr lang="fr-FR" dirty="0">
                  <a:solidFill>
                    <a:srgbClr val="5B9BD5">
                      <a:lumMod val="50000"/>
                    </a:srgbClr>
                  </a:solidFill>
                  <a:latin typeface="Dosis" pitchFamily="2" charset="0"/>
                </a:rPr>
                <a:t>Je n’ai pas fait__________</a:t>
              </a:r>
              <a:r>
                <a:rPr lang="fr-FR" b="1" dirty="0">
                  <a:solidFill>
                    <a:srgbClr val="5B9BD5">
                      <a:lumMod val="50000"/>
                    </a:srgbClr>
                  </a:solidFill>
                  <a:latin typeface="Dosis" pitchFamily="2" charset="0"/>
                </a:rPr>
                <a:t> [matière /activité].</a:t>
              </a:r>
            </a:p>
            <a:p>
              <a:pPr lvl="0">
                <a:lnSpc>
                  <a:spcPct val="150000"/>
                </a:lnSpc>
                <a:defRPr/>
              </a:pPr>
              <a:r>
                <a:rPr lang="fr-FR" dirty="0">
                  <a:solidFill>
                    <a:srgbClr val="5B9BD5">
                      <a:lumMod val="50000"/>
                    </a:srgbClr>
                  </a:solidFill>
                  <a:latin typeface="Dosis" pitchFamily="2" charset="0"/>
                </a:rPr>
                <a:t>Le weekend dernier, j’étais avec _______</a:t>
              </a:r>
              <a:r>
                <a:rPr lang="fr-FR" b="1" dirty="0">
                  <a:solidFill>
                    <a:srgbClr val="5B9BD5">
                      <a:lumMod val="50000"/>
                    </a:srgbClr>
                  </a:solidFill>
                  <a:latin typeface="Dosis" pitchFamily="2" charset="0"/>
                </a:rPr>
                <a:t> [une personne]</a:t>
              </a:r>
              <a:r>
                <a:rPr lang="fr-FR" dirty="0">
                  <a:solidFill>
                    <a:srgbClr val="5B9BD5">
                      <a:lumMod val="50000"/>
                    </a:srgbClr>
                  </a:solidFill>
                  <a:latin typeface="Dosis" pitchFamily="2" charset="0"/>
                </a:rPr>
                <a:t> à __________</a:t>
              </a:r>
              <a:r>
                <a:rPr lang="fr-FR" b="1" dirty="0">
                  <a:solidFill>
                    <a:srgbClr val="5B9BD5">
                      <a:lumMod val="50000"/>
                    </a:srgbClr>
                  </a:solidFill>
                  <a:latin typeface="Dosis" pitchFamily="2" charset="0"/>
                </a:rPr>
                <a:t> [lieu]. </a:t>
              </a:r>
              <a:r>
                <a:rPr lang="fr-FR" dirty="0">
                  <a:solidFill>
                    <a:srgbClr val="5B9BD5">
                      <a:lumMod val="50000"/>
                    </a:srgbClr>
                  </a:solidFill>
                  <a:latin typeface="Dosis" pitchFamily="2" charset="0"/>
                </a:rPr>
                <a:t>On a __________</a:t>
              </a:r>
              <a:r>
                <a:rPr lang="fr-FR" b="1" dirty="0">
                  <a:solidFill>
                    <a:srgbClr val="5B9BD5">
                      <a:lumMod val="50000"/>
                    </a:srgbClr>
                  </a:solidFill>
                  <a:latin typeface="Dosis" pitchFamily="2" charset="0"/>
                </a:rPr>
                <a:t> [activité].</a:t>
              </a:r>
            </a:p>
            <a:p>
              <a:pPr lvl="0">
                <a:lnSpc>
                  <a:spcPct val="150000"/>
                </a:lnSpc>
                <a:defRPr/>
              </a:pPr>
              <a:r>
                <a:rPr lang="fr-FR" dirty="0">
                  <a:solidFill>
                    <a:srgbClr val="5B9BD5">
                      <a:lumMod val="50000"/>
                    </a:srgbClr>
                  </a:solidFill>
                  <a:latin typeface="Dosis" pitchFamily="2" charset="0"/>
                </a:rPr>
                <a:t>_____ dernier , je suis allé(e) à ______ </a:t>
              </a:r>
              <a:r>
                <a:rPr lang="fr-FR" b="1" dirty="0">
                  <a:solidFill>
                    <a:srgbClr val="5B9BD5">
                      <a:lumMod val="50000"/>
                    </a:srgbClr>
                  </a:solidFill>
                  <a:latin typeface="Dosis" pitchFamily="2" charset="0"/>
                </a:rPr>
                <a:t>[lieu]</a:t>
              </a:r>
              <a:r>
                <a:rPr lang="fr-FR" dirty="0">
                  <a:solidFill>
                    <a:srgbClr val="5B9BD5">
                      <a:lumMod val="50000"/>
                    </a:srgbClr>
                  </a:solidFill>
                  <a:latin typeface="Dosis" pitchFamily="2" charset="0"/>
                </a:rPr>
                <a:t>. </a:t>
              </a:r>
            </a:p>
            <a:p>
              <a:pPr lvl="0">
                <a:lnSpc>
                  <a:spcPct val="150000"/>
                </a:lnSpc>
                <a:defRPr/>
              </a:pPr>
              <a:r>
                <a:rPr lang="fr-FR" dirty="0">
                  <a:solidFill>
                    <a:srgbClr val="5B9BD5">
                      <a:lumMod val="50000"/>
                    </a:srgbClr>
                  </a:solidFill>
                  <a:latin typeface="Dosis" pitchFamily="2" charset="0"/>
                </a:rPr>
                <a:t>J’ai vu __________et __________ </a:t>
              </a:r>
              <a:r>
                <a:rPr lang="fr-FR" b="1" dirty="0">
                  <a:solidFill>
                    <a:srgbClr val="5B9BD5">
                      <a:lumMod val="50000"/>
                    </a:srgbClr>
                  </a:solidFill>
                  <a:latin typeface="Dosis" pitchFamily="2" charset="0"/>
                </a:rPr>
                <a:t> [animaux]</a:t>
              </a:r>
              <a:r>
                <a:rPr lang="fr-FR" dirty="0">
                  <a:solidFill>
                    <a:srgbClr val="5B9BD5">
                      <a:lumMod val="50000"/>
                    </a:srgbClr>
                  </a:solidFill>
                  <a:latin typeface="Dosis" pitchFamily="2" charset="0"/>
                </a:rPr>
                <a:t>. </a:t>
              </a:r>
            </a:p>
            <a:p>
              <a:pPr marL="0" marR="0" lvl="0" indent="0" algn="l" defTabSz="914400" rtl="0" eaLnBrk="1" fontAlgn="auto" latinLnBrk="0" hangingPunct="1">
                <a:lnSpc>
                  <a:spcPct val="150000"/>
                </a:lnSpc>
                <a:spcBef>
                  <a:spcPts val="0"/>
                </a:spcBef>
                <a:spcAft>
                  <a:spcPts val="0"/>
                </a:spcAft>
                <a:buClrTx/>
                <a:buSzTx/>
                <a:buFontTx/>
                <a:buNone/>
                <a:tabLst/>
                <a:defRPr/>
              </a:pP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Mon anniversaire était</a:t>
              </a:r>
              <a:r>
                <a:rPr kumimoji="0" lang="fr-FR"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__________ </a:t>
              </a:r>
              <a:r>
                <a:rPr kumimoji="0" lang="fr-FR"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[description].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J’ai reçu ____________________ </a:t>
              </a:r>
              <a:r>
                <a:rPr kumimoji="0" lang="fr-FR"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[cadeaux]. </a:t>
              </a:r>
            </a:p>
          </p:txBody>
        </p:sp>
      </p:grpSp>
    </p:spTree>
    <p:extLst>
      <p:ext uri="{BB962C8B-B14F-4D97-AF65-F5344CB8AC3E}">
        <p14:creationId xmlns:p14="http://schemas.microsoft.com/office/powerpoint/2010/main" val="26765373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F664-2ABF-A95B-EC29-49C53FB857F4}"/>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C4375F2-CE50-8EAC-9701-86A50FD9D735}"/>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BD3F2871-AB84-3200-48FC-EC6D5F031D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15E0A2-92F1-9BD2-2F44-71E1601F6A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Rectangle : coins arrondis 8">
            <a:extLst>
              <a:ext uri="{FF2B5EF4-FFF2-40B4-BE49-F238E27FC236}">
                <a16:creationId xmlns:a16="http://schemas.microsoft.com/office/drawing/2014/main" id="{A2DBB55B-27AB-42E5-4A53-55562953B9F6}"/>
              </a:ext>
            </a:extLst>
          </p:cNvPr>
          <p:cNvSpPr/>
          <p:nvPr/>
        </p:nvSpPr>
        <p:spPr>
          <a:xfrm>
            <a:off x="2281091" y="1658578"/>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3A2A3BE6-339E-0082-E5A6-07144FF93CEF}"/>
              </a:ext>
            </a:extLst>
          </p:cNvPr>
          <p:cNvSpPr txBox="1"/>
          <p:nvPr/>
        </p:nvSpPr>
        <p:spPr>
          <a:xfrm>
            <a:off x="2521909" y="166747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1" name="Rectangle : coins arrondis 10">
            <a:extLst>
              <a:ext uri="{FF2B5EF4-FFF2-40B4-BE49-F238E27FC236}">
                <a16:creationId xmlns:a16="http://schemas.microsoft.com/office/drawing/2014/main" id="{1BDEAEE6-405B-3DCC-6C63-20FF9379C38A}"/>
              </a:ext>
            </a:extLst>
          </p:cNvPr>
          <p:cNvSpPr/>
          <p:nvPr/>
        </p:nvSpPr>
        <p:spPr>
          <a:xfrm>
            <a:off x="4001114" y="1653898"/>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1D90221D-7CA5-EBA6-A306-9E713C37C3C4}"/>
              </a:ext>
            </a:extLst>
          </p:cNvPr>
          <p:cNvSpPr txBox="1"/>
          <p:nvPr/>
        </p:nvSpPr>
        <p:spPr>
          <a:xfrm>
            <a:off x="4241932" y="164354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3" name="Rectangle : coins arrondis 12">
            <a:extLst>
              <a:ext uri="{FF2B5EF4-FFF2-40B4-BE49-F238E27FC236}">
                <a16:creationId xmlns:a16="http://schemas.microsoft.com/office/drawing/2014/main" id="{E32AE9D0-0F9C-B999-C746-EC8C1A543D93}"/>
              </a:ext>
            </a:extLst>
          </p:cNvPr>
          <p:cNvSpPr/>
          <p:nvPr/>
        </p:nvSpPr>
        <p:spPr>
          <a:xfrm>
            <a:off x="5740388" y="166424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863EA277-8448-BB32-03DA-576B419633B8}"/>
              </a:ext>
            </a:extLst>
          </p:cNvPr>
          <p:cNvSpPr txBox="1"/>
          <p:nvPr/>
        </p:nvSpPr>
        <p:spPr>
          <a:xfrm>
            <a:off x="5981206" y="1653898"/>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7" name="Titre 1">
            <a:extLst>
              <a:ext uri="{FF2B5EF4-FFF2-40B4-BE49-F238E27FC236}">
                <a16:creationId xmlns:a16="http://schemas.microsoft.com/office/drawing/2014/main" id="{8E130A73-E7BC-1D79-63C8-F44A538BCB3A}"/>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Etape 1. Je vais vous expliquer la situation. </a:t>
            </a:r>
          </a:p>
        </p:txBody>
      </p:sp>
      <p:grpSp>
        <p:nvGrpSpPr>
          <p:cNvPr id="3" name="Groupe 2">
            <a:extLst>
              <a:ext uri="{FF2B5EF4-FFF2-40B4-BE49-F238E27FC236}">
                <a16:creationId xmlns:a16="http://schemas.microsoft.com/office/drawing/2014/main" id="{A15B6BCC-DE52-97E4-DA2D-8D5A126B5B2C}"/>
              </a:ext>
            </a:extLst>
          </p:cNvPr>
          <p:cNvGrpSpPr/>
          <p:nvPr/>
        </p:nvGrpSpPr>
        <p:grpSpPr>
          <a:xfrm>
            <a:off x="795961" y="2162168"/>
            <a:ext cx="7736039" cy="4247963"/>
            <a:chOff x="795961" y="2162168"/>
            <a:chExt cx="7736039" cy="4247963"/>
          </a:xfrm>
        </p:grpSpPr>
        <p:grpSp>
          <p:nvGrpSpPr>
            <p:cNvPr id="5" name="Groupe 4">
              <a:extLst>
                <a:ext uri="{FF2B5EF4-FFF2-40B4-BE49-F238E27FC236}">
                  <a16:creationId xmlns:a16="http://schemas.microsoft.com/office/drawing/2014/main" id="{F8556FA2-F029-33D8-FF2B-924C40F5629C}"/>
                </a:ext>
              </a:extLst>
            </p:cNvPr>
            <p:cNvGrpSpPr/>
            <p:nvPr/>
          </p:nvGrpSpPr>
          <p:grpSpPr>
            <a:xfrm>
              <a:off x="795961" y="2162168"/>
              <a:ext cx="7736039" cy="4247963"/>
              <a:chOff x="844653" y="2012879"/>
              <a:chExt cx="7736039" cy="4247963"/>
            </a:xfrm>
          </p:grpSpPr>
          <p:pic>
            <p:nvPicPr>
              <p:cNvPr id="21" name="Image 20">
                <a:extLst>
                  <a:ext uri="{FF2B5EF4-FFF2-40B4-BE49-F238E27FC236}">
                    <a16:creationId xmlns:a16="http://schemas.microsoft.com/office/drawing/2014/main" id="{27576E99-D046-1BD7-5B1C-26C820D8E30A}"/>
                  </a:ext>
                </a:extLst>
              </p:cNvPr>
              <p:cNvPicPr>
                <a:picLocks noChangeAspect="1"/>
              </p:cNvPicPr>
              <p:nvPr/>
            </p:nvPicPr>
            <p:blipFill>
              <a:blip r:embed="rId4"/>
              <a:stretch>
                <a:fillRect/>
              </a:stretch>
            </p:blipFill>
            <p:spPr>
              <a:xfrm>
                <a:off x="1597166" y="3766277"/>
                <a:ext cx="1438457" cy="2157686"/>
              </a:xfrm>
              <a:prstGeom prst="rect">
                <a:avLst/>
              </a:prstGeom>
            </p:spPr>
          </p:pic>
          <p:pic>
            <p:nvPicPr>
              <p:cNvPr id="22" name="Image 21">
                <a:extLst>
                  <a:ext uri="{FF2B5EF4-FFF2-40B4-BE49-F238E27FC236}">
                    <a16:creationId xmlns:a16="http://schemas.microsoft.com/office/drawing/2014/main" id="{0AD4FC53-7BA5-5D3D-3CE9-01A163721A43}"/>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844653" y="3178349"/>
                <a:ext cx="938876" cy="1048901"/>
              </a:xfrm>
              <a:prstGeom prst="rect">
                <a:avLst/>
              </a:prstGeom>
            </p:spPr>
          </p:pic>
          <p:sp>
            <p:nvSpPr>
              <p:cNvPr id="23" name="ZoneTexte 22">
                <a:extLst>
                  <a:ext uri="{FF2B5EF4-FFF2-40B4-BE49-F238E27FC236}">
                    <a16:creationId xmlns:a16="http://schemas.microsoft.com/office/drawing/2014/main" id="{3DBD4A1A-A8BC-6622-45FB-AA0BEE041B64}"/>
                  </a:ext>
                </a:extLst>
              </p:cNvPr>
              <p:cNvSpPr txBox="1"/>
              <p:nvPr/>
            </p:nvSpPr>
            <p:spPr>
              <a:xfrm>
                <a:off x="1282582" y="2012879"/>
                <a:ext cx="7298110"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de ce que tu as fait en classe</a:t>
                </a:r>
                <a:r>
                  <a:rPr lang="fr-FR" dirty="0">
                    <a:solidFill>
                      <a:srgbClr val="5B9BD5">
                        <a:lumMod val="50000"/>
                      </a:srgbClr>
                    </a:solidFill>
                    <a:latin typeface="Dosis Medium" pitchFamily="2" charset="0"/>
                  </a:rPr>
                  <a:t>,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de l’endroit où tu étais le weekend dernier, </a:t>
                </a:r>
                <a:r>
                  <a:rPr lang="fr-FR" dirty="0">
                    <a:solidFill>
                      <a:srgbClr val="5B9BD5">
                        <a:lumMod val="50000"/>
                      </a:srgbClr>
                    </a:solidFill>
                    <a:latin typeface="Dosis Medium" pitchFamily="2" charset="0"/>
                  </a:rPr>
                  <a:t>de ce que tu as fait et ce que tu as vu et de ton anniversaire. </a:t>
                </a:r>
                <a:endPar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25" name="Rectangle : coins arrondis 24">
                <a:extLst>
                  <a:ext uri="{FF2B5EF4-FFF2-40B4-BE49-F238E27FC236}">
                    <a16:creationId xmlns:a16="http://schemas.microsoft.com/office/drawing/2014/main" id="{96534A51-996E-EF05-ACBE-A51DDF92E0A7}"/>
                  </a:ext>
                </a:extLst>
              </p:cNvPr>
              <p:cNvSpPr/>
              <p:nvPr/>
            </p:nvSpPr>
            <p:spPr>
              <a:xfrm>
                <a:off x="3190637" y="2804154"/>
                <a:ext cx="5196885" cy="3456688"/>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ZoneTexte 14">
              <a:extLst>
                <a:ext uri="{FF2B5EF4-FFF2-40B4-BE49-F238E27FC236}">
                  <a16:creationId xmlns:a16="http://schemas.microsoft.com/office/drawing/2014/main" id="{02865756-3051-B46A-6A50-1679FBE7F095}"/>
                </a:ext>
              </a:extLst>
            </p:cNvPr>
            <p:cNvSpPr txBox="1"/>
            <p:nvPr/>
          </p:nvSpPr>
          <p:spPr>
            <a:xfrm>
              <a:off x="3336663" y="2999595"/>
              <a:ext cx="5002167" cy="3364383"/>
            </a:xfrm>
            <a:prstGeom prst="rect">
              <a:avLst/>
            </a:prstGeom>
            <a:noFill/>
          </p:spPr>
          <p:txBody>
            <a:bodyPr wrap="square">
              <a:spAutoFit/>
            </a:bodyPr>
            <a:lstStyle/>
            <a:p>
              <a:pPr lvl="0">
                <a:lnSpc>
                  <a:spcPct val="150000"/>
                </a:lnSpc>
                <a:defRPr/>
              </a:pPr>
              <a:r>
                <a:rPr lang="fr-FR" dirty="0">
                  <a:solidFill>
                    <a:srgbClr val="5B9BD5">
                      <a:lumMod val="50000"/>
                    </a:srgbClr>
                  </a:solidFill>
                  <a:latin typeface="Dosis" pitchFamily="2" charset="0"/>
                </a:rPr>
                <a:t>Hier, j’ai fait___________ </a:t>
              </a:r>
              <a:r>
                <a:rPr lang="fr-FR" b="1" dirty="0">
                  <a:solidFill>
                    <a:srgbClr val="5B9BD5">
                      <a:lumMod val="50000"/>
                    </a:srgbClr>
                  </a:solidFill>
                  <a:latin typeface="Dosis" pitchFamily="2" charset="0"/>
                </a:rPr>
                <a:t>[matière].</a:t>
              </a:r>
              <a:r>
                <a:rPr lang="fr-FR" dirty="0">
                  <a:solidFill>
                    <a:srgbClr val="5B9BD5">
                      <a:lumMod val="50000"/>
                    </a:srgbClr>
                  </a:solidFill>
                  <a:latin typeface="Dosis" pitchFamily="2" charset="0"/>
                </a:rPr>
                <a:t> </a:t>
              </a:r>
            </a:p>
            <a:p>
              <a:pPr lvl="0">
                <a:lnSpc>
                  <a:spcPct val="150000"/>
                </a:lnSpc>
                <a:defRPr/>
              </a:pPr>
              <a:r>
                <a:rPr lang="fr-FR" dirty="0">
                  <a:solidFill>
                    <a:srgbClr val="5B9BD5">
                      <a:lumMod val="50000"/>
                    </a:srgbClr>
                  </a:solidFill>
                  <a:latin typeface="Dosis" pitchFamily="2" charset="0"/>
                </a:rPr>
                <a:t>Je n’ai pas fait__________</a:t>
              </a:r>
              <a:r>
                <a:rPr lang="fr-FR" b="1" dirty="0">
                  <a:solidFill>
                    <a:srgbClr val="5B9BD5">
                      <a:lumMod val="50000"/>
                    </a:srgbClr>
                  </a:solidFill>
                  <a:latin typeface="Dosis" pitchFamily="2" charset="0"/>
                </a:rPr>
                <a:t> [matière /activité].</a:t>
              </a:r>
            </a:p>
            <a:p>
              <a:pPr lvl="0">
                <a:lnSpc>
                  <a:spcPct val="150000"/>
                </a:lnSpc>
                <a:defRPr/>
              </a:pPr>
              <a:r>
                <a:rPr lang="fr-FR" dirty="0">
                  <a:solidFill>
                    <a:srgbClr val="5B9BD5">
                      <a:lumMod val="50000"/>
                    </a:srgbClr>
                  </a:solidFill>
                  <a:latin typeface="Dosis" pitchFamily="2" charset="0"/>
                </a:rPr>
                <a:t>Le weekend dernier, j’étais avec _______</a:t>
              </a:r>
              <a:r>
                <a:rPr lang="fr-FR" b="1" dirty="0">
                  <a:solidFill>
                    <a:srgbClr val="5B9BD5">
                      <a:lumMod val="50000"/>
                    </a:srgbClr>
                  </a:solidFill>
                  <a:latin typeface="Dosis" pitchFamily="2" charset="0"/>
                </a:rPr>
                <a:t> [une personne]</a:t>
              </a:r>
              <a:r>
                <a:rPr lang="fr-FR" dirty="0">
                  <a:solidFill>
                    <a:srgbClr val="5B9BD5">
                      <a:lumMod val="50000"/>
                    </a:srgbClr>
                  </a:solidFill>
                  <a:latin typeface="Dosis" pitchFamily="2" charset="0"/>
                </a:rPr>
                <a:t> à __________</a:t>
              </a:r>
              <a:r>
                <a:rPr lang="fr-FR" b="1" dirty="0">
                  <a:solidFill>
                    <a:srgbClr val="5B9BD5">
                      <a:lumMod val="50000"/>
                    </a:srgbClr>
                  </a:solidFill>
                  <a:latin typeface="Dosis" pitchFamily="2" charset="0"/>
                </a:rPr>
                <a:t> [lieu]. </a:t>
              </a:r>
              <a:r>
                <a:rPr lang="fr-FR" dirty="0">
                  <a:solidFill>
                    <a:srgbClr val="5B9BD5">
                      <a:lumMod val="50000"/>
                    </a:srgbClr>
                  </a:solidFill>
                  <a:latin typeface="Dosis" pitchFamily="2" charset="0"/>
                </a:rPr>
                <a:t>On a __________</a:t>
              </a:r>
              <a:r>
                <a:rPr lang="fr-FR" b="1" dirty="0">
                  <a:solidFill>
                    <a:srgbClr val="5B9BD5">
                      <a:lumMod val="50000"/>
                    </a:srgbClr>
                  </a:solidFill>
                  <a:latin typeface="Dosis" pitchFamily="2" charset="0"/>
                </a:rPr>
                <a:t> [activité].</a:t>
              </a:r>
            </a:p>
            <a:p>
              <a:pPr lvl="0">
                <a:lnSpc>
                  <a:spcPct val="150000"/>
                </a:lnSpc>
                <a:defRPr/>
              </a:pPr>
              <a:r>
                <a:rPr lang="fr-FR" dirty="0">
                  <a:solidFill>
                    <a:srgbClr val="5B9BD5">
                      <a:lumMod val="50000"/>
                    </a:srgbClr>
                  </a:solidFill>
                  <a:latin typeface="Dosis" pitchFamily="2" charset="0"/>
                </a:rPr>
                <a:t>_____ dernier , je suis allé(e) à ______ </a:t>
              </a:r>
              <a:r>
                <a:rPr lang="fr-FR" b="1" dirty="0">
                  <a:solidFill>
                    <a:srgbClr val="5B9BD5">
                      <a:lumMod val="50000"/>
                    </a:srgbClr>
                  </a:solidFill>
                  <a:latin typeface="Dosis" pitchFamily="2" charset="0"/>
                </a:rPr>
                <a:t>[lieu]</a:t>
              </a:r>
              <a:r>
                <a:rPr lang="fr-FR" dirty="0">
                  <a:solidFill>
                    <a:srgbClr val="5B9BD5">
                      <a:lumMod val="50000"/>
                    </a:srgbClr>
                  </a:solidFill>
                  <a:latin typeface="Dosis" pitchFamily="2" charset="0"/>
                </a:rPr>
                <a:t>. </a:t>
              </a:r>
            </a:p>
            <a:p>
              <a:pPr lvl="0">
                <a:lnSpc>
                  <a:spcPct val="150000"/>
                </a:lnSpc>
                <a:defRPr/>
              </a:pPr>
              <a:r>
                <a:rPr lang="fr-FR" dirty="0">
                  <a:solidFill>
                    <a:srgbClr val="5B9BD5">
                      <a:lumMod val="50000"/>
                    </a:srgbClr>
                  </a:solidFill>
                  <a:latin typeface="Dosis" pitchFamily="2" charset="0"/>
                </a:rPr>
                <a:t>J’ai vu __________et __________ </a:t>
              </a:r>
              <a:r>
                <a:rPr lang="fr-FR" b="1" dirty="0">
                  <a:solidFill>
                    <a:srgbClr val="5B9BD5">
                      <a:lumMod val="50000"/>
                    </a:srgbClr>
                  </a:solidFill>
                  <a:latin typeface="Dosis" pitchFamily="2" charset="0"/>
                </a:rPr>
                <a:t> [animaux]</a:t>
              </a:r>
              <a:r>
                <a:rPr lang="fr-FR" dirty="0">
                  <a:solidFill>
                    <a:srgbClr val="5B9BD5">
                      <a:lumMod val="50000"/>
                    </a:srgbClr>
                  </a:solidFill>
                  <a:latin typeface="Dosis" pitchFamily="2" charset="0"/>
                </a:rPr>
                <a:t>. </a:t>
              </a:r>
            </a:p>
            <a:p>
              <a:pPr marL="0" marR="0" lvl="0" indent="0" algn="l" defTabSz="914400" rtl="0" eaLnBrk="1" fontAlgn="auto" latinLnBrk="0" hangingPunct="1">
                <a:lnSpc>
                  <a:spcPct val="150000"/>
                </a:lnSpc>
                <a:spcBef>
                  <a:spcPts val="0"/>
                </a:spcBef>
                <a:spcAft>
                  <a:spcPts val="0"/>
                </a:spcAft>
                <a:buClrTx/>
                <a:buSzTx/>
                <a:buFontTx/>
                <a:buNone/>
                <a:tabLst/>
                <a:defRPr/>
              </a:pP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Mon anniversaire était</a:t>
              </a:r>
              <a:r>
                <a:rPr kumimoji="0" lang="fr-FR"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__________ </a:t>
              </a:r>
              <a:r>
                <a:rPr kumimoji="0" lang="fr-FR"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[description].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J’ai reçu ____________________ </a:t>
              </a:r>
              <a:r>
                <a:rPr kumimoji="0" lang="fr-FR"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[cadeaux]. </a:t>
              </a:r>
            </a:p>
          </p:txBody>
        </p:sp>
      </p:grpSp>
    </p:spTree>
    <p:extLst>
      <p:ext uri="{BB962C8B-B14F-4D97-AF65-F5344CB8AC3E}">
        <p14:creationId xmlns:p14="http://schemas.microsoft.com/office/powerpoint/2010/main" val="735151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FDEE1-C221-51CD-2DD6-9046E9C0375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719C75D-422B-95EA-6D4D-B7BB77D75531}"/>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02320889-5DE0-F4D8-2200-D676270AB0A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64D9524-7C7D-9553-8804-B07A09F1FC1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7EFD8A60-9769-27A5-E648-71709D233498}"/>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599FAA99-021D-3EE8-7F94-24498210535B}"/>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0" name="Rectangle : coins arrondis 9">
            <a:extLst>
              <a:ext uri="{FF2B5EF4-FFF2-40B4-BE49-F238E27FC236}">
                <a16:creationId xmlns:a16="http://schemas.microsoft.com/office/drawing/2014/main" id="{ADC33947-3E22-7FD3-6DCD-3190B841B464}"/>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1DDF4310-7A2F-049E-3AB2-83821FC88ADC}"/>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131A1BAC-C6DE-1397-E7BA-ACB2B52D1754}"/>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FF367FD3-9528-AF6F-D97B-2235916F1DCB}"/>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7" name="Titre 1">
            <a:extLst>
              <a:ext uri="{FF2B5EF4-FFF2-40B4-BE49-F238E27FC236}">
                <a16:creationId xmlns:a16="http://schemas.microsoft.com/office/drawing/2014/main" id="{150F93C3-6D6F-9DBA-59B5-AD6D145F1DC6}"/>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Etape 2.  Chacun réfléchit silencieusement à ce qu’il va dire dans sa prise de parole.</a:t>
            </a:r>
          </a:p>
        </p:txBody>
      </p:sp>
      <p:grpSp>
        <p:nvGrpSpPr>
          <p:cNvPr id="3" name="Groupe 2">
            <a:extLst>
              <a:ext uri="{FF2B5EF4-FFF2-40B4-BE49-F238E27FC236}">
                <a16:creationId xmlns:a16="http://schemas.microsoft.com/office/drawing/2014/main" id="{B6A0D574-22F4-B5CB-E6C9-F1A808C45F94}"/>
              </a:ext>
            </a:extLst>
          </p:cNvPr>
          <p:cNvGrpSpPr/>
          <p:nvPr/>
        </p:nvGrpSpPr>
        <p:grpSpPr>
          <a:xfrm>
            <a:off x="795961" y="2162168"/>
            <a:ext cx="7736039" cy="4247963"/>
            <a:chOff x="795961" y="2162168"/>
            <a:chExt cx="7736039" cy="4247963"/>
          </a:xfrm>
        </p:grpSpPr>
        <p:grpSp>
          <p:nvGrpSpPr>
            <p:cNvPr id="5" name="Groupe 4">
              <a:extLst>
                <a:ext uri="{FF2B5EF4-FFF2-40B4-BE49-F238E27FC236}">
                  <a16:creationId xmlns:a16="http://schemas.microsoft.com/office/drawing/2014/main" id="{86F4AAC8-44F4-7C91-15C6-5E8A50030607}"/>
                </a:ext>
              </a:extLst>
            </p:cNvPr>
            <p:cNvGrpSpPr/>
            <p:nvPr/>
          </p:nvGrpSpPr>
          <p:grpSpPr>
            <a:xfrm>
              <a:off x="795961" y="2162168"/>
              <a:ext cx="7736039" cy="4247963"/>
              <a:chOff x="844653" y="2012879"/>
              <a:chExt cx="7736039" cy="4247963"/>
            </a:xfrm>
          </p:grpSpPr>
          <p:pic>
            <p:nvPicPr>
              <p:cNvPr id="18" name="Image 17">
                <a:extLst>
                  <a:ext uri="{FF2B5EF4-FFF2-40B4-BE49-F238E27FC236}">
                    <a16:creationId xmlns:a16="http://schemas.microsoft.com/office/drawing/2014/main" id="{92448526-5F8E-2D8A-45FB-08CCD57FF715}"/>
                  </a:ext>
                </a:extLst>
              </p:cNvPr>
              <p:cNvPicPr>
                <a:picLocks noChangeAspect="1"/>
              </p:cNvPicPr>
              <p:nvPr/>
            </p:nvPicPr>
            <p:blipFill>
              <a:blip r:embed="rId4"/>
              <a:stretch>
                <a:fillRect/>
              </a:stretch>
            </p:blipFill>
            <p:spPr>
              <a:xfrm>
                <a:off x="1597166" y="3766277"/>
                <a:ext cx="1438457" cy="2157686"/>
              </a:xfrm>
              <a:prstGeom prst="rect">
                <a:avLst/>
              </a:prstGeom>
            </p:spPr>
          </p:pic>
          <p:pic>
            <p:nvPicPr>
              <p:cNvPr id="19" name="Image 18">
                <a:extLst>
                  <a:ext uri="{FF2B5EF4-FFF2-40B4-BE49-F238E27FC236}">
                    <a16:creationId xmlns:a16="http://schemas.microsoft.com/office/drawing/2014/main" id="{A3395CC0-2E65-690F-2D0F-E46E988D0318}"/>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844653" y="3178349"/>
                <a:ext cx="938876" cy="1048901"/>
              </a:xfrm>
              <a:prstGeom prst="rect">
                <a:avLst/>
              </a:prstGeom>
            </p:spPr>
          </p:pic>
          <p:sp>
            <p:nvSpPr>
              <p:cNvPr id="20" name="ZoneTexte 19">
                <a:extLst>
                  <a:ext uri="{FF2B5EF4-FFF2-40B4-BE49-F238E27FC236}">
                    <a16:creationId xmlns:a16="http://schemas.microsoft.com/office/drawing/2014/main" id="{FA72E443-0ECB-76EF-D92A-DEE8A1531256}"/>
                  </a:ext>
                </a:extLst>
              </p:cNvPr>
              <p:cNvSpPr txBox="1"/>
              <p:nvPr/>
            </p:nvSpPr>
            <p:spPr>
              <a:xfrm>
                <a:off x="1282582" y="2012879"/>
                <a:ext cx="7298110"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de ce que tu as fait en classe</a:t>
                </a:r>
                <a:r>
                  <a:rPr lang="fr-FR" dirty="0">
                    <a:solidFill>
                      <a:srgbClr val="5B9BD5">
                        <a:lumMod val="50000"/>
                      </a:srgbClr>
                    </a:solidFill>
                    <a:latin typeface="Dosis Medium" pitchFamily="2" charset="0"/>
                  </a:rPr>
                  <a:t>,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de l’endroit où tu étais le weekend dernier, </a:t>
                </a:r>
                <a:r>
                  <a:rPr lang="fr-FR" dirty="0">
                    <a:solidFill>
                      <a:srgbClr val="5B9BD5">
                        <a:lumMod val="50000"/>
                      </a:srgbClr>
                    </a:solidFill>
                    <a:latin typeface="Dosis Medium" pitchFamily="2" charset="0"/>
                  </a:rPr>
                  <a:t>de ce que tu as fait et ce que tu as vu et de ton anniversaire. </a:t>
                </a:r>
                <a:endPar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24" name="Rectangle : coins arrondis 23">
                <a:extLst>
                  <a:ext uri="{FF2B5EF4-FFF2-40B4-BE49-F238E27FC236}">
                    <a16:creationId xmlns:a16="http://schemas.microsoft.com/office/drawing/2014/main" id="{EFD4B82C-BD72-C4CD-15F6-6BFD52D38FAB}"/>
                  </a:ext>
                </a:extLst>
              </p:cNvPr>
              <p:cNvSpPr/>
              <p:nvPr/>
            </p:nvSpPr>
            <p:spPr>
              <a:xfrm>
                <a:off x="3190637" y="2804154"/>
                <a:ext cx="5196885" cy="3456688"/>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ZoneTexte 15">
              <a:extLst>
                <a:ext uri="{FF2B5EF4-FFF2-40B4-BE49-F238E27FC236}">
                  <a16:creationId xmlns:a16="http://schemas.microsoft.com/office/drawing/2014/main" id="{7484143B-8427-1CD0-C7EF-A690C5B5E072}"/>
                </a:ext>
              </a:extLst>
            </p:cNvPr>
            <p:cNvSpPr txBox="1"/>
            <p:nvPr/>
          </p:nvSpPr>
          <p:spPr>
            <a:xfrm>
              <a:off x="3336663" y="2999595"/>
              <a:ext cx="5002167" cy="3364383"/>
            </a:xfrm>
            <a:prstGeom prst="rect">
              <a:avLst/>
            </a:prstGeom>
            <a:noFill/>
          </p:spPr>
          <p:txBody>
            <a:bodyPr wrap="square">
              <a:spAutoFit/>
            </a:bodyPr>
            <a:lstStyle/>
            <a:p>
              <a:pPr lvl="0">
                <a:lnSpc>
                  <a:spcPct val="150000"/>
                </a:lnSpc>
                <a:defRPr/>
              </a:pPr>
              <a:r>
                <a:rPr lang="fr-FR" dirty="0">
                  <a:solidFill>
                    <a:srgbClr val="5B9BD5">
                      <a:lumMod val="50000"/>
                    </a:srgbClr>
                  </a:solidFill>
                  <a:latin typeface="Dosis" pitchFamily="2" charset="0"/>
                </a:rPr>
                <a:t>Hier, j’ai fait___________ </a:t>
              </a:r>
              <a:r>
                <a:rPr lang="fr-FR" b="1" dirty="0">
                  <a:solidFill>
                    <a:srgbClr val="5B9BD5">
                      <a:lumMod val="50000"/>
                    </a:srgbClr>
                  </a:solidFill>
                  <a:latin typeface="Dosis" pitchFamily="2" charset="0"/>
                </a:rPr>
                <a:t>[matière].</a:t>
              </a:r>
              <a:r>
                <a:rPr lang="fr-FR" dirty="0">
                  <a:solidFill>
                    <a:srgbClr val="5B9BD5">
                      <a:lumMod val="50000"/>
                    </a:srgbClr>
                  </a:solidFill>
                  <a:latin typeface="Dosis" pitchFamily="2" charset="0"/>
                </a:rPr>
                <a:t> </a:t>
              </a:r>
            </a:p>
            <a:p>
              <a:pPr lvl="0">
                <a:lnSpc>
                  <a:spcPct val="150000"/>
                </a:lnSpc>
                <a:defRPr/>
              </a:pPr>
              <a:r>
                <a:rPr lang="fr-FR" dirty="0">
                  <a:solidFill>
                    <a:srgbClr val="5B9BD5">
                      <a:lumMod val="50000"/>
                    </a:srgbClr>
                  </a:solidFill>
                  <a:latin typeface="Dosis" pitchFamily="2" charset="0"/>
                </a:rPr>
                <a:t>Je n’ai pas fait__________</a:t>
              </a:r>
              <a:r>
                <a:rPr lang="fr-FR" b="1" dirty="0">
                  <a:solidFill>
                    <a:srgbClr val="5B9BD5">
                      <a:lumMod val="50000"/>
                    </a:srgbClr>
                  </a:solidFill>
                  <a:latin typeface="Dosis" pitchFamily="2" charset="0"/>
                </a:rPr>
                <a:t> [matière /activité].</a:t>
              </a:r>
            </a:p>
            <a:p>
              <a:pPr lvl="0">
                <a:lnSpc>
                  <a:spcPct val="150000"/>
                </a:lnSpc>
                <a:defRPr/>
              </a:pPr>
              <a:r>
                <a:rPr lang="fr-FR" dirty="0">
                  <a:solidFill>
                    <a:srgbClr val="5B9BD5">
                      <a:lumMod val="50000"/>
                    </a:srgbClr>
                  </a:solidFill>
                  <a:latin typeface="Dosis" pitchFamily="2" charset="0"/>
                </a:rPr>
                <a:t>Le weekend dernier, j’étais avec _______</a:t>
              </a:r>
              <a:r>
                <a:rPr lang="fr-FR" b="1" dirty="0">
                  <a:solidFill>
                    <a:srgbClr val="5B9BD5">
                      <a:lumMod val="50000"/>
                    </a:srgbClr>
                  </a:solidFill>
                  <a:latin typeface="Dosis" pitchFamily="2" charset="0"/>
                </a:rPr>
                <a:t> [une personne]</a:t>
              </a:r>
              <a:r>
                <a:rPr lang="fr-FR" dirty="0">
                  <a:solidFill>
                    <a:srgbClr val="5B9BD5">
                      <a:lumMod val="50000"/>
                    </a:srgbClr>
                  </a:solidFill>
                  <a:latin typeface="Dosis" pitchFamily="2" charset="0"/>
                </a:rPr>
                <a:t> à __________</a:t>
              </a:r>
              <a:r>
                <a:rPr lang="fr-FR" b="1" dirty="0">
                  <a:solidFill>
                    <a:srgbClr val="5B9BD5">
                      <a:lumMod val="50000"/>
                    </a:srgbClr>
                  </a:solidFill>
                  <a:latin typeface="Dosis" pitchFamily="2" charset="0"/>
                </a:rPr>
                <a:t> [lieu]. </a:t>
              </a:r>
              <a:r>
                <a:rPr lang="fr-FR" dirty="0">
                  <a:solidFill>
                    <a:srgbClr val="5B9BD5">
                      <a:lumMod val="50000"/>
                    </a:srgbClr>
                  </a:solidFill>
                  <a:latin typeface="Dosis" pitchFamily="2" charset="0"/>
                </a:rPr>
                <a:t>On a __________</a:t>
              </a:r>
              <a:r>
                <a:rPr lang="fr-FR" b="1" dirty="0">
                  <a:solidFill>
                    <a:srgbClr val="5B9BD5">
                      <a:lumMod val="50000"/>
                    </a:srgbClr>
                  </a:solidFill>
                  <a:latin typeface="Dosis" pitchFamily="2" charset="0"/>
                </a:rPr>
                <a:t> [activité].</a:t>
              </a:r>
            </a:p>
            <a:p>
              <a:pPr lvl="0">
                <a:lnSpc>
                  <a:spcPct val="150000"/>
                </a:lnSpc>
                <a:defRPr/>
              </a:pPr>
              <a:r>
                <a:rPr lang="fr-FR" dirty="0">
                  <a:solidFill>
                    <a:srgbClr val="5B9BD5">
                      <a:lumMod val="50000"/>
                    </a:srgbClr>
                  </a:solidFill>
                  <a:latin typeface="Dosis" pitchFamily="2" charset="0"/>
                </a:rPr>
                <a:t>_____ dernier , je suis allé(e) à ______ </a:t>
              </a:r>
              <a:r>
                <a:rPr lang="fr-FR" b="1" dirty="0">
                  <a:solidFill>
                    <a:srgbClr val="5B9BD5">
                      <a:lumMod val="50000"/>
                    </a:srgbClr>
                  </a:solidFill>
                  <a:latin typeface="Dosis" pitchFamily="2" charset="0"/>
                </a:rPr>
                <a:t>[lieu]</a:t>
              </a:r>
              <a:r>
                <a:rPr lang="fr-FR" dirty="0">
                  <a:solidFill>
                    <a:srgbClr val="5B9BD5">
                      <a:lumMod val="50000"/>
                    </a:srgbClr>
                  </a:solidFill>
                  <a:latin typeface="Dosis" pitchFamily="2" charset="0"/>
                </a:rPr>
                <a:t>. </a:t>
              </a:r>
            </a:p>
            <a:p>
              <a:pPr lvl="0">
                <a:lnSpc>
                  <a:spcPct val="150000"/>
                </a:lnSpc>
                <a:defRPr/>
              </a:pPr>
              <a:r>
                <a:rPr lang="fr-FR" dirty="0">
                  <a:solidFill>
                    <a:srgbClr val="5B9BD5">
                      <a:lumMod val="50000"/>
                    </a:srgbClr>
                  </a:solidFill>
                  <a:latin typeface="Dosis" pitchFamily="2" charset="0"/>
                </a:rPr>
                <a:t>J’ai vu __________et __________ </a:t>
              </a:r>
              <a:r>
                <a:rPr lang="fr-FR" b="1" dirty="0">
                  <a:solidFill>
                    <a:srgbClr val="5B9BD5">
                      <a:lumMod val="50000"/>
                    </a:srgbClr>
                  </a:solidFill>
                  <a:latin typeface="Dosis" pitchFamily="2" charset="0"/>
                </a:rPr>
                <a:t> [animaux]</a:t>
              </a:r>
              <a:r>
                <a:rPr lang="fr-FR" dirty="0">
                  <a:solidFill>
                    <a:srgbClr val="5B9BD5">
                      <a:lumMod val="50000"/>
                    </a:srgbClr>
                  </a:solidFill>
                  <a:latin typeface="Dosis" pitchFamily="2" charset="0"/>
                </a:rPr>
                <a:t>. </a:t>
              </a:r>
            </a:p>
            <a:p>
              <a:pPr marL="0" marR="0" lvl="0" indent="0" algn="l" defTabSz="914400" rtl="0" eaLnBrk="1" fontAlgn="auto" latinLnBrk="0" hangingPunct="1">
                <a:lnSpc>
                  <a:spcPct val="150000"/>
                </a:lnSpc>
                <a:spcBef>
                  <a:spcPts val="0"/>
                </a:spcBef>
                <a:spcAft>
                  <a:spcPts val="0"/>
                </a:spcAft>
                <a:buClrTx/>
                <a:buSzTx/>
                <a:buFontTx/>
                <a:buNone/>
                <a:tabLst/>
                <a:defRPr/>
              </a:pP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Mon anniversaire était</a:t>
              </a:r>
              <a:r>
                <a:rPr kumimoji="0" lang="fr-FR"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__________ </a:t>
              </a:r>
              <a:r>
                <a:rPr kumimoji="0" lang="fr-FR"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[description].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J’ai reçu ____________________ </a:t>
              </a:r>
              <a:r>
                <a:rPr kumimoji="0" lang="fr-FR"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[cadeaux]. </a:t>
              </a:r>
            </a:p>
          </p:txBody>
        </p:sp>
      </p:grpSp>
    </p:spTree>
    <p:extLst>
      <p:ext uri="{BB962C8B-B14F-4D97-AF65-F5344CB8AC3E}">
        <p14:creationId xmlns:p14="http://schemas.microsoft.com/office/powerpoint/2010/main" val="236187223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D47A5-4A02-696C-DB38-FD7914423746}"/>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9E034C3A-DB86-0535-E3C0-442A8084289A}"/>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Etape 3.  Maintenant, vous allez prendre la parole. Qui veut passer au tableau ? </a:t>
            </a:r>
          </a:p>
        </p:txBody>
      </p:sp>
      <p:sp>
        <p:nvSpPr>
          <p:cNvPr id="18" name="Rectangle : coins arrondis 17">
            <a:extLst>
              <a:ext uri="{FF2B5EF4-FFF2-40B4-BE49-F238E27FC236}">
                <a16:creationId xmlns:a16="http://schemas.microsoft.com/office/drawing/2014/main" id="{E425F85E-6F16-0B8E-2C48-7454B29F4FFC}"/>
              </a:ext>
            </a:extLst>
          </p:cNvPr>
          <p:cNvSpPr/>
          <p:nvPr/>
        </p:nvSpPr>
        <p:spPr>
          <a:xfrm>
            <a:off x="2601113"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33F4C90B-4654-6961-2104-97733B0B864E}"/>
              </a:ext>
            </a:extLst>
          </p:cNvPr>
          <p:cNvSpPr txBox="1"/>
          <p:nvPr/>
        </p:nvSpPr>
        <p:spPr>
          <a:xfrm>
            <a:off x="2859783" y="1637595"/>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20" name="Rectangle : coins arrondis 19">
            <a:extLst>
              <a:ext uri="{FF2B5EF4-FFF2-40B4-BE49-F238E27FC236}">
                <a16:creationId xmlns:a16="http://schemas.microsoft.com/office/drawing/2014/main" id="{62EF4C6C-675F-ABE7-0961-BD192490638A}"/>
              </a:ext>
            </a:extLst>
          </p:cNvPr>
          <p:cNvSpPr/>
          <p:nvPr/>
        </p:nvSpPr>
        <p:spPr>
          <a:xfrm>
            <a:off x="4321136"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5A87F4F2-4C45-C548-ACB7-EB5776B35F07}"/>
              </a:ext>
            </a:extLst>
          </p:cNvPr>
          <p:cNvSpPr txBox="1"/>
          <p:nvPr/>
        </p:nvSpPr>
        <p:spPr>
          <a:xfrm>
            <a:off x="4561954"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22" name="Rectangle : coins arrondis 21">
            <a:extLst>
              <a:ext uri="{FF2B5EF4-FFF2-40B4-BE49-F238E27FC236}">
                <a16:creationId xmlns:a16="http://schemas.microsoft.com/office/drawing/2014/main" id="{6336FA9C-0683-7145-75F2-3C0F52026351}"/>
              </a:ext>
            </a:extLst>
          </p:cNvPr>
          <p:cNvSpPr/>
          <p:nvPr/>
        </p:nvSpPr>
        <p:spPr>
          <a:xfrm>
            <a:off x="6060410" y="1648672"/>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ZoneTexte 22">
            <a:extLst>
              <a:ext uri="{FF2B5EF4-FFF2-40B4-BE49-F238E27FC236}">
                <a16:creationId xmlns:a16="http://schemas.microsoft.com/office/drawing/2014/main" id="{E0BD4AAE-0CE2-EE03-DA68-AF022AEF2B13}"/>
              </a:ext>
            </a:extLst>
          </p:cNvPr>
          <p:cNvSpPr txBox="1"/>
          <p:nvPr/>
        </p:nvSpPr>
        <p:spPr>
          <a:xfrm>
            <a:off x="6301228"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219ABA46-863A-2DED-658F-333137E4F9C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37888" y="605492"/>
            <a:ext cx="1155795" cy="913015"/>
          </a:xfrm>
          <a:prstGeom prst="ellipse">
            <a:avLst/>
          </a:prstGeom>
        </p:spPr>
      </p:pic>
      <p:grpSp>
        <p:nvGrpSpPr>
          <p:cNvPr id="2" name="Groupe 1">
            <a:extLst>
              <a:ext uri="{FF2B5EF4-FFF2-40B4-BE49-F238E27FC236}">
                <a16:creationId xmlns:a16="http://schemas.microsoft.com/office/drawing/2014/main" id="{8FBED02C-305C-D73D-3BBE-DFC4ABA3F209}"/>
              </a:ext>
            </a:extLst>
          </p:cNvPr>
          <p:cNvGrpSpPr/>
          <p:nvPr/>
        </p:nvGrpSpPr>
        <p:grpSpPr>
          <a:xfrm>
            <a:off x="795961" y="2162168"/>
            <a:ext cx="7736039" cy="4247963"/>
            <a:chOff x="795961" y="2162168"/>
            <a:chExt cx="7736039" cy="4247963"/>
          </a:xfrm>
        </p:grpSpPr>
        <p:grpSp>
          <p:nvGrpSpPr>
            <p:cNvPr id="4" name="Groupe 3">
              <a:extLst>
                <a:ext uri="{FF2B5EF4-FFF2-40B4-BE49-F238E27FC236}">
                  <a16:creationId xmlns:a16="http://schemas.microsoft.com/office/drawing/2014/main" id="{1CA3524F-E16F-8E74-CCD8-3E00B62D6366}"/>
                </a:ext>
              </a:extLst>
            </p:cNvPr>
            <p:cNvGrpSpPr/>
            <p:nvPr/>
          </p:nvGrpSpPr>
          <p:grpSpPr>
            <a:xfrm>
              <a:off x="795961" y="2162168"/>
              <a:ext cx="7736039" cy="4247963"/>
              <a:chOff x="844653" y="2012879"/>
              <a:chExt cx="7736039" cy="4247963"/>
            </a:xfrm>
          </p:grpSpPr>
          <p:pic>
            <p:nvPicPr>
              <p:cNvPr id="9" name="Image 8">
                <a:extLst>
                  <a:ext uri="{FF2B5EF4-FFF2-40B4-BE49-F238E27FC236}">
                    <a16:creationId xmlns:a16="http://schemas.microsoft.com/office/drawing/2014/main" id="{BF3AFADE-26B8-EC01-71CC-993B5FD5FE83}"/>
                  </a:ext>
                </a:extLst>
              </p:cNvPr>
              <p:cNvPicPr>
                <a:picLocks noChangeAspect="1"/>
              </p:cNvPicPr>
              <p:nvPr/>
            </p:nvPicPr>
            <p:blipFill>
              <a:blip r:embed="rId3"/>
              <a:stretch>
                <a:fillRect/>
              </a:stretch>
            </p:blipFill>
            <p:spPr>
              <a:xfrm>
                <a:off x="1597166" y="3766277"/>
                <a:ext cx="1438457" cy="2157686"/>
              </a:xfrm>
              <a:prstGeom prst="rect">
                <a:avLst/>
              </a:prstGeom>
            </p:spPr>
          </p:pic>
          <p:pic>
            <p:nvPicPr>
              <p:cNvPr id="14" name="Image 13">
                <a:extLst>
                  <a:ext uri="{FF2B5EF4-FFF2-40B4-BE49-F238E27FC236}">
                    <a16:creationId xmlns:a16="http://schemas.microsoft.com/office/drawing/2014/main" id="{90D6F802-9232-3D38-B0D8-053FACB6070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44653" y="3178349"/>
                <a:ext cx="938876" cy="1048901"/>
              </a:xfrm>
              <a:prstGeom prst="rect">
                <a:avLst/>
              </a:prstGeom>
            </p:spPr>
          </p:pic>
          <p:sp>
            <p:nvSpPr>
              <p:cNvPr id="15" name="ZoneTexte 14">
                <a:extLst>
                  <a:ext uri="{FF2B5EF4-FFF2-40B4-BE49-F238E27FC236}">
                    <a16:creationId xmlns:a16="http://schemas.microsoft.com/office/drawing/2014/main" id="{73BBA179-7E44-726A-704C-2A340289A88A}"/>
                  </a:ext>
                </a:extLst>
              </p:cNvPr>
              <p:cNvSpPr txBox="1"/>
              <p:nvPr/>
            </p:nvSpPr>
            <p:spPr>
              <a:xfrm>
                <a:off x="1282582" y="2012879"/>
                <a:ext cx="7298110"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de ce que tu as fait en classe</a:t>
                </a:r>
                <a:r>
                  <a:rPr lang="fr-FR" dirty="0">
                    <a:solidFill>
                      <a:srgbClr val="5B9BD5">
                        <a:lumMod val="50000"/>
                      </a:srgbClr>
                    </a:solidFill>
                    <a:latin typeface="Dosis Medium" pitchFamily="2" charset="0"/>
                  </a:rPr>
                  <a:t>,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de l’endroit où tu étais le weekend dernier, </a:t>
                </a:r>
                <a:r>
                  <a:rPr lang="fr-FR" dirty="0">
                    <a:solidFill>
                      <a:srgbClr val="5B9BD5">
                        <a:lumMod val="50000"/>
                      </a:srgbClr>
                    </a:solidFill>
                    <a:latin typeface="Dosis Medium" pitchFamily="2" charset="0"/>
                  </a:rPr>
                  <a:t>de ce que tu as fait et ce que tu as vu et de ton anniversaire. </a:t>
                </a:r>
                <a:endPar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16" name="Rectangle : coins arrondis 15">
                <a:extLst>
                  <a:ext uri="{FF2B5EF4-FFF2-40B4-BE49-F238E27FC236}">
                    <a16:creationId xmlns:a16="http://schemas.microsoft.com/office/drawing/2014/main" id="{C828BA97-9D02-1880-29A7-F93AB4F2510E}"/>
                  </a:ext>
                </a:extLst>
              </p:cNvPr>
              <p:cNvSpPr/>
              <p:nvPr/>
            </p:nvSpPr>
            <p:spPr>
              <a:xfrm>
                <a:off x="3190637" y="2804154"/>
                <a:ext cx="5196885" cy="3456688"/>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 name="ZoneTexte 4">
              <a:extLst>
                <a:ext uri="{FF2B5EF4-FFF2-40B4-BE49-F238E27FC236}">
                  <a16:creationId xmlns:a16="http://schemas.microsoft.com/office/drawing/2014/main" id="{AC09F820-653D-7BF0-7A15-78617305DA5A}"/>
                </a:ext>
              </a:extLst>
            </p:cNvPr>
            <p:cNvSpPr txBox="1"/>
            <p:nvPr/>
          </p:nvSpPr>
          <p:spPr>
            <a:xfrm>
              <a:off x="3336663" y="2999595"/>
              <a:ext cx="5002167" cy="3364383"/>
            </a:xfrm>
            <a:prstGeom prst="rect">
              <a:avLst/>
            </a:prstGeom>
            <a:noFill/>
          </p:spPr>
          <p:txBody>
            <a:bodyPr wrap="square">
              <a:spAutoFit/>
            </a:bodyPr>
            <a:lstStyle/>
            <a:p>
              <a:pPr lvl="0">
                <a:lnSpc>
                  <a:spcPct val="150000"/>
                </a:lnSpc>
                <a:defRPr/>
              </a:pPr>
              <a:r>
                <a:rPr lang="fr-FR" dirty="0">
                  <a:solidFill>
                    <a:srgbClr val="5B9BD5">
                      <a:lumMod val="50000"/>
                    </a:srgbClr>
                  </a:solidFill>
                  <a:latin typeface="Dosis" pitchFamily="2" charset="0"/>
                </a:rPr>
                <a:t>Hier, j’ai fait___________ </a:t>
              </a:r>
              <a:r>
                <a:rPr lang="fr-FR" b="1" dirty="0">
                  <a:solidFill>
                    <a:srgbClr val="5B9BD5">
                      <a:lumMod val="50000"/>
                    </a:srgbClr>
                  </a:solidFill>
                  <a:latin typeface="Dosis" pitchFamily="2" charset="0"/>
                </a:rPr>
                <a:t>[matière].</a:t>
              </a:r>
              <a:r>
                <a:rPr lang="fr-FR" dirty="0">
                  <a:solidFill>
                    <a:srgbClr val="5B9BD5">
                      <a:lumMod val="50000"/>
                    </a:srgbClr>
                  </a:solidFill>
                  <a:latin typeface="Dosis" pitchFamily="2" charset="0"/>
                </a:rPr>
                <a:t> </a:t>
              </a:r>
            </a:p>
            <a:p>
              <a:pPr lvl="0">
                <a:lnSpc>
                  <a:spcPct val="150000"/>
                </a:lnSpc>
                <a:defRPr/>
              </a:pPr>
              <a:r>
                <a:rPr lang="fr-FR" dirty="0">
                  <a:solidFill>
                    <a:srgbClr val="5B9BD5">
                      <a:lumMod val="50000"/>
                    </a:srgbClr>
                  </a:solidFill>
                  <a:latin typeface="Dosis" pitchFamily="2" charset="0"/>
                </a:rPr>
                <a:t>Je n’ai pas fait__________</a:t>
              </a:r>
              <a:r>
                <a:rPr lang="fr-FR" b="1" dirty="0">
                  <a:solidFill>
                    <a:srgbClr val="5B9BD5">
                      <a:lumMod val="50000"/>
                    </a:srgbClr>
                  </a:solidFill>
                  <a:latin typeface="Dosis" pitchFamily="2" charset="0"/>
                </a:rPr>
                <a:t> [matière /activité].</a:t>
              </a:r>
            </a:p>
            <a:p>
              <a:pPr lvl="0">
                <a:lnSpc>
                  <a:spcPct val="150000"/>
                </a:lnSpc>
                <a:defRPr/>
              </a:pPr>
              <a:r>
                <a:rPr lang="fr-FR" dirty="0">
                  <a:solidFill>
                    <a:srgbClr val="5B9BD5">
                      <a:lumMod val="50000"/>
                    </a:srgbClr>
                  </a:solidFill>
                  <a:latin typeface="Dosis" pitchFamily="2" charset="0"/>
                </a:rPr>
                <a:t>Le weekend dernier, j’étais avec _______</a:t>
              </a:r>
              <a:r>
                <a:rPr lang="fr-FR" b="1" dirty="0">
                  <a:solidFill>
                    <a:srgbClr val="5B9BD5">
                      <a:lumMod val="50000"/>
                    </a:srgbClr>
                  </a:solidFill>
                  <a:latin typeface="Dosis" pitchFamily="2" charset="0"/>
                </a:rPr>
                <a:t> [une personne]</a:t>
              </a:r>
              <a:r>
                <a:rPr lang="fr-FR" dirty="0">
                  <a:solidFill>
                    <a:srgbClr val="5B9BD5">
                      <a:lumMod val="50000"/>
                    </a:srgbClr>
                  </a:solidFill>
                  <a:latin typeface="Dosis" pitchFamily="2" charset="0"/>
                </a:rPr>
                <a:t> à __________</a:t>
              </a:r>
              <a:r>
                <a:rPr lang="fr-FR" b="1" dirty="0">
                  <a:solidFill>
                    <a:srgbClr val="5B9BD5">
                      <a:lumMod val="50000"/>
                    </a:srgbClr>
                  </a:solidFill>
                  <a:latin typeface="Dosis" pitchFamily="2" charset="0"/>
                </a:rPr>
                <a:t> [lieu]. </a:t>
              </a:r>
              <a:r>
                <a:rPr lang="fr-FR" dirty="0">
                  <a:solidFill>
                    <a:srgbClr val="5B9BD5">
                      <a:lumMod val="50000"/>
                    </a:srgbClr>
                  </a:solidFill>
                  <a:latin typeface="Dosis" pitchFamily="2" charset="0"/>
                </a:rPr>
                <a:t>On a __________</a:t>
              </a:r>
              <a:r>
                <a:rPr lang="fr-FR" b="1" dirty="0">
                  <a:solidFill>
                    <a:srgbClr val="5B9BD5">
                      <a:lumMod val="50000"/>
                    </a:srgbClr>
                  </a:solidFill>
                  <a:latin typeface="Dosis" pitchFamily="2" charset="0"/>
                </a:rPr>
                <a:t> [activité].</a:t>
              </a:r>
            </a:p>
            <a:p>
              <a:pPr lvl="0">
                <a:lnSpc>
                  <a:spcPct val="150000"/>
                </a:lnSpc>
                <a:defRPr/>
              </a:pPr>
              <a:r>
                <a:rPr lang="fr-FR" dirty="0">
                  <a:solidFill>
                    <a:srgbClr val="5B9BD5">
                      <a:lumMod val="50000"/>
                    </a:srgbClr>
                  </a:solidFill>
                  <a:latin typeface="Dosis" pitchFamily="2" charset="0"/>
                </a:rPr>
                <a:t>_____ dernier , je suis allé(e) à ______ </a:t>
              </a:r>
              <a:r>
                <a:rPr lang="fr-FR" b="1" dirty="0">
                  <a:solidFill>
                    <a:srgbClr val="5B9BD5">
                      <a:lumMod val="50000"/>
                    </a:srgbClr>
                  </a:solidFill>
                  <a:latin typeface="Dosis" pitchFamily="2" charset="0"/>
                </a:rPr>
                <a:t>[lieu]</a:t>
              </a:r>
              <a:r>
                <a:rPr lang="fr-FR" dirty="0">
                  <a:solidFill>
                    <a:srgbClr val="5B9BD5">
                      <a:lumMod val="50000"/>
                    </a:srgbClr>
                  </a:solidFill>
                  <a:latin typeface="Dosis" pitchFamily="2" charset="0"/>
                </a:rPr>
                <a:t>. </a:t>
              </a:r>
            </a:p>
            <a:p>
              <a:pPr lvl="0">
                <a:lnSpc>
                  <a:spcPct val="150000"/>
                </a:lnSpc>
                <a:defRPr/>
              </a:pPr>
              <a:r>
                <a:rPr lang="fr-FR" dirty="0">
                  <a:solidFill>
                    <a:srgbClr val="5B9BD5">
                      <a:lumMod val="50000"/>
                    </a:srgbClr>
                  </a:solidFill>
                  <a:latin typeface="Dosis" pitchFamily="2" charset="0"/>
                </a:rPr>
                <a:t>J’ai vu __________et __________ </a:t>
              </a:r>
              <a:r>
                <a:rPr lang="fr-FR" b="1" dirty="0">
                  <a:solidFill>
                    <a:srgbClr val="5B9BD5">
                      <a:lumMod val="50000"/>
                    </a:srgbClr>
                  </a:solidFill>
                  <a:latin typeface="Dosis" pitchFamily="2" charset="0"/>
                </a:rPr>
                <a:t> [animaux]</a:t>
              </a:r>
              <a:r>
                <a:rPr lang="fr-FR" dirty="0">
                  <a:solidFill>
                    <a:srgbClr val="5B9BD5">
                      <a:lumMod val="50000"/>
                    </a:srgbClr>
                  </a:solidFill>
                  <a:latin typeface="Dosis" pitchFamily="2" charset="0"/>
                </a:rPr>
                <a:t>. </a:t>
              </a:r>
            </a:p>
            <a:p>
              <a:pPr marL="0" marR="0" lvl="0" indent="0" algn="l" defTabSz="914400" rtl="0" eaLnBrk="1" fontAlgn="auto" latinLnBrk="0" hangingPunct="1">
                <a:lnSpc>
                  <a:spcPct val="150000"/>
                </a:lnSpc>
                <a:spcBef>
                  <a:spcPts val="0"/>
                </a:spcBef>
                <a:spcAft>
                  <a:spcPts val="0"/>
                </a:spcAft>
                <a:buClrTx/>
                <a:buSzTx/>
                <a:buFontTx/>
                <a:buNone/>
                <a:tabLst/>
                <a:defRPr/>
              </a:pP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Mon anniversaire était</a:t>
              </a:r>
              <a:r>
                <a:rPr kumimoji="0" lang="fr-FR"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__________ </a:t>
              </a:r>
              <a:r>
                <a:rPr kumimoji="0" lang="fr-FR"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[description].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J’ai reçu ____________________ </a:t>
              </a:r>
              <a:r>
                <a:rPr kumimoji="0" lang="fr-FR"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[cadeaux]. </a:t>
              </a:r>
            </a:p>
          </p:txBody>
        </p:sp>
      </p:grpSp>
    </p:spTree>
    <p:extLst>
      <p:ext uri="{BB962C8B-B14F-4D97-AF65-F5344CB8AC3E}">
        <p14:creationId xmlns:p14="http://schemas.microsoft.com/office/powerpoint/2010/main" val="29837458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17178-ACCA-C672-E549-DC5E72B0654A}"/>
            </a:ext>
          </a:extLst>
        </p:cNvPr>
        <p:cNvGrpSpPr/>
        <p:nvPr/>
      </p:nvGrpSpPr>
      <p:grpSpPr>
        <a:xfrm>
          <a:off x="0" y="0"/>
          <a:ext cx="0" cy="0"/>
          <a:chOff x="0" y="0"/>
          <a:chExt cx="0" cy="0"/>
        </a:xfrm>
      </p:grpSpPr>
      <p:sp>
        <p:nvSpPr>
          <p:cNvPr id="15" name="Titre 3">
            <a:extLst>
              <a:ext uri="{FF2B5EF4-FFF2-40B4-BE49-F238E27FC236}">
                <a16:creationId xmlns:a16="http://schemas.microsoft.com/office/drawing/2014/main" id="{340E9197-870E-781E-5081-487C7F7AB42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livrets à la page 107.</a:t>
            </a:r>
          </a:p>
        </p:txBody>
      </p:sp>
      <p:grpSp>
        <p:nvGrpSpPr>
          <p:cNvPr id="16" name="Groupe 15">
            <a:extLst>
              <a:ext uri="{FF2B5EF4-FFF2-40B4-BE49-F238E27FC236}">
                <a16:creationId xmlns:a16="http://schemas.microsoft.com/office/drawing/2014/main" id="{E3F3A260-022E-A9E2-10CF-9233BA1B8E66}"/>
              </a:ext>
            </a:extLst>
          </p:cNvPr>
          <p:cNvGrpSpPr/>
          <p:nvPr/>
        </p:nvGrpSpPr>
        <p:grpSpPr>
          <a:xfrm>
            <a:off x="80765" y="643788"/>
            <a:ext cx="1147140" cy="980797"/>
            <a:chOff x="113769" y="634753"/>
            <a:chExt cx="1147140" cy="980797"/>
          </a:xfrm>
        </p:grpSpPr>
        <p:pic>
          <p:nvPicPr>
            <p:cNvPr id="17" name="Image 16">
              <a:extLst>
                <a:ext uri="{FF2B5EF4-FFF2-40B4-BE49-F238E27FC236}">
                  <a16:creationId xmlns:a16="http://schemas.microsoft.com/office/drawing/2014/main" id="{06C133CF-0382-06AA-C0A8-E11375AAE6F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8CB9E4-4077-0922-ABBE-B1AF457176C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222C3EFC-09FD-B4DF-DBC0-C9B53F6571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5233" y="1624585"/>
            <a:ext cx="2974895" cy="4563075"/>
          </a:xfrm>
          <a:prstGeom prst="rect">
            <a:avLst/>
          </a:prstGeom>
        </p:spPr>
      </p:pic>
      <p:sp>
        <p:nvSpPr>
          <p:cNvPr id="5" name="Rectangle : coins arrondis 4">
            <a:extLst>
              <a:ext uri="{FF2B5EF4-FFF2-40B4-BE49-F238E27FC236}">
                <a16:creationId xmlns:a16="http://schemas.microsoft.com/office/drawing/2014/main" id="{2FE58BF7-FA62-BB40-E78B-C5962052D033}"/>
              </a:ext>
            </a:extLst>
          </p:cNvPr>
          <p:cNvSpPr/>
          <p:nvPr/>
        </p:nvSpPr>
        <p:spPr>
          <a:xfrm>
            <a:off x="3109189" y="3616626"/>
            <a:ext cx="2925621" cy="2165189"/>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dirty="0"/>
              <a:t>x</a:t>
            </a:r>
          </a:p>
        </p:txBody>
      </p:sp>
    </p:spTree>
    <p:extLst>
      <p:ext uri="{BB962C8B-B14F-4D97-AF65-F5344CB8AC3E}">
        <p14:creationId xmlns:p14="http://schemas.microsoft.com/office/powerpoint/2010/main" val="28550118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5160D-BB4D-6873-84A1-D899700F4933}"/>
            </a:ext>
          </a:extLst>
        </p:cNvPr>
        <p:cNvGrpSpPr/>
        <p:nvPr/>
      </p:nvGrpSpPr>
      <p:grpSpPr>
        <a:xfrm>
          <a:off x="0" y="0"/>
          <a:ext cx="0" cy="0"/>
          <a:chOff x="0" y="0"/>
          <a:chExt cx="0" cy="0"/>
        </a:xfrm>
      </p:grpSpPr>
      <p:sp>
        <p:nvSpPr>
          <p:cNvPr id="6" name="Titre 8">
            <a:extLst>
              <a:ext uri="{FF2B5EF4-FFF2-40B4-BE49-F238E27FC236}">
                <a16:creationId xmlns:a16="http://schemas.microsoft.com/office/drawing/2014/main" id="{26C10F3B-4DB6-6449-1ADF-6B80D7EB3D77}"/>
              </a:ext>
            </a:extLst>
          </p:cNvPr>
          <p:cNvSpPr>
            <a:spLocks noGrp="1"/>
          </p:cNvSpPr>
          <p:nvPr>
            <p:ph type="title"/>
          </p:nvPr>
        </p:nvSpPr>
        <p:spPr>
          <a:xfrm>
            <a:off x="1625899" y="756000"/>
            <a:ext cx="7026173" cy="612000"/>
          </a:xfrm>
        </p:spPr>
        <p:txBody>
          <a:bodyPr>
            <a:normAutofit fontScale="90000"/>
          </a:bodyPr>
          <a:lstStyle/>
          <a:p>
            <a:r>
              <a:rPr lang="fr-FR" dirty="0">
                <a:solidFill>
                  <a:schemeClr val="tx1">
                    <a:lumMod val="65000"/>
                    <a:lumOff val="35000"/>
                  </a:schemeClr>
                </a:solidFill>
                <a:latin typeface="Dosis Medium" pitchFamily="2" charset="0"/>
              </a:rPr>
              <a:t>Maintenant, tout le monde participe. </a:t>
            </a:r>
            <a:r>
              <a:rPr lang="fr-FR" dirty="0">
                <a:solidFill>
                  <a:schemeClr val="tx1">
                    <a:lumMod val="65000"/>
                    <a:lumOff val="35000"/>
                  </a:schemeClr>
                </a:solidFill>
              </a:rPr>
              <a:t>Chacun parle de ce qu’il a fait en classe, de l’endroit où il était le weekend dernier, de ce qu’il a fait et de ce qu’il a vu et de son anniversaire, comme Salma et Karim.</a:t>
            </a:r>
          </a:p>
        </p:txBody>
      </p:sp>
      <p:grpSp>
        <p:nvGrpSpPr>
          <p:cNvPr id="7" name="Groupe 6">
            <a:extLst>
              <a:ext uri="{FF2B5EF4-FFF2-40B4-BE49-F238E27FC236}">
                <a16:creationId xmlns:a16="http://schemas.microsoft.com/office/drawing/2014/main" id="{9A1DD9C6-CCE4-9979-EF86-69F5A09C833D}"/>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30C8A874-BB4F-0BFB-B4D0-981CF4A20C8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A9F4F56-DDBB-9517-F987-60D8DAD22D8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Image 11">
            <a:extLst>
              <a:ext uri="{FF2B5EF4-FFF2-40B4-BE49-F238E27FC236}">
                <a16:creationId xmlns:a16="http://schemas.microsoft.com/office/drawing/2014/main" id="{C10FFF83-FEC0-DDFA-870C-4B22F6385293}"/>
              </a:ext>
            </a:extLst>
          </p:cNvPr>
          <p:cNvPicPr>
            <a:picLocks noChangeAspect="1"/>
          </p:cNvPicPr>
          <p:nvPr/>
        </p:nvPicPr>
        <p:blipFill>
          <a:blip r:embed="rId4"/>
          <a:stretch>
            <a:fillRect/>
          </a:stretch>
        </p:blipFill>
        <p:spPr>
          <a:xfrm flipH="1">
            <a:off x="6153552" y="2870204"/>
            <a:ext cx="2564621" cy="1709747"/>
          </a:xfrm>
          <a:prstGeom prst="rect">
            <a:avLst/>
          </a:prstGeom>
        </p:spPr>
      </p:pic>
      <p:pic>
        <p:nvPicPr>
          <p:cNvPr id="3" name="Image 2">
            <a:extLst>
              <a:ext uri="{FF2B5EF4-FFF2-40B4-BE49-F238E27FC236}">
                <a16:creationId xmlns:a16="http://schemas.microsoft.com/office/drawing/2014/main" id="{F0F58570-EE90-321A-2FB0-9038B2B5182E}"/>
              </a:ext>
            </a:extLst>
          </p:cNvPr>
          <p:cNvPicPr>
            <a:picLocks noChangeAspect="1"/>
          </p:cNvPicPr>
          <p:nvPr/>
        </p:nvPicPr>
        <p:blipFill>
          <a:blip r:embed="rId5"/>
          <a:stretch>
            <a:fillRect/>
          </a:stretch>
        </p:blipFill>
        <p:spPr>
          <a:xfrm>
            <a:off x="1177090" y="2320146"/>
            <a:ext cx="4976461" cy="3589984"/>
          </a:xfrm>
          <a:prstGeom prst="rect">
            <a:avLst/>
          </a:prstGeom>
        </p:spPr>
      </p:pic>
      <p:pic>
        <p:nvPicPr>
          <p:cNvPr id="9" name="Image 8">
            <a:extLst>
              <a:ext uri="{FF2B5EF4-FFF2-40B4-BE49-F238E27FC236}">
                <a16:creationId xmlns:a16="http://schemas.microsoft.com/office/drawing/2014/main" id="{AABAE77D-4420-C034-F13E-FBD9C344D362}"/>
              </a:ext>
            </a:extLst>
          </p:cNvPr>
          <p:cNvPicPr>
            <a:picLocks noChangeAspect="1"/>
          </p:cNvPicPr>
          <p:nvPr/>
        </p:nvPicPr>
        <p:blipFill>
          <a:blip r:embed="rId6"/>
          <a:stretch>
            <a:fillRect/>
          </a:stretch>
        </p:blipFill>
        <p:spPr>
          <a:xfrm>
            <a:off x="1177089" y="1874781"/>
            <a:ext cx="5126432" cy="445365"/>
          </a:xfrm>
          <a:prstGeom prst="rect">
            <a:avLst/>
          </a:prstGeom>
        </p:spPr>
      </p:pic>
    </p:spTree>
    <p:extLst>
      <p:ext uri="{BB962C8B-B14F-4D97-AF65-F5344CB8AC3E}">
        <p14:creationId xmlns:p14="http://schemas.microsoft.com/office/powerpoint/2010/main" val="21831944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a:xfrm>
            <a:off x="1691999" y="756000"/>
            <a:ext cx="6999613" cy="612000"/>
          </a:xfrm>
        </p:spPr>
        <p:txBody>
          <a:bodyPr/>
          <a:lstStyle/>
          <a:p>
            <a:r>
              <a:rPr lang="fr-FR" dirty="0">
                <a:solidFill>
                  <a:schemeClr val="tx1">
                    <a:lumMod val="65000"/>
                    <a:lumOff val="35000"/>
                  </a:schemeClr>
                </a:solidFill>
              </a:rPr>
              <a:t>La séance d’aujourd’hui est terminée. À la maison, lisez et recopiez les paragraphes dans vos </a:t>
            </a:r>
            <a:r>
              <a:rPr lang="fr-FR">
                <a:solidFill>
                  <a:schemeClr val="tx1">
                    <a:lumMod val="65000"/>
                    <a:lumOff val="35000"/>
                  </a:schemeClr>
                </a:solidFill>
              </a:rPr>
              <a:t>cahiers.</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18147" y="2261937"/>
            <a:ext cx="2225112" cy="3553537"/>
          </a:xfrm>
          <a:prstGeom prst="rect">
            <a:avLst/>
          </a:prstGeom>
        </p:spPr>
      </p:pic>
      <p:pic>
        <p:nvPicPr>
          <p:cNvPr id="8" name="Espace réservé pour une image  2" descr="Une image contenant habits, illustration, dessin humoristique&#10;&#10;Le contenu généré par l’IA peut être incorrect.">
            <a:extLst>
              <a:ext uri="{FF2B5EF4-FFF2-40B4-BE49-F238E27FC236}">
                <a16:creationId xmlns:a16="http://schemas.microsoft.com/office/drawing/2014/main" id="{61DA975E-A20D-2704-4B3D-030503389314}"/>
              </a:ext>
            </a:extLst>
          </p:cNvPr>
          <p:cNvPicPr>
            <a:picLocks noChangeAspect="1"/>
          </p:cNvPicPr>
          <p:nvPr/>
        </p:nvPicPr>
        <p:blipFill>
          <a:blip r:embed="rId5">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pic>
        <p:nvPicPr>
          <p:cNvPr id="2" name="Image 1">
            <a:extLst>
              <a:ext uri="{FF2B5EF4-FFF2-40B4-BE49-F238E27FC236}">
                <a16:creationId xmlns:a16="http://schemas.microsoft.com/office/drawing/2014/main" id="{3D039FFE-18F7-8CB2-5851-E1D7F8A8A28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04357" y="1757167"/>
            <a:ext cx="2974895" cy="4563075"/>
          </a:xfrm>
          <a:prstGeom prst="rect">
            <a:avLst/>
          </a:prstGeom>
        </p:spPr>
      </p:pic>
      <p:sp>
        <p:nvSpPr>
          <p:cNvPr id="3" name="Rectangle : coins arrondis 2">
            <a:extLst>
              <a:ext uri="{FF2B5EF4-FFF2-40B4-BE49-F238E27FC236}">
                <a16:creationId xmlns:a16="http://schemas.microsoft.com/office/drawing/2014/main" id="{9E0BC457-10C4-466A-AC40-06155F6CAE18}"/>
              </a:ext>
            </a:extLst>
          </p:cNvPr>
          <p:cNvSpPr/>
          <p:nvPr/>
        </p:nvSpPr>
        <p:spPr>
          <a:xfrm>
            <a:off x="3753631" y="3743847"/>
            <a:ext cx="2925621" cy="2165189"/>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3471369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4 </a:t>
            </a:r>
          </a:p>
        </p:txBody>
      </p:sp>
    </p:spTree>
    <p:extLst>
      <p:ext uri="{BB962C8B-B14F-4D97-AF65-F5344CB8AC3E}">
        <p14:creationId xmlns:p14="http://schemas.microsoft.com/office/powerpoint/2010/main" val="230841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988653" y="1641657"/>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4" name="TextBox 6">
            <a:extLst>
              <a:ext uri="{FF2B5EF4-FFF2-40B4-BE49-F238E27FC236}">
                <a16:creationId xmlns:a16="http://schemas.microsoft.com/office/drawing/2014/main" id="{750A9C7A-2D2E-E676-D08E-58E4A466D579}"/>
              </a:ext>
            </a:extLst>
          </p:cNvPr>
          <p:cNvSpPr txBox="1"/>
          <p:nvPr/>
        </p:nvSpPr>
        <p:spPr>
          <a:xfrm>
            <a:off x="891748" y="2494382"/>
            <a:ext cx="8336019" cy="2025555"/>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p:txBody>
      </p:sp>
    </p:spTree>
    <p:extLst>
      <p:ext uri="{BB962C8B-B14F-4D97-AF65-F5344CB8AC3E}">
        <p14:creationId xmlns:p14="http://schemas.microsoft.com/office/powerpoint/2010/main" val="1081674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640005" y="1694300"/>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a:t>
            </a:r>
            <a:r>
              <a:rPr lang="fr-FR" sz="1600" b="1" dirty="0">
                <a:solidFill>
                  <a:srgbClr val="424D7B"/>
                </a:solidFill>
                <a:latin typeface="Dosis" pitchFamily="2" charset="0"/>
                <a:cs typeface="Arial" panose="020B0604020202020204" pitchFamily="34" charset="0"/>
              </a:rPr>
              <a:t>séance</a:t>
            </a: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CO1 – C02 – PO1 – PO2 – PO3.</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562620" y="2674184"/>
            <a:ext cx="2312142" cy="1509631"/>
          </a:xfrm>
          <a:prstGeom prst="roundRect">
            <a:avLst/>
          </a:prstGeom>
        </p:spPr>
      </p:pic>
    </p:spTree>
    <p:extLst>
      <p:ext uri="{BB962C8B-B14F-4D97-AF65-F5344CB8AC3E}">
        <p14:creationId xmlns:p14="http://schemas.microsoft.com/office/powerpoint/2010/main" val="941468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41900730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28049885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106 et de relire en silence les mots de l’activité 1.</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8" name="Image 7">
            <a:extLst>
              <a:ext uri="{FF2B5EF4-FFF2-40B4-BE49-F238E27FC236}">
                <a16:creationId xmlns:a16="http://schemas.microsoft.com/office/drawing/2014/main" id="{73AE4921-DFEF-1652-8E1F-FC05319761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9822" y="1033919"/>
            <a:ext cx="3439944" cy="5276396"/>
          </a:xfrm>
          <a:prstGeom prst="rect">
            <a:avLst/>
          </a:prstGeom>
        </p:spPr>
      </p:pic>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Regarde les images. Je vais te dire des mots et tu vas me montrer les images qui correspondent : un bouquet de fleurs – un cri – les invités – un lac – les matières.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( 10 points) </a:t>
            </a:r>
          </a:p>
        </p:txBody>
      </p:sp>
      <p:pic>
        <p:nvPicPr>
          <p:cNvPr id="7" name="Image 6">
            <a:extLst>
              <a:ext uri="{FF2B5EF4-FFF2-40B4-BE49-F238E27FC236}">
                <a16:creationId xmlns:a16="http://schemas.microsoft.com/office/drawing/2014/main" id="{9B8971E5-3E3B-32C5-D9E3-82FAF632F3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03073" y="3832293"/>
            <a:ext cx="1827619" cy="1908000"/>
          </a:xfrm>
          <a:prstGeom prst="rect">
            <a:avLst/>
          </a:prstGeom>
        </p:spPr>
      </p:pic>
      <p:pic>
        <p:nvPicPr>
          <p:cNvPr id="8" name="Espace réservé pour une image  7">
            <a:extLst>
              <a:ext uri="{FF2B5EF4-FFF2-40B4-BE49-F238E27FC236}">
                <a16:creationId xmlns:a16="http://schemas.microsoft.com/office/drawing/2014/main" id="{1431E49A-9E0C-C039-B7DE-3A26874AFCC6}"/>
              </a:ext>
            </a:extLst>
          </p:cNvPr>
          <p:cNvPicPr>
            <a:picLocks noChangeAspect="1"/>
          </p:cNvPicPr>
          <p:nvPr/>
        </p:nvPicPr>
        <p:blipFill rotWithShape="1">
          <a:blip r:embed="rId6">
            <a:extLst>
              <a:ext uri="{28A0092B-C50C-407E-A947-70E740481C1C}">
                <a14:useLocalDpi xmlns:a14="http://schemas.microsoft.com/office/drawing/2010/main" val="0"/>
              </a:ext>
            </a:extLst>
          </a:blip>
          <a:srcRect l="-4695" r="-4695"/>
          <a:stretch>
            <a:fillRect/>
          </a:stretch>
        </p:blipFill>
        <p:spPr>
          <a:xfrm>
            <a:off x="2434749" y="3833203"/>
            <a:ext cx="1906180" cy="1906180"/>
          </a:xfrm>
          <a:prstGeom prst="rect">
            <a:avLst/>
          </a:prstGeom>
          <a:ln>
            <a:noFill/>
          </a:ln>
        </p:spPr>
      </p:pic>
      <p:pic>
        <p:nvPicPr>
          <p:cNvPr id="9" name="Espace réservé pour une image  8">
            <a:extLst>
              <a:ext uri="{FF2B5EF4-FFF2-40B4-BE49-F238E27FC236}">
                <a16:creationId xmlns:a16="http://schemas.microsoft.com/office/drawing/2014/main" id="{5E13426D-EC13-DCFD-D2AC-C85060049A57}"/>
              </a:ext>
            </a:extLst>
          </p:cNvPr>
          <p:cNvPicPr>
            <a:picLocks noChangeAspect="1"/>
          </p:cNvPicPr>
          <p:nvPr/>
        </p:nvPicPr>
        <p:blipFill rotWithShape="1">
          <a:blip r:embed="rId7">
            <a:extLst>
              <a:ext uri="{28A0092B-C50C-407E-A947-70E740481C1C}">
                <a14:useLocalDpi xmlns:a14="http://schemas.microsoft.com/office/drawing/2010/main" val="0"/>
              </a:ext>
            </a:extLst>
          </a:blip>
          <a:srcRect l="-4695" r="-4695"/>
          <a:stretch>
            <a:fillRect/>
          </a:stretch>
        </p:blipFill>
        <p:spPr>
          <a:xfrm>
            <a:off x="5842006" y="1807749"/>
            <a:ext cx="1906182" cy="1906182"/>
          </a:xfrm>
          <a:prstGeom prst="rect">
            <a:avLst/>
          </a:prstGeom>
          <a:ln>
            <a:noFill/>
          </a:ln>
        </p:spPr>
      </p:pic>
      <p:pic>
        <p:nvPicPr>
          <p:cNvPr id="10" name="Image 9">
            <a:extLst>
              <a:ext uri="{FF2B5EF4-FFF2-40B4-BE49-F238E27FC236}">
                <a16:creationId xmlns:a16="http://schemas.microsoft.com/office/drawing/2014/main" id="{7F3854BB-EFBE-5377-A29D-70C7CEDBF5CC}"/>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a:fillRect/>
          </a:stretch>
        </p:blipFill>
        <p:spPr>
          <a:xfrm>
            <a:off x="3682566" y="1805931"/>
            <a:ext cx="1823247" cy="1994444"/>
          </a:xfrm>
          <a:prstGeom prst="rect">
            <a:avLst/>
          </a:prstGeom>
        </p:spPr>
      </p:pic>
      <p:pic>
        <p:nvPicPr>
          <p:cNvPr id="11" name="Image 10">
            <a:extLst>
              <a:ext uri="{FF2B5EF4-FFF2-40B4-BE49-F238E27FC236}">
                <a16:creationId xmlns:a16="http://schemas.microsoft.com/office/drawing/2014/main" id="{B7100D0E-D0AC-3578-0DC6-9833D9A9B524}"/>
              </a:ext>
            </a:extLst>
          </p:cNvPr>
          <p:cNvPicPr>
            <a:picLocks noChangeAspect="1"/>
          </p:cNvPicPr>
          <p:nvPr/>
        </p:nvPicPr>
        <p:blipFill rotWithShape="1">
          <a:blip r:embed="rId9">
            <a:extLst>
              <a:ext uri="{28A0092B-C50C-407E-A947-70E740481C1C}">
                <a14:useLocalDpi xmlns:a14="http://schemas.microsoft.com/office/drawing/2010/main" val="0"/>
              </a:ext>
            </a:extLst>
          </a:blip>
          <a:srcRect/>
          <a:stretch>
            <a:fillRect/>
          </a:stretch>
        </p:blipFill>
        <p:spPr>
          <a:xfrm>
            <a:off x="1478748" y="1805021"/>
            <a:ext cx="1823247" cy="1994643"/>
          </a:xfrm>
          <a:prstGeom prst="rect">
            <a:avLst/>
          </a:prstGeom>
        </p:spPr>
      </p:pic>
    </p:spTree>
    <p:extLst>
      <p:ext uri="{BB962C8B-B14F-4D97-AF65-F5344CB8AC3E}">
        <p14:creationId xmlns:p14="http://schemas.microsoft.com/office/powerpoint/2010/main" val="15449516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phrases et des textes.</a:t>
            </a:r>
          </a:p>
        </p:txBody>
      </p:sp>
    </p:spTree>
    <p:extLst>
      <p:ext uri="{BB962C8B-B14F-4D97-AF65-F5344CB8AC3E}">
        <p14:creationId xmlns:p14="http://schemas.microsoft.com/office/powerpoint/2010/main" val="1013298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7671B-53CF-3727-B45F-900DED4A19AC}"/>
            </a:ext>
          </a:extLst>
        </p:cNvPr>
        <p:cNvGrpSpPr/>
        <p:nvPr/>
      </p:nvGrpSpPr>
      <p:grpSpPr>
        <a:xfrm>
          <a:off x="0" y="0"/>
          <a:ext cx="0" cy="0"/>
          <a:chOff x="0" y="0"/>
          <a:chExt cx="0" cy="0"/>
        </a:xfrm>
      </p:grpSpPr>
      <p:grpSp>
        <p:nvGrpSpPr>
          <p:cNvPr id="13" name="Groupe 12">
            <a:extLst>
              <a:ext uri="{FF2B5EF4-FFF2-40B4-BE49-F238E27FC236}">
                <a16:creationId xmlns:a16="http://schemas.microsoft.com/office/drawing/2014/main" id="{42411528-97A5-B8D0-B5E2-68BC63B6FD24}"/>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02473347-C23E-2610-B5E1-E063B6BEE07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B29CF74-0D07-D7F5-757D-94AF870675C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7EE52939-BA0D-9C31-45BD-1A71D34523A8}"/>
              </a:ext>
            </a:extLst>
          </p:cNvPr>
          <p:cNvSpPr txBox="1"/>
          <p:nvPr>
            <p:custDataLst>
              <p:tags r:id="rId1"/>
            </p:custDataLst>
          </p:nvPr>
        </p:nvSpPr>
        <p:spPr>
          <a:xfrm>
            <a:off x="834901" y="6289078"/>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a:t>
            </a:r>
          </a:p>
        </p:txBody>
      </p:sp>
      <p:sp>
        <p:nvSpPr>
          <p:cNvPr id="6" name="Titre 1">
            <a:extLst>
              <a:ext uri="{FF2B5EF4-FFF2-40B4-BE49-F238E27FC236}">
                <a16:creationId xmlns:a16="http://schemas.microsoft.com/office/drawing/2014/main" id="{84617273-D1BA-C96A-EDC1-E25F6611628D}"/>
              </a:ext>
            </a:extLst>
          </p:cNvPr>
          <p:cNvSpPr>
            <a:spLocks noGrp="1"/>
          </p:cNvSpPr>
          <p:nvPr>
            <p:ph type="title"/>
          </p:nvPr>
        </p:nvSpPr>
        <p:spPr>
          <a:xfrm>
            <a:off x="1572967" y="777795"/>
            <a:ext cx="7039188" cy="612000"/>
          </a:xfrm>
        </p:spPr>
        <p:txBody>
          <a:bodyPr>
            <a:normAutofit fontScale="90000"/>
          </a:bodyPr>
          <a:lstStyle/>
          <a:p>
            <a:r>
              <a:rPr lang="fr-FR" dirty="0">
                <a:solidFill>
                  <a:schemeClr val="tx1">
                    <a:lumMod val="65000"/>
                    <a:lumOff val="35000"/>
                  </a:schemeClr>
                </a:solidFill>
              </a:rPr>
              <a:t>Regarde les images. Je vais te dire des phrases  et tu vas me montrer les images qui correspondent :</a:t>
            </a:r>
            <a:br>
              <a:rPr lang="fr-FR" dirty="0">
                <a:solidFill>
                  <a:schemeClr val="tx1">
                    <a:lumMod val="65000"/>
                    <a:lumOff val="35000"/>
                  </a:schemeClr>
                </a:solidFill>
              </a:rPr>
            </a:br>
            <a:r>
              <a:rPr lang="fr-FR" dirty="0">
                <a:solidFill>
                  <a:schemeClr val="tx1">
                    <a:lumMod val="65000"/>
                    <a:lumOff val="35000"/>
                  </a:schemeClr>
                </a:solidFill>
              </a:rPr>
              <a:t> Salim a reçu des invités – </a:t>
            </a:r>
            <a:r>
              <a:rPr lang="fr-FR" dirty="0" err="1">
                <a:solidFill>
                  <a:schemeClr val="tx1">
                    <a:lumMod val="65000"/>
                    <a:lumOff val="35000"/>
                  </a:schemeClr>
                </a:solidFill>
              </a:rPr>
              <a:t>Majd</a:t>
            </a:r>
            <a:r>
              <a:rPr lang="fr-FR" dirty="0">
                <a:solidFill>
                  <a:schemeClr val="tx1">
                    <a:lumMod val="65000"/>
                    <a:lumOff val="35000"/>
                  </a:schemeClr>
                </a:solidFill>
              </a:rPr>
              <a:t> aide Salma à se lever – Salim souffle les bougies – Les élèves font la course – Amine et ses amis ont visité le zoo.</a:t>
            </a:r>
          </a:p>
        </p:txBody>
      </p:sp>
      <p:pic>
        <p:nvPicPr>
          <p:cNvPr id="3" name="Image 2">
            <a:extLst>
              <a:ext uri="{FF2B5EF4-FFF2-40B4-BE49-F238E27FC236}">
                <a16:creationId xmlns:a16="http://schemas.microsoft.com/office/drawing/2014/main" id="{1CF5F0C2-BA62-E02B-C12A-2AF7C4F88B61}"/>
              </a:ext>
            </a:extLst>
          </p:cNvPr>
          <p:cNvPicPr>
            <a:picLocks noChangeAspect="1"/>
          </p:cNvPicPr>
          <p:nvPr/>
        </p:nvPicPr>
        <p:blipFill>
          <a:blip r:embed="rId5">
            <a:extLst>
              <a:ext uri="{28A0092B-C50C-407E-A947-70E740481C1C}">
                <a14:useLocalDpi xmlns:a14="http://schemas.microsoft.com/office/drawing/2010/main" val="0"/>
              </a:ext>
            </a:extLst>
          </a:blip>
          <a:srcRect l="8837" t="9487" r="6217" b="11443"/>
          <a:stretch>
            <a:fillRect/>
          </a:stretch>
        </p:blipFill>
        <p:spPr>
          <a:xfrm flipH="1">
            <a:off x="3628704" y="1978650"/>
            <a:ext cx="2022793" cy="142328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Image 3">
            <a:extLst>
              <a:ext uri="{FF2B5EF4-FFF2-40B4-BE49-F238E27FC236}">
                <a16:creationId xmlns:a16="http://schemas.microsoft.com/office/drawing/2014/main" id="{3D828D92-A12D-AD69-4A28-5D8AD63B64EE}"/>
              </a:ext>
            </a:extLst>
          </p:cNvPr>
          <p:cNvPicPr>
            <a:picLocks noChangeAspect="1"/>
          </p:cNvPicPr>
          <p:nvPr/>
        </p:nvPicPr>
        <p:blipFill>
          <a:blip r:embed="rId6">
            <a:extLst>
              <a:ext uri="{28A0092B-C50C-407E-A947-70E740481C1C}">
                <a14:useLocalDpi xmlns:a14="http://schemas.microsoft.com/office/drawing/2010/main" val="0"/>
              </a:ext>
            </a:extLst>
          </a:blip>
          <a:srcRect l="4947" t="5328" r="4701" b="12923"/>
          <a:stretch>
            <a:fillRect/>
          </a:stretch>
        </p:blipFill>
        <p:spPr>
          <a:xfrm>
            <a:off x="4963196" y="3980725"/>
            <a:ext cx="2022793" cy="14132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Espace réservé pour une image  17">
            <a:extLst>
              <a:ext uri="{FF2B5EF4-FFF2-40B4-BE49-F238E27FC236}">
                <a16:creationId xmlns:a16="http://schemas.microsoft.com/office/drawing/2014/main" id="{E59C79AA-61C0-8546-5800-0D067D64F955}"/>
              </a:ext>
            </a:extLst>
          </p:cNvPr>
          <p:cNvPicPr>
            <a:picLocks noChangeAspect="1"/>
          </p:cNvPicPr>
          <p:nvPr/>
        </p:nvPicPr>
        <p:blipFill rotWithShape="1">
          <a:blip r:embed="rId7">
            <a:extLst>
              <a:ext uri="{28A0092B-C50C-407E-A947-70E740481C1C}">
                <a14:useLocalDpi xmlns:a14="http://schemas.microsoft.com/office/drawing/2010/main" val="0"/>
              </a:ext>
            </a:extLst>
          </a:blip>
          <a:srcRect l="8135" t="4132" r="4340" b="15691"/>
          <a:stretch>
            <a:fillRect/>
          </a:stretch>
        </p:blipFill>
        <p:spPr>
          <a:xfrm>
            <a:off x="6125665" y="1978650"/>
            <a:ext cx="2022793" cy="14132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 6">
            <a:extLst>
              <a:ext uri="{FF2B5EF4-FFF2-40B4-BE49-F238E27FC236}">
                <a16:creationId xmlns:a16="http://schemas.microsoft.com/office/drawing/2014/main" id="{E4F44AE3-734C-5C77-F42C-8AD5578FD95B}"/>
              </a:ext>
            </a:extLst>
          </p:cNvPr>
          <p:cNvPicPr>
            <a:picLocks noChangeAspect="1"/>
          </p:cNvPicPr>
          <p:nvPr/>
        </p:nvPicPr>
        <p:blipFill rotWithShape="1">
          <a:blip r:embed="rId8">
            <a:extLst>
              <a:ext uri="{28A0092B-C50C-407E-A947-70E740481C1C}">
                <a14:useLocalDpi xmlns:a14="http://schemas.microsoft.com/office/drawing/2010/main" val="0"/>
              </a:ext>
            </a:extLst>
          </a:blip>
          <a:srcRect l="6071" t="9597" r="5976" b="16806"/>
          <a:stretch>
            <a:fillRect/>
          </a:stretch>
        </p:blipFill>
        <p:spPr>
          <a:xfrm>
            <a:off x="2158014" y="3980725"/>
            <a:ext cx="2022792" cy="142328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 7">
            <a:extLst>
              <a:ext uri="{FF2B5EF4-FFF2-40B4-BE49-F238E27FC236}">
                <a16:creationId xmlns:a16="http://schemas.microsoft.com/office/drawing/2014/main" id="{F1578638-8D6F-3EE5-8095-D348E93AAE97}"/>
              </a:ext>
            </a:extLst>
          </p:cNvPr>
          <p:cNvPicPr>
            <a:picLocks noChangeAspect="1"/>
          </p:cNvPicPr>
          <p:nvPr/>
        </p:nvPicPr>
        <p:blipFill>
          <a:blip r:embed="rId9">
            <a:extLst>
              <a:ext uri="{28A0092B-C50C-407E-A947-70E740481C1C}">
                <a14:useLocalDpi xmlns:a14="http://schemas.microsoft.com/office/drawing/2010/main" val="0"/>
              </a:ext>
            </a:extLst>
          </a:blip>
          <a:srcRect l="7956" t="7414" r="5258" b="16391"/>
          <a:stretch>
            <a:fillRect/>
          </a:stretch>
        </p:blipFill>
        <p:spPr>
          <a:xfrm>
            <a:off x="1090958" y="1978650"/>
            <a:ext cx="2022792" cy="142328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632247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2F636-8E8D-D487-A4D9-137F52F3AF0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E4F698E-7334-4D79-0B0C-4CBEB991A11B}"/>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98B03C75-B45E-0084-A075-1AF8A83C53E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443809E-25CE-0DAB-0D35-19C769479DA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413121-EC4B-A27B-2357-C258389B455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3041FC79-D349-FEED-0D2B-6671C17BE301}"/>
              </a:ext>
            </a:extLst>
          </p:cNvPr>
          <p:cNvSpPr txBox="1"/>
          <p:nvPr>
            <p:custDataLst>
              <p:tags r:id="rId1"/>
            </p:custDataLst>
          </p:nvPr>
        </p:nvSpPr>
        <p:spPr>
          <a:xfrm>
            <a:off x="956038" y="2519474"/>
            <a:ext cx="7116418" cy="118494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Produire, à l’oral, des mots de vocabulaire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et les mettre dans des phrases </a:t>
            </a:r>
          </a:p>
        </p:txBody>
      </p:sp>
    </p:spTree>
    <p:extLst>
      <p:ext uri="{BB962C8B-B14F-4D97-AF65-F5344CB8AC3E}">
        <p14:creationId xmlns:p14="http://schemas.microsoft.com/office/powerpoint/2010/main" val="39620421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592910" y="755999"/>
            <a:ext cx="7264655" cy="612000"/>
          </a:xfrm>
        </p:spPr>
        <p:txBody>
          <a:bodyPr>
            <a:normAutofit/>
          </a:bodyPr>
          <a:lstStyle/>
          <a:p>
            <a:r>
              <a:rPr lang="fr-FR" dirty="0">
                <a:solidFill>
                  <a:schemeClr val="tx1">
                    <a:lumMod val="65000"/>
                    <a:lumOff val="35000"/>
                  </a:schemeClr>
                </a:solidFill>
              </a:rPr>
              <a:t>Mets ton doigt sur chaque image, dis-moi le mot en français et mets-le dans une phrase.</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 </a:t>
            </a:r>
            <a:endPar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endParaRPr>
          </a:p>
        </p:txBody>
      </p:sp>
      <p:pic>
        <p:nvPicPr>
          <p:cNvPr id="3" name="Image 2">
            <a:extLst>
              <a:ext uri="{FF2B5EF4-FFF2-40B4-BE49-F238E27FC236}">
                <a16:creationId xmlns:a16="http://schemas.microsoft.com/office/drawing/2014/main" id="{A3FC5BE8-F80E-977C-9E97-99C4E70E549B}"/>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a:fillRect/>
          </a:stretch>
        </p:blipFill>
        <p:spPr>
          <a:xfrm>
            <a:off x="1679925" y="1953275"/>
            <a:ext cx="1684571" cy="1842934"/>
          </a:xfrm>
          <a:prstGeom prst="rect">
            <a:avLst/>
          </a:prstGeom>
        </p:spPr>
      </p:pic>
      <p:pic>
        <p:nvPicPr>
          <p:cNvPr id="4" name="Image 3">
            <a:extLst>
              <a:ext uri="{FF2B5EF4-FFF2-40B4-BE49-F238E27FC236}">
                <a16:creationId xmlns:a16="http://schemas.microsoft.com/office/drawing/2014/main" id="{2187615B-9AA9-57FD-A81F-7D4B0F7330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23365" y="1958297"/>
            <a:ext cx="1712554" cy="1873547"/>
          </a:xfrm>
          <a:prstGeom prst="rect">
            <a:avLst/>
          </a:prstGeom>
        </p:spPr>
      </p:pic>
      <p:pic>
        <p:nvPicPr>
          <p:cNvPr id="6" name="Image 5">
            <a:extLst>
              <a:ext uri="{FF2B5EF4-FFF2-40B4-BE49-F238E27FC236}">
                <a16:creationId xmlns:a16="http://schemas.microsoft.com/office/drawing/2014/main" id="{74F9137B-9626-AA59-A2E6-BA361501BA20}"/>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a:fillRect/>
          </a:stretch>
        </p:blipFill>
        <p:spPr>
          <a:xfrm>
            <a:off x="5994789" y="1958486"/>
            <a:ext cx="1712554" cy="1873358"/>
          </a:xfrm>
          <a:prstGeom prst="rect">
            <a:avLst/>
          </a:prstGeom>
        </p:spPr>
      </p:pic>
      <p:pic>
        <p:nvPicPr>
          <p:cNvPr id="10" name="Espace réservé pour une image  13">
            <a:extLst>
              <a:ext uri="{FF2B5EF4-FFF2-40B4-BE49-F238E27FC236}">
                <a16:creationId xmlns:a16="http://schemas.microsoft.com/office/drawing/2014/main" id="{B5B834F2-7BF8-E34C-F51C-91305417A1E2}"/>
              </a:ext>
            </a:extLst>
          </p:cNvPr>
          <p:cNvPicPr>
            <a:picLocks noChangeAspect="1"/>
          </p:cNvPicPr>
          <p:nvPr/>
        </p:nvPicPr>
        <p:blipFill rotWithShape="1">
          <a:blip r:embed="rId8">
            <a:extLst>
              <a:ext uri="{28A0092B-C50C-407E-A947-70E740481C1C}">
                <a14:useLocalDpi xmlns:a14="http://schemas.microsoft.com/office/drawing/2010/main" val="0"/>
              </a:ext>
            </a:extLst>
          </a:blip>
          <a:srcRect l="-4695" r="-4695"/>
          <a:stretch>
            <a:fillRect/>
          </a:stretch>
        </p:blipFill>
        <p:spPr>
          <a:xfrm>
            <a:off x="2559794" y="4065295"/>
            <a:ext cx="1712554" cy="1842934"/>
          </a:xfrm>
          <a:prstGeom prst="rect">
            <a:avLst/>
          </a:prstGeom>
          <a:ln>
            <a:noFill/>
          </a:ln>
        </p:spPr>
      </p:pic>
      <p:pic>
        <p:nvPicPr>
          <p:cNvPr id="11" name="Image 10">
            <a:extLst>
              <a:ext uri="{FF2B5EF4-FFF2-40B4-BE49-F238E27FC236}">
                <a16:creationId xmlns:a16="http://schemas.microsoft.com/office/drawing/2014/main" id="{810BDA7B-E296-C365-1026-DB15CF5B526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71654" y="4065295"/>
            <a:ext cx="1712554" cy="1878636"/>
          </a:xfrm>
          <a:prstGeom prst="rect">
            <a:avLst/>
          </a:prstGeom>
        </p:spPr>
      </p:pic>
    </p:spTree>
    <p:extLst>
      <p:ext uri="{BB962C8B-B14F-4D97-AF65-F5344CB8AC3E}">
        <p14:creationId xmlns:p14="http://schemas.microsoft.com/office/powerpoint/2010/main" val="3494392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16704658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482193" y="5671114"/>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a:t>
            </a:r>
            <a:r>
              <a:rPr kumimoji="0" lang="fr-FR" sz="1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ecte</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a:t>
            </a:r>
            <a:br>
              <a:rPr lang="fr-FR" dirty="0">
                <a:solidFill>
                  <a:schemeClr val="tx1">
                    <a:lumMod val="65000"/>
                    <a:lumOff val="35000"/>
                  </a:schemeClr>
                </a:solidFill>
              </a:rPr>
            </a:br>
            <a:r>
              <a:rPr lang="fr-FR" sz="1400" i="1" dirty="0">
                <a:solidFill>
                  <a:schemeClr val="tx1">
                    <a:lumMod val="65000"/>
                    <a:lumOff val="35000"/>
                  </a:schemeClr>
                </a:solidFill>
              </a:rPr>
              <a:t>Proposer </a:t>
            </a:r>
            <a:r>
              <a:rPr lang="fr-FR" sz="1400" b="1" i="1" u="sng" dirty="0">
                <a:solidFill>
                  <a:schemeClr val="tx1">
                    <a:lumMod val="65000"/>
                    <a:lumOff val="35000"/>
                  </a:schemeClr>
                </a:solidFill>
              </a:rPr>
              <a:t>5</a:t>
            </a:r>
            <a:r>
              <a:rPr lang="fr-FR" sz="1400" i="1" u="sng" dirty="0">
                <a:solidFill>
                  <a:schemeClr val="tx1">
                    <a:lumMod val="65000"/>
                    <a:lumOff val="35000"/>
                  </a:schemeClr>
                </a:solidFill>
              </a:rPr>
              <a:t> questions </a:t>
            </a:r>
            <a:r>
              <a:rPr lang="fr-FR" sz="1400" i="1" dirty="0">
                <a:solidFill>
                  <a:schemeClr val="tx1">
                    <a:lumMod val="65000"/>
                    <a:lumOff val="35000"/>
                  </a:schemeClr>
                </a:solidFill>
              </a:rPr>
              <a:t>pour chaque élève.</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Titre 1">
            <a:extLst>
              <a:ext uri="{FF2B5EF4-FFF2-40B4-BE49-F238E27FC236}">
                <a16:creationId xmlns:a16="http://schemas.microsoft.com/office/drawing/2014/main" id="{D2F00B15-3645-D310-7DF2-CD5C7FA3AC63}"/>
              </a:ext>
            </a:extLst>
          </p:cNvPr>
          <p:cNvSpPr txBox="1">
            <a:spLocks/>
          </p:cNvSpPr>
          <p:nvPr/>
        </p:nvSpPr>
        <p:spPr>
          <a:xfrm>
            <a:off x="1721129" y="1889571"/>
            <a:ext cx="4765770" cy="3259971"/>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285750" indent="-285750" defTabSz="914400">
              <a:lnSpc>
                <a:spcPct val="150000"/>
              </a:lnSpc>
              <a:buFont typeface="Arial" panose="020B0604020202020204" pitchFamily="34" charset="0"/>
              <a:buChar char="•"/>
              <a:defRPr/>
            </a:pPr>
            <a:r>
              <a:rPr lang="fr-FR" sz="2000" b="1" dirty="0">
                <a:ln w="0"/>
                <a:solidFill>
                  <a:srgbClr val="2196B1"/>
                </a:solidFill>
                <a:latin typeface="Dosis SemiBold" pitchFamily="2" charset="0"/>
              </a:rPr>
              <a:t>Qu’est-ce que tu as fait hier à l’école ?  </a:t>
            </a:r>
          </a:p>
          <a:p>
            <a:pPr marL="285750" indent="-285750" defTabSz="914400">
              <a:lnSpc>
                <a:spcPct val="150000"/>
              </a:lnSpc>
              <a:buFont typeface="Arial" panose="020B0604020202020204" pitchFamily="34" charset="0"/>
              <a:buChar char="•"/>
              <a:defRPr/>
            </a:pPr>
            <a:r>
              <a:rPr lang="fr-FR" sz="2000" b="1" dirty="0">
                <a:ln w="0"/>
                <a:solidFill>
                  <a:srgbClr val="2196B1"/>
                </a:solidFill>
                <a:latin typeface="Dosis SemiBold" pitchFamily="2" charset="0"/>
              </a:rPr>
              <a:t>Tu étais où dimanche dernier ?</a:t>
            </a:r>
          </a:p>
          <a:p>
            <a:pPr marL="285750" indent="-285750" defTabSz="914400">
              <a:lnSpc>
                <a:spcPct val="150000"/>
              </a:lnSpc>
              <a:buFont typeface="Arial" panose="020B0604020202020204" pitchFamily="34" charset="0"/>
              <a:buChar char="•"/>
              <a:defRPr/>
            </a:pPr>
            <a:r>
              <a:rPr lang="fr-FR" sz="2000" b="1" dirty="0">
                <a:ln w="0"/>
                <a:solidFill>
                  <a:srgbClr val="2196B1"/>
                </a:solidFill>
                <a:latin typeface="Dosis SemiBold" pitchFamily="2" charset="0"/>
              </a:rPr>
              <a:t>Qu’est-ce que tu as vu au zoo ?</a:t>
            </a:r>
          </a:p>
          <a:p>
            <a:pPr marL="285750" indent="-285750" defTabSz="914400">
              <a:lnSpc>
                <a:spcPct val="150000"/>
              </a:lnSpc>
              <a:buFont typeface="Arial" panose="020B0604020202020204" pitchFamily="34" charset="0"/>
              <a:buChar char="•"/>
              <a:defRPr/>
            </a:pPr>
            <a:r>
              <a:rPr lang="fr-FR" sz="2000" b="1" dirty="0">
                <a:ln w="0"/>
                <a:solidFill>
                  <a:srgbClr val="2196B1"/>
                </a:solidFill>
                <a:latin typeface="Dosis SemiBold" pitchFamily="2" charset="0"/>
              </a:rPr>
              <a:t>Qu’est-ce que tu as à la ferme ?</a:t>
            </a:r>
          </a:p>
          <a:p>
            <a:pPr marL="285750" lvl="0" indent="-285750" defTabSz="914400">
              <a:lnSpc>
                <a:spcPct val="150000"/>
              </a:lnSpc>
              <a:buFont typeface="Arial" panose="020B0604020202020204" pitchFamily="34" charset="0"/>
              <a:buChar char="•"/>
              <a:defRPr/>
            </a:pPr>
            <a:r>
              <a:rPr lang="fr-FR" sz="2000" b="1" dirty="0">
                <a:ln w="0"/>
                <a:solidFill>
                  <a:srgbClr val="2196B1"/>
                </a:solidFill>
                <a:latin typeface="Dosis SemiBold" pitchFamily="2" charset="0"/>
              </a:rPr>
              <a:t> Comment était ton anniversaire ?</a:t>
            </a:r>
          </a:p>
          <a:p>
            <a:pPr marL="285750" lvl="0" indent="-285750" defTabSz="914400">
              <a:lnSpc>
                <a:spcPct val="150000"/>
              </a:lnSpc>
              <a:buFont typeface="Arial" panose="020B0604020202020204" pitchFamily="34" charset="0"/>
              <a:buChar char="•"/>
              <a:defRPr/>
            </a:pPr>
            <a:r>
              <a:rPr lang="fr-FR" sz="2000" b="1" dirty="0">
                <a:ln w="0"/>
                <a:solidFill>
                  <a:srgbClr val="2196B1"/>
                </a:solidFill>
                <a:latin typeface="Dosis SemiBold" pitchFamily="2" charset="0"/>
              </a:rPr>
              <a:t>Quels sont les cadeaux que tu as reçus ?</a:t>
            </a:r>
            <a:endParaRPr lang="fr-FR" sz="1800" b="1" dirty="0">
              <a:ln w="0"/>
              <a:solidFill>
                <a:srgbClr val="2196B1"/>
              </a:solidFill>
              <a:latin typeface="Dosis SemiBold" pitchFamily="2" charset="0"/>
            </a:endParaRPr>
          </a:p>
        </p:txBody>
      </p:sp>
    </p:spTree>
    <p:extLst>
      <p:ext uri="{BB962C8B-B14F-4D97-AF65-F5344CB8AC3E}">
        <p14:creationId xmlns:p14="http://schemas.microsoft.com/office/powerpoint/2010/main" val="27113653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67216-FE8A-B674-CF26-626FE4A205D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490E60A-C898-7409-70FF-2332C3B1E6F9}"/>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BEEDDF-2D01-99BE-6C85-2496BDEB505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252BC2F8-4DB1-BD32-5AF1-7E9AABE0B01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0D3DEC73-E0F6-3109-412C-625FD6E1EE07}"/>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F6A8576B-61F2-3226-7B04-A5F61FE0CF1F}"/>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Prendre la parole pour partager des informations</a:t>
            </a:r>
          </a:p>
        </p:txBody>
      </p:sp>
    </p:spTree>
    <p:extLst>
      <p:ext uri="{BB962C8B-B14F-4D97-AF65-F5344CB8AC3E}">
        <p14:creationId xmlns:p14="http://schemas.microsoft.com/office/powerpoint/2010/main" val="1331586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C6CADC4-F7E4-6EEC-5D00-DE01A4ABE26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a:extLst>
              <a:ext uri="{FF2B5EF4-FFF2-40B4-BE49-F238E27FC236}">
                <a16:creationId xmlns:a16="http://schemas.microsoft.com/office/drawing/2014/main" id="{696D8FEE-93B5-3CB3-9E3F-62D8A8C05521}"/>
              </a:ext>
            </a:extLst>
          </p:cNvPr>
          <p:cNvPicPr>
            <a:picLocks noChangeAspect="1"/>
          </p:cNvPicPr>
          <p:nvPr/>
        </p:nvPicPr>
        <p:blipFill>
          <a:blip r:embed="rId3"/>
          <a:stretch>
            <a:fillRect/>
          </a:stretch>
        </p:blipFill>
        <p:spPr>
          <a:xfrm>
            <a:off x="3781474" y="3498799"/>
            <a:ext cx="1581052" cy="2371578"/>
          </a:xfrm>
          <a:prstGeom prst="rect">
            <a:avLst/>
          </a:prstGeom>
        </p:spPr>
      </p:pic>
      <p:pic>
        <p:nvPicPr>
          <p:cNvPr id="5" name="Image 4">
            <a:extLst>
              <a:ext uri="{FF2B5EF4-FFF2-40B4-BE49-F238E27FC236}">
                <a16:creationId xmlns:a16="http://schemas.microsoft.com/office/drawing/2014/main" id="{B0D574E0-A900-B463-96EE-BA5E8D9BBA4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121474" y="2714045"/>
            <a:ext cx="938876" cy="1048901"/>
          </a:xfrm>
          <a:prstGeom prst="rect">
            <a:avLst/>
          </a:prstGeom>
        </p:spPr>
      </p:pic>
      <p:sp>
        <p:nvSpPr>
          <p:cNvPr id="6" name="Rectangle 5">
            <a:extLst>
              <a:ext uri="{FF2B5EF4-FFF2-40B4-BE49-F238E27FC236}">
                <a16:creationId xmlns:a16="http://schemas.microsoft.com/office/drawing/2014/main" id="{BB0D36A3-3EFB-8A12-58A2-50284FE3DB21}"/>
              </a:ext>
            </a:extLst>
          </p:cNvPr>
          <p:cNvSpPr/>
          <p:nvPr/>
        </p:nvSpPr>
        <p:spPr>
          <a:xfrm>
            <a:off x="2402913" y="6220014"/>
            <a:ext cx="4572000" cy="307777"/>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1</a:t>
            </a:r>
            <a:r>
              <a:rPr kumimoji="0" lang="fr-FR" sz="1400" b="1" i="0" u="none" strike="noStrike" kern="1200" cap="none" spc="0" normalizeH="0" baseline="0" noProof="0" dirty="0">
                <a:ln>
                  <a:noFill/>
                </a:ln>
                <a:solidFill>
                  <a:srgbClr val="205867"/>
                </a:solidFill>
                <a:effectLst/>
                <a:uLnTx/>
                <a:uFillTx/>
                <a:latin typeface="Dosis" pitchFamily="2" charset="0"/>
                <a:ea typeface="+mn-ea"/>
                <a:cs typeface="+mn-cs"/>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  2 points (10 pts)</a:t>
            </a: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itre 1">
            <a:extLst>
              <a:ext uri="{FF2B5EF4-FFF2-40B4-BE49-F238E27FC236}">
                <a16:creationId xmlns:a16="http://schemas.microsoft.com/office/drawing/2014/main" id="{49A463F1-4CB9-741B-3BAA-883DD64F4646}"/>
              </a:ext>
            </a:extLst>
          </p:cNvPr>
          <p:cNvSpPr txBox="1">
            <a:spLocks/>
          </p:cNvSpPr>
          <p:nvPr/>
        </p:nvSpPr>
        <p:spPr>
          <a:xfrm>
            <a:off x="1550086" y="761878"/>
            <a:ext cx="7230360" cy="612000"/>
          </a:xfrm>
          <a:prstGeom prst="rect">
            <a:avLst/>
          </a:prstGeom>
        </p:spPr>
        <p:txBody>
          <a:bodyPr vert="horz" lIns="91440" tIns="45720" rIns="91440" bIns="45720" rtlCol="0" anchor="ctr">
            <a:normAutofit fontScale="90000"/>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r>
              <a:rPr lang="fr-FR" dirty="0">
                <a:solidFill>
                  <a:schemeClr val="tx1">
                    <a:lumMod val="65000"/>
                    <a:lumOff val="35000"/>
                  </a:schemeClr>
                </a:solidFill>
              </a:rPr>
              <a:t>Parle de ce que tu as fait en classe, de l’endroit où tu étais le weekend dernier, de ce que tu as fait et ce que as vu et de ton anniversaire. Tu dois dire </a:t>
            </a:r>
            <a:r>
              <a:rPr lang="fr-FR" b="1" dirty="0">
                <a:solidFill>
                  <a:schemeClr val="tx1">
                    <a:lumMod val="65000"/>
                    <a:lumOff val="35000"/>
                  </a:schemeClr>
                </a:solidFill>
              </a:rPr>
              <a:t>5 phrases</a:t>
            </a:r>
            <a:r>
              <a:rPr lang="fr-FR" dirty="0">
                <a:solidFill>
                  <a:schemeClr val="tx1">
                    <a:lumMod val="65000"/>
                    <a:lumOff val="35000"/>
                  </a:schemeClr>
                </a:solidFill>
              </a:rPr>
              <a:t>. </a:t>
            </a:r>
            <a:r>
              <a:rPr lang="fr-FR" i="1" u="sng" dirty="0">
                <a:solidFill>
                  <a:schemeClr val="tx1">
                    <a:lumMod val="65000"/>
                    <a:lumOff val="35000"/>
                  </a:schemeClr>
                </a:solidFill>
              </a:rPr>
              <a:t>L’enseignant explique la situation à l’apprenant.</a:t>
            </a:r>
          </a:p>
        </p:txBody>
      </p:sp>
      <p:sp>
        <p:nvSpPr>
          <p:cNvPr id="4" name="ZoneTexte 3">
            <a:extLst>
              <a:ext uri="{FF2B5EF4-FFF2-40B4-BE49-F238E27FC236}">
                <a16:creationId xmlns:a16="http://schemas.microsoft.com/office/drawing/2014/main" id="{2C4A5943-D0C1-208D-CD48-E45F14C5AA2F}"/>
              </a:ext>
            </a:extLst>
          </p:cNvPr>
          <p:cNvSpPr txBox="1"/>
          <p:nvPr/>
        </p:nvSpPr>
        <p:spPr>
          <a:xfrm>
            <a:off x="922945" y="1947100"/>
            <a:ext cx="7298110"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de ce que tu as fait en classe</a:t>
            </a:r>
            <a:r>
              <a:rPr lang="fr-FR" dirty="0">
                <a:solidFill>
                  <a:srgbClr val="5B9BD5">
                    <a:lumMod val="50000"/>
                  </a:srgbClr>
                </a:solidFill>
                <a:latin typeface="Dosis Medium" pitchFamily="2" charset="0"/>
              </a:rPr>
              <a:t>,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de l’endroit où tu étais le weekend dernier, </a:t>
            </a:r>
            <a:r>
              <a:rPr lang="fr-FR" dirty="0">
                <a:solidFill>
                  <a:srgbClr val="5B9BD5">
                    <a:lumMod val="50000"/>
                  </a:srgbClr>
                </a:solidFill>
                <a:latin typeface="Dosis Medium" pitchFamily="2" charset="0"/>
              </a:rPr>
              <a:t>de ce que tu as fait et ce que tu as vu et de ton anniversaire. </a:t>
            </a:r>
            <a:endPar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3114389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8546</TotalTime>
  <Words>1833</Words>
  <Application>Microsoft Office PowerPoint</Application>
  <PresentationFormat>Affichage à l'écran (4:3)</PresentationFormat>
  <Paragraphs>198</Paragraphs>
  <Slides>47</Slides>
  <Notes>2</Notes>
  <HiddenSlides>0</HiddenSlides>
  <MMClips>5</MMClips>
  <ScaleCrop>false</ScaleCrop>
  <HeadingPairs>
    <vt:vector size="6" baseType="variant">
      <vt:variant>
        <vt:lpstr>Polices utilisées</vt:lpstr>
      </vt:variant>
      <vt:variant>
        <vt:i4>10</vt:i4>
      </vt:variant>
      <vt:variant>
        <vt:lpstr>Thème</vt:lpstr>
      </vt:variant>
      <vt:variant>
        <vt:i4>17</vt:i4>
      </vt:variant>
      <vt:variant>
        <vt:lpstr>Titres des diapositives</vt:lpstr>
      </vt:variant>
      <vt:variant>
        <vt:i4>47</vt:i4>
      </vt:variant>
    </vt:vector>
  </HeadingPairs>
  <TitlesOfParts>
    <vt:vector size="74" baseType="lpstr">
      <vt:lpstr>Dosis</vt:lpstr>
      <vt:lpstr>Dosis SemiBold</vt:lpstr>
      <vt:lpstr>Aptos Display</vt:lpstr>
      <vt:lpstr>Dosis ExtraBold</vt:lpstr>
      <vt:lpstr>Mistral</vt:lpstr>
      <vt:lpstr>Aptos</vt:lpstr>
      <vt:lpstr>Wingdings</vt:lpstr>
      <vt:lpstr>Dosis Medium</vt:lpstr>
      <vt:lpstr>Calibri</vt:lpstr>
      <vt:lpstr>Arial</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1_Env-Enseignant</vt:lpstr>
      <vt:lpstr>3_Lecture</vt:lpstr>
      <vt:lpstr>2_Env-Enseignant</vt:lpstr>
      <vt:lpstr>5_New Voc_01-Livret</vt:lpstr>
      <vt:lpstr>1_Révision</vt:lpstr>
      <vt:lpstr>6_New Voc_01-Livret</vt:lpstr>
      <vt:lpstr>Présentation PowerPoint</vt:lpstr>
      <vt:lpstr>Il convient de lancer le mode diaporama pour la diffusion de la leçon en classe</vt:lpstr>
      <vt:lpstr>Pictogrammes</vt:lpstr>
      <vt:lpstr>Contenu de la semaine de soutien </vt:lpstr>
      <vt:lpstr>Organisation de la semaine 5</vt:lpstr>
      <vt:lpstr>Plan de la séance 2</vt:lpstr>
      <vt:lpstr>Présentation PowerPoint</vt:lpstr>
      <vt:lpstr>Bonjour les enfants. Aujourd’hui, nous allons commencer une nouvelle séance de révision. Soyez attentifs.</vt:lpstr>
      <vt:lpstr>Maintenant, c’est l’activité des questions en rafale. Je vais désigner des élèves au hasard pour répondre. Tenez-vous prêts. </vt:lpstr>
      <vt:lpstr>Qu’est-ce que tu as fait hier à l’école ?</vt:lpstr>
      <vt:lpstr>Qu’est-ce que tu as fait après l’école ?</vt:lpstr>
      <vt:lpstr>Tu es allé(e) où avec ta classe ?</vt:lpstr>
      <vt:lpstr>Qu’est-ce que tu as vu au zoo ?</vt:lpstr>
      <vt:lpstr>Tu es allé(e) où avec ta famille ?</vt:lpstr>
      <vt:lpstr>Qu’est-ce que tu as vu à la ferme ?</vt:lpstr>
      <vt:lpstr>Tu étais où le weekend dernier ?</vt:lpstr>
      <vt:lpstr>Qu’est-ce que tu as fait avec ton cousin ?</vt:lpstr>
      <vt:lpstr>Comment était ton anniversaire ?</vt:lpstr>
      <vt:lpstr>Comment était la fête ?</vt:lpstr>
      <vt:lpstr>Quels sont les cadeaux que tu as reçus ?</vt:lpstr>
      <vt:lpstr>Prenez vos livrets à la page 107.</vt:lpstr>
      <vt:lpstr>Maintenant, tout le monde participe. Chacun pose à l’autre les questions suivantes.</vt:lpstr>
      <vt:lpstr>Plan de la séance</vt:lpstr>
      <vt:lpstr>Maintenant, vous allez prendre la parole pour parler de ce qu’on a fait en classe, de l’endroit où on était le weekend dernier, de ce qu’on a vu au zoo et à la ferme et de notre anniversaire. On va le faire en 3 étapes. Soyez attentifs. </vt:lpstr>
      <vt:lpstr>Etape 1. Je vais vous expliquer la situation. </vt:lpstr>
      <vt:lpstr>Etape 2.  Chacun réfléchit silencieusement à ce qu’il va dire dans sa prise de parole.</vt:lpstr>
      <vt:lpstr>Etape 3.  Maintenant, vous allez prendre la parole. Qui veut passer au tableau ? </vt:lpstr>
      <vt:lpstr>Prenez vos livrets à la page 107.</vt:lpstr>
      <vt:lpstr>Maintenant, tout le monde participe. Chacun parle de ce qu’il a fait en classe, de l’endroit où il était le weekend dernier, de ce qu’il a fait et de ce qu’il a vu et de son anniversaire, comme Salma et Karim.</vt:lpstr>
      <vt:lpstr>La séance d’aujourd’hui est terminée. À la maison, lisez et recopiez les paragraphes dans vos cahiers.</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Présentation PowerPoint</vt:lpstr>
      <vt:lpstr>Regarde les images. Je vais te dire des mots et tu vas me montrer les images qui correspondent : un bouquet de fleurs – un cri – les invités – un lac – les matières.</vt:lpstr>
      <vt:lpstr>Présentation PowerPoint</vt:lpstr>
      <vt:lpstr>Regarde les images. Je vais te dire des phrases  et tu vas me montrer les images qui correspondent :  Salim a reçu des invités – Majd aide Salma à se lever – Salim souffle les bougies – Les élèves font la course – Amine et ses amis ont visité le zoo.</vt:lpstr>
      <vt:lpstr>Présentation PowerPoint</vt:lpstr>
      <vt:lpstr>Mets ton doigt sur chaque image, dis-moi le mot en français et mets-le dans une phrase.</vt:lpstr>
      <vt:lpstr>Présentation PowerPoint</vt:lpstr>
      <vt:lpstr>Je vais te poser des questions et tu dois répondre correctement. Proposer 5 questions pour chaque élève.</vt:lpstr>
      <vt:lpstr>Présentation PowerPoint</vt:lpstr>
      <vt:lpstr>Présentation PowerPoint</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Adam Hakim</dc:creator>
  <cp:lastModifiedBy>KHALID.RAMNI</cp:lastModifiedBy>
  <cp:revision>40</cp:revision>
  <cp:lastPrinted>2025-08-13T10:11:39Z</cp:lastPrinted>
  <dcterms:created xsi:type="dcterms:W3CDTF">2025-08-01T12:31:49Z</dcterms:created>
  <dcterms:modified xsi:type="dcterms:W3CDTF">2026-04-20T19:35:22Z</dcterms:modified>
</cp:coreProperties>
</file>