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10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11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2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3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14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5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6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86" r:id="rId11"/>
    <p:sldMasterId id="2147483798" r:id="rId12"/>
    <p:sldMasterId id="2147483808" r:id="rId13"/>
    <p:sldMasterId id="2147483818" r:id="rId14"/>
    <p:sldMasterId id="2147483826" r:id="rId15"/>
    <p:sldMasterId id="2147483831" r:id="rId16"/>
    <p:sldMasterId id="2147483845" r:id="rId17"/>
  </p:sldMasterIdLst>
  <p:notesMasterIdLst>
    <p:notesMasterId r:id="rId76"/>
  </p:notesMasterIdLst>
  <p:sldIdLst>
    <p:sldId id="257" r:id="rId18"/>
    <p:sldId id="1029" r:id="rId19"/>
    <p:sldId id="951" r:id="rId20"/>
    <p:sldId id="954" r:id="rId21"/>
    <p:sldId id="1333" r:id="rId22"/>
    <p:sldId id="1000" r:id="rId23"/>
    <p:sldId id="1146" r:id="rId24"/>
    <p:sldId id="1147" r:id="rId25"/>
    <p:sldId id="1116" r:id="rId26"/>
    <p:sldId id="1200" r:id="rId27"/>
    <p:sldId id="1117" r:id="rId28"/>
    <p:sldId id="1201" r:id="rId29"/>
    <p:sldId id="1130" r:id="rId30"/>
    <p:sldId id="1202" r:id="rId31"/>
    <p:sldId id="1132" r:id="rId32"/>
    <p:sldId id="1229" r:id="rId33"/>
    <p:sldId id="1208" r:id="rId34"/>
    <p:sldId id="1203" r:id="rId35"/>
    <p:sldId id="1198" r:id="rId36"/>
    <p:sldId id="1206" r:id="rId37"/>
    <p:sldId id="1159" r:id="rId38"/>
    <p:sldId id="1230" r:id="rId39"/>
    <p:sldId id="1231" r:id="rId40"/>
    <p:sldId id="1232" r:id="rId41"/>
    <p:sldId id="1124" r:id="rId42"/>
    <p:sldId id="1233" r:id="rId43"/>
    <p:sldId id="1166" r:id="rId44"/>
    <p:sldId id="1234" r:id="rId45"/>
    <p:sldId id="1006" r:id="rId46"/>
    <p:sldId id="1209" r:id="rId47"/>
    <p:sldId id="1210" r:id="rId48"/>
    <p:sldId id="1211" r:id="rId49"/>
    <p:sldId id="1212" r:id="rId50"/>
    <p:sldId id="1213" r:id="rId51"/>
    <p:sldId id="1214" r:id="rId52"/>
    <p:sldId id="1221" r:id="rId53"/>
    <p:sldId id="1222" r:id="rId54"/>
    <p:sldId id="1219" r:id="rId55"/>
    <p:sldId id="1220" r:id="rId56"/>
    <p:sldId id="1235" r:id="rId57"/>
    <p:sldId id="1236" r:id="rId58"/>
    <p:sldId id="1237" r:id="rId59"/>
    <p:sldId id="1238" r:id="rId60"/>
    <p:sldId id="1008" r:id="rId61"/>
    <p:sldId id="964" r:id="rId62"/>
    <p:sldId id="1009" r:id="rId63"/>
    <p:sldId id="1010" r:id="rId64"/>
    <p:sldId id="1263" r:id="rId65"/>
    <p:sldId id="1262" r:id="rId66"/>
    <p:sldId id="1269" r:id="rId67"/>
    <p:sldId id="1266" r:id="rId68"/>
    <p:sldId id="1267" r:id="rId69"/>
    <p:sldId id="1274" r:id="rId70"/>
    <p:sldId id="1258" r:id="rId71"/>
    <p:sldId id="1276" r:id="rId72"/>
    <p:sldId id="1259" r:id="rId73"/>
    <p:sldId id="1287" r:id="rId74"/>
    <p:sldId id="689" r:id="rId75"/>
  </p:sldIdLst>
  <p:sldSz cx="9144000" cy="6858000" type="screen4x3"/>
  <p:notesSz cx="6735763" cy="9866313"/>
  <p:embeddedFontLst>
    <p:embeddedFont>
      <p:font typeface="Dosis" pitchFamily="2" charset="0"/>
      <p:regular r:id="rId77"/>
      <p:bold r:id="rId78"/>
    </p:embeddedFont>
    <p:embeddedFont>
      <p:font typeface="Dosis ExtraBold" pitchFamily="2" charset="0"/>
      <p:bold r:id="rId79"/>
    </p:embeddedFont>
    <p:embeddedFont>
      <p:font typeface="Dosis Medium" pitchFamily="2" charset="0"/>
      <p:regular r:id="rId80"/>
    </p:embeddedFont>
    <p:embeddedFont>
      <p:font typeface="Dosis SemiBold" pitchFamily="2" charset="0"/>
      <p:bold r:id="rId81"/>
    </p:embeddedFont>
    <p:embeddedFont>
      <p:font typeface="Mistral" panose="03090702030407020403" pitchFamily="66" charset="0"/>
      <p:regular r:id="rId8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B5377"/>
    <a:srgbClr val="424D7B"/>
    <a:srgbClr val="565F88"/>
    <a:srgbClr val="2196B1"/>
    <a:srgbClr val="2AB6D7"/>
    <a:srgbClr val="55B7DE"/>
    <a:srgbClr val="A1A6BC"/>
    <a:srgbClr val="F26553"/>
    <a:srgbClr val="E8423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7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795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slide" Target="slides/slide22.xml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63" Type="http://schemas.openxmlformats.org/officeDocument/2006/relationships/slide" Target="slides/slide46.xml"/><Relationship Id="rId68" Type="http://schemas.openxmlformats.org/officeDocument/2006/relationships/slide" Target="slides/slide51.xml"/><Relationship Id="rId76" Type="http://schemas.openxmlformats.org/officeDocument/2006/relationships/notesMaster" Target="notesMasters/notesMaster1.xml"/><Relationship Id="rId8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4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2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66" Type="http://schemas.openxmlformats.org/officeDocument/2006/relationships/slide" Target="slides/slide49.xml"/><Relationship Id="rId74" Type="http://schemas.openxmlformats.org/officeDocument/2006/relationships/slide" Target="slides/slide57.xml"/><Relationship Id="rId79" Type="http://schemas.openxmlformats.org/officeDocument/2006/relationships/font" Target="fonts/font3.fntdata"/><Relationship Id="rId87" Type="http://schemas.microsoft.com/office/2018/10/relationships/authors" Target="author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4.xml"/><Relationship Id="rId82" Type="http://schemas.openxmlformats.org/officeDocument/2006/relationships/font" Target="fonts/font6.fntdata"/><Relationship Id="rId19" Type="http://schemas.openxmlformats.org/officeDocument/2006/relationships/slide" Target="slides/slide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56" Type="http://schemas.openxmlformats.org/officeDocument/2006/relationships/slide" Target="slides/slide39.xml"/><Relationship Id="rId64" Type="http://schemas.openxmlformats.org/officeDocument/2006/relationships/slide" Target="slides/slide47.xml"/><Relationship Id="rId69" Type="http://schemas.openxmlformats.org/officeDocument/2006/relationships/slide" Target="slides/slide52.xml"/><Relationship Id="rId77" Type="http://schemas.openxmlformats.org/officeDocument/2006/relationships/font" Target="fonts/font1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72" Type="http://schemas.openxmlformats.org/officeDocument/2006/relationships/slide" Target="slides/slide55.xml"/><Relationship Id="rId80" Type="http://schemas.openxmlformats.org/officeDocument/2006/relationships/font" Target="fonts/font4.fntdata"/><Relationship Id="rId85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slide" Target="slides/slide42.xml"/><Relationship Id="rId67" Type="http://schemas.openxmlformats.org/officeDocument/2006/relationships/slide" Target="slides/slide50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slide" Target="slides/slide45.xml"/><Relationship Id="rId70" Type="http://schemas.openxmlformats.org/officeDocument/2006/relationships/slide" Target="slides/slide53.xml"/><Relationship Id="rId75" Type="http://schemas.openxmlformats.org/officeDocument/2006/relationships/slide" Target="slides/slide58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73" Type="http://schemas.openxmlformats.org/officeDocument/2006/relationships/slide" Target="slides/slide56.xml"/><Relationship Id="rId78" Type="http://schemas.openxmlformats.org/officeDocument/2006/relationships/font" Target="fonts/font2.fntdata"/><Relationship Id="rId81" Type="http://schemas.openxmlformats.org/officeDocument/2006/relationships/font" Target="fonts/font5.fntdata"/><Relationship Id="rId8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961551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463080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092820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563077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957986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629539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406496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298997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076610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247372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546802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44109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092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3097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708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8257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5337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784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32623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4656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9745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399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7038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93271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1231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66913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43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21515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2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5.xml"/><Relationship Id="rId9" Type="http://schemas.openxmlformats.org/officeDocument/2006/relationships/image" Target="../media/image1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1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9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8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7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7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96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theme" Target="../theme/theme14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104.xml"/><Relationship Id="rId9" Type="http://schemas.openxmlformats.org/officeDocument/2006/relationships/image" Target="../media/image4.jp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110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9.jpg"/><Relationship Id="rId5" Type="http://schemas.openxmlformats.org/officeDocument/2006/relationships/theme" Target="../theme/theme15.xml"/><Relationship Id="rId4" Type="http://schemas.openxmlformats.org/officeDocument/2006/relationships/slideLayout" Target="../slideLayouts/slideLayout111.xml"/><Relationship Id="rId9" Type="http://schemas.openxmlformats.org/officeDocument/2006/relationships/image" Target="../media/image12.pn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7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image" Target="../media/image9.jpg"/><Relationship Id="rId5" Type="http://schemas.openxmlformats.org/officeDocument/2006/relationships/theme" Target="../theme/theme17.xml"/><Relationship Id="rId4" Type="http://schemas.openxmlformats.org/officeDocument/2006/relationships/slideLayout" Target="../slideLayouts/slideLayout1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69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1984985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A01640-1FE6-A6F2-6998-E26FE31BDE6B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99B5D88-2250-8E46-8309-D0265065448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9687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9944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23879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48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3733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041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  <p:sldLayoutId id="214748384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72398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4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microsoft.com/office/2007/relationships/media" Target="../media/media2.mp4"/><Relationship Id="rId7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6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3" Type="http://schemas.openxmlformats.org/officeDocument/2006/relationships/image" Target="../media/image37.png"/><Relationship Id="rId7" Type="http://schemas.openxmlformats.org/officeDocument/2006/relationships/image" Target="../media/image43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2.jpg"/><Relationship Id="rId5" Type="http://schemas.openxmlformats.org/officeDocument/2006/relationships/image" Target="../media/image41.jpg"/><Relationship Id="rId4" Type="http://schemas.openxmlformats.org/officeDocument/2006/relationships/image" Target="../media/image40.png"/><Relationship Id="rId9" Type="http://schemas.openxmlformats.org/officeDocument/2006/relationships/image" Target="../media/image45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40.png"/><Relationship Id="rId7" Type="http://schemas.openxmlformats.org/officeDocument/2006/relationships/image" Target="../media/image44.jp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37.png"/><Relationship Id="rId7" Type="http://schemas.openxmlformats.org/officeDocument/2006/relationships/image" Target="../media/image50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9.jpg"/><Relationship Id="rId5" Type="http://schemas.openxmlformats.org/officeDocument/2006/relationships/image" Target="../media/image48.jpg"/><Relationship Id="rId4" Type="http://schemas.openxmlformats.org/officeDocument/2006/relationships/image" Target="../media/image47.jpg"/><Relationship Id="rId9" Type="http://schemas.openxmlformats.org/officeDocument/2006/relationships/image" Target="../media/image52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g"/><Relationship Id="rId3" Type="http://schemas.openxmlformats.org/officeDocument/2006/relationships/image" Target="../media/image47.jpg"/><Relationship Id="rId7" Type="http://schemas.openxmlformats.org/officeDocument/2006/relationships/image" Target="../media/image51.jp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0.jpg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7.png"/><Relationship Id="rId7" Type="http://schemas.openxmlformats.org/officeDocument/2006/relationships/image" Target="../media/image5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7.png"/><Relationship Id="rId7" Type="http://schemas.openxmlformats.org/officeDocument/2006/relationships/image" Target="../media/image6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7.png"/><Relationship Id="rId7" Type="http://schemas.openxmlformats.org/officeDocument/2006/relationships/image" Target="../media/image6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37.png"/><Relationship Id="rId7" Type="http://schemas.openxmlformats.org/officeDocument/2006/relationships/image" Target="../media/image7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37.png"/><Relationship Id="rId7" Type="http://schemas.openxmlformats.org/officeDocument/2006/relationships/image" Target="../media/image8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Relationship Id="rId9" Type="http://schemas.openxmlformats.org/officeDocument/2006/relationships/image" Target="../media/image8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37.png"/><Relationship Id="rId7" Type="http://schemas.openxmlformats.org/officeDocument/2006/relationships/image" Target="../media/image8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Relationship Id="rId9" Type="http://schemas.openxmlformats.org/officeDocument/2006/relationships/image" Target="../media/image9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5.xml"/><Relationship Id="rId5" Type="http://schemas.openxmlformats.org/officeDocument/2006/relationships/image" Target="../media/image35.png"/><Relationship Id="rId4" Type="http://schemas.openxmlformats.org/officeDocument/2006/relationships/image" Target="../media/image9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1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51.jpg"/><Relationship Id="rId4" Type="http://schemas.openxmlformats.org/officeDocument/2006/relationships/image" Target="../media/image50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55.png"/><Relationship Id="rId4" Type="http://schemas.openxmlformats.org/officeDocument/2006/relationships/image" Target="../media/image5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58.png"/><Relationship Id="rId4" Type="http://schemas.openxmlformats.org/officeDocument/2006/relationships/image" Target="../media/image5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74.png"/><Relationship Id="rId4" Type="http://schemas.openxmlformats.org/officeDocument/2006/relationships/image" Target="../media/image7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4.png"/><Relationship Id="rId5" Type="http://schemas.openxmlformats.org/officeDocument/2006/relationships/image" Target="../media/image70.png"/><Relationship Id="rId4" Type="http://schemas.openxmlformats.org/officeDocument/2006/relationships/image" Target="../media/image6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9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06.xml"/><Relationship Id="rId6" Type="http://schemas.openxmlformats.org/officeDocument/2006/relationships/image" Target="../media/image35.png"/><Relationship Id="rId5" Type="http://schemas.openxmlformats.org/officeDocument/2006/relationships/image" Target="../media/image32.png"/><Relationship Id="rId4" Type="http://schemas.openxmlformats.org/officeDocument/2006/relationships/image" Target="../media/image9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0.xml"/><Relationship Id="rId4" Type="http://schemas.openxmlformats.org/officeDocument/2006/relationships/image" Target="../media/image2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10.xml"/><Relationship Id="rId4" Type="http://schemas.openxmlformats.org/officeDocument/2006/relationships/image" Target="../media/image3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7.png"/><Relationship Id="rId5" Type="http://schemas.openxmlformats.org/officeDocument/2006/relationships/image" Target="../media/image95.png"/><Relationship Id="rId4" Type="http://schemas.openxmlformats.org/officeDocument/2006/relationships/image" Target="../media/image38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2.xml"/><Relationship Id="rId4" Type="http://schemas.openxmlformats.org/officeDocument/2006/relationships/image" Target="../media/image9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36.png"/><Relationship Id="rId7" Type="http://schemas.openxmlformats.org/officeDocument/2006/relationships/image" Target="../media/image69.png"/><Relationship Id="rId2" Type="http://schemas.openxmlformats.org/officeDocument/2006/relationships/slideLayout" Target="../slideLayouts/slideLayout123.xml"/><Relationship Id="rId1" Type="http://schemas.openxmlformats.org/officeDocument/2006/relationships/tags" Target="../tags/tag7.xml"/><Relationship Id="rId6" Type="http://schemas.openxmlformats.org/officeDocument/2006/relationships/image" Target="../media/image67.png"/><Relationship Id="rId5" Type="http://schemas.openxmlformats.org/officeDocument/2006/relationships/image" Target="../media/image56.png"/><Relationship Id="rId4" Type="http://schemas.openxmlformats.org/officeDocument/2006/relationships/image" Target="../media/image37.png"/><Relationship Id="rId9" Type="http://schemas.openxmlformats.org/officeDocument/2006/relationships/image" Target="../media/image90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36.png"/><Relationship Id="rId7" Type="http://schemas.openxmlformats.org/officeDocument/2006/relationships/image" Target="../media/image73.png"/><Relationship Id="rId2" Type="http://schemas.openxmlformats.org/officeDocument/2006/relationships/slideLayout" Target="../slideLayouts/slideLayout123.xml"/><Relationship Id="rId1" Type="http://schemas.openxmlformats.org/officeDocument/2006/relationships/tags" Target="../tags/tag9.xml"/><Relationship Id="rId6" Type="http://schemas.openxmlformats.org/officeDocument/2006/relationships/image" Target="../media/image58.png"/><Relationship Id="rId5" Type="http://schemas.openxmlformats.org/officeDocument/2006/relationships/image" Target="../media/image44.jpg"/><Relationship Id="rId4" Type="http://schemas.openxmlformats.org/officeDocument/2006/relationships/image" Target="../media/image37.png"/><Relationship Id="rId9" Type="http://schemas.openxmlformats.org/officeDocument/2006/relationships/image" Target="../media/image81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microsoft.com/office/2007/relationships/media" Target="../media/media2.mp4"/><Relationship Id="rId7" Type="http://schemas.openxmlformats.org/officeDocument/2006/relationships/image" Target="../media/image3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5.png"/><Relationship Id="rId5" Type="http://schemas.openxmlformats.org/officeDocument/2006/relationships/slideLayout" Target="../slideLayouts/slideLayout125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C64A72C-5B71-64DE-DA08-4976190EEC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de soutien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5BAE690-DEDA-9705-2B1D-FD0055D1F79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2D3D0F5-EFA4-B8E5-342F-CB1C2C79E4C6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DC44EEB-B312-111D-753D-70D8A4B727D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48020635-6DD5-93FB-A560-2E415C0BE57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5F8D6BFA-FF98-09F8-2A5B-EAEAAC1666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224" y="2541830"/>
            <a:ext cx="1623730" cy="249057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C3987E9-1E32-36AE-5F44-B4ED7539E6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563" y="2541830"/>
            <a:ext cx="1623730" cy="249057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18930B7-5CF9-EA41-D24F-6397229437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579" y="2541830"/>
            <a:ext cx="1623730" cy="249057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4FB1768-6037-F679-FDB6-C10202985E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495" y="2541830"/>
            <a:ext cx="1623730" cy="249057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0916607-6AA9-D987-EAB0-0ABD4F450F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664" y="2541830"/>
            <a:ext cx="1623730" cy="249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82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26338" y="2015502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42338" y="176350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73267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689267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653267" y="5150044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46" y="1742864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4973533" y="22086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83456" y="174103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900035" y="2310935"/>
            <a:ext cx="3831420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613533" y="346251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4829533" y="3210514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4793533" y="369132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D82192C4-E114-9B07-692A-020A71C5F89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Travail sur livret</a:t>
            </a:r>
          </a:p>
        </p:txBody>
      </p:sp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38B40634-5B97-0FD8-D4DA-72F287BC6C2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27716" y="2160000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520000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Rappel des mots de vocabulaire</a:t>
            </a:r>
            <a:r>
              <a:rPr lang="fr-MA" dirty="0">
                <a:solidFill>
                  <a:srgbClr val="565F88"/>
                </a:solidFill>
              </a:rPr>
              <a:t>.</a:t>
            </a:r>
          </a:p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Jeux de vocabulaire.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6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B880D0F-CBE6-3E45-D5F6-514E76B3C6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et produire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mots de vocabulaire.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Faire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phrases avec des mots de vocabulaire.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réviser les mots de vocabulaire des semaines précédentes.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5B90503-F4A4-9D41-62E7-1D149DC7782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832A542-6A22-34CC-ADC2-EE6B27B8B2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F4DCA3D-070F-013B-AF97-D48C7CE657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E43E9F8F-23FD-C058-61AB-E01477D9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23857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La course – L’exercice – Une expérience  – Les matières – La poésie</a:t>
            </a:r>
            <a:br>
              <a:rPr lang="fr-FR" dirty="0"/>
            </a:br>
            <a:r>
              <a:rPr lang="fr-FR" dirty="0"/>
              <a:t>- L’amazigh.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42A07932-5AAF-A298-B264-ADAD61B5F773}"/>
              </a:ext>
            </a:extLst>
          </p:cNvPr>
          <p:cNvSpPr txBox="1">
            <a:spLocks/>
          </p:cNvSpPr>
          <p:nvPr/>
        </p:nvSpPr>
        <p:spPr>
          <a:xfrm>
            <a:off x="3553579" y="3561123"/>
            <a:ext cx="1898512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L’exercice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66E1C56-B324-54B2-F769-CEA965048A35}"/>
              </a:ext>
            </a:extLst>
          </p:cNvPr>
          <p:cNvSpPr txBox="1">
            <a:spLocks/>
          </p:cNvSpPr>
          <p:nvPr/>
        </p:nvSpPr>
        <p:spPr>
          <a:xfrm>
            <a:off x="5945433" y="3575964"/>
            <a:ext cx="2549069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D826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expérience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314F95C-B702-D59A-77B1-51132F252861}"/>
              </a:ext>
            </a:extLst>
          </p:cNvPr>
          <p:cNvSpPr txBox="1"/>
          <p:nvPr/>
        </p:nvSpPr>
        <p:spPr>
          <a:xfrm>
            <a:off x="860470" y="3561123"/>
            <a:ext cx="2048529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45469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D826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course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AFDC3C5-0F6A-9192-E417-AF4A1BDB83E7}"/>
              </a:ext>
            </a:extLst>
          </p:cNvPr>
          <p:cNvSpPr txBox="1"/>
          <p:nvPr/>
        </p:nvSpPr>
        <p:spPr>
          <a:xfrm>
            <a:off x="3526970" y="6007545"/>
            <a:ext cx="2090058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D826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poésie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60769C2-0564-EE3E-A9A3-A602978CC730}"/>
              </a:ext>
            </a:extLst>
          </p:cNvPr>
          <p:cNvSpPr txBox="1"/>
          <p:nvPr/>
        </p:nvSpPr>
        <p:spPr>
          <a:xfrm>
            <a:off x="893856" y="5962654"/>
            <a:ext cx="18671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matières</a:t>
            </a:r>
          </a:p>
        </p:txBody>
      </p:sp>
      <p:sp>
        <p:nvSpPr>
          <p:cNvPr id="12" name="Espace réservé du texte 6">
            <a:extLst>
              <a:ext uri="{FF2B5EF4-FFF2-40B4-BE49-F238E27FC236}">
                <a16:creationId xmlns:a16="http://schemas.microsoft.com/office/drawing/2014/main" id="{F644C1D0-CBF9-8022-6456-DD3A63D2D5B8}"/>
              </a:ext>
            </a:extLst>
          </p:cNvPr>
          <p:cNvSpPr txBox="1">
            <a:spLocks/>
          </p:cNvSpPr>
          <p:nvPr/>
        </p:nvSpPr>
        <p:spPr>
          <a:xfrm>
            <a:off x="6213854" y="5991681"/>
            <a:ext cx="2160466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L’amazigh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D6DB504-4DD7-BC50-4740-4EFE7648A7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5271" y="1875960"/>
            <a:ext cx="1608389" cy="175958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6F1C6D1-4C00-3F7A-D0C5-F24D632EEE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706" y="4163372"/>
            <a:ext cx="1608389" cy="175958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A84E5BE-20D1-A885-60BD-41BA2470A2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773" y="1816376"/>
            <a:ext cx="1608388" cy="175958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E462364-CBAA-A332-156D-39AF858C2E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271" y="4094461"/>
            <a:ext cx="1608389" cy="175958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A8F6748-0F62-20A9-FE7B-C1BCD227545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020" y="1848206"/>
            <a:ext cx="1608387" cy="175958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EBADE9F-4485-EC7A-B04F-F7EAA84C946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6018" y="4163374"/>
            <a:ext cx="1608389" cy="1759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08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FC09B14-F87F-1B3C-47F1-C8D387CE70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6749C282-F6E0-83B3-B462-6A2C31087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D87F1B8-764F-08E2-8D8B-D26C37F82F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5271" y="1875960"/>
            <a:ext cx="1608389" cy="1759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0277FEB-FB7B-26F1-C155-5D381A6CC9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706" y="4163372"/>
            <a:ext cx="1608389" cy="17595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1DCE96B-C2DC-26F1-39F0-015B41FF52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773" y="1814834"/>
            <a:ext cx="1608388" cy="175958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99076F-55D6-E805-C889-AE1D0F3B94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271" y="4163372"/>
            <a:ext cx="1608389" cy="175958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C4B5539-3FDA-93B7-FB3D-D51EF8CFAC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771" y="1871454"/>
            <a:ext cx="1608387" cy="175958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C21DF7D-EA29-D4C0-83FC-600C8620F07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5836" y="4163371"/>
            <a:ext cx="1608389" cy="1759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20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68325-CE2C-1A80-29DB-30D2923D2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ED36FD3-E8D1-AC06-89F9-BECEA7320C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ADD81D6-973A-673D-F2E0-A4D389970E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7F82897-F069-C54D-ED11-FF0862054F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E0472CA4-BE6E-9E78-948E-EF72DA838122}"/>
              </a:ext>
            </a:extLst>
          </p:cNvPr>
          <p:cNvSpPr txBox="1">
            <a:spLocks/>
          </p:cNvSpPr>
          <p:nvPr/>
        </p:nvSpPr>
        <p:spPr>
          <a:xfrm>
            <a:off x="3561505" y="3676112"/>
            <a:ext cx="2299886" cy="34277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calcul mental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076DD072-659E-FD6E-902C-51F15980B147}"/>
              </a:ext>
            </a:extLst>
          </p:cNvPr>
          <p:cNvSpPr txBox="1">
            <a:spLocks/>
          </p:cNvSpPr>
          <p:nvPr/>
        </p:nvSpPr>
        <p:spPr>
          <a:xfrm>
            <a:off x="6530688" y="3628055"/>
            <a:ext cx="1978683" cy="34277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sciences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FBF3528-A05E-EA80-6DA7-2A885F099D61}"/>
              </a:ext>
            </a:extLst>
          </p:cNvPr>
          <p:cNvSpPr txBox="1"/>
          <p:nvPr/>
        </p:nvSpPr>
        <p:spPr>
          <a:xfrm>
            <a:off x="1040169" y="3649737"/>
            <a:ext cx="190379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45469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L’histoire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67C7502-4E92-320B-6493-E7EFC9248514}"/>
              </a:ext>
            </a:extLst>
          </p:cNvPr>
          <p:cNvSpPr txBox="1"/>
          <p:nvPr/>
        </p:nvSpPr>
        <p:spPr>
          <a:xfrm>
            <a:off x="3405258" y="6129957"/>
            <a:ext cx="2368966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Juste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E40D411-F5CF-2BB5-C161-4AE71F7364AA}"/>
              </a:ext>
            </a:extLst>
          </p:cNvPr>
          <p:cNvSpPr txBox="1"/>
          <p:nvPr/>
        </p:nvSpPr>
        <p:spPr>
          <a:xfrm>
            <a:off x="1040169" y="6099513"/>
            <a:ext cx="19771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robot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AB9699C-A329-C98F-2522-DC39F4C1C9C6}"/>
              </a:ext>
            </a:extLst>
          </p:cNvPr>
          <p:cNvSpPr txBox="1"/>
          <p:nvPr/>
        </p:nvSpPr>
        <p:spPr>
          <a:xfrm>
            <a:off x="6391770" y="6121387"/>
            <a:ext cx="22998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Faux</a:t>
            </a: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EF45F6C2-2792-099B-9294-2FBE9697FCF9}"/>
              </a:ext>
            </a:extLst>
          </p:cNvPr>
          <p:cNvSpPr txBox="1">
            <a:spLocks/>
          </p:cNvSpPr>
          <p:nvPr/>
        </p:nvSpPr>
        <p:spPr>
          <a:xfrm>
            <a:off x="1508385" y="777105"/>
            <a:ext cx="746681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 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Répétons ensemble : 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L’histoire – Le calcul mental – Les sciences – Le robot – Juste – Faux.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FBEB50B-35BA-2BEA-ED44-4DDF88CEFA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285" y="4283798"/>
            <a:ext cx="1712554" cy="187354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6791EE5-3102-553C-27A0-A8F51DE7A3A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30932" y="4247841"/>
            <a:ext cx="1712554" cy="187354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7759A5F-F22A-51AF-7905-71B8F535794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20913" y="1866571"/>
            <a:ext cx="1684571" cy="184293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7DF9AFE-AFE2-F24B-E4DC-C93953BB01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388" y="1833180"/>
            <a:ext cx="1684571" cy="184293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E0DE174-0695-6CD4-0E40-133085DEE0B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687" y="1866571"/>
            <a:ext cx="1712799" cy="182241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694C203-691C-EDE7-2ABB-0AA8C2B3D0B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334" y="4276571"/>
            <a:ext cx="1712554" cy="1873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458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2AABB-DCAA-077B-1AAF-2C9ECE9DB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16A82D8-882D-C7D1-51EA-8D5092296F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4B773AB1-2555-4697-C521-920DC1C26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89EE679-F976-52A1-C7D9-BC22DBA1F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6482" y="4283798"/>
            <a:ext cx="1712554" cy="187354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15B48E9-2236-CD24-D68E-B84C7BF1B79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77631" y="4283798"/>
            <a:ext cx="1712554" cy="187354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21802C4-9CEC-38E7-8855-98FB3804DE2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69162" y="1846052"/>
            <a:ext cx="1684571" cy="184293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84E63FB-68E2-2E8B-9A39-455E85B2CC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637" y="1846054"/>
            <a:ext cx="1684571" cy="184293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F88DBDF-73AE-E994-B9EF-4A1AD2FC38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687" y="1866571"/>
            <a:ext cx="1712799" cy="182241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F02334A-BD98-D270-9044-A58ED7A12B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334" y="4276571"/>
            <a:ext cx="1712554" cy="1873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5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BF491E-E5FE-0341-8404-97CCFEC218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3104F523-1B67-B87E-852E-89D6744CE0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62001B09-490F-DAD7-17F7-230A903334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FCF5D33-2CD6-C512-E098-0BBEED5D6C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itre 1">
            <a:extLst>
              <a:ext uri="{FF2B5EF4-FFF2-40B4-BE49-F238E27FC236}">
                <a16:creationId xmlns:a16="http://schemas.microsoft.com/office/drawing/2014/main" id="{2736EC34-D563-C5B2-8D8A-5E06FEC5C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033301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Le quartier – Le stade – L’équipe – Marquer – Gagner - Un plaisir.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id="{562D088A-62F2-B924-0814-971F661DE994}"/>
              </a:ext>
            </a:extLst>
          </p:cNvPr>
          <p:cNvSpPr txBox="1">
            <a:spLocks/>
          </p:cNvSpPr>
          <p:nvPr/>
        </p:nvSpPr>
        <p:spPr>
          <a:xfrm>
            <a:off x="3622744" y="3457531"/>
            <a:ext cx="1898512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45469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stade</a:t>
            </a:r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BBC8804B-1AD1-0158-6F6B-FD22C72524E6}"/>
              </a:ext>
            </a:extLst>
          </p:cNvPr>
          <p:cNvSpPr txBox="1">
            <a:spLocks/>
          </p:cNvSpPr>
          <p:nvPr/>
        </p:nvSpPr>
        <p:spPr>
          <a:xfrm>
            <a:off x="5713875" y="3410824"/>
            <a:ext cx="230307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L’équipe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86B5C6A-EC14-01B2-65CF-8B4139B4BC07}"/>
              </a:ext>
            </a:extLst>
          </p:cNvPr>
          <p:cNvSpPr txBox="1"/>
          <p:nvPr/>
        </p:nvSpPr>
        <p:spPr>
          <a:xfrm>
            <a:off x="1215553" y="3499121"/>
            <a:ext cx="2048529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45469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quartier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0B8FC4F-85A9-F76F-063C-DDE1C2140A61}"/>
              </a:ext>
            </a:extLst>
          </p:cNvPr>
          <p:cNvSpPr txBox="1"/>
          <p:nvPr/>
        </p:nvSpPr>
        <p:spPr>
          <a:xfrm>
            <a:off x="3634552" y="5850783"/>
            <a:ext cx="2090058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Gagner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77F6F8F-327D-BA0B-D43D-A79F0AA32EDB}"/>
              </a:ext>
            </a:extLst>
          </p:cNvPr>
          <p:cNvSpPr txBox="1"/>
          <p:nvPr/>
        </p:nvSpPr>
        <p:spPr>
          <a:xfrm>
            <a:off x="1284865" y="5818178"/>
            <a:ext cx="18671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Marquer</a:t>
            </a:r>
          </a:p>
        </p:txBody>
      </p:sp>
      <p:sp>
        <p:nvSpPr>
          <p:cNvPr id="13" name="Espace réservé du texte 6">
            <a:extLst>
              <a:ext uri="{FF2B5EF4-FFF2-40B4-BE49-F238E27FC236}">
                <a16:creationId xmlns:a16="http://schemas.microsoft.com/office/drawing/2014/main" id="{C1091251-D01A-55FC-4560-20F524ADD0EF}"/>
              </a:ext>
            </a:extLst>
          </p:cNvPr>
          <p:cNvSpPr txBox="1">
            <a:spLocks/>
          </p:cNvSpPr>
          <p:nvPr/>
        </p:nvSpPr>
        <p:spPr>
          <a:xfrm>
            <a:off x="5876095" y="5850783"/>
            <a:ext cx="2090058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plaisir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E339A51-28A1-6DB9-39DC-77FBB176424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3861605" y="4135320"/>
            <a:ext cx="1611322" cy="176261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BFE3178-2A14-562C-25DD-3125C2957F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8234" y="1727787"/>
            <a:ext cx="1619288" cy="177133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4A6403B-90A3-1E3D-3466-47D043778E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348" y="4139688"/>
            <a:ext cx="1607219" cy="175813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C7E8409-C220-B678-CF9C-CEEC816643F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36350" y="1729704"/>
            <a:ext cx="1663800" cy="182002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295125C-34EB-40B2-59C2-27D9588ED21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83301" y="4092651"/>
            <a:ext cx="1607219" cy="175813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61A227F-B138-CCEF-7542-456A3C36379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44754" y="1729704"/>
            <a:ext cx="1699972" cy="1702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019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E3484D-7BE3-E024-5098-221601401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BCE2CB1-DA89-7D71-48B9-0B84AE5206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415C736C-34F3-6716-4FD9-3637A594E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3C39EE6-916B-18F4-6B5E-D24322CC2D4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3831032" y="4135320"/>
            <a:ext cx="1568214" cy="171546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C780C7C-3A97-B90C-12BB-26AD14E8F5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8234" y="1727787"/>
            <a:ext cx="1619288" cy="177133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89030E3-BF8D-EA79-143D-695044705A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348" y="4135320"/>
            <a:ext cx="1568213" cy="171546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EA92BA8-17FE-84A1-8F34-293DD043C3F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36350" y="1729704"/>
            <a:ext cx="1619288" cy="177133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75A0E6A-FDC4-FD1E-940F-EBA0A4CF105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83302" y="4092651"/>
            <a:ext cx="1564220" cy="171109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39856BD-882A-AC3E-F778-4EE7B89E51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44754" y="1729704"/>
            <a:ext cx="1654492" cy="165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578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7CC130-E0F0-83B8-5F20-032ABB9D3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79FC1230-3673-8A96-CA84-AD05DD0F5C5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40BB238F-1415-08D4-09D9-897B09B3FD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A0A38B5-368F-090F-BF1B-C2DA80D612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DBF43539-5341-8544-53A1-C1E99836076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44033" y="4144278"/>
            <a:ext cx="1830808" cy="200271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3D215AB-186F-3B85-191D-13B972B9D70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52159" y="4136744"/>
            <a:ext cx="1823245" cy="199444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56DFB19-A86E-C04F-5D47-2E71A48FA07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118762" y="1760729"/>
            <a:ext cx="1823248" cy="1994444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8F8153C2-C0A5-D5B7-2D6F-9DD2204F7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0005" y="759624"/>
            <a:ext cx="7043641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Une promenade </a:t>
            </a:r>
            <a:r>
              <a:rPr lang="fr-FR" dirty="0"/>
              <a:t>–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Un bouquet de fleurs – Les cartes – Le panda</a:t>
            </a:r>
            <a:b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</a:b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– Aider – Des crêpes.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BDA26BD1-36DD-6909-499D-A03E6FD68007}"/>
              </a:ext>
            </a:extLst>
          </p:cNvPr>
          <p:cNvSpPr txBox="1">
            <a:spLocks/>
          </p:cNvSpPr>
          <p:nvPr/>
        </p:nvSpPr>
        <p:spPr>
          <a:xfrm>
            <a:off x="2072646" y="3580020"/>
            <a:ext cx="5383502" cy="34277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bouquet de fleurs</a:t>
            </a:r>
          </a:p>
        </p:txBody>
      </p:sp>
      <p:sp>
        <p:nvSpPr>
          <p:cNvPr id="12" name="Espace réservé du texte 6">
            <a:extLst>
              <a:ext uri="{FF2B5EF4-FFF2-40B4-BE49-F238E27FC236}">
                <a16:creationId xmlns:a16="http://schemas.microsoft.com/office/drawing/2014/main" id="{EFB225BC-1FBB-ACB5-6C18-13498F752CE0}"/>
              </a:ext>
            </a:extLst>
          </p:cNvPr>
          <p:cNvSpPr txBox="1">
            <a:spLocks/>
          </p:cNvSpPr>
          <p:nvPr/>
        </p:nvSpPr>
        <p:spPr>
          <a:xfrm>
            <a:off x="6217049" y="3657730"/>
            <a:ext cx="1858527" cy="34277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cartes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8AD89DE-9730-4D97-9167-8C9513DCDCBB}"/>
              </a:ext>
            </a:extLst>
          </p:cNvPr>
          <p:cNvSpPr txBox="1"/>
          <p:nvPr/>
        </p:nvSpPr>
        <p:spPr>
          <a:xfrm>
            <a:off x="1146411" y="3593891"/>
            <a:ext cx="2299886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45469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D826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promenade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64120D4-5E55-CA81-4956-32431B2F5A9E}"/>
              </a:ext>
            </a:extLst>
          </p:cNvPr>
          <p:cNvSpPr txBox="1"/>
          <p:nvPr/>
        </p:nvSpPr>
        <p:spPr>
          <a:xfrm>
            <a:off x="3711480" y="6049641"/>
            <a:ext cx="2064211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Aider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BD5DE55-52FE-19CE-F6C2-46D5F442E20A}"/>
              </a:ext>
            </a:extLst>
          </p:cNvPr>
          <p:cNvSpPr txBox="1"/>
          <p:nvPr/>
        </p:nvSpPr>
        <p:spPr>
          <a:xfrm>
            <a:off x="1451909" y="6012708"/>
            <a:ext cx="18912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panda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56907C9-7D70-1A79-B7DE-7BDA2C3FAEE5}"/>
              </a:ext>
            </a:extLst>
          </p:cNvPr>
          <p:cNvSpPr txBox="1"/>
          <p:nvPr/>
        </p:nvSpPr>
        <p:spPr>
          <a:xfrm>
            <a:off x="5936292" y="6012708"/>
            <a:ext cx="22998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Des crêpes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B5C0BCF-E9B9-5881-254E-06155CA133E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60285" y="4103934"/>
            <a:ext cx="1823246" cy="199444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D709EEC-1559-2ACE-3CF3-06A1E0E33B1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11480" y="1701398"/>
            <a:ext cx="1823247" cy="199444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3D4DCF2-B867-F182-9489-27986B94B8B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091" y="1662805"/>
            <a:ext cx="1858527" cy="2033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016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8C25D-0389-8152-A5D1-692118F0E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ABA1185-97FF-2E30-E10A-CEF1624E92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ACEA7EC2-3489-1F84-F57A-398A903FE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BB5DDF-CEA8-7BC2-C2DB-BC16E3A6AC1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44033" y="4144278"/>
            <a:ext cx="1830808" cy="200271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C693AC0-6926-71CA-4BC6-82BB9518DDA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52159" y="4136744"/>
            <a:ext cx="1823245" cy="199444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6B342B2-573B-FE89-B6C8-5724FDCD910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118762" y="1760729"/>
            <a:ext cx="1823248" cy="199444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92F4AEC-F164-D2D8-9339-56B818BC410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60285" y="4103934"/>
            <a:ext cx="1823246" cy="199444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5341AFA-1B7F-CF15-69B5-2F11C45763A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11480" y="1701398"/>
            <a:ext cx="1823247" cy="199444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4BF5436-F2D6-62CC-F8FF-001EAF7AFDB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091" y="1662805"/>
            <a:ext cx="1858527" cy="2033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948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BE59B3-5D56-866D-5C69-6128F11E1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A180201F-780F-9509-44DB-35178752B10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72D155A-1A92-4E7C-1663-963F5C034D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97B4317-9E14-9A75-8722-BAE7B6F54F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1BCC1A7B-5F22-EF5C-49F2-FA0458C1F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597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zoo – Les lions – Les éléphants – Les girafes – L’hippopotame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- Les perroquets.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id="{B1BD754B-C96B-DB8F-7640-3D98E46753A0}"/>
              </a:ext>
            </a:extLst>
          </p:cNvPr>
          <p:cNvSpPr txBox="1">
            <a:spLocks/>
          </p:cNvSpPr>
          <p:nvPr/>
        </p:nvSpPr>
        <p:spPr>
          <a:xfrm>
            <a:off x="3669328" y="3350739"/>
            <a:ext cx="1898512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45469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lions</a:t>
            </a:r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10991C6C-A1CE-CB0D-7CBB-62ACB5706876}"/>
              </a:ext>
            </a:extLst>
          </p:cNvPr>
          <p:cNvSpPr txBox="1">
            <a:spLocks/>
          </p:cNvSpPr>
          <p:nvPr/>
        </p:nvSpPr>
        <p:spPr>
          <a:xfrm>
            <a:off x="5786972" y="3318525"/>
            <a:ext cx="230307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éléphants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E5F0D88-1DB9-C511-1E29-2EF4CB1BFB15}"/>
              </a:ext>
            </a:extLst>
          </p:cNvPr>
          <p:cNvSpPr txBox="1"/>
          <p:nvPr/>
        </p:nvSpPr>
        <p:spPr>
          <a:xfrm>
            <a:off x="1580387" y="3318373"/>
            <a:ext cx="1684665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45469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zoo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9C556C2-90F3-1817-4701-C29C40F33C60}"/>
              </a:ext>
            </a:extLst>
          </p:cNvPr>
          <p:cNvSpPr txBox="1"/>
          <p:nvPr/>
        </p:nvSpPr>
        <p:spPr>
          <a:xfrm>
            <a:off x="3669328" y="5903520"/>
            <a:ext cx="2090058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L’hippopotame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E888AEC-CC63-797C-02F5-E6E63E707ED9}"/>
              </a:ext>
            </a:extLst>
          </p:cNvPr>
          <p:cNvSpPr txBox="1"/>
          <p:nvPr/>
        </p:nvSpPr>
        <p:spPr>
          <a:xfrm>
            <a:off x="1653498" y="5877311"/>
            <a:ext cx="17157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girafes</a:t>
            </a:r>
          </a:p>
        </p:txBody>
      </p:sp>
      <p:sp>
        <p:nvSpPr>
          <p:cNvPr id="13" name="Espace réservé du texte 6">
            <a:extLst>
              <a:ext uri="{FF2B5EF4-FFF2-40B4-BE49-F238E27FC236}">
                <a16:creationId xmlns:a16="http://schemas.microsoft.com/office/drawing/2014/main" id="{D07A0218-CCEB-2D46-EF6A-B32E69627D6E}"/>
              </a:ext>
            </a:extLst>
          </p:cNvPr>
          <p:cNvSpPr txBox="1">
            <a:spLocks/>
          </p:cNvSpPr>
          <p:nvPr/>
        </p:nvSpPr>
        <p:spPr>
          <a:xfrm>
            <a:off x="6161233" y="5877311"/>
            <a:ext cx="2090058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perroquets</a:t>
            </a:r>
          </a:p>
        </p:txBody>
      </p:sp>
      <p:pic>
        <p:nvPicPr>
          <p:cNvPr id="14" name="Espace réservé pour une image  7">
            <a:extLst>
              <a:ext uri="{FF2B5EF4-FFF2-40B4-BE49-F238E27FC236}">
                <a16:creationId xmlns:a16="http://schemas.microsoft.com/office/drawing/2014/main" id="{195CD889-C770-3805-0FC3-8518A56BCD3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4734" r="-4734"/>
          <a:stretch>
            <a:fillRect/>
          </a:stretch>
        </p:blipFill>
        <p:spPr>
          <a:xfrm>
            <a:off x="3755602" y="1530487"/>
            <a:ext cx="1898512" cy="1898513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3889BA4-B1EF-0EBC-D022-091CDDF3F1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532" y="1500521"/>
            <a:ext cx="1898512" cy="1898514"/>
          </a:xfrm>
          <a:prstGeom prst="rect">
            <a:avLst/>
          </a:prstGeom>
        </p:spPr>
      </p:pic>
      <p:pic>
        <p:nvPicPr>
          <p:cNvPr id="16" name="Espace réservé pour une image  17">
            <a:extLst>
              <a:ext uri="{FF2B5EF4-FFF2-40B4-BE49-F238E27FC236}">
                <a16:creationId xmlns:a16="http://schemas.microsoft.com/office/drawing/2014/main" id="{808C4F01-41B5-E4EB-DE6A-693E068B216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1585672" y="1624017"/>
            <a:ext cx="1898512" cy="1898513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8">
            <a:extLst>
              <a:ext uri="{FF2B5EF4-FFF2-40B4-BE49-F238E27FC236}">
                <a16:creationId xmlns:a16="http://schemas.microsoft.com/office/drawing/2014/main" id="{A27C9A7D-FFFF-1469-7594-09DAA245D3A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3784863" y="3978795"/>
            <a:ext cx="1898512" cy="1898516"/>
          </a:xfrm>
          <a:prstGeom prst="rect">
            <a:avLst/>
          </a:prstGeom>
          <a:ln>
            <a:noFill/>
          </a:ln>
        </p:spPr>
      </p:pic>
      <p:pic>
        <p:nvPicPr>
          <p:cNvPr id="31" name="Espace réservé pour une image  7">
            <a:extLst>
              <a:ext uri="{FF2B5EF4-FFF2-40B4-BE49-F238E27FC236}">
                <a16:creationId xmlns:a16="http://schemas.microsoft.com/office/drawing/2014/main" id="{F0970881-2214-2850-702B-319E339AABC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6007611" y="4005008"/>
            <a:ext cx="1898512" cy="1898512"/>
          </a:xfrm>
          <a:prstGeom prst="rect">
            <a:avLst/>
          </a:prstGeom>
          <a:ln>
            <a:noFill/>
          </a:ln>
        </p:spPr>
      </p:pic>
      <p:pic>
        <p:nvPicPr>
          <p:cNvPr id="32" name="Espace réservé pour une image  11">
            <a:extLst>
              <a:ext uri="{FF2B5EF4-FFF2-40B4-BE49-F238E27FC236}">
                <a16:creationId xmlns:a16="http://schemas.microsoft.com/office/drawing/2014/main" id="{0E8E1A23-0416-4466-B9F1-0044334FCC5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1620769" y="4005004"/>
            <a:ext cx="1898516" cy="189851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943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A6424-B612-748D-71BE-775AE8FB2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EA8A39C-30C0-ACE4-28C7-CD56719621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77C0A37C-6ECC-5631-E88A-1BEA39272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</a:p>
        </p:txBody>
      </p:sp>
      <p:pic>
        <p:nvPicPr>
          <p:cNvPr id="3" name="Espace réservé pour une image  7">
            <a:extLst>
              <a:ext uri="{FF2B5EF4-FFF2-40B4-BE49-F238E27FC236}">
                <a16:creationId xmlns:a16="http://schemas.microsoft.com/office/drawing/2014/main" id="{40D5FC8C-4B10-77DF-F766-F0B22AF1E3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4734" r="-4734"/>
          <a:stretch>
            <a:fillRect/>
          </a:stretch>
        </p:blipFill>
        <p:spPr>
          <a:xfrm>
            <a:off x="3751506" y="1643151"/>
            <a:ext cx="1898512" cy="1898513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B7BBBBF-13AB-8383-A22E-18331F7AFC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532" y="1613185"/>
            <a:ext cx="1898512" cy="1898514"/>
          </a:xfrm>
          <a:prstGeom prst="rect">
            <a:avLst/>
          </a:prstGeom>
        </p:spPr>
      </p:pic>
      <p:pic>
        <p:nvPicPr>
          <p:cNvPr id="7" name="Espace réservé pour une image  17">
            <a:extLst>
              <a:ext uri="{FF2B5EF4-FFF2-40B4-BE49-F238E27FC236}">
                <a16:creationId xmlns:a16="http://schemas.microsoft.com/office/drawing/2014/main" id="{AC35E971-2EFB-B3AA-C64D-E92D12F68E3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1577480" y="1643151"/>
            <a:ext cx="1898512" cy="1898513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8">
            <a:extLst>
              <a:ext uri="{FF2B5EF4-FFF2-40B4-BE49-F238E27FC236}">
                <a16:creationId xmlns:a16="http://schemas.microsoft.com/office/drawing/2014/main" id="{CB7F2828-B4F7-2650-6C55-B691B767BDC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3784863" y="3978795"/>
            <a:ext cx="1898512" cy="1898516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7">
            <a:extLst>
              <a:ext uri="{FF2B5EF4-FFF2-40B4-BE49-F238E27FC236}">
                <a16:creationId xmlns:a16="http://schemas.microsoft.com/office/drawing/2014/main" id="{8328C2C0-432B-3577-0B17-291F2951C87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6007611" y="4005008"/>
            <a:ext cx="1898512" cy="1898512"/>
          </a:xfrm>
          <a:prstGeom prst="rect">
            <a:avLst/>
          </a:prstGeom>
          <a:ln>
            <a:noFill/>
          </a:ln>
        </p:spPr>
      </p:pic>
      <p:pic>
        <p:nvPicPr>
          <p:cNvPr id="11" name="Espace réservé pour une image  11">
            <a:extLst>
              <a:ext uri="{FF2B5EF4-FFF2-40B4-BE49-F238E27FC236}">
                <a16:creationId xmlns:a16="http://schemas.microsoft.com/office/drawing/2014/main" id="{BA4ED091-86F2-6E05-0BE4-069C7C046FD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1562111" y="4005004"/>
            <a:ext cx="1898516" cy="189851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9662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918DEB-60CF-7444-A5A1-CC52303F5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36D89EA7-E951-58EB-003C-C2281D27689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C12101E9-B2EC-421B-4AEB-A3BA1254CF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7F70D8F-B155-7E4B-ED55-581A99FF64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3" name="Titre 1">
            <a:extLst>
              <a:ext uri="{FF2B5EF4-FFF2-40B4-BE49-F238E27FC236}">
                <a16:creationId xmlns:a16="http://schemas.microsoft.com/office/drawing/2014/main" id="{A9F0B6AC-A7C9-F789-CFCF-F1BCC755E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Sauvage – Un cri – L’enclos  – Le lac – Une visite - Amusant.  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Espace réservé du texte 6">
            <a:extLst>
              <a:ext uri="{FF2B5EF4-FFF2-40B4-BE49-F238E27FC236}">
                <a16:creationId xmlns:a16="http://schemas.microsoft.com/office/drawing/2014/main" id="{04434B51-A2C2-CAF5-3EA1-F2F2D3699D52}"/>
              </a:ext>
            </a:extLst>
          </p:cNvPr>
          <p:cNvSpPr txBox="1">
            <a:spLocks/>
          </p:cNvSpPr>
          <p:nvPr/>
        </p:nvSpPr>
        <p:spPr>
          <a:xfrm>
            <a:off x="4028689" y="3393054"/>
            <a:ext cx="1508756" cy="34277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</a:t>
            </a:r>
          </a:p>
        </p:txBody>
      </p:sp>
      <p:sp>
        <p:nvSpPr>
          <p:cNvPr id="35" name="Espace réservé du texte 6">
            <a:extLst>
              <a:ext uri="{FF2B5EF4-FFF2-40B4-BE49-F238E27FC236}">
                <a16:creationId xmlns:a16="http://schemas.microsoft.com/office/drawing/2014/main" id="{A3F01B3A-A9F9-B647-58AD-665FD48E5F93}"/>
              </a:ext>
            </a:extLst>
          </p:cNvPr>
          <p:cNvSpPr txBox="1">
            <a:spLocks/>
          </p:cNvSpPr>
          <p:nvPr/>
        </p:nvSpPr>
        <p:spPr>
          <a:xfrm>
            <a:off x="6314535" y="3435663"/>
            <a:ext cx="1508756" cy="34277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L’enclos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0261AF05-75E2-DD99-CE68-CA211C38A911}"/>
              </a:ext>
            </a:extLst>
          </p:cNvPr>
          <p:cNvSpPr txBox="1"/>
          <p:nvPr/>
        </p:nvSpPr>
        <p:spPr>
          <a:xfrm>
            <a:off x="1581400" y="3426847"/>
            <a:ext cx="1906182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Sauvage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785707CB-4CED-EAA5-ABEC-3D29713ADFC7}"/>
              </a:ext>
            </a:extLst>
          </p:cNvPr>
          <p:cNvSpPr txBox="1"/>
          <p:nvPr/>
        </p:nvSpPr>
        <p:spPr>
          <a:xfrm>
            <a:off x="3765380" y="5855984"/>
            <a:ext cx="2064211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D8266A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visite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585E11D8-70F8-7981-3A3F-7D21BF587D58}"/>
              </a:ext>
            </a:extLst>
          </p:cNvPr>
          <p:cNvSpPr txBox="1"/>
          <p:nvPr/>
        </p:nvSpPr>
        <p:spPr>
          <a:xfrm>
            <a:off x="1533804" y="5805087"/>
            <a:ext cx="18912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lac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6C6A94DC-2DA6-91AA-E936-61B2A37EF1D0}"/>
              </a:ext>
            </a:extLst>
          </p:cNvPr>
          <p:cNvSpPr txBox="1"/>
          <p:nvPr/>
        </p:nvSpPr>
        <p:spPr>
          <a:xfrm>
            <a:off x="5950092" y="5871168"/>
            <a:ext cx="22998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Amusant</a:t>
            </a:r>
          </a:p>
        </p:txBody>
      </p:sp>
      <p:pic>
        <p:nvPicPr>
          <p:cNvPr id="40" name="Espace réservé pour une image  7">
            <a:extLst>
              <a:ext uri="{FF2B5EF4-FFF2-40B4-BE49-F238E27FC236}">
                <a16:creationId xmlns:a16="http://schemas.microsoft.com/office/drawing/2014/main" id="{6B016BEE-9AEA-8A8B-85BB-2331023E2D0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1530941" y="3920109"/>
            <a:ext cx="1906180" cy="1906180"/>
          </a:xfrm>
          <a:prstGeom prst="rect">
            <a:avLst/>
          </a:prstGeom>
          <a:ln>
            <a:noFill/>
          </a:ln>
        </p:spPr>
      </p:pic>
      <p:pic>
        <p:nvPicPr>
          <p:cNvPr id="41" name="Espace réservé pour une image  8">
            <a:extLst>
              <a:ext uri="{FF2B5EF4-FFF2-40B4-BE49-F238E27FC236}">
                <a16:creationId xmlns:a16="http://schemas.microsoft.com/office/drawing/2014/main" id="{588B5211-D21D-D603-19EA-7781BE771C8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3844395" y="1605883"/>
            <a:ext cx="1906182" cy="1906182"/>
          </a:xfrm>
          <a:prstGeom prst="rect">
            <a:avLst/>
          </a:prstGeom>
          <a:ln>
            <a:noFill/>
          </a:ln>
        </p:spPr>
      </p:pic>
      <p:pic>
        <p:nvPicPr>
          <p:cNvPr id="42" name="Espace réservé pour une image  8">
            <a:extLst>
              <a:ext uri="{FF2B5EF4-FFF2-40B4-BE49-F238E27FC236}">
                <a16:creationId xmlns:a16="http://schemas.microsoft.com/office/drawing/2014/main" id="{A22E6E9F-761A-0892-3205-BCA9650519B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6074792" y="1605883"/>
            <a:ext cx="1906182" cy="1906182"/>
          </a:xfrm>
          <a:prstGeom prst="rect">
            <a:avLst/>
          </a:prstGeom>
          <a:ln>
            <a:noFill/>
          </a:ln>
        </p:spPr>
      </p:pic>
      <p:pic>
        <p:nvPicPr>
          <p:cNvPr id="43" name="Espace réservé pour une image  13">
            <a:extLst>
              <a:ext uri="{FF2B5EF4-FFF2-40B4-BE49-F238E27FC236}">
                <a16:creationId xmlns:a16="http://schemas.microsoft.com/office/drawing/2014/main" id="{E2D5F2A0-E049-9B46-B881-E68A6DEF9AB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1572967" y="1572066"/>
            <a:ext cx="1906182" cy="1906182"/>
          </a:xfrm>
          <a:prstGeom prst="rect">
            <a:avLst/>
          </a:prstGeom>
          <a:ln>
            <a:noFill/>
          </a:ln>
        </p:spPr>
      </p:pic>
      <p:pic>
        <p:nvPicPr>
          <p:cNvPr id="44" name="Espace réservé pour une image  8">
            <a:extLst>
              <a:ext uri="{FF2B5EF4-FFF2-40B4-BE49-F238E27FC236}">
                <a16:creationId xmlns:a16="http://schemas.microsoft.com/office/drawing/2014/main" id="{79CFA73B-8F77-A89C-3EFF-62FC99DECDB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3862142" y="3924284"/>
            <a:ext cx="1906178" cy="1906178"/>
          </a:xfrm>
          <a:prstGeom prst="rect">
            <a:avLst/>
          </a:prstGeom>
          <a:ln>
            <a:noFill/>
          </a:ln>
        </p:spPr>
      </p:pic>
      <p:pic>
        <p:nvPicPr>
          <p:cNvPr id="45" name="Espace réservé pour une image  8">
            <a:extLst>
              <a:ext uri="{FF2B5EF4-FFF2-40B4-BE49-F238E27FC236}">
                <a16:creationId xmlns:a16="http://schemas.microsoft.com/office/drawing/2014/main" id="{878C9E22-4C06-163F-FBF3-F964571A329F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6146945" y="3898907"/>
            <a:ext cx="1906180" cy="190618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9845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653879-9295-7E1C-DCD4-508ADFBF3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4501561-D223-0554-57F1-85B999C4FB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3" name="Titre 1">
            <a:extLst>
              <a:ext uri="{FF2B5EF4-FFF2-40B4-BE49-F238E27FC236}">
                <a16:creationId xmlns:a16="http://schemas.microsoft.com/office/drawing/2014/main" id="{2F538626-C6CD-0066-8221-932EE5F47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D4F1DBBB-5657-9146-88E6-2C1C63C8E3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1572969" y="3920107"/>
            <a:ext cx="1906180" cy="1906180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E4A0227D-DD01-4203-01C3-60B195FB43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3758671" y="1613185"/>
            <a:ext cx="1906182" cy="1906182"/>
          </a:xfrm>
          <a:prstGeom prst="rect">
            <a:avLst/>
          </a:prstGeom>
          <a:ln>
            <a:noFill/>
          </a:ln>
        </p:spPr>
      </p:pic>
      <p:pic>
        <p:nvPicPr>
          <p:cNvPr id="11" name="Espace réservé pour une image  8">
            <a:extLst>
              <a:ext uri="{FF2B5EF4-FFF2-40B4-BE49-F238E27FC236}">
                <a16:creationId xmlns:a16="http://schemas.microsoft.com/office/drawing/2014/main" id="{2F8100D5-175B-AA8D-9CBA-F844577896C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5944375" y="1613185"/>
            <a:ext cx="1906182" cy="1906182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3">
            <a:extLst>
              <a:ext uri="{FF2B5EF4-FFF2-40B4-BE49-F238E27FC236}">
                <a16:creationId xmlns:a16="http://schemas.microsoft.com/office/drawing/2014/main" id="{6D06EA6B-048F-A098-0A55-179C1DE0FC1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1572967" y="1572066"/>
            <a:ext cx="1906182" cy="1906182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8">
            <a:extLst>
              <a:ext uri="{FF2B5EF4-FFF2-40B4-BE49-F238E27FC236}">
                <a16:creationId xmlns:a16="http://schemas.microsoft.com/office/drawing/2014/main" id="{EBF4BA89-D1B0-3BBC-E18A-DF61D08D291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3800703" y="3920109"/>
            <a:ext cx="1906178" cy="1906178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8">
            <a:extLst>
              <a:ext uri="{FF2B5EF4-FFF2-40B4-BE49-F238E27FC236}">
                <a16:creationId xmlns:a16="http://schemas.microsoft.com/office/drawing/2014/main" id="{5992FE6F-921F-9D0F-0DA6-7321085611E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6070463" y="3920109"/>
            <a:ext cx="1906180" cy="190618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6508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B6F162B2-C959-DBE8-9A15-84EE54562F0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A967EE9-708B-7DBA-E847-8E4444C4ED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4E2842C-CC4A-BB1C-40A2-305C646AB5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BA630-89DA-8A9F-FAD7-E819463F2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A0518EE-0485-8E32-9589-0503C958ED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F3BBC80-203C-C017-6B58-15CD1A8B0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trois images.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Espace réservé du texte 6">
            <a:extLst>
              <a:ext uri="{FF2B5EF4-FFF2-40B4-BE49-F238E27FC236}">
                <a16:creationId xmlns:a16="http://schemas.microsoft.com/office/drawing/2014/main" id="{BA5703A7-8996-D139-36FE-09C2894308FD}"/>
              </a:ext>
            </a:extLst>
          </p:cNvPr>
          <p:cNvSpPr txBox="1">
            <a:spLocks/>
          </p:cNvSpPr>
          <p:nvPr/>
        </p:nvSpPr>
        <p:spPr>
          <a:xfrm>
            <a:off x="3804071" y="3460109"/>
            <a:ext cx="2090057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D45469"/>
                </a:solidFill>
                <a:latin typeface="Dosis" pitchFamily="2" charset="0"/>
              </a:rPr>
              <a:t>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Les babouches</a:t>
            </a:r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C7C95FCD-1A60-A529-4B78-CFC185529B21}"/>
              </a:ext>
            </a:extLst>
          </p:cNvPr>
          <p:cNvSpPr txBox="1">
            <a:spLocks/>
          </p:cNvSpPr>
          <p:nvPr/>
        </p:nvSpPr>
        <p:spPr>
          <a:xfrm>
            <a:off x="6113804" y="3492475"/>
            <a:ext cx="2048529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Les invités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6F8283B-5AC1-73DA-DEBB-68A25C146612}"/>
              </a:ext>
            </a:extLst>
          </p:cNvPr>
          <p:cNvSpPr txBox="1"/>
          <p:nvPr/>
        </p:nvSpPr>
        <p:spPr>
          <a:xfrm>
            <a:off x="1324496" y="3460109"/>
            <a:ext cx="1903337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45469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lang="fr-MA" sz="2400" b="1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pull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BE2C649-415E-0F60-78C5-39EFDA627531}"/>
              </a:ext>
            </a:extLst>
          </p:cNvPr>
          <p:cNvSpPr txBox="1"/>
          <p:nvPr/>
        </p:nvSpPr>
        <p:spPr>
          <a:xfrm>
            <a:off x="3702765" y="5922001"/>
            <a:ext cx="2090058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Amusant 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B346847-B4C8-CB19-FD41-6A29C515C9F3}"/>
              </a:ext>
            </a:extLst>
          </p:cNvPr>
          <p:cNvSpPr txBox="1"/>
          <p:nvPr/>
        </p:nvSpPr>
        <p:spPr>
          <a:xfrm>
            <a:off x="1469815" y="5853583"/>
            <a:ext cx="20485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Extraordinaire</a:t>
            </a:r>
          </a:p>
        </p:txBody>
      </p:sp>
      <p:sp>
        <p:nvSpPr>
          <p:cNvPr id="20" name="Espace réservé du texte 6">
            <a:extLst>
              <a:ext uri="{FF2B5EF4-FFF2-40B4-BE49-F238E27FC236}">
                <a16:creationId xmlns:a16="http://schemas.microsoft.com/office/drawing/2014/main" id="{4E6C9D55-ACD9-D351-A4F9-983D0E067A40}"/>
              </a:ext>
            </a:extLst>
          </p:cNvPr>
          <p:cNvSpPr txBox="1">
            <a:spLocks/>
          </p:cNvSpPr>
          <p:nvPr/>
        </p:nvSpPr>
        <p:spPr>
          <a:xfrm>
            <a:off x="5919786" y="5922001"/>
            <a:ext cx="2090058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b="1" dirty="0">
                <a:solidFill>
                  <a:srgbClr val="D8266A"/>
                </a:solidFill>
                <a:latin typeface="Dosis SemiBold" pitchFamily="2" charset="0"/>
              </a:rPr>
              <a:t>Une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peluche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B0C7AF9-BF9C-3DCD-245D-8B8D4F2188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513" y="3997168"/>
            <a:ext cx="1826673" cy="190799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F29F6F1-C962-1B09-E15D-88159BA00C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733" y="4006734"/>
            <a:ext cx="1826673" cy="190799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7B03702-D1AE-02F6-D5A1-760FA895CA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809" y="1688152"/>
            <a:ext cx="1828889" cy="1908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94EDA69-A1B9-AAB6-BBED-550940701B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5204" y="1613185"/>
            <a:ext cx="1827619" cy="1908001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6FD111B-1094-A786-8744-F474D88977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260" y="1613185"/>
            <a:ext cx="1827619" cy="1908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6720BBB-1033-6B39-DAE3-017B0852A67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917" y="3997167"/>
            <a:ext cx="1826673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096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B09E0-64A0-162B-B209-3FF772DBE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CDB4896-8521-ACF4-C7A9-074112A2DB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B535109-4263-300C-37E4-544FEDF72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3 images qui manquent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030DEEA-7E28-B74A-AB37-F14A6CAB54BA}"/>
              </a:ext>
            </a:extLst>
          </p:cNvPr>
          <p:cNvSpPr txBox="1"/>
          <p:nvPr/>
        </p:nvSpPr>
        <p:spPr>
          <a:xfrm>
            <a:off x="1324496" y="1613185"/>
            <a:ext cx="1827619" cy="1907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6693B36-FC67-E84E-3A9B-ECBE609246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513" y="3997168"/>
            <a:ext cx="1826673" cy="190799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D1F8A6B-808D-4CC6-74AE-D64D903AC3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5204" y="1613185"/>
            <a:ext cx="1827619" cy="190800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8A97072-12F3-9DE9-CDA1-DEF52D0C0B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917" y="1613185"/>
            <a:ext cx="1827619" cy="1908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FD5BC30-7658-4F9E-FB3B-F86F8BB5F4B3}"/>
              </a:ext>
            </a:extLst>
          </p:cNvPr>
          <p:cNvSpPr txBox="1"/>
          <p:nvPr/>
        </p:nvSpPr>
        <p:spPr>
          <a:xfrm>
            <a:off x="1405335" y="3997167"/>
            <a:ext cx="1827619" cy="1907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EFD9823-6C9E-BF21-ABF4-21D4BC0EA75A}"/>
              </a:ext>
            </a:extLst>
          </p:cNvPr>
          <p:cNvSpPr txBox="1"/>
          <p:nvPr/>
        </p:nvSpPr>
        <p:spPr>
          <a:xfrm>
            <a:off x="6207917" y="3766371"/>
            <a:ext cx="1827619" cy="1907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29155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B7A919-E7B7-B6D2-DFB8-DDEBF8754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C1D5AF-3603-2ED3-CBBB-29E45B006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trois images qui manquent sont :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pull, extraordinaire  et une peluche.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7613765-176E-A64B-2985-CD9F68BDB5E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002B71D1-6F88-2EAE-BA25-1FB2F48FEA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236E74D-A4ED-77A2-1280-E9ED0FA4C0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2B636694-7080-F4DC-4D47-5CA97FD932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513" y="3997168"/>
            <a:ext cx="1826673" cy="190799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F012CD9-78C2-99E8-AEF8-8830454C3C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519" y="4004420"/>
            <a:ext cx="1828888" cy="1910313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C00A428-751B-DE59-052D-264D0443C7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593" y="1685839"/>
            <a:ext cx="1831106" cy="1910313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B5E94C9-804E-98BD-6635-31948D268C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5204" y="1613185"/>
            <a:ext cx="1827619" cy="190800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F546046-C178-D22C-7267-3EB7A79040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260" y="1613185"/>
            <a:ext cx="1827619" cy="1908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A310850-3A2C-7815-1388-7A673C6B3DF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917" y="3997167"/>
            <a:ext cx="1826673" cy="1908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121165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BE0823E6-7AD3-F4D1-2B5E-DE5406B48C1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D835E23-0CA3-2F56-51A9-E3D0ABF2AF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1D5799B-E4E9-55BF-7FFC-8356D6CC7F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153FB-8E48-ED93-F125-FBB312F4A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B6A3A9-2D8A-99ED-D33E-57120708DBEE}"/>
              </a:ext>
            </a:extLst>
          </p:cNvPr>
          <p:cNvSpPr txBox="1">
            <a:spLocks/>
          </p:cNvSpPr>
          <p:nvPr/>
        </p:nvSpPr>
        <p:spPr>
          <a:xfrm>
            <a:off x="1677353" y="742642"/>
            <a:ext cx="723061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Observez bien. Je vais faire bouger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</a:rPr>
              <a:t>trois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mots.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96B2638-4BF8-63E8-9643-BE3021F542F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AB63C6EB-1BC9-6E3B-301C-7DFEEA6D12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69C4A99-5A72-796F-CB0D-E0419A21EC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6F13B566-FE28-A963-1A29-1BB5340083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11073" y="4183716"/>
            <a:ext cx="1800000" cy="180189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C1A8E1C-02F8-9057-404F-BC1FF3C2C2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24983" y="4183716"/>
            <a:ext cx="1787822" cy="180189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47D84A2-B834-26D9-7911-4B332FBE01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63296" y="1738600"/>
            <a:ext cx="1787821" cy="1800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617CFCC-F6F0-1DDA-240B-0278BAD3AD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97164" y="1738600"/>
            <a:ext cx="1787822" cy="179972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93A348C-F251-1208-DA56-A6E42B08834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29428" y="1814332"/>
            <a:ext cx="1787823" cy="180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F87DEC1-CAB4-DDD2-340A-C5AB4B5F0D0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17125" y="4181824"/>
            <a:ext cx="1801891" cy="1801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072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4373D-F2C9-B3FB-0982-ABEAAC67C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4421538-E584-392B-B406-FFDAE43BC4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E9CADC3-6018-A387-8E29-785347DDCC9A}"/>
              </a:ext>
            </a:extLst>
          </p:cNvPr>
          <p:cNvSpPr txBox="1">
            <a:spLocks/>
          </p:cNvSpPr>
          <p:nvPr/>
        </p:nvSpPr>
        <p:spPr>
          <a:xfrm>
            <a:off x="1677353" y="742642"/>
            <a:ext cx="723061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3 images qui ont bougé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88127E5-64AD-5180-87AD-5B9D1675D8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11073" y="4183716"/>
            <a:ext cx="1800000" cy="180189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58A04D7-64CD-3152-89F4-DC217D1360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23251" y="1868233"/>
            <a:ext cx="1787822" cy="180189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DAC6447-D5D3-C483-E529-DD4C273913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05444" y="4183716"/>
            <a:ext cx="1787821" cy="1800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41DB95B-91BA-AEEE-D2A0-8E9B7CBBF8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05443" y="1869315"/>
            <a:ext cx="1787822" cy="179972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367FEE3-6ABB-688E-0F6C-3A7C539498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28881" y="1869178"/>
            <a:ext cx="1787823" cy="1800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962B378-DFA7-3068-D1A7-948A5CFE2C6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28881" y="4183716"/>
            <a:ext cx="1801891" cy="1801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035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EDD59-DCD7-E145-269E-6962A2F28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7F122F7-F516-5EFE-2BBA-CB407C317E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D62BF6E9-6FDD-6D86-D666-3D32FF2585CD}"/>
              </a:ext>
            </a:extLst>
          </p:cNvPr>
          <p:cNvSpPr txBox="1">
            <a:spLocks/>
          </p:cNvSpPr>
          <p:nvPr/>
        </p:nvSpPr>
        <p:spPr>
          <a:xfrm>
            <a:off x="1677353" y="742642"/>
            <a:ext cx="723061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trois images qui ont bougé sont : le cadeau, une part de gâteau et inoubliable.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3676224-4E2E-1C6E-1FBF-3A73CB1717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11073" y="4183716"/>
            <a:ext cx="1800000" cy="180189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F720A6B-46A9-7E19-D237-7E37633010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24982" y="4183715"/>
            <a:ext cx="1787823" cy="1801893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A772C6C-BDD1-2D54-AE4B-90AF2A2795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63293" y="1736707"/>
            <a:ext cx="1800000" cy="1801893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A4742B1-8AA9-E01B-0867-98F8047115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97164" y="1738600"/>
            <a:ext cx="1787822" cy="179972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0947A07-2ADB-246D-EB23-C28EA5C38D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29427" y="1774284"/>
            <a:ext cx="1787823" cy="1800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35F82D8-53AD-88A6-DBAF-C76D33E1EB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97163" y="4183715"/>
            <a:ext cx="1801892" cy="1801893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103392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93AAB-DC5C-54E3-5D12-E0FA548C4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0901E68D-9DA7-1A96-2CB4-FE16F69F96B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Activités  sur livret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153BB23-AD54-FCF6-1F5B-7461936570C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405F7F-303B-52C3-1001-6625AEFB359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223C44F1-6618-E896-72B2-6E3C36281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BC2E864-3E31-04A9-7CDA-53B6877602C9}"/>
              </a:ext>
            </a:extLst>
          </p:cNvPr>
          <p:cNvGrpSpPr/>
          <p:nvPr/>
        </p:nvGrpSpPr>
        <p:grpSpPr>
          <a:xfrm>
            <a:off x="3072140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F6A8755-6521-5811-7375-C03FA79CE19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1ADBBB-D76F-93CC-0465-9C0ABFF7DDD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8A57790C-4BF4-034D-8795-646D1348D30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BC23427E-21B5-D475-12A6-B6AC84E0C5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434" y="3461891"/>
            <a:ext cx="6287377" cy="143847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013F25D-9CC0-9CEF-B352-FE602D894E2D}"/>
              </a:ext>
            </a:extLst>
          </p:cNvPr>
          <p:cNvSpPr txBox="1"/>
          <p:nvPr/>
        </p:nvSpPr>
        <p:spPr>
          <a:xfrm>
            <a:off x="2201410" y="364007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Activité 2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6D91119A-CAB3-F537-44FC-C139AB4FF830}"/>
              </a:ext>
            </a:extLst>
          </p:cNvPr>
          <p:cNvSpPr txBox="1">
            <a:spLocks/>
          </p:cNvSpPr>
          <p:nvPr/>
        </p:nvSpPr>
        <p:spPr>
          <a:xfrm>
            <a:off x="2201410" y="399328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Faire des phrases avec des mots de vocabulaire.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9053D8E5-D156-FD0C-63D7-BDC453CFC56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046" y="3420979"/>
            <a:ext cx="539750" cy="539750"/>
          </a:xfrm>
          <a:prstGeom prst="rect">
            <a:avLst/>
          </a:prstGeom>
          <a:noFill/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AF4DBBEB-EC55-3EAF-07AF-03CE2EEC4D97}"/>
              </a:ext>
            </a:extLst>
          </p:cNvPr>
          <p:cNvSpPr txBox="1">
            <a:spLocks noGrp="1"/>
          </p:cNvSpPr>
          <p:nvPr>
            <p:ph type="body" sz="quarter" idx="19"/>
          </p:nvPr>
        </p:nvSpPr>
        <p:spPr>
          <a:xfrm>
            <a:off x="2201863" y="2522538"/>
            <a:ext cx="5096933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69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DE3A3-0F0F-5A9E-D3E0-726085733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131C585-0003-C182-6060-36F193D2C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C0972E8E-549D-5D47-B5A4-43891874A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des phrases avec les mots de vocabulaire. 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6FA99BE2-D4C9-F6E1-364F-0F649BD6CB9A}"/>
              </a:ext>
            </a:extLst>
          </p:cNvPr>
          <p:cNvSpPr txBox="1">
            <a:spLocks/>
          </p:cNvSpPr>
          <p:nvPr/>
        </p:nvSpPr>
        <p:spPr>
          <a:xfrm>
            <a:off x="4739999" y="3965439"/>
            <a:ext cx="2149909" cy="34277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</a:t>
            </a: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sciences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45D2FA3-E810-AD9D-786C-17BE40AD8115}"/>
              </a:ext>
            </a:extLst>
          </p:cNvPr>
          <p:cNvSpPr txBox="1"/>
          <p:nvPr/>
        </p:nvSpPr>
        <p:spPr>
          <a:xfrm>
            <a:off x="1919345" y="3990424"/>
            <a:ext cx="1903790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D45469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L’histoire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601327-141A-B752-34B6-6E75FED986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955" y="1947196"/>
            <a:ext cx="1684571" cy="184293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13929F8-2792-381F-F6B4-3222C1212B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8555" y="1947196"/>
            <a:ext cx="1712799" cy="1822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462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5A6BF-2B04-614A-807E-C54E09DBD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A20AFEEA-6E16-24AD-1479-D93FA9F54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Aujourd’hui, Amine a l’histoire et les sciences.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2A9BB9AF-61A3-A675-F4BC-2152E87EDE21}"/>
              </a:ext>
            </a:extLst>
          </p:cNvPr>
          <p:cNvSpPr txBox="1">
            <a:spLocks/>
          </p:cNvSpPr>
          <p:nvPr/>
        </p:nvSpPr>
        <p:spPr>
          <a:xfrm>
            <a:off x="449091" y="4197816"/>
            <a:ext cx="8245817" cy="612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latin typeface="Dosis SemiBold" pitchFamily="2" charset="0"/>
              </a:rPr>
              <a:t>Aujourd’hui, Amine a l’histoire et les sciences.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F0A0807-60BD-52A7-910E-394B77E97C9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4E99AF0-1F16-D8BA-1801-455B4BF445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5634324-CE1D-BA32-6BBB-0EE8FE4930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092982CA-F245-8A21-D7C8-733BF93CDE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263" y="1926679"/>
            <a:ext cx="1684571" cy="184293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796F233-A876-C343-54CD-70157CA096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8801" y="1926679"/>
            <a:ext cx="1732082" cy="1842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975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F8D7A-1066-FA1D-CFB5-48D391F82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B2C26DE-66F9-A1D9-EADE-6F0822B253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A1ED80D6-F227-309B-8893-9E2055ECD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3CC0285-86BE-B370-6454-506A2D39F079}"/>
              </a:ext>
            </a:extLst>
          </p:cNvPr>
          <p:cNvSpPr txBox="1"/>
          <p:nvPr/>
        </p:nvSpPr>
        <p:spPr>
          <a:xfrm>
            <a:off x="4883295" y="4207812"/>
            <a:ext cx="2090058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Gagner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0DD7C1B-7EA6-CDEE-649B-B64FEDD87480}"/>
              </a:ext>
            </a:extLst>
          </p:cNvPr>
          <p:cNvSpPr txBox="1"/>
          <p:nvPr/>
        </p:nvSpPr>
        <p:spPr>
          <a:xfrm>
            <a:off x="2186089" y="4156997"/>
            <a:ext cx="18671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Marquer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B260060-FC2D-5E87-FEC1-C229BFFE9D0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5044025" y="2128680"/>
            <a:ext cx="1768598" cy="193466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9D9BC3B-3026-23EE-F568-D6F9FE05B0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089" y="2128680"/>
            <a:ext cx="1768598" cy="193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004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47A71-DF5F-DAFB-880E-7AC561736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3A478D80-366A-86F2-559D-3E2733AA62EF}"/>
              </a:ext>
            </a:extLst>
          </p:cNvPr>
          <p:cNvSpPr txBox="1">
            <a:spLocks/>
          </p:cNvSpPr>
          <p:nvPr/>
        </p:nvSpPr>
        <p:spPr>
          <a:xfrm>
            <a:off x="449091" y="4212024"/>
            <a:ext cx="8245817" cy="612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latin typeface="Dosis SemiBold" pitchFamily="2" charset="0"/>
              </a:rPr>
              <a:t>Sami aime marquer un but pour gagner le match</a:t>
            </a:r>
            <a:r>
              <a:rPr lang="fr-MA" sz="2800" dirty="0">
                <a:latin typeface="Dosis SemiBold" pitchFamily="2" charset="0"/>
              </a:rPr>
              <a:t>.</a:t>
            </a: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F0B34A14-7E00-89B8-D182-FE601E3F9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Sami aime marquer un but pour gagner le match.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D06B8A7-7E4E-0538-8697-74347232F68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E55E704-7182-DFD0-9899-DCC1D7E9F4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85FC93E-A715-86BC-B710-D647CFD812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67EE81B5-49A3-8E07-5F9B-DF427D105E6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5044025" y="2128681"/>
            <a:ext cx="1768598" cy="193466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FBC9247-66B9-4A92-BA96-D921F2247E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895" y="2128680"/>
            <a:ext cx="1768598" cy="193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158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FC202-536A-E949-7199-BC0A593AC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7F64B24-013C-ACBF-B198-DAC39D06C2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B1DDE1D2-B1E3-C194-45BD-BB7A5BE02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28C3AE41-D8F6-5A92-28C0-B14355CFA273}"/>
              </a:ext>
            </a:extLst>
          </p:cNvPr>
          <p:cNvSpPr txBox="1">
            <a:spLocks/>
          </p:cNvSpPr>
          <p:nvPr/>
        </p:nvSpPr>
        <p:spPr>
          <a:xfrm>
            <a:off x="4612837" y="3849842"/>
            <a:ext cx="1898512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45469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stade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A185B79E-3BCA-E18A-9AA2-9786B6D0C6CE}"/>
              </a:ext>
            </a:extLst>
          </p:cNvPr>
          <p:cNvSpPr txBox="1">
            <a:spLocks/>
          </p:cNvSpPr>
          <p:nvPr/>
        </p:nvSpPr>
        <p:spPr>
          <a:xfrm>
            <a:off x="1825687" y="3849842"/>
            <a:ext cx="230307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L’équipe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ED4B44E-6D3D-9D54-E9BA-CE9BB8392E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431" y="1989233"/>
            <a:ext cx="1688805" cy="177963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E956054-613B-E8DD-8EFE-9A49A98DD9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4847" y="1989233"/>
            <a:ext cx="1776502" cy="1779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540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A08D3F-B2D8-8D44-B81C-BBA058AAE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87D1B15B-780F-BD5D-946E-75216DB9D9CC}"/>
              </a:ext>
            </a:extLst>
          </p:cNvPr>
          <p:cNvSpPr txBox="1">
            <a:spLocks/>
          </p:cNvSpPr>
          <p:nvPr/>
        </p:nvSpPr>
        <p:spPr>
          <a:xfrm>
            <a:off x="1115091" y="3984584"/>
            <a:ext cx="6913817" cy="612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latin typeface="Dosis SemiBold" pitchFamily="2" charset="0"/>
              </a:rPr>
              <a:t>L’équipe du Maroc est dans le stade.</a:t>
            </a: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E45C30E2-BA3C-D459-E69C-FF5D78A20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L’équipe du Maroc est dans le stade.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E8CBF61-1CCB-316B-22BF-314CC96EC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42BDA18-384B-C6BA-FB1A-3A82EBBB41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6EA8C58-7F3F-639D-D556-C3A44DB262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906120FA-10A0-D807-9658-1D9AF52778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066" y="2021826"/>
            <a:ext cx="1688805" cy="177963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87B13AC-6AC2-513F-3EE5-80AE855671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756" y="2021826"/>
            <a:ext cx="1776502" cy="1779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709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55CCF-6596-DB47-3865-D65C962E3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332712D-6217-C29B-E4AA-DC10FB87C0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45269511-C63D-321F-F06F-80E5F43A3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42A00E14-8911-7293-A146-837D794540E5}"/>
              </a:ext>
            </a:extLst>
          </p:cNvPr>
          <p:cNvSpPr txBox="1">
            <a:spLocks/>
          </p:cNvSpPr>
          <p:nvPr/>
        </p:nvSpPr>
        <p:spPr>
          <a:xfrm>
            <a:off x="3645515" y="4379988"/>
            <a:ext cx="1898512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D45469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lions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5EF9FE4-442A-34ED-7571-D963DA8BF200}"/>
              </a:ext>
            </a:extLst>
          </p:cNvPr>
          <p:cNvSpPr txBox="1">
            <a:spLocks/>
          </p:cNvSpPr>
          <p:nvPr/>
        </p:nvSpPr>
        <p:spPr>
          <a:xfrm>
            <a:off x="5979307" y="4379988"/>
            <a:ext cx="230307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éléphants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F2EDF0B-03A0-16BA-BC4D-D77D15B4AC08}"/>
              </a:ext>
            </a:extLst>
          </p:cNvPr>
          <p:cNvSpPr txBox="1"/>
          <p:nvPr/>
        </p:nvSpPr>
        <p:spPr>
          <a:xfrm>
            <a:off x="1514063" y="4379988"/>
            <a:ext cx="1684665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D45469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zoo</a:t>
            </a:r>
          </a:p>
        </p:txBody>
      </p:sp>
      <p:pic>
        <p:nvPicPr>
          <p:cNvPr id="11" name="Espace réservé pour une image  7">
            <a:extLst>
              <a:ext uri="{FF2B5EF4-FFF2-40B4-BE49-F238E27FC236}">
                <a16:creationId xmlns:a16="http://schemas.microsoft.com/office/drawing/2014/main" id="{A63C640C-0A59-C79F-6ACA-09C7C00EB64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4734" r="-4734"/>
          <a:stretch>
            <a:fillRect/>
          </a:stretch>
        </p:blipFill>
        <p:spPr>
          <a:xfrm>
            <a:off x="3645515" y="2187198"/>
            <a:ext cx="1898512" cy="1898513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4FC0D1E-779B-B7A3-60D6-8A708505B9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307" y="2187197"/>
            <a:ext cx="1898512" cy="1898514"/>
          </a:xfrm>
          <a:prstGeom prst="rect">
            <a:avLst/>
          </a:prstGeom>
        </p:spPr>
      </p:pic>
      <p:pic>
        <p:nvPicPr>
          <p:cNvPr id="13" name="Espace réservé pour une image  17">
            <a:extLst>
              <a:ext uri="{FF2B5EF4-FFF2-40B4-BE49-F238E27FC236}">
                <a16:creationId xmlns:a16="http://schemas.microsoft.com/office/drawing/2014/main" id="{A4E20ED7-D0CD-49C0-D10A-B60D68F4683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1407140" y="2242857"/>
            <a:ext cx="1898512" cy="189851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098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CD26A-A311-FD2C-74D7-07F539EED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9B6EFC27-6D57-281A-AEAC-123B2CA8573D}"/>
              </a:ext>
            </a:extLst>
          </p:cNvPr>
          <p:cNvSpPr txBox="1">
            <a:spLocks/>
          </p:cNvSpPr>
          <p:nvPr/>
        </p:nvSpPr>
        <p:spPr>
          <a:xfrm>
            <a:off x="449091" y="4311385"/>
            <a:ext cx="8245817" cy="612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latin typeface="Dosis SemiBold" pitchFamily="2" charset="0"/>
              </a:rPr>
              <a:t>Les élèves visitent le zoo pour voir les lions et les éléphants.</a:t>
            </a:r>
            <a:endParaRPr lang="fr-MA" sz="2800" dirty="0">
              <a:latin typeface="Dosis SemiBold" pitchFamily="2" charset="0"/>
            </a:endParaRP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733DE313-D2D2-39F4-955D-6A431EA17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04140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Les élèves visitent le zoo pour voir les lions et les éléphants.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51303C9-CD9C-0435-B7C8-B2D00817C7A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FB6F853B-22EC-624A-1A1D-59F057F91B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1B95F31-7A26-67D5-0A3A-7EEF43C8A8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7" name="Espace réservé pour une image  7">
            <a:extLst>
              <a:ext uri="{FF2B5EF4-FFF2-40B4-BE49-F238E27FC236}">
                <a16:creationId xmlns:a16="http://schemas.microsoft.com/office/drawing/2014/main" id="{D55186A2-4E5B-A7E7-F639-EE635A6294F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4734" r="-4734"/>
          <a:stretch>
            <a:fillRect/>
          </a:stretch>
        </p:blipFill>
        <p:spPr>
          <a:xfrm>
            <a:off x="3717123" y="2060507"/>
            <a:ext cx="1898512" cy="1898513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9D2B7DB-CE15-0651-E8A0-BD8841D496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915" y="2060506"/>
            <a:ext cx="1898512" cy="1898514"/>
          </a:xfrm>
          <a:prstGeom prst="rect">
            <a:avLst/>
          </a:prstGeom>
        </p:spPr>
      </p:pic>
      <p:pic>
        <p:nvPicPr>
          <p:cNvPr id="9" name="Espace réservé pour une image  17">
            <a:extLst>
              <a:ext uri="{FF2B5EF4-FFF2-40B4-BE49-F238E27FC236}">
                <a16:creationId xmlns:a16="http://schemas.microsoft.com/office/drawing/2014/main" id="{405D5559-5BCB-F331-7AB4-A41E9108020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1478748" y="2116166"/>
            <a:ext cx="1898512" cy="189851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1106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F89CE-EE40-9B69-2C86-CC607E0F8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C2B01DA-C714-4B1C-2EF4-66599F3DD3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91A2F213-9C5A-0B81-4E6C-4910AD8CC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4DF2C86-CCE4-34F2-3D07-0BB15116E51A}"/>
              </a:ext>
            </a:extLst>
          </p:cNvPr>
          <p:cNvSpPr txBox="1"/>
          <p:nvPr/>
        </p:nvSpPr>
        <p:spPr>
          <a:xfrm>
            <a:off x="1390345" y="4412108"/>
            <a:ext cx="2090058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L’hippopotame </a:t>
            </a:r>
          </a:p>
        </p:txBody>
      </p:sp>
      <p:pic>
        <p:nvPicPr>
          <p:cNvPr id="5" name="Espace réservé pour une image  8">
            <a:extLst>
              <a:ext uri="{FF2B5EF4-FFF2-40B4-BE49-F238E27FC236}">
                <a16:creationId xmlns:a16="http://schemas.microsoft.com/office/drawing/2014/main" id="{7E9E0B58-C613-9BCE-1E45-386B16CDF19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1390345" y="2322952"/>
            <a:ext cx="1898512" cy="1898516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18A4316-7EA0-40CE-3D8F-8D316FC12B3D}"/>
              </a:ext>
            </a:extLst>
          </p:cNvPr>
          <p:cNvSpPr txBox="1"/>
          <p:nvPr/>
        </p:nvSpPr>
        <p:spPr>
          <a:xfrm>
            <a:off x="3908825" y="4358168"/>
            <a:ext cx="17157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girafes</a:t>
            </a: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CDCC536E-4F3F-276E-4B12-54A734E6088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3721666" y="2322952"/>
            <a:ext cx="1898516" cy="1898516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BECDCDE0-C57C-F169-93B6-FAF34885A819}"/>
              </a:ext>
            </a:extLst>
          </p:cNvPr>
          <p:cNvSpPr txBox="1"/>
          <p:nvPr/>
        </p:nvSpPr>
        <p:spPr>
          <a:xfrm>
            <a:off x="6052991" y="4395101"/>
            <a:ext cx="1906182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Sauvage</a:t>
            </a: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616C0DBB-0EDA-B301-CEAD-A840F5C63D9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6052991" y="2315286"/>
            <a:ext cx="1906182" cy="190618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5283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D2FB3-595F-2E84-BE8C-961794405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>
            <a:extLst>
              <a:ext uri="{FF2B5EF4-FFF2-40B4-BE49-F238E27FC236}">
                <a16:creationId xmlns:a16="http://schemas.microsoft.com/office/drawing/2014/main" id="{D26918BB-F35B-B31E-8C4F-EB4E11241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L’hippopotame et les girafes sont des animaux sauvages.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6218F70-1907-70B2-8FB7-3532791295BA}"/>
              </a:ext>
            </a:extLst>
          </p:cNvPr>
          <p:cNvSpPr txBox="1">
            <a:spLocks/>
          </p:cNvSpPr>
          <p:nvPr/>
        </p:nvSpPr>
        <p:spPr>
          <a:xfrm>
            <a:off x="449091" y="4290659"/>
            <a:ext cx="8245817" cy="612000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L’hippopotame et les girafes sont des animaux sauvages.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7E8B73F-6C47-884A-97A6-AB043413FE9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13BB149-B6BC-07E7-A0E0-3C69C83830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AF9412-03F6-D18B-B1E2-66BA1C245F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7" name="Espace réservé pour une image  8">
            <a:extLst>
              <a:ext uri="{FF2B5EF4-FFF2-40B4-BE49-F238E27FC236}">
                <a16:creationId xmlns:a16="http://schemas.microsoft.com/office/drawing/2014/main" id="{5CCC5F92-9CF0-691D-ED14-BCA48E218CE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1243975" y="2143331"/>
            <a:ext cx="1898512" cy="1898516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11">
            <a:extLst>
              <a:ext uri="{FF2B5EF4-FFF2-40B4-BE49-F238E27FC236}">
                <a16:creationId xmlns:a16="http://schemas.microsoft.com/office/drawing/2014/main" id="{F1C6C8A3-732B-68DE-F719-0E2633E9BE5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3795246" y="2207227"/>
            <a:ext cx="1898516" cy="1898516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13">
            <a:extLst>
              <a:ext uri="{FF2B5EF4-FFF2-40B4-BE49-F238E27FC236}">
                <a16:creationId xmlns:a16="http://schemas.microsoft.com/office/drawing/2014/main" id="{465DAD4F-3219-9BE3-0741-232D716D309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6346522" y="2135665"/>
            <a:ext cx="1906182" cy="190618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8555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1833AB-6772-7CD9-7E32-D48340FBB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10C5C6-DDAC-0373-59C0-62BE4677DD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03C40871-872B-30A4-4EE5-82C188A09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4FD71F04-A9EE-45F9-84E3-D5CDA4E18688}"/>
              </a:ext>
            </a:extLst>
          </p:cNvPr>
          <p:cNvSpPr txBox="1">
            <a:spLocks/>
          </p:cNvSpPr>
          <p:nvPr/>
        </p:nvSpPr>
        <p:spPr>
          <a:xfrm>
            <a:off x="3791376" y="3962536"/>
            <a:ext cx="2090057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D45469"/>
                </a:solidFill>
                <a:latin typeface="Dosis" pitchFamily="2" charset="0"/>
              </a:rPr>
              <a:t>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Les babouches</a:t>
            </a:r>
          </a:p>
        </p:txBody>
      </p:sp>
      <p:sp>
        <p:nvSpPr>
          <p:cNvPr id="4" name="Espace réservé du texte 6">
            <a:extLst>
              <a:ext uri="{FF2B5EF4-FFF2-40B4-BE49-F238E27FC236}">
                <a16:creationId xmlns:a16="http://schemas.microsoft.com/office/drawing/2014/main" id="{92D9D7B8-B3D2-6D69-CC1E-614050448369}"/>
              </a:ext>
            </a:extLst>
          </p:cNvPr>
          <p:cNvSpPr txBox="1">
            <a:spLocks/>
          </p:cNvSpPr>
          <p:nvPr/>
        </p:nvSpPr>
        <p:spPr>
          <a:xfrm>
            <a:off x="1214040" y="3939033"/>
            <a:ext cx="2048529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Les invités</a:t>
            </a:r>
          </a:p>
        </p:txBody>
      </p:sp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id="{F051EB07-A562-BC5F-1531-2DD25395E099}"/>
              </a:ext>
            </a:extLst>
          </p:cNvPr>
          <p:cNvSpPr txBox="1">
            <a:spLocks/>
          </p:cNvSpPr>
          <p:nvPr/>
        </p:nvSpPr>
        <p:spPr>
          <a:xfrm>
            <a:off x="6267485" y="3999155"/>
            <a:ext cx="2090058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b="1" dirty="0">
                <a:solidFill>
                  <a:srgbClr val="D8266A"/>
                </a:solidFill>
                <a:latin typeface="Dosis SemiBold" pitchFamily="2" charset="0"/>
              </a:rPr>
              <a:t>Une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peluche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7AD2533-E640-AD1C-432D-A11573FB81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837" y="1904844"/>
            <a:ext cx="1827619" cy="190800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983D035-8536-46FE-1521-639EFFAEEA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496" y="1912109"/>
            <a:ext cx="1827619" cy="1908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E19EB86-3039-01BF-05E7-1D977000BF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9178" y="1912109"/>
            <a:ext cx="1826673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306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D37EB1-263E-C3F5-7253-F2D33AC7F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>
            <a:extLst>
              <a:ext uri="{FF2B5EF4-FFF2-40B4-BE49-F238E27FC236}">
                <a16:creationId xmlns:a16="http://schemas.microsoft.com/office/drawing/2014/main" id="{3FFFC367-BDF1-C702-0562-572A35487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Les invités ont apporté des babouches et une peluche.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0AF262FD-206B-4FCC-38C1-0D28B19C9880}"/>
              </a:ext>
            </a:extLst>
          </p:cNvPr>
          <p:cNvSpPr txBox="1">
            <a:spLocks/>
          </p:cNvSpPr>
          <p:nvPr/>
        </p:nvSpPr>
        <p:spPr>
          <a:xfrm>
            <a:off x="652737" y="4200254"/>
            <a:ext cx="8245817" cy="612000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invités ont apporté des babouches et une peluche.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CA55F4C-E4A2-B349-3C53-29BDD1800DA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20E1F4C-72FF-652D-672E-F525EA5257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CF45C58-2DEC-7ADA-99A3-43947BCD90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080EB791-5068-F4FC-30D4-CF47B2C297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421" y="1912109"/>
            <a:ext cx="1827619" cy="190800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0320358-3035-EE9A-6815-F40B870028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496" y="1912109"/>
            <a:ext cx="1827619" cy="1908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E3344B2-DFF2-6540-6100-1192115345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346" y="1958136"/>
            <a:ext cx="1826673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020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6D65F-35DD-5002-2C1A-31DFB55E5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C8722AA-0B72-C554-E405-CB35FCB02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3FDCBDD9-99D8-8944-EB12-88EFA4AB7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D833D38B-F1A9-784B-7D7A-B885841DA2CD}"/>
              </a:ext>
            </a:extLst>
          </p:cNvPr>
          <p:cNvSpPr txBox="1">
            <a:spLocks/>
          </p:cNvSpPr>
          <p:nvPr/>
        </p:nvSpPr>
        <p:spPr>
          <a:xfrm>
            <a:off x="1830617" y="3765301"/>
            <a:ext cx="1978683" cy="34277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00B0F0"/>
                </a:solidFill>
                <a:latin typeface="Dosis SemiBold" pitchFamily="2" charset="0"/>
              </a:rPr>
              <a:t> 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Souffler </a:t>
            </a:r>
          </a:p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les bougies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D3D089B-36B2-9ECB-7FE3-CA8AD33B6C37}"/>
              </a:ext>
            </a:extLst>
          </p:cNvPr>
          <p:cNvSpPr txBox="1"/>
          <p:nvPr/>
        </p:nvSpPr>
        <p:spPr>
          <a:xfrm>
            <a:off x="4376840" y="3877239"/>
            <a:ext cx="25288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D8266A"/>
                </a:solidFill>
                <a:latin typeface="Dosis SemiBold" pitchFamily="2" charset="0"/>
              </a:rPr>
              <a:t>Une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part de gâteau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859574F-CDA6-6BFB-A0AF-AF0DAA2493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26046" y="1965301"/>
            <a:ext cx="1787823" cy="180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50978EF-140E-FE72-E9B8-869D481DAC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32089" y="1965301"/>
            <a:ext cx="1799999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53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5A2E61-0843-4A5D-9456-BF0C4CB5D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>
            <a:extLst>
              <a:ext uri="{FF2B5EF4-FFF2-40B4-BE49-F238E27FC236}">
                <a16:creationId xmlns:a16="http://schemas.microsoft.com/office/drawing/2014/main" id="{26487E57-93F3-B98D-28EF-DD51916A7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Amine va souffler les bougies et manger une part de gâteau.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4B56792A-000F-DC64-BF4B-93D9CF207C6A}"/>
              </a:ext>
            </a:extLst>
          </p:cNvPr>
          <p:cNvSpPr txBox="1">
            <a:spLocks/>
          </p:cNvSpPr>
          <p:nvPr/>
        </p:nvSpPr>
        <p:spPr>
          <a:xfrm>
            <a:off x="834901" y="4327475"/>
            <a:ext cx="7665043" cy="612000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Amine va souffler les bougies et manger une part de gâteau.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2BB3294-E2B7-AD19-E0FD-D243F5AA107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ECA3405-2298-5B7C-4BEC-EFFDC3C6A0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496B56E-A554-20F0-D650-B0F9D66085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6DEA7E6F-D458-8790-62E2-D67670C8F9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65802" y="2163211"/>
            <a:ext cx="1787823" cy="180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053CA28-14E0-DC89-712D-276CBB8557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71845" y="2163211"/>
            <a:ext cx="1799999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826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noFill/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732" y="4958781"/>
            <a:ext cx="6344535" cy="1495634"/>
          </a:xfrm>
          <a:prstGeom prst="rect">
            <a:avLst/>
          </a:prstGeom>
        </p:spPr>
      </p:pic>
      <p:pic>
        <p:nvPicPr>
          <p:cNvPr id="7" name="Espace réservé pour une image  19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0A199A98-C627-BFD0-0313-89825ECE96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98418"/>
            <a:ext cx="540000" cy="540000"/>
          </a:xfrm>
          <a:prstGeom prst="rect">
            <a:avLst/>
          </a:prstGeom>
          <a:noFill/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201410" y="5135748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Activités de vocabulaire  sur livret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7DD1B0B1-0007-DB2C-91DA-C6EFAA59A0C4}"/>
              </a:ext>
            </a:extLst>
          </p:cNvPr>
          <p:cNvSpPr txBox="1">
            <a:spLocks/>
          </p:cNvSpPr>
          <p:nvPr/>
        </p:nvSpPr>
        <p:spPr>
          <a:xfrm>
            <a:off x="2201410" y="549973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sur livret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D7EAF2F-7DAE-DF72-6393-6E5E18943B2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201863" y="2522538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230A86AB-BFB2-6904-BF28-51993985E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669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Ouvrez le livret à la page 106.  Vous allez faire cette activité à l’oral avec votre camarade.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0C1CFA1-6D8D-4F8F-9A74-4CC1D9EB2BD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53482CE-E561-AB1E-9921-0450FB3942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1FE5A3-AA1E-7BCA-6776-D0DA11BC7B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58F181D-B1A2-DC7E-6F04-C22265115E5E}"/>
              </a:ext>
            </a:extLst>
          </p:cNvPr>
          <p:cNvSpPr/>
          <p:nvPr/>
        </p:nvSpPr>
        <p:spPr>
          <a:xfrm>
            <a:off x="3165389" y="1525356"/>
            <a:ext cx="3519880" cy="465751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D520892-D439-5FAC-2BCA-43F16DAB07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711" y="1679683"/>
            <a:ext cx="2835235" cy="4348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3BE7DC5-B746-1556-1173-38419CA116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89" t="5474" r="6315" b="20702"/>
          <a:stretch>
            <a:fillRect/>
          </a:stretch>
        </p:blipFill>
        <p:spPr>
          <a:xfrm>
            <a:off x="2972352" y="2626297"/>
            <a:ext cx="3145757" cy="2621230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7844B121-86CA-B079-C580-1392879E8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tour de rôle : l’un montre une image, l’autre dit le mot. Je passe entre les rangs pour vous aider.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E82803C-2C5C-CD87-F0D2-57B4A10A90B9}"/>
              </a:ext>
            </a:extLst>
          </p:cNvPr>
          <p:cNvSpPr/>
          <p:nvPr/>
        </p:nvSpPr>
        <p:spPr>
          <a:xfrm>
            <a:off x="630794" y="3257484"/>
            <a:ext cx="2502567" cy="612000"/>
          </a:xfrm>
          <a:prstGeom prst="roundRect">
            <a:avLst>
              <a:gd name="adj" fmla="val 26103"/>
            </a:avLst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93174EB-BA03-E50D-50E7-1C6DA410E8FB}"/>
              </a:ext>
            </a:extLst>
          </p:cNvPr>
          <p:cNvSpPr txBox="1"/>
          <p:nvPr/>
        </p:nvSpPr>
        <p:spPr>
          <a:xfrm>
            <a:off x="1153361" y="3367452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montre l’image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3AD92FC9-56BF-E561-7399-C018E2A4468F}"/>
              </a:ext>
            </a:extLst>
          </p:cNvPr>
          <p:cNvSpPr/>
          <p:nvPr/>
        </p:nvSpPr>
        <p:spPr>
          <a:xfrm>
            <a:off x="739474" y="3334301"/>
            <a:ext cx="413887" cy="43911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EDA85F8-CB03-62B7-60D1-A1926994DDD6}"/>
              </a:ext>
            </a:extLst>
          </p:cNvPr>
          <p:cNvSpPr txBox="1"/>
          <p:nvPr/>
        </p:nvSpPr>
        <p:spPr>
          <a:xfrm>
            <a:off x="821284" y="3343926"/>
            <a:ext cx="2584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5007C7E-686D-E668-3A31-8D4E0A327578}"/>
              </a:ext>
            </a:extLst>
          </p:cNvPr>
          <p:cNvSpPr/>
          <p:nvPr/>
        </p:nvSpPr>
        <p:spPr>
          <a:xfrm>
            <a:off x="6118109" y="3447987"/>
            <a:ext cx="2033381" cy="612000"/>
          </a:xfrm>
          <a:prstGeom prst="roundRect">
            <a:avLst>
              <a:gd name="adj" fmla="val 26103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CB0279B-9F1E-7541-E0A9-3BF1F28BC69E}"/>
              </a:ext>
            </a:extLst>
          </p:cNvPr>
          <p:cNvSpPr txBox="1"/>
          <p:nvPr/>
        </p:nvSpPr>
        <p:spPr>
          <a:xfrm>
            <a:off x="6640676" y="3557955"/>
            <a:ext cx="1380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dis le mot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4BDAF4D-408B-AEB6-E799-994D3C6EF47E}"/>
              </a:ext>
            </a:extLst>
          </p:cNvPr>
          <p:cNvSpPr/>
          <p:nvPr/>
        </p:nvSpPr>
        <p:spPr>
          <a:xfrm>
            <a:off x="6226789" y="3524804"/>
            <a:ext cx="413887" cy="439115"/>
          </a:xfrm>
          <a:prstGeom prst="ellipse">
            <a:avLst/>
          </a:prstGeom>
          <a:solidFill>
            <a:srgbClr val="DAC4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5DABAF0-9EFC-2406-4537-E24998FBAA5E}"/>
              </a:ext>
            </a:extLst>
          </p:cNvPr>
          <p:cNvSpPr txBox="1"/>
          <p:nvPr/>
        </p:nvSpPr>
        <p:spPr>
          <a:xfrm>
            <a:off x="6273908" y="3535158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</a:t>
            </a:r>
          </a:p>
        </p:txBody>
      </p:sp>
      <p:sp>
        <p:nvSpPr>
          <p:cNvPr id="4" name="AutoShape 4" descr="Image générée">
            <a:extLst>
              <a:ext uri="{FF2B5EF4-FFF2-40B4-BE49-F238E27FC236}">
                <a16:creationId xmlns:a16="http://schemas.microsoft.com/office/drawing/2014/main" id="{E38DB5F8-4C93-3DB8-51F4-4AFF31C6CA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46422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314D763-5574-E809-AB39-6AE3B9568F3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F1EBFC3F-3A2A-743C-7F83-5579CD1D31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95B7ED2-F08B-E4A0-3203-DD2D7FBCB0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0871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faites l’ activité 1 sur le livret.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Vous devez écrire les mots du vocabulaire.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4BC9A64-6389-3F86-F63B-C09FB04082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70249" y="559478"/>
            <a:ext cx="1393241" cy="1024294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80DAA61-F20F-B444-3778-7C88C41C7D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127" y="1722830"/>
            <a:ext cx="2835235" cy="4348857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50024F4-1B60-2719-2AC2-22F0DC57B2C4}"/>
              </a:ext>
            </a:extLst>
          </p:cNvPr>
          <p:cNvSpPr/>
          <p:nvPr/>
        </p:nvSpPr>
        <p:spPr>
          <a:xfrm>
            <a:off x="3466204" y="2354710"/>
            <a:ext cx="3109079" cy="262466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4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988653" y="1371748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0A9C7A-2D2E-E676-D08E-58E4A466D579}"/>
              </a:ext>
            </a:extLst>
          </p:cNvPr>
          <p:cNvSpPr txBox="1"/>
          <p:nvPr/>
        </p:nvSpPr>
        <p:spPr>
          <a:xfrm>
            <a:off x="891748" y="2224473"/>
            <a:ext cx="8336019" cy="2856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textes correctement et avec fluidité.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640005" y="1694300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Cette </a:t>
            </a:r>
            <a:r>
              <a:rPr lang="fr-FR" sz="1600" b="1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séance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est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consacrée à l’évaluation des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 </a:t>
            </a:r>
            <a:r>
              <a:rPr lang="fr-FR" sz="1600" b="1" u="sng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et PO1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562620" y="2674184"/>
            <a:ext cx="2312142" cy="150963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19007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0498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106 et de relire en silence les mots de l’activité 1.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DAE769B-FB44-3EA3-6C71-B723AEF734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4605" y="1096802"/>
            <a:ext cx="3163434" cy="485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(</a:t>
            </a:r>
            <a:r>
              <a:rPr lang="fr-FR" sz="1400" b="1" dirty="0">
                <a:solidFill>
                  <a:srgbClr val="FF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10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points)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69B9E9F-C737-C609-5C9E-CD98F7E07C0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67806" y="1757671"/>
            <a:ext cx="1608387" cy="1771334"/>
          </a:xfrm>
          <a:prstGeom prst="rect">
            <a:avLst/>
          </a:prstGeom>
        </p:spPr>
      </p:pic>
      <p:pic>
        <p:nvPicPr>
          <p:cNvPr id="4" name="Espace réservé pour une image  17">
            <a:extLst>
              <a:ext uri="{FF2B5EF4-FFF2-40B4-BE49-F238E27FC236}">
                <a16:creationId xmlns:a16="http://schemas.microsoft.com/office/drawing/2014/main" id="{AF30C199-C372-7279-C55A-7D92808E77F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5869661" y="1705828"/>
            <a:ext cx="1898512" cy="1898513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7">
            <a:extLst>
              <a:ext uri="{FF2B5EF4-FFF2-40B4-BE49-F238E27FC236}">
                <a16:creationId xmlns:a16="http://schemas.microsoft.com/office/drawing/2014/main" id="{BDE5B927-B71F-763C-4B7C-D5AFF9CBB0A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4541305" y="3683632"/>
            <a:ext cx="1898512" cy="1898512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1AEC801-53A6-A1C7-BF35-AA33C97E5F5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37281" y="3747221"/>
            <a:ext cx="1898512" cy="177133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02E700E-32E9-F530-4536-4B88CD4434E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51907" y="1757671"/>
            <a:ext cx="1768877" cy="1768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95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F636-8E8D-D487-A4D9-137F52F3A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E4F698E-7334-4D79-0B0C-4CBEB991A11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B03C75-B45E-0084-A075-1AF8A83C53E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443809E-25CE-0DAB-0D35-19C769479DA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413121-EC4B-A27B-2357-C258389B455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3041FC79-D349-FEED-0D2B-6671C17BE30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56038" y="2519474"/>
            <a:ext cx="7116418" cy="1184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et les mettre dans des phrases </a:t>
            </a:r>
          </a:p>
        </p:txBody>
      </p:sp>
    </p:spTree>
    <p:extLst>
      <p:ext uri="{BB962C8B-B14F-4D97-AF65-F5344CB8AC3E}">
        <p14:creationId xmlns:p14="http://schemas.microsoft.com/office/powerpoint/2010/main" val="3962042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 et dis-moi le mot en français et mets-le dans une phrase.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(10 points)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3733624-A249-5BB3-CA48-37DD67BACB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499" y="1973731"/>
            <a:ext cx="1669896" cy="166890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31258E7-0DD4-903D-BD00-5E0BF4CECC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8706" y="1971043"/>
            <a:ext cx="1665972" cy="1668909"/>
          </a:xfrm>
          <a:prstGeom prst="rect">
            <a:avLst/>
          </a:prstGeom>
        </p:spPr>
      </p:pic>
      <p:pic>
        <p:nvPicPr>
          <p:cNvPr id="7" name="Espace réservé pour une image  8">
            <a:extLst>
              <a:ext uri="{FF2B5EF4-FFF2-40B4-BE49-F238E27FC236}">
                <a16:creationId xmlns:a16="http://schemas.microsoft.com/office/drawing/2014/main" id="{A3E5B03E-AFA9-4FEF-F3CB-D8A7F0A305B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5881857" y="1976417"/>
            <a:ext cx="1665976" cy="1665976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8">
            <a:extLst>
              <a:ext uri="{FF2B5EF4-FFF2-40B4-BE49-F238E27FC236}">
                <a16:creationId xmlns:a16="http://schemas.microsoft.com/office/drawing/2014/main" id="{2C10DFE2-BC75-7E50-9D31-0682A32DB1F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2532317" y="3934297"/>
            <a:ext cx="1665971" cy="1668906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06F7505-70B0-9A3B-9D9D-25139D37886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257" y="3934297"/>
            <a:ext cx="1527357" cy="159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392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9097</TotalTime>
  <Words>1522</Words>
  <Application>Microsoft Office PowerPoint</Application>
  <PresentationFormat>Affichage à l'écran (4:3)</PresentationFormat>
  <Paragraphs>213</Paragraphs>
  <Slides>58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58</vt:i4>
      </vt:variant>
    </vt:vector>
  </HeadingPairs>
  <TitlesOfParts>
    <vt:vector size="85" baseType="lpstr">
      <vt:lpstr>Calibri</vt:lpstr>
      <vt:lpstr>Arial</vt:lpstr>
      <vt:lpstr>Dosis ExtraBold</vt:lpstr>
      <vt:lpstr>Dosis Medium</vt:lpstr>
      <vt:lpstr>Aptos Display</vt:lpstr>
      <vt:lpstr>Aptos</vt:lpstr>
      <vt:lpstr>Mistral</vt:lpstr>
      <vt:lpstr>Dosis</vt:lpstr>
      <vt:lpstr>Wingdings</vt:lpstr>
      <vt:lpstr>Dosis SemiBold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1_Env-Enseignant</vt:lpstr>
      <vt:lpstr>3_Lecture</vt:lpstr>
      <vt:lpstr>2_Env-Enseignant</vt:lpstr>
      <vt:lpstr>5_New Voc_01-Livret</vt:lpstr>
      <vt:lpstr>1_Révision</vt:lpstr>
      <vt:lpstr>6_New Voc_01-Livret</vt:lpstr>
      <vt:lpstr>Présentation PowerPoint</vt:lpstr>
      <vt:lpstr>Il convient de lancer le mode diaporama pour la diffusion de la leçon en classe</vt:lpstr>
      <vt:lpstr>Pictogrammes</vt:lpstr>
      <vt:lpstr>Contenu de la semaine de soutien </vt:lpstr>
      <vt:lpstr>Organisation de la semaine 5</vt:lpstr>
      <vt:lpstr>Plan de la séance 1</vt:lpstr>
      <vt:lpstr>Présentation PowerPoint</vt:lpstr>
      <vt:lpstr>Bonjour les enfants. Aujourd’hui, nous allons réviser les mots de vocabulaire des semaines précédentes. Soyez attentifs.</vt:lpstr>
      <vt:lpstr>Répétons ensemble : La course – L’exercice – Une expérience  – Les matières – La poésie - L’amazigh. </vt:lpstr>
      <vt:lpstr>Pour chaque image, je vais désigner un élève pour dire le mot. C’est quel mot ? </vt:lpstr>
      <vt:lpstr>Présentation PowerPoint</vt:lpstr>
      <vt:lpstr>Pour chaque image, je vais désigner un élève pour dire le mot. C’est quel mot ? </vt:lpstr>
      <vt:lpstr>Répétons ensemble : Le quartier – Le stade – L’équipe – Marquer – Gagner - Un plaisir. </vt:lpstr>
      <vt:lpstr>Pour chaque image, je vais désigner un élève pour dire le mot. C’est quel mot ? </vt:lpstr>
      <vt:lpstr>Répétons ensemble : Une promenade – Un bouquet de fleurs – Les cartes – Le panda – Aider – Des crêpes. </vt:lpstr>
      <vt:lpstr>Pour chaque image, je vais désigner un élève pour dire le mot. C’est quel mot ? </vt:lpstr>
      <vt:lpstr>Répétons ensemble : Le zoo – Les lions – Les éléphants – Les girafes – L’hippopotame     - Les perroquets.</vt:lpstr>
      <vt:lpstr>Pour chaque image, je vais désigner un élève pour dire le mot. C’est quel mot ? </vt:lpstr>
      <vt:lpstr>Répétons ensemble : Sauvage – Un cri – L’enclos  – Le lac – Une visite - Amusant.  </vt:lpstr>
      <vt:lpstr>Pour chaque image, je vais désigner un élève pour dire le mot. C’est quel mot ? </vt:lpstr>
      <vt:lpstr>Nous allons jouer au jeu des mots invisibles. </vt:lpstr>
      <vt:lpstr>Observez bien les images. Je vais masquer trois images.</vt:lpstr>
      <vt:lpstr>Quelles sont les 3 images qui manquent ?</vt:lpstr>
      <vt:lpstr>Les trois images qui manquent sont : le pull, extraordinaire  et une peluche.</vt:lpstr>
      <vt:lpstr>Nous allons jouer au jeu des mots qui bougent. </vt:lpstr>
      <vt:lpstr>Présentation PowerPoint</vt:lpstr>
      <vt:lpstr>Présentation PowerPoint</vt:lpstr>
      <vt:lpstr>Présentation PowerPoint</vt:lpstr>
      <vt:lpstr>Plan de la séance</vt:lpstr>
      <vt:lpstr>Maintenant, on va faire des phrases avec les mots de vocabulaire. Observez ces images. Qui veut dire une phrase ? </vt:lpstr>
      <vt:lpstr>Voici une phrase correcte : Aujourd’hui, Amine a l’histoire et les sciences.</vt:lpstr>
      <vt:lpstr>Observez ces images. Qui veut dire une phrase ? </vt:lpstr>
      <vt:lpstr>Voici une phrase correcte : Sami aime marquer un but pour gagner le match.</vt:lpstr>
      <vt:lpstr>Observez ces images. Qui veut dire une phrase ? </vt:lpstr>
      <vt:lpstr>Voici une phrase correcte : L’équipe du Maroc est dans le stade.</vt:lpstr>
      <vt:lpstr>Observez ces images. Qui veut dire une phrase ? </vt:lpstr>
      <vt:lpstr>Voici une phrase correcte : Les élèves visitent le zoo pour voir les lions et les éléphants.</vt:lpstr>
      <vt:lpstr>Observez ces images. Qui veut dire une phrase ? </vt:lpstr>
      <vt:lpstr>Voici une phrase correcte : L’hippopotame et les girafes sont des animaux sauvages.</vt:lpstr>
      <vt:lpstr>Observez ces images. Qui veut dire une phrase ? </vt:lpstr>
      <vt:lpstr>Voici une phrase correcte : Les invités ont apporté des babouches et une peluche.</vt:lpstr>
      <vt:lpstr>Observez ces images. Qui veut dire une phrase ? </vt:lpstr>
      <vt:lpstr>Voici une phrase correcte : Amine va souffler les bougies et manger une part de gâteau. </vt:lpstr>
      <vt:lpstr>Plan de la séance</vt:lpstr>
      <vt:lpstr>Ouvrez le livret à la page 106.  Vous allez faire cette activité à l’oral avec votre camarade. </vt:lpstr>
      <vt:lpstr>À tour de rôle : l’un montre une image, l’autre dit le mot. Je passe entre les rangs pour vous aider.</vt:lpstr>
      <vt:lpstr>La séance d’aujourd’hui est terminée. À la maison, faites l’ activité 1 sur le livret. Vous devez écrire les mots du vocabulaire. 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Présentation PowerPoint</vt:lpstr>
      <vt:lpstr>Regarde les images. Je vais te dire des mots et tu vas me montrer les images qui correspondent.</vt:lpstr>
      <vt:lpstr>Présentation PowerPoint</vt:lpstr>
      <vt:lpstr>Mets ton doigt sur chaque image et dis-moi le mot en français et mets-le dans une phrase.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Adam Hakim</dc:creator>
  <cp:lastModifiedBy>KHALID.RAMNI</cp:lastModifiedBy>
  <cp:revision>48</cp:revision>
  <cp:lastPrinted>2025-08-13T10:11:39Z</cp:lastPrinted>
  <dcterms:created xsi:type="dcterms:W3CDTF">2025-08-01T12:31:49Z</dcterms:created>
  <dcterms:modified xsi:type="dcterms:W3CDTF">2026-04-19T16:34:48Z</dcterms:modified>
</cp:coreProperties>
</file>