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98"/>
  </p:notesMasterIdLst>
  <p:sldIdLst>
    <p:sldId id="1164" r:id="rId13"/>
    <p:sldId id="951" r:id="rId14"/>
    <p:sldId id="567" r:id="rId15"/>
    <p:sldId id="984" r:id="rId16"/>
    <p:sldId id="1169" r:id="rId17"/>
    <p:sldId id="1041" r:id="rId18"/>
    <p:sldId id="1040" r:id="rId19"/>
    <p:sldId id="1237" r:id="rId20"/>
    <p:sldId id="1238" r:id="rId21"/>
    <p:sldId id="1239" r:id="rId22"/>
    <p:sldId id="1240" r:id="rId23"/>
    <p:sldId id="1235" r:id="rId24"/>
    <p:sldId id="1236" r:id="rId25"/>
    <p:sldId id="1092" r:id="rId26"/>
    <p:sldId id="1205" r:id="rId27"/>
    <p:sldId id="1157" r:id="rId28"/>
    <p:sldId id="1170" r:id="rId29"/>
    <p:sldId id="1171" r:id="rId30"/>
    <p:sldId id="1160" r:id="rId31"/>
    <p:sldId id="1227" r:id="rId32"/>
    <p:sldId id="1228" r:id="rId33"/>
    <p:sldId id="1174" r:id="rId34"/>
    <p:sldId id="1173" r:id="rId35"/>
    <p:sldId id="1146" r:id="rId36"/>
    <p:sldId id="1147" r:id="rId37"/>
    <p:sldId id="1148" r:id="rId38"/>
    <p:sldId id="1149" r:id="rId39"/>
    <p:sldId id="1150" r:id="rId40"/>
    <p:sldId id="1151" r:id="rId41"/>
    <p:sldId id="1152" r:id="rId42"/>
    <p:sldId id="1153" r:id="rId43"/>
    <p:sldId id="779" r:id="rId44"/>
    <p:sldId id="1082" r:id="rId45"/>
    <p:sldId id="1083" r:id="rId46"/>
    <p:sldId id="1084" r:id="rId47"/>
    <p:sldId id="1130" r:id="rId48"/>
    <p:sldId id="1131" r:id="rId49"/>
    <p:sldId id="1132" r:id="rId50"/>
    <p:sldId id="1133" r:id="rId51"/>
    <p:sldId id="1134" r:id="rId52"/>
    <p:sldId id="1135" r:id="rId53"/>
    <p:sldId id="1035" r:id="rId54"/>
    <p:sldId id="715" r:id="rId55"/>
    <p:sldId id="1176" r:id="rId56"/>
    <p:sldId id="1175" r:id="rId57"/>
    <p:sldId id="1222" r:id="rId58"/>
    <p:sldId id="1207" r:id="rId59"/>
    <p:sldId id="1208" r:id="rId60"/>
    <p:sldId id="1220" r:id="rId61"/>
    <p:sldId id="1203" r:id="rId62"/>
    <p:sldId id="1229" r:id="rId63"/>
    <p:sldId id="1243" r:id="rId64"/>
    <p:sldId id="1244" r:id="rId65"/>
    <p:sldId id="1245" r:id="rId66"/>
    <p:sldId id="1103" r:id="rId67"/>
    <p:sldId id="1178" r:id="rId68"/>
    <p:sldId id="1156" r:id="rId69"/>
    <p:sldId id="1032" r:id="rId70"/>
    <p:sldId id="1223" r:id="rId71"/>
    <p:sldId id="1224" r:id="rId72"/>
    <p:sldId id="664" r:id="rId73"/>
    <p:sldId id="1190" r:id="rId74"/>
    <p:sldId id="1118" r:id="rId75"/>
    <p:sldId id="1119" r:id="rId76"/>
    <p:sldId id="1120" r:id="rId77"/>
    <p:sldId id="1189" r:id="rId78"/>
    <p:sldId id="1140" r:id="rId79"/>
    <p:sldId id="1141" r:id="rId80"/>
    <p:sldId id="1195" r:id="rId81"/>
    <p:sldId id="1039" r:id="rId82"/>
    <p:sldId id="1197" r:id="rId83"/>
    <p:sldId id="1196" r:id="rId84"/>
    <p:sldId id="1199" r:id="rId85"/>
    <p:sldId id="1198" r:id="rId86"/>
    <p:sldId id="1201" r:id="rId87"/>
    <p:sldId id="1200" r:id="rId88"/>
    <p:sldId id="1209" r:id="rId89"/>
    <p:sldId id="1202" r:id="rId90"/>
    <p:sldId id="1210" r:id="rId91"/>
    <p:sldId id="1211" r:id="rId92"/>
    <p:sldId id="1241" r:id="rId93"/>
    <p:sldId id="1242" r:id="rId94"/>
    <p:sldId id="1056" r:id="rId95"/>
    <p:sldId id="1057" r:id="rId96"/>
    <p:sldId id="689" r:id="rId97"/>
  </p:sldIdLst>
  <p:sldSz cx="9144000" cy="6858000" type="screen4x3"/>
  <p:notesSz cx="6735763" cy="9866313"/>
  <p:embeddedFontLs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bold r:id="rId103"/>
    </p:embeddedFont>
    <p:embeddedFont>
      <p:font typeface="Mistral" panose="03090702030407020403" pitchFamily="66" charset="0"/>
      <p:regular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2AB6D7"/>
    <a:srgbClr val="565F88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slide" Target="slides/slide83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font" Target="fonts/font2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slide" Target="slides/slide81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openxmlformats.org/officeDocument/2006/relationships/font" Target="fonts/font5.fntdata"/><Relationship Id="rId108" Type="http://schemas.openxmlformats.org/officeDocument/2006/relationships/tableStyles" Target="tableStyle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slide" Target="slides/slide8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slide" Target="slides/slide82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109" Type="http://schemas.microsoft.com/office/2018/10/relationships/authors" Target="authors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slide" Target="slides/slide85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slide" Target="slides/slide8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E12DB-7F64-94E9-2937-ED845E40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17D62C-22C4-DBD1-884B-9A6D27FEC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2A600D-A7C6-7438-843C-6E20AC2B0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DA23B2-30AA-77FC-E4D9-0FF99CE7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27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792-D517-91B5-610E-914CBF5B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87220A-40C6-5618-6C5D-B0A0BEDD7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22FE3-7D7B-9546-B6FC-A70A1F60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89B2B8-EF1C-726F-5FB9-BF121CBB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17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F8B4-CFD0-473C-0AA0-D381E53A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5A6C1-93AA-77BB-3228-B97DF0323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742375-7B61-C843-60CF-58F4AC379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DFD5C-850C-ACA5-FE38-BC89D0DE0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622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C5D5C-7CAC-7A2F-DA84-99D8ED47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6E372-6D17-FE87-0835-DF9EBDC1B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EBB793-58B4-DAEF-4CAB-D93098672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99CEAD-A9C7-62EE-49ED-E8EA63BE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86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5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1.png"/><Relationship Id="rId5" Type="http://schemas.openxmlformats.org/officeDocument/2006/relationships/image" Target="../media/image39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6.png"/><Relationship Id="rId7" Type="http://schemas.openxmlformats.org/officeDocument/2006/relationships/image" Target="../media/image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13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9.xml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8.xml"/><Relationship Id="rId5" Type="http://schemas.openxmlformats.org/officeDocument/2006/relationships/image" Target="../media/image370.png"/><Relationship Id="rId4" Type="http://schemas.openxmlformats.org/officeDocument/2006/relationships/customXml" Target="../ink/ink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6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7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9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7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7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03D3CC-77B7-EBE6-C139-42AAD465D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933175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651DD8AC-042F-0A37-FF9F-0F5B2D670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77" y="2771088"/>
            <a:ext cx="1685015" cy="258458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B8C423B-BADD-04C9-E2C5-1CEF2C142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998" y="2784152"/>
            <a:ext cx="1676498" cy="257151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CC2B7A2-BC60-9F53-60FB-0726BBD59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30" y="2758024"/>
            <a:ext cx="1676498" cy="257151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ED26F03-83C4-9B09-F61F-E3F46F394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17" y="2771088"/>
            <a:ext cx="1676498" cy="257151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7AB95F2-9044-3FE9-4928-9FFD57F44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02" y="2758024"/>
            <a:ext cx="1685015" cy="258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 robot qui pose des questions.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semaine. </a:t>
            </a:r>
            <a:br>
              <a:rPr lang="fr-MA" dirty="0"/>
            </a:br>
            <a:r>
              <a:rPr lang="fr-MA" dirty="0"/>
              <a:t>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D660B81-8C43-4427-0628-5EB687E56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2385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course – L’exercice – Une expérience  – les matières – La poésie</a:t>
            </a:r>
            <a:br>
              <a:rPr lang="fr-FR" dirty="0"/>
            </a:br>
            <a:r>
              <a:rPr lang="fr-FR" dirty="0"/>
              <a:t>- L’amazigh.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0F195655-968A-DD95-8418-00926363A11A}"/>
              </a:ext>
            </a:extLst>
          </p:cNvPr>
          <p:cNvSpPr txBox="1">
            <a:spLocks/>
          </p:cNvSpPr>
          <p:nvPr/>
        </p:nvSpPr>
        <p:spPr>
          <a:xfrm>
            <a:off x="3553579" y="3561123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L’exercice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7FB3A189-FE52-7ACF-B53C-3CF018A291CA}"/>
              </a:ext>
            </a:extLst>
          </p:cNvPr>
          <p:cNvSpPr txBox="1">
            <a:spLocks/>
          </p:cNvSpPr>
          <p:nvPr/>
        </p:nvSpPr>
        <p:spPr>
          <a:xfrm>
            <a:off x="6063620" y="3532592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expérience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E8BCA13-6298-DB98-4397-19D18BC8CFDA}"/>
              </a:ext>
            </a:extLst>
          </p:cNvPr>
          <p:cNvSpPr txBox="1"/>
          <p:nvPr/>
        </p:nvSpPr>
        <p:spPr>
          <a:xfrm>
            <a:off x="860470" y="356112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course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4DF1A0-5B13-50BD-DBB6-5E8C7B749028}"/>
              </a:ext>
            </a:extLst>
          </p:cNvPr>
          <p:cNvSpPr txBox="1"/>
          <p:nvPr/>
        </p:nvSpPr>
        <p:spPr>
          <a:xfrm>
            <a:off x="3526970" y="6007545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poésie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3FFF78-F506-7587-5CB2-E4A1DF0C7C6B}"/>
              </a:ext>
            </a:extLst>
          </p:cNvPr>
          <p:cNvSpPr txBox="1"/>
          <p:nvPr/>
        </p:nvSpPr>
        <p:spPr>
          <a:xfrm>
            <a:off x="893856" y="5962654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matières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4CBAD1A-57D7-4A0B-7CA5-8DAC0468C3D8}"/>
              </a:ext>
            </a:extLst>
          </p:cNvPr>
          <p:cNvSpPr txBox="1">
            <a:spLocks/>
          </p:cNvSpPr>
          <p:nvPr/>
        </p:nvSpPr>
        <p:spPr>
          <a:xfrm>
            <a:off x="6213854" y="5991681"/>
            <a:ext cx="216046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L’amazigh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F14858-A136-50B7-1FC7-447999635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271" y="1875960"/>
            <a:ext cx="1608389" cy="1759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611DFB-FC3C-0B7B-CE93-55AF53CA0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74" y="4094460"/>
            <a:ext cx="1608389" cy="17595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ACA769-80FE-4AA4-BB2A-B2550904B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866" y="1839077"/>
            <a:ext cx="1608388" cy="1759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AB5CF7-CB65-EAC4-93BD-08C0F4392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72" y="4094460"/>
            <a:ext cx="1608389" cy="17595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0038A9-A9AD-7CCE-0EDF-4C3927042F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41" y="1910286"/>
            <a:ext cx="1608387" cy="17595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5E839B-4501-2459-DC98-611DBB716B5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9839" y="4094461"/>
            <a:ext cx="1608389" cy="175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46BE-DC65-15D1-1CF6-F6508E48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7D28-20A9-57F3-5D78-E7C54DAE5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2495DF96-95E1-645A-770B-8DBDAA410620}"/>
              </a:ext>
            </a:extLst>
          </p:cNvPr>
          <p:cNvSpPr txBox="1">
            <a:spLocks/>
          </p:cNvSpPr>
          <p:nvPr/>
        </p:nvSpPr>
        <p:spPr>
          <a:xfrm>
            <a:off x="3561505" y="3676112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calcul mental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9A2DF8E-2206-B5BB-CE5C-B2A1B537A538}"/>
              </a:ext>
            </a:extLst>
          </p:cNvPr>
          <p:cNvSpPr txBox="1">
            <a:spLocks/>
          </p:cNvSpPr>
          <p:nvPr/>
        </p:nvSpPr>
        <p:spPr>
          <a:xfrm>
            <a:off x="6530688" y="3628055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sciences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EF10DE-0525-19D6-FDB5-3680440A1F25}"/>
              </a:ext>
            </a:extLst>
          </p:cNvPr>
          <p:cNvSpPr txBox="1"/>
          <p:nvPr/>
        </p:nvSpPr>
        <p:spPr>
          <a:xfrm>
            <a:off x="1040169" y="3649737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L’histoire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076DA5-E7FF-5E5E-4BBC-B93B6EF841FA}"/>
              </a:ext>
            </a:extLst>
          </p:cNvPr>
          <p:cNvSpPr txBox="1"/>
          <p:nvPr/>
        </p:nvSpPr>
        <p:spPr>
          <a:xfrm>
            <a:off x="3459467" y="6194785"/>
            <a:ext cx="236896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Juste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2E29582-DB1C-6ECD-107E-243384295D67}"/>
              </a:ext>
            </a:extLst>
          </p:cNvPr>
          <p:cNvSpPr txBox="1"/>
          <p:nvPr/>
        </p:nvSpPr>
        <p:spPr>
          <a:xfrm>
            <a:off x="1094378" y="6164341"/>
            <a:ext cx="1977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robot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6D0C3C-89B7-E0C8-89CD-272809ADED3C}"/>
              </a:ext>
            </a:extLst>
          </p:cNvPr>
          <p:cNvSpPr txBox="1"/>
          <p:nvPr/>
        </p:nvSpPr>
        <p:spPr>
          <a:xfrm>
            <a:off x="6445979" y="6186215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Faux</a:t>
            </a: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3EDC4F18-A454-A4AE-A2A7-59B7C6910DBF}"/>
              </a:ext>
            </a:extLst>
          </p:cNvPr>
          <p:cNvSpPr txBox="1">
            <a:spLocks/>
          </p:cNvSpPr>
          <p:nvPr/>
        </p:nvSpPr>
        <p:spPr>
          <a:xfrm>
            <a:off x="1508385" y="777105"/>
            <a:ext cx="74668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Répétons ensemble :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L’histoire – Le calcul mental – Les sciences – Le robot – Juste – Faux.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CAB3D2-6E3E-5519-CBE8-8076244E3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96" y="4343564"/>
            <a:ext cx="1712554" cy="18735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FB87F4-8614-09F8-9F33-D14ADF9A05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7631" y="4283798"/>
            <a:ext cx="1712554" cy="18735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601586-6DCB-ED36-C757-3053E48257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01664" y="1866571"/>
            <a:ext cx="1684571" cy="18429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2C1EC8-5DAF-A2DD-1CE5-D61033668A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200" y="1806805"/>
            <a:ext cx="1684571" cy="18429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91B60D-ACDD-036C-0F2C-341C90E83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688" y="1806805"/>
            <a:ext cx="1684570" cy="17923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098A40-9AB7-A741-1762-BC8A842E79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34" y="4276571"/>
            <a:ext cx="1712554" cy="187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68A81-875C-E921-EBAC-CF19BAA1E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5EE04D-5483-7C68-A276-0E4566A86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48B772-E084-3567-F1C3-E18CC071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3330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quartier – Le stade – L’équipe – Marquer – Gagner - Un plaisir.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D92A80B2-D4CF-5CF7-3E9E-DC6B85227794}"/>
              </a:ext>
            </a:extLst>
          </p:cNvPr>
          <p:cNvSpPr txBox="1">
            <a:spLocks/>
          </p:cNvSpPr>
          <p:nvPr/>
        </p:nvSpPr>
        <p:spPr>
          <a:xfrm>
            <a:off x="3472527" y="3457531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stade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B7487C15-4F83-F0B1-A0A7-C3FA2897F8F8}"/>
              </a:ext>
            </a:extLst>
          </p:cNvPr>
          <p:cNvSpPr txBox="1">
            <a:spLocks/>
          </p:cNvSpPr>
          <p:nvPr/>
        </p:nvSpPr>
        <p:spPr>
          <a:xfrm>
            <a:off x="5663080" y="3429000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L’équipe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01393C-D733-74C3-34CB-E53DE23205CB}"/>
              </a:ext>
            </a:extLst>
          </p:cNvPr>
          <p:cNvSpPr txBox="1"/>
          <p:nvPr/>
        </p:nvSpPr>
        <p:spPr>
          <a:xfrm>
            <a:off x="1215553" y="3499121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quartier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BEA81C-2058-0A94-FBDF-84D8F6239AB3}"/>
              </a:ext>
            </a:extLst>
          </p:cNvPr>
          <p:cNvSpPr txBox="1"/>
          <p:nvPr/>
        </p:nvSpPr>
        <p:spPr>
          <a:xfrm>
            <a:off x="3472527" y="5907063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Gagner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1111D8-DAD5-433A-BD37-A2EAC404553A}"/>
              </a:ext>
            </a:extLst>
          </p:cNvPr>
          <p:cNvSpPr txBox="1"/>
          <p:nvPr/>
        </p:nvSpPr>
        <p:spPr>
          <a:xfrm>
            <a:off x="1284865" y="5818178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Marquer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7CEC6820-4ACF-1026-777C-D3E697D51697}"/>
              </a:ext>
            </a:extLst>
          </p:cNvPr>
          <p:cNvSpPr txBox="1">
            <a:spLocks/>
          </p:cNvSpPr>
          <p:nvPr/>
        </p:nvSpPr>
        <p:spPr>
          <a:xfrm>
            <a:off x="5826519" y="5818178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plaisir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514DD9-A8A3-04ED-6DEB-38F7F94E88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757829" y="4092651"/>
            <a:ext cx="1568214" cy="17154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97232A-B1A4-907C-2178-4386D3682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638" y="1655742"/>
            <a:ext cx="1591955" cy="174143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0D1AF8-53AA-7A14-1D12-C2DA0F504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50" y="4097019"/>
            <a:ext cx="1564220" cy="171109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692CA25-2B24-CE24-E5EA-B4AD1C4680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6350" y="1729704"/>
            <a:ext cx="1619288" cy="177133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4EF3C36-FB20-12B1-F0DC-AF0645D493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8907" y="4094138"/>
            <a:ext cx="1564220" cy="17110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DBD708-49EF-716B-B086-97E0349D39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4754" y="1729704"/>
            <a:ext cx="1654492" cy="165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2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F8CA5-35D6-92F6-BAB7-D60DEFF05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D0FFF541-B310-B53D-0DEC-9E21AA4C4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7050" y="4144278"/>
            <a:ext cx="1858527" cy="203303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0FC87A0-835E-A5F9-23A5-ED13AABAF6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6269" y="4144278"/>
            <a:ext cx="1830808" cy="200271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29BEBD6-AB96-B88C-E4BD-2F0E17BED9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118099" y="1613185"/>
            <a:ext cx="1823248" cy="1994444"/>
          </a:xfrm>
          <a:prstGeom prst="rect">
            <a:avLst/>
          </a:prstGeom>
        </p:spPr>
      </p:pic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43E559-B70C-60A1-9ACD-629D9D0C9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3066C11-D891-C758-72AF-3B2EB1F39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005" y="759624"/>
            <a:ext cx="704364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promenade </a:t>
            </a:r>
            <a:r>
              <a:rPr lang="fr-FR" dirty="0"/>
              <a:t>– Un bouquet de fleurs – Les cartes – Le panda</a:t>
            </a:r>
            <a:br>
              <a:rPr lang="fr-FR" dirty="0"/>
            </a:br>
            <a:r>
              <a:rPr lang="fr-FR" dirty="0"/>
              <a:t>– Aider – Des crêpes.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8A649FC-5596-78D6-FA42-9B885AAF5088}"/>
              </a:ext>
            </a:extLst>
          </p:cNvPr>
          <p:cNvSpPr txBox="1">
            <a:spLocks/>
          </p:cNvSpPr>
          <p:nvPr/>
        </p:nvSpPr>
        <p:spPr>
          <a:xfrm>
            <a:off x="2072646" y="3580020"/>
            <a:ext cx="5383502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bouquet de fleurs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C4427FE0-BE81-068C-05DB-A2FAE8974748}"/>
              </a:ext>
            </a:extLst>
          </p:cNvPr>
          <p:cNvSpPr txBox="1">
            <a:spLocks/>
          </p:cNvSpPr>
          <p:nvPr/>
        </p:nvSpPr>
        <p:spPr>
          <a:xfrm>
            <a:off x="6217049" y="3657730"/>
            <a:ext cx="1858527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cartes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6AD963-9824-5A94-CD84-06F97E1E535F}"/>
              </a:ext>
            </a:extLst>
          </p:cNvPr>
          <p:cNvSpPr txBox="1"/>
          <p:nvPr/>
        </p:nvSpPr>
        <p:spPr>
          <a:xfrm>
            <a:off x="1146411" y="359389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promenade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4486239-C442-0408-0F42-BE8385972C8E}"/>
              </a:ext>
            </a:extLst>
          </p:cNvPr>
          <p:cNvSpPr txBox="1"/>
          <p:nvPr/>
        </p:nvSpPr>
        <p:spPr>
          <a:xfrm>
            <a:off x="3634991" y="6012708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Aider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FB683C9-4DFA-AB38-AF07-9FB5E7C6B62E}"/>
              </a:ext>
            </a:extLst>
          </p:cNvPr>
          <p:cNvSpPr txBox="1"/>
          <p:nvPr/>
        </p:nvSpPr>
        <p:spPr>
          <a:xfrm>
            <a:off x="1295067" y="5946482"/>
            <a:ext cx="1891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panda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EF33B05-CEA8-5CAD-6A99-15A9A154457F}"/>
              </a:ext>
            </a:extLst>
          </p:cNvPr>
          <p:cNvSpPr txBox="1"/>
          <p:nvPr/>
        </p:nvSpPr>
        <p:spPr>
          <a:xfrm>
            <a:off x="5936292" y="601270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crêpes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5C044E-EC12-EBD0-0ADD-50D56CE20E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3050" y="4144278"/>
            <a:ext cx="1823246" cy="199444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C4F6F71-546F-B9C6-9967-8EBB13527CE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26640" y="1613236"/>
            <a:ext cx="1890437" cy="206794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8074F4-822C-0D63-46ED-8E51CF292A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91" y="1662805"/>
            <a:ext cx="1858527" cy="20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3EFFB-2C14-69CA-E15C-7BEAF28FE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32DE29-88E2-F0D9-2AAE-3109E63AA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271CF323-C87E-27E5-5148-C460E4A2D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zoo – Les lions – Les éléphants – Les girafes – L’hippopotame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- Les perroquets.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EEE1A2D9-F758-52C8-4279-9FDD740DCF45}"/>
              </a:ext>
            </a:extLst>
          </p:cNvPr>
          <p:cNvSpPr txBox="1">
            <a:spLocks/>
          </p:cNvSpPr>
          <p:nvPr/>
        </p:nvSpPr>
        <p:spPr>
          <a:xfrm>
            <a:off x="3669328" y="3318525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lions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933350B-A151-F5E2-B33C-A90C333549AF}"/>
              </a:ext>
            </a:extLst>
          </p:cNvPr>
          <p:cNvSpPr txBox="1">
            <a:spLocks/>
          </p:cNvSpPr>
          <p:nvPr/>
        </p:nvSpPr>
        <p:spPr>
          <a:xfrm>
            <a:off x="5786972" y="3318525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éléphants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AB14F74-3D46-B829-A5DC-BF60D17A8AC8}"/>
              </a:ext>
            </a:extLst>
          </p:cNvPr>
          <p:cNvSpPr txBox="1"/>
          <p:nvPr/>
        </p:nvSpPr>
        <p:spPr>
          <a:xfrm>
            <a:off x="1580387" y="3318373"/>
            <a:ext cx="168466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zoo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82E4E28-F94E-502F-46E6-FDBE7CA5939E}"/>
              </a:ext>
            </a:extLst>
          </p:cNvPr>
          <p:cNvSpPr txBox="1"/>
          <p:nvPr/>
        </p:nvSpPr>
        <p:spPr>
          <a:xfrm>
            <a:off x="3669328" y="5810048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L’hippopotame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D6D2BE8-FDC9-DE19-EF15-497D02CB04AC}"/>
              </a:ext>
            </a:extLst>
          </p:cNvPr>
          <p:cNvSpPr txBox="1"/>
          <p:nvPr/>
        </p:nvSpPr>
        <p:spPr>
          <a:xfrm>
            <a:off x="1656235" y="5759215"/>
            <a:ext cx="1715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girafes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710135D4-545C-3412-7966-7076DA84D000}"/>
              </a:ext>
            </a:extLst>
          </p:cNvPr>
          <p:cNvSpPr txBox="1">
            <a:spLocks/>
          </p:cNvSpPr>
          <p:nvPr/>
        </p:nvSpPr>
        <p:spPr>
          <a:xfrm>
            <a:off x="6161233" y="5783839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perroquets</a:t>
            </a:r>
          </a:p>
        </p:txBody>
      </p:sp>
      <p:pic>
        <p:nvPicPr>
          <p:cNvPr id="2" name="Espace réservé pour une image  7">
            <a:extLst>
              <a:ext uri="{FF2B5EF4-FFF2-40B4-BE49-F238E27FC236}">
                <a16:creationId xmlns:a16="http://schemas.microsoft.com/office/drawing/2014/main" id="{FE5617AF-56B0-C02A-3472-DD93DB49E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734" r="-4734"/>
          <a:stretch>
            <a:fillRect/>
          </a:stretch>
        </p:blipFill>
        <p:spPr>
          <a:xfrm>
            <a:off x="3751506" y="1530487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217395-8D4D-ED13-DB9A-F60F13DEF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532" y="1500521"/>
            <a:ext cx="1898512" cy="1898514"/>
          </a:xfrm>
          <a:prstGeom prst="rect">
            <a:avLst/>
          </a:prstGeom>
        </p:spPr>
      </p:pic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ECEF1D97-27A4-1D5B-80D9-FF1E20E55D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448718" y="1500521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B90CFD50-12B0-B121-7228-33967E5203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706650" y="3860699"/>
            <a:ext cx="1898512" cy="1898516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7">
            <a:extLst>
              <a:ext uri="{FF2B5EF4-FFF2-40B4-BE49-F238E27FC236}">
                <a16:creationId xmlns:a16="http://schemas.microsoft.com/office/drawing/2014/main" id="{8C54E001-07F2-3F58-073F-8A76C7A96C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094921" y="3860699"/>
            <a:ext cx="1898512" cy="1898512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1EDC61BC-E90C-1F02-8490-2DAB0F01C0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63255" y="3911532"/>
            <a:ext cx="1898516" cy="18985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279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92EB8-3CB9-3302-659F-24C0338AA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0EB71D-AF47-12CD-9388-01593D84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Sauvage – Un cri – L’enclos  – Le lac – Une visite - Amusant.  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78C43F-50AC-D5A2-CC79-4A356D6B6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28F62C37-B04F-966F-E535-73499F2581E3}"/>
              </a:ext>
            </a:extLst>
          </p:cNvPr>
          <p:cNvSpPr txBox="1">
            <a:spLocks/>
          </p:cNvSpPr>
          <p:nvPr/>
        </p:nvSpPr>
        <p:spPr>
          <a:xfrm>
            <a:off x="4296148" y="3326863"/>
            <a:ext cx="150875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7EF3575A-CFD3-D1B1-EFA3-5279C4E88CDC}"/>
              </a:ext>
            </a:extLst>
          </p:cNvPr>
          <p:cNvSpPr txBox="1">
            <a:spLocks/>
          </p:cNvSpPr>
          <p:nvPr/>
        </p:nvSpPr>
        <p:spPr>
          <a:xfrm>
            <a:off x="6314535" y="3376192"/>
            <a:ext cx="150875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L’enclos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97F7DC-0C18-24E4-E94C-F78DE1A90F51}"/>
              </a:ext>
            </a:extLst>
          </p:cNvPr>
          <p:cNvSpPr txBox="1"/>
          <p:nvPr/>
        </p:nvSpPr>
        <p:spPr>
          <a:xfrm>
            <a:off x="1907634" y="3376192"/>
            <a:ext cx="190618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Sauvage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3EEA10-F60F-8AAB-7960-F10ED5A168DC}"/>
              </a:ext>
            </a:extLst>
          </p:cNvPr>
          <p:cNvSpPr txBox="1"/>
          <p:nvPr/>
        </p:nvSpPr>
        <p:spPr>
          <a:xfrm>
            <a:off x="4051613" y="5908101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visite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CD03A8-C648-D31E-702C-885F8E3CA9F0}"/>
              </a:ext>
            </a:extLst>
          </p:cNvPr>
          <p:cNvSpPr txBox="1"/>
          <p:nvPr/>
        </p:nvSpPr>
        <p:spPr>
          <a:xfrm>
            <a:off x="1907634" y="5826289"/>
            <a:ext cx="1891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20FD50-382F-5A26-970D-5FB1579D08A9}"/>
              </a:ext>
            </a:extLst>
          </p:cNvPr>
          <p:cNvSpPr txBox="1"/>
          <p:nvPr/>
        </p:nvSpPr>
        <p:spPr>
          <a:xfrm>
            <a:off x="5950092" y="587116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Amusant</a:t>
            </a:r>
          </a:p>
        </p:txBody>
      </p:sp>
      <p:pic>
        <p:nvPicPr>
          <p:cNvPr id="3" name="Espace réservé pour une image  7">
            <a:extLst>
              <a:ext uri="{FF2B5EF4-FFF2-40B4-BE49-F238E27FC236}">
                <a16:creationId xmlns:a16="http://schemas.microsoft.com/office/drawing/2014/main" id="{313E0BD9-236E-DFBC-53A3-9635AC303C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892683" y="3920109"/>
            <a:ext cx="1906180" cy="1906180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8">
            <a:extLst>
              <a:ext uri="{FF2B5EF4-FFF2-40B4-BE49-F238E27FC236}">
                <a16:creationId xmlns:a16="http://schemas.microsoft.com/office/drawing/2014/main" id="{90817AAF-107A-E49E-6448-6BC8F3DCB3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954827" y="1522818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8">
            <a:extLst>
              <a:ext uri="{FF2B5EF4-FFF2-40B4-BE49-F238E27FC236}">
                <a16:creationId xmlns:a16="http://schemas.microsoft.com/office/drawing/2014/main" id="{2835158D-E260-1BD1-B91A-128174CA36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115824" y="1516784"/>
            <a:ext cx="1906178" cy="1906178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3">
            <a:extLst>
              <a:ext uri="{FF2B5EF4-FFF2-40B4-BE49-F238E27FC236}">
                <a16:creationId xmlns:a16="http://schemas.microsoft.com/office/drawing/2014/main" id="{F9A7EA02-864D-F23D-0948-F8D7808B12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900157" y="1522818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9614C948-347B-C216-1D03-BDD804EB146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997267" y="3920111"/>
            <a:ext cx="1906178" cy="1906178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8">
            <a:extLst>
              <a:ext uri="{FF2B5EF4-FFF2-40B4-BE49-F238E27FC236}">
                <a16:creationId xmlns:a16="http://schemas.microsoft.com/office/drawing/2014/main" id="{8AECDFE3-1161-7113-3EC4-DCDDE649D52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166266" y="3942549"/>
            <a:ext cx="1906180" cy="19061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60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D6BEE-3FA1-87D2-1D05-CE6BE793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0AD731-E06F-2CEF-22CD-735CB7820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08B4E445-F377-8E1D-E987-8C48F8ED4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Espace réservé du texte 6">
            <a:extLst>
              <a:ext uri="{FF2B5EF4-FFF2-40B4-BE49-F238E27FC236}">
                <a16:creationId xmlns:a16="http://schemas.microsoft.com/office/drawing/2014/main" id="{824AFDEA-45FD-FE8B-52D9-E787389CFE8C}"/>
              </a:ext>
            </a:extLst>
          </p:cNvPr>
          <p:cNvSpPr txBox="1">
            <a:spLocks/>
          </p:cNvSpPr>
          <p:nvPr/>
        </p:nvSpPr>
        <p:spPr>
          <a:xfrm>
            <a:off x="3782815" y="3429000"/>
            <a:ext cx="209005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babouches</a:t>
            </a:r>
          </a:p>
        </p:txBody>
      </p:sp>
      <p:sp>
        <p:nvSpPr>
          <p:cNvPr id="42" name="Espace réservé du texte 6">
            <a:extLst>
              <a:ext uri="{FF2B5EF4-FFF2-40B4-BE49-F238E27FC236}">
                <a16:creationId xmlns:a16="http://schemas.microsoft.com/office/drawing/2014/main" id="{A5D37229-20D9-C42D-BE94-7CA7C2CA1252}"/>
              </a:ext>
            </a:extLst>
          </p:cNvPr>
          <p:cNvSpPr txBox="1">
            <a:spLocks/>
          </p:cNvSpPr>
          <p:nvPr/>
        </p:nvSpPr>
        <p:spPr>
          <a:xfrm>
            <a:off x="6224260" y="3448750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invités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69DE752-E0B9-E8E3-27B7-3817286920A0}"/>
              </a:ext>
            </a:extLst>
          </p:cNvPr>
          <p:cNvSpPr txBox="1"/>
          <p:nvPr/>
        </p:nvSpPr>
        <p:spPr>
          <a:xfrm>
            <a:off x="1577800" y="3429000"/>
            <a:ext cx="190333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pull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0644FB8-6C28-AC5C-142F-075CC94CE3F2}"/>
              </a:ext>
            </a:extLst>
          </p:cNvPr>
          <p:cNvSpPr txBox="1"/>
          <p:nvPr/>
        </p:nvSpPr>
        <p:spPr>
          <a:xfrm>
            <a:off x="3702765" y="5922001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Amusant 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BEC7E1EC-A647-3E7D-CB70-9814DC1C3532}"/>
              </a:ext>
            </a:extLst>
          </p:cNvPr>
          <p:cNvSpPr txBox="1"/>
          <p:nvPr/>
        </p:nvSpPr>
        <p:spPr>
          <a:xfrm>
            <a:off x="1469815" y="5853583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Extraordinaire</a:t>
            </a:r>
          </a:p>
        </p:txBody>
      </p:sp>
      <p:sp>
        <p:nvSpPr>
          <p:cNvPr id="46" name="Espace réservé du texte 6">
            <a:extLst>
              <a:ext uri="{FF2B5EF4-FFF2-40B4-BE49-F238E27FC236}">
                <a16:creationId xmlns:a16="http://schemas.microsoft.com/office/drawing/2014/main" id="{10BB5674-AAAD-D5F5-5979-8DEDFF138E32}"/>
              </a:ext>
            </a:extLst>
          </p:cNvPr>
          <p:cNvSpPr txBox="1">
            <a:spLocks/>
          </p:cNvSpPr>
          <p:nvPr/>
        </p:nvSpPr>
        <p:spPr>
          <a:xfrm>
            <a:off x="5919786" y="5922001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peluche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D5A27664-60C3-DB2F-A388-03003D1DA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13" y="3997168"/>
            <a:ext cx="1826673" cy="190799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3B3B1BFD-B5E2-B265-582C-96C3A4355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3" y="4006734"/>
            <a:ext cx="1826673" cy="1907999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08C108E8-CB73-327C-73ED-00E03CB739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34" y="1613185"/>
            <a:ext cx="1828889" cy="1908000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4437FC2A-4728-3F72-EEB2-2925A9F70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4" y="1613185"/>
            <a:ext cx="1827619" cy="190800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AC31B5-4375-9C62-B557-E28450453D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260" y="1613185"/>
            <a:ext cx="1827619" cy="190800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7D533985-542F-269D-C982-6EC3AE65E8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7" y="3997167"/>
            <a:ext cx="18266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41E89C-F7DF-9ECA-7AA3-1A0955CDF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3" y="4035633"/>
            <a:ext cx="1980000" cy="2066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ED0058-311F-2B49-873D-77F810832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2" y="4006733"/>
            <a:ext cx="1980000" cy="20681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FA2027-2C37-481A-27B4-C39310270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2" y="1818443"/>
            <a:ext cx="1980000" cy="20656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791A3D-8CBD-7D3A-8457-199BBE2ECB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42" y="1818443"/>
            <a:ext cx="1982401" cy="20681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22E484-D2A6-0662-C1F8-AEEC8EE484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34" y="1815219"/>
            <a:ext cx="1980001" cy="2068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BC6537-1DF4-F808-7BF8-2BD02E4A63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35" y="4035633"/>
            <a:ext cx="1980000" cy="206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3871513" y="1726163"/>
            <a:ext cx="18266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6241390" y="3944729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C8DF2A-C607-0014-2D6C-8E017C9DD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13" y="3997168"/>
            <a:ext cx="1826673" cy="190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C6950E-A649-0686-85C7-EACD828B2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3" y="4006734"/>
            <a:ext cx="1826673" cy="190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BA34A-817B-7073-7F5E-2D753B31A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34" y="1613185"/>
            <a:ext cx="1828889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A374BF-F3DF-B563-C34F-F54F15509A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259" y="1703187"/>
            <a:ext cx="1827619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Les babouches et une peluche.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46EDC33-819F-1477-C4BF-52EE0B531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13" y="3997168"/>
            <a:ext cx="1826673" cy="190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E707CB-E618-EEF8-C1D7-F35C2EFF7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3" y="4006734"/>
            <a:ext cx="1826673" cy="190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E9D8EF-00D6-6E52-96E3-293D13C390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34" y="1613185"/>
            <a:ext cx="1828889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E64A86-C089-3009-5F08-9B06620081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4" y="1613185"/>
            <a:ext cx="1827619" cy="190800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B7367D-E3EB-6EC7-A0B9-C5D0C0E6D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260" y="1613185"/>
            <a:ext cx="1827619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BED00-669A-041B-8BF2-FA7F2F71B8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7" y="3997167"/>
            <a:ext cx="1826673" cy="1908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DD36-23D0-5400-10C2-556E72A3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72E70D-E57D-C8F4-6C60-7C97A0E2B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CFDA492-5050-F621-7699-141C2144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981" y="767740"/>
            <a:ext cx="709545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Recevoir – Le cadeau – Souffler les bougies  – Une part de gâteau    – Agréable  - Inoubliable. 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71462D4C-95A9-D807-6B9F-99019BD9A6E2}"/>
              </a:ext>
            </a:extLst>
          </p:cNvPr>
          <p:cNvSpPr txBox="1">
            <a:spLocks/>
          </p:cNvSpPr>
          <p:nvPr/>
        </p:nvSpPr>
        <p:spPr>
          <a:xfrm>
            <a:off x="4084517" y="3538327"/>
            <a:ext cx="1907071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cadeau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65E19C9B-0C15-D790-8746-F1B2D254D280}"/>
              </a:ext>
            </a:extLst>
          </p:cNvPr>
          <p:cNvSpPr txBox="1">
            <a:spLocks/>
          </p:cNvSpPr>
          <p:nvPr/>
        </p:nvSpPr>
        <p:spPr>
          <a:xfrm>
            <a:off x="6246302" y="3379237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Souffler les bougies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7AD3C4-EAA7-B01C-E3E5-8EAEA7AC2D57}"/>
              </a:ext>
            </a:extLst>
          </p:cNvPr>
          <p:cNvSpPr txBox="1"/>
          <p:nvPr/>
        </p:nvSpPr>
        <p:spPr>
          <a:xfrm>
            <a:off x="1797164" y="3550622"/>
            <a:ext cx="190707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Recevoir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DF7252-5DB9-F9CC-C76F-8FFB8B7571BC}"/>
              </a:ext>
            </a:extLst>
          </p:cNvPr>
          <p:cNvSpPr txBox="1"/>
          <p:nvPr/>
        </p:nvSpPr>
        <p:spPr>
          <a:xfrm>
            <a:off x="3968516" y="6004248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Agréable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CDA1D59-BE5F-57BD-5404-47DA2CD53651}"/>
              </a:ext>
            </a:extLst>
          </p:cNvPr>
          <p:cNvSpPr txBox="1"/>
          <p:nvPr/>
        </p:nvSpPr>
        <p:spPr>
          <a:xfrm>
            <a:off x="1486256" y="5985781"/>
            <a:ext cx="2528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part de gâteau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67BC856-B012-D45B-A116-B07157FFFFCC}"/>
              </a:ext>
            </a:extLst>
          </p:cNvPr>
          <p:cNvSpPr txBox="1"/>
          <p:nvPr/>
        </p:nvSpPr>
        <p:spPr>
          <a:xfrm>
            <a:off x="6162101" y="5985781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Inoubliable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F8CF687-4AF0-D929-054A-5B34D908A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8052" y="4247326"/>
            <a:ext cx="1800000" cy="180189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22C10BC-7FE4-EFF1-D901-29BB1AFC2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4984" y="4241738"/>
            <a:ext cx="1799999" cy="180189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35608ED-0118-2870-701C-B4F215BA3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06710" y="1687111"/>
            <a:ext cx="1787821" cy="1800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D1DB5D0-949A-E8CC-F8FC-C4A05095A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4" y="1738600"/>
            <a:ext cx="1787822" cy="179972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AB857B0-A9C8-34DF-B4BC-C9657143DD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747" y="1687111"/>
            <a:ext cx="1787823" cy="1800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094033E-D5EF-AA0B-2019-2324C6A117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4" y="4247326"/>
            <a:ext cx="179999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8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6896E-AA4C-1923-AFCD-9DD7D5A33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0FEE1-64B5-8F50-82CA-866C86D9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D01B88-428F-6F4E-8683-069F0A74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42F07B-9723-79FB-F858-116E7C9B2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8052" y="4247326"/>
            <a:ext cx="1800000" cy="18018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D77354-02DC-F8A1-9E5B-DA2E36993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4984" y="4241738"/>
            <a:ext cx="1799999" cy="18018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10234F-7EB9-C919-E7BB-2541C76847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8052" y="1710537"/>
            <a:ext cx="1787821" cy="180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293E3A-8743-2C0D-053A-0BC21257C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73224" y="1710810"/>
            <a:ext cx="1787822" cy="17997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5EAA1B-6AB1-D09E-E866-E97592F1B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31071" y="1710537"/>
            <a:ext cx="1787823" cy="180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FFF435-E5A3-205C-B9E2-B33593ECA8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4" y="4247326"/>
            <a:ext cx="179999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1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1AB3A-3A68-C3B2-3C6B-8228961F4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4606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AF550E-B196-B84D-9987-923FB35E8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8052" y="4247326"/>
            <a:ext cx="1800000" cy="18018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4F4CBC-E9DE-0C59-1AE0-49E40997C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4984" y="4241738"/>
            <a:ext cx="1799999" cy="18018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E33682-4439-050F-CDB9-A9B1EA3F0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5106" y="4241738"/>
            <a:ext cx="1787821" cy="18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6EEDA4-06E9-F7D8-1BB2-8462010DE3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73224" y="1710947"/>
            <a:ext cx="1787822" cy="17997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4A0EA-7940-9EBE-ACF5-055FC86844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747" y="1687111"/>
            <a:ext cx="1787823" cy="180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CCAC2B-909D-0EBC-F8F0-78B7097ABE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0897" y="1710674"/>
            <a:ext cx="179999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Un cadeau et une part de gâteau.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5C414-0AE6-0FFC-3130-CDA5666D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9208E9-72A7-4652-AAAE-1C7A0035E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8052" y="4247326"/>
            <a:ext cx="1800000" cy="18018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8239DF-C054-E164-3FC1-CB615EFD0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4984" y="4241738"/>
            <a:ext cx="1799999" cy="18018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9689E6-B786-6E11-CE8F-0A833963D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6986" y="1687111"/>
            <a:ext cx="1787821" cy="1800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57301-6079-FAC3-9CB2-C6AEAFB84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73224" y="1687111"/>
            <a:ext cx="1787822" cy="17997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FF2447-D06A-FEB4-04C9-332F5715E2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747" y="1687111"/>
            <a:ext cx="1787823" cy="18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AC5A7B-77E9-B5D2-7D29-B6C54DC1B3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4" y="4247326"/>
            <a:ext cx="1799999" cy="1800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5592FE-FDFB-777B-47CD-9FB8579B1D93}"/>
              </a:ext>
            </a:extLst>
          </p:cNvPr>
          <p:cNvSpPr txBox="1"/>
          <p:nvPr/>
        </p:nvSpPr>
        <p:spPr>
          <a:xfrm>
            <a:off x="1176299" y="2589646"/>
            <a:ext cx="679140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Réda. Dimanche dernier, c’était le 3 mars, le jour de mon anniversaire. J’ai invité mes cousins, mes cousines et mes camarades de classe.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84EBC0F-D2C9-1590-76BE-854FC8590E05}"/>
              </a:ext>
            </a:extLst>
          </p:cNvPr>
          <p:cNvSpPr txBox="1"/>
          <p:nvPr/>
        </p:nvSpPr>
        <p:spPr>
          <a:xfrm>
            <a:off x="1176299" y="2523543"/>
            <a:ext cx="679140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Réda. Dimanche dernier, c’était le 3 mars, le jour de mon anniversaire. J’ai invité mes cousins, mes cousines et mes camarades de classe.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229551" y="1980750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C’était quand l’anniversaire de Réda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4CF3D9-44F8-BF7E-B3DD-7A2523A0D918}"/>
              </a:ext>
            </a:extLst>
          </p:cNvPr>
          <p:cNvSpPr txBox="1"/>
          <p:nvPr/>
        </p:nvSpPr>
        <p:spPr>
          <a:xfrm>
            <a:off x="1176299" y="2809980"/>
            <a:ext cx="679140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Réda. Dimanche dernier, c’était le 3 mars, le jour de mon anniversaire. J’ai invité mes cousins, mes cousines et mes camarades de classe.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0088"/>
            <a:ext cx="72948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L’anniversaire de Réda c’était dimanche dernier.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098E-6D8E-43F3-8BE1-E956C537BF86}"/>
              </a:ext>
            </a:extLst>
          </p:cNvPr>
          <p:cNvSpPr txBox="1"/>
          <p:nvPr/>
        </p:nvSpPr>
        <p:spPr>
          <a:xfrm>
            <a:off x="1229551" y="1980750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C’était quand l’anniversaire de Réda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12F906-0DCA-4892-1A65-9E1447BCF580}"/>
              </a:ext>
            </a:extLst>
          </p:cNvPr>
          <p:cNvSpPr txBox="1"/>
          <p:nvPr/>
        </p:nvSpPr>
        <p:spPr>
          <a:xfrm>
            <a:off x="1176299" y="2809980"/>
            <a:ext cx="679140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Réda.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Dimanche dernier, 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c’était le 3 mars, le jour de mon anniversaire. J’ai invité mes cousins, mes cousines et mes camarades de classe.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2C5-F3B7-C4A6-1ECA-7D97C47A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A46909F-4A2D-691C-B84D-5C25C9933D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BBA1505D-5288-B0B7-9C34-00C9E35C56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52BAC717-38E6-23DF-7675-61DC493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6150A5-68C2-696E-58E8-58A49D8F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797572-225D-842C-F09F-F7169E5DF4E5}"/>
              </a:ext>
            </a:extLst>
          </p:cNvPr>
          <p:cNvSpPr txBox="1"/>
          <p:nvPr/>
        </p:nvSpPr>
        <p:spPr>
          <a:xfrm>
            <a:off x="1042189" y="2490492"/>
            <a:ext cx="705962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J’ai soufflé mes bougies et nous avons mangé le gâteau. J’ai reçu beaucoup de cadeaux : un pull, des histoires et des babouches. Mon anniversaire était très amusant.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1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4664-3550-F6CB-6499-07EFDD0FB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BFDE7CF-D07E-B4FA-9564-F9D2552C04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8F80E1F-F985-A27E-1D1E-DFFD6CA1B8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2F3C9D3-C23D-E21E-B281-6C517913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C59079-D52D-B7A9-95B3-288BEA51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53B170-95DB-2C09-9984-3E9BBD09A05D}"/>
              </a:ext>
            </a:extLst>
          </p:cNvPr>
          <p:cNvSpPr txBox="1"/>
          <p:nvPr/>
        </p:nvSpPr>
        <p:spPr>
          <a:xfrm>
            <a:off x="1042189" y="2490492"/>
            <a:ext cx="705962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J’ai soufflé mes bougies et nous avons mangé le gâteau. J’ai reçu beaucoup de cadeaux : un pull, des histoires et des babouches. Mon anniversaire était très amusant.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ADE1E-2801-D476-804C-D620671B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6D304E-B867-3088-B2C1-E08E92CE8C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FE9CF5F3-A402-A10C-0C36-08451EF0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7977364-1032-82B4-7746-0804AFA7AB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B5FBAF-7D01-400B-FA81-6A955CD41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895B15B-1906-2CB4-A3C1-FD05E6E9E65F}"/>
              </a:ext>
            </a:extLst>
          </p:cNvPr>
          <p:cNvSpPr txBox="1"/>
          <p:nvPr/>
        </p:nvSpPr>
        <p:spPr>
          <a:xfrm>
            <a:off x="1501269" y="1998471"/>
            <a:ext cx="6141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Quels sont les cadeaux que Réda a reçus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548B86-E90F-2AB9-3FFF-2799A0BDA7D6}"/>
              </a:ext>
            </a:extLst>
          </p:cNvPr>
          <p:cNvSpPr txBox="1"/>
          <p:nvPr/>
        </p:nvSpPr>
        <p:spPr>
          <a:xfrm>
            <a:off x="1042189" y="2705321"/>
            <a:ext cx="705962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J’ai soufflé mes bougies et nous avons mangé le gâteau. J’ai reçu beaucoup de cadeaux : un pull, des histoires et des babouches. Mon anniversaire était très amusant.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AB8D-0D6C-0AA9-E723-137328E2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8A58E89-493B-A9A4-0124-48F9DF66A8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58DBE4-FD77-01F8-1106-4506BB1BB17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1D2EBB12-CE79-FDD9-FF1F-43C4EF4F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1674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Réda a reçu un pull, des histoires et des babouches.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851EE70-EFCA-7EEC-D5D8-E6DAF77247B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3447BEE-A761-1CEB-AB88-EAFF34B33C6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32B9FFBD-00A4-BFAE-9AD9-EA7724B0A1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FFB648-D59F-4803-7D88-FE0042BCABA6}"/>
              </a:ext>
            </a:extLst>
          </p:cNvPr>
          <p:cNvSpPr txBox="1"/>
          <p:nvPr/>
        </p:nvSpPr>
        <p:spPr>
          <a:xfrm>
            <a:off x="1605929" y="2174741"/>
            <a:ext cx="6141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Quels sont les cadeaux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 Réda a reçus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A6C312-C73F-E675-D2D8-E49C2A93BFD0}"/>
              </a:ext>
            </a:extLst>
          </p:cNvPr>
          <p:cNvSpPr txBox="1"/>
          <p:nvPr/>
        </p:nvSpPr>
        <p:spPr>
          <a:xfrm>
            <a:off x="1146849" y="2881591"/>
            <a:ext cx="705962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J’ai soufflé mes bougies et nous avons mangé le gâteau. J’ai reçu beaucoup de cadeaux :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un pull, des histoires et des babouches.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Mon anniversaire était très amusant.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95085" y="2302524"/>
            <a:ext cx="3953830" cy="2911655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417" y="777795"/>
            <a:ext cx="747419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834901" y="3174963"/>
            <a:ext cx="21388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813142" y="3205912"/>
            <a:ext cx="2106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u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n très beau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6802573" y="3192853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4829547" y="3192853"/>
            <a:ext cx="1506526" cy="612000"/>
          </a:xfrm>
          <a:prstGeom prst="roundRect">
            <a:avLst>
              <a:gd name="adj" fmla="val 21241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06F1D7-85B9-EB4C-A3D0-BBF866F96296}"/>
              </a:ext>
            </a:extLst>
          </p:cNvPr>
          <p:cNvSpPr txBox="1"/>
          <p:nvPr/>
        </p:nvSpPr>
        <p:spPr>
          <a:xfrm>
            <a:off x="4866534" y="3207936"/>
            <a:ext cx="1523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cadeau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12DDE5-DD3A-2B69-0C1D-CA845EC382B3}"/>
              </a:ext>
            </a:extLst>
          </p:cNvPr>
          <p:cNvSpPr txBox="1"/>
          <p:nvPr/>
        </p:nvSpPr>
        <p:spPr>
          <a:xfrm>
            <a:off x="6856574" y="3205912"/>
            <a:ext cx="1398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reçu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27ACB8C-4D98-6048-6F99-1A8D7A60A9EE}"/>
              </a:ext>
            </a:extLst>
          </p:cNvPr>
          <p:cNvSpPr/>
          <p:nvPr/>
        </p:nvSpPr>
        <p:spPr>
          <a:xfrm>
            <a:off x="3218710" y="3184998"/>
            <a:ext cx="12267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F1BF94-0B32-317B-1E5D-256DDDFE2D64}"/>
              </a:ext>
            </a:extLst>
          </p:cNvPr>
          <p:cNvSpPr txBox="1"/>
          <p:nvPr/>
        </p:nvSpPr>
        <p:spPr>
          <a:xfrm>
            <a:off x="3386210" y="3205912"/>
            <a:ext cx="891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Sami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63198BE-AF02-EDD1-9376-1AA055929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83" y="2194453"/>
            <a:ext cx="7492633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BC8-3932-12A6-95EC-9D22F544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48CC9FB-3491-CCE7-A498-7E3A88AE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753B27-1299-14F8-CE68-88DC0D12DE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92A746-6792-E47D-34E0-B2FE3FA9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5D1DB7-7C02-0AF6-1C5A-78C850154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8D2D7B-D28F-EE29-7BDF-BC091EAF69C7}"/>
              </a:ext>
            </a:extLst>
          </p:cNvPr>
          <p:cNvSpPr/>
          <p:nvPr/>
        </p:nvSpPr>
        <p:spPr>
          <a:xfrm>
            <a:off x="3249976" y="3175443"/>
            <a:ext cx="303701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989466-5705-6AC2-8330-2E7D0FDC60BD}"/>
              </a:ext>
            </a:extLst>
          </p:cNvPr>
          <p:cNvSpPr/>
          <p:nvPr/>
        </p:nvSpPr>
        <p:spPr>
          <a:xfrm>
            <a:off x="6495052" y="3190216"/>
            <a:ext cx="164034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D3019E4-0093-A27C-85E0-3BF2D486DD85}"/>
              </a:ext>
            </a:extLst>
          </p:cNvPr>
          <p:cNvSpPr/>
          <p:nvPr/>
        </p:nvSpPr>
        <p:spPr>
          <a:xfrm>
            <a:off x="877071" y="3175443"/>
            <a:ext cx="20845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2DBB75-EAD8-ECD7-46C2-5AE59D2F0428}"/>
              </a:ext>
            </a:extLst>
          </p:cNvPr>
          <p:cNvSpPr txBox="1"/>
          <p:nvPr/>
        </p:nvSpPr>
        <p:spPr>
          <a:xfrm>
            <a:off x="3489571" y="3214812"/>
            <a:ext cx="25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l’anniversaire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C838CF-F496-EEB3-27A5-3388F3E56AFB}"/>
              </a:ext>
            </a:extLst>
          </p:cNvPr>
          <p:cNvSpPr txBox="1"/>
          <p:nvPr/>
        </p:nvSpPr>
        <p:spPr>
          <a:xfrm>
            <a:off x="854363" y="3214812"/>
            <a:ext cx="212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 </a:t>
            </a: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était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DA747-5451-A0D9-CFC7-48B2C700B7B2}"/>
              </a:ext>
            </a:extLst>
          </p:cNvPr>
          <p:cNvSpPr txBox="1"/>
          <p:nvPr/>
        </p:nvSpPr>
        <p:spPr>
          <a:xfrm>
            <a:off x="6550388" y="3214812"/>
            <a:ext cx="1625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amusant</a:t>
            </a:r>
          </a:p>
        </p:txBody>
      </p:sp>
    </p:spTree>
    <p:extLst>
      <p:ext uri="{BB962C8B-B14F-4D97-AF65-F5344CB8AC3E}">
        <p14:creationId xmlns:p14="http://schemas.microsoft.com/office/powerpoint/2010/main" val="9410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FEE3-51A0-34E5-E669-BB2F09CD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882328-030B-6CC3-E36C-27EF2C58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76C726-8B9E-57ED-A869-B03DD87B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935214-9969-9462-9E8E-07781067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7281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954B-1E59-958F-8537-02C3B721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8893943-DCB7-C217-5DEE-BB727C16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565E07-9C2B-E69F-65B1-2B900AC5C5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573C91-36CD-49D5-D7C7-A2B5D295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BEA35D-58B9-B798-DA51-15B19FD49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4E64905-95FC-E81D-8D01-4B301FABC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91" y="2194453"/>
            <a:ext cx="7870618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1199490" y="3101898"/>
            <a:ext cx="700807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Nada    -    cadeaux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315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Nada a reçu beaucoup de cadeaux.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9DF4659-5CDE-1DDA-2059-BB00125CE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02" y="2321147"/>
            <a:ext cx="8882642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le nom de ton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le nom de ton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A72D-F43D-066E-4D98-D1629961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3C5A575-066B-2B66-170E-BD79DC777C0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ED76ED-B74A-047A-EF31-F69A1C276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5C04452-F473-AA90-2685-414E8E869B56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88F240-2525-01E0-47FE-DB4E64D18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979AA7-ED65-363E-2410-CF5B54EB740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650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727D-EFF9-9010-6212-F93328D14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C668A-4800-7DF7-A09C-BFFE5EB0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le weekend dernier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B5680A-6DD0-DA26-2709-0A4C21271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25003" y="225326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2F658E-CFA4-B552-EEDF-AFD14B21516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4CEF4A-1614-DB01-D608-D0C1766EBB99}"/>
              </a:ext>
            </a:extLst>
          </p:cNvPr>
          <p:cNvSpPr txBox="1"/>
          <p:nvPr/>
        </p:nvSpPr>
        <p:spPr>
          <a:xfrm>
            <a:off x="1158600" y="4277500"/>
            <a:ext cx="7067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 que tu as fait le weekend dernier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69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A5A14-60C5-B72D-8DCD-81EAAF895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8F446-24EC-D05D-99F9-46411018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873742-63B7-6170-60E3-5E85BF682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94282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2781E19-5682-F4FE-B934-8D1AC175AB3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7AE13A-9BDB-4F9C-C417-38D75E35B16A}"/>
              </a:ext>
            </a:extLst>
          </p:cNvPr>
          <p:cNvSpPr txBox="1"/>
          <p:nvPr/>
        </p:nvSpPr>
        <p:spPr>
          <a:xfrm>
            <a:off x="1282120" y="4109884"/>
            <a:ext cx="6337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</p:txBody>
      </p:sp>
    </p:spTree>
    <p:extLst>
      <p:ext uri="{BB962C8B-B14F-4D97-AF65-F5344CB8AC3E}">
        <p14:creationId xmlns:p14="http://schemas.microsoft.com/office/powerpoint/2010/main" val="12462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BDC07-AAAC-2CC5-B429-21EC02C5F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7CDB8-E413-C834-8070-A2BE0C2FD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tu es allé (e) avec ta famille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8270D3-7325-60D8-6121-13C78BAE6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94282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BCEEAD9-8C26-4281-B394-3A53031EDE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2F563D-E0B8-31DC-C54F-BCBE795D1A02}"/>
              </a:ext>
            </a:extLst>
          </p:cNvPr>
          <p:cNvSpPr txBox="1"/>
          <p:nvPr/>
        </p:nvSpPr>
        <p:spPr>
          <a:xfrm>
            <a:off x="1282120" y="4109884"/>
            <a:ext cx="6751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est-ce que tu es allé (e) avec ta famille ?</a:t>
            </a:r>
          </a:p>
        </p:txBody>
      </p:sp>
    </p:spTree>
    <p:extLst>
      <p:ext uri="{BB962C8B-B14F-4D97-AF65-F5344CB8AC3E}">
        <p14:creationId xmlns:p14="http://schemas.microsoft.com/office/powerpoint/2010/main" val="4983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562B-F40E-BCD3-61D5-EE0DABF5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874B-2D7C-BD9C-26C3-7D0280ED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à l’école aujourd’hui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627F06-9BD2-D89F-23FE-4E286562D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1187" y="228430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1FE135B-FCF1-A81D-0BE6-BF12E7589A1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BC675F-7C4C-E19F-F2D8-358817501931}"/>
              </a:ext>
            </a:extLst>
          </p:cNvPr>
          <p:cNvSpPr txBox="1"/>
          <p:nvPr/>
        </p:nvSpPr>
        <p:spPr>
          <a:xfrm>
            <a:off x="1115171" y="4263265"/>
            <a:ext cx="69136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à l’école aujourd’hui ? </a:t>
            </a:r>
          </a:p>
        </p:txBody>
      </p:sp>
    </p:spTree>
    <p:extLst>
      <p:ext uri="{BB962C8B-B14F-4D97-AF65-F5344CB8AC3E}">
        <p14:creationId xmlns:p14="http://schemas.microsoft.com/office/powerpoint/2010/main" val="41987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587F2-4906-37F9-A718-2AB8AA5B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EE3D7-D8B6-BFDE-28EC-2D6AA358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allé où le week-end dernier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90DE57-04FD-0821-5689-D7CE4AD6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9056" y="22259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E156EF9-EF0F-E19C-6C78-999BBF8F19A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251A22-8EA4-94F5-B646-2CACB0E43D28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allé où le week-end dernier ?</a:t>
            </a:r>
          </a:p>
        </p:txBody>
      </p:sp>
    </p:spTree>
    <p:extLst>
      <p:ext uri="{BB962C8B-B14F-4D97-AF65-F5344CB8AC3E}">
        <p14:creationId xmlns:p14="http://schemas.microsoft.com/office/powerpoint/2010/main" val="287037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C0E3-7999-9CD0-8F71-C0E5B740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57C1B-6AEC-9DD2-4530-F626D173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vu au zoo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95D799-09E7-B170-EAD8-ED01D526D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9056" y="22259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176141-9CF0-BF19-FB74-1C03D4CF13A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CE60720-96C5-5E71-AC0F-C65FA3F44ADC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vu au zoo ?</a:t>
            </a:r>
          </a:p>
        </p:txBody>
      </p:sp>
    </p:spTree>
    <p:extLst>
      <p:ext uri="{BB962C8B-B14F-4D97-AF65-F5344CB8AC3E}">
        <p14:creationId xmlns:p14="http://schemas.microsoft.com/office/powerpoint/2010/main" val="179076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BE2C7-3C48-C184-68E4-AFE499F32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1A19B8-BCEA-54A8-BD7D-9191F0C2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était 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150E15-064F-1221-7428-D54728E48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9056" y="22259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8360EF0-8377-68D8-339D-36DB231830C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12FF3C-7D3D-6B70-A93D-3238A7FAE13E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était ton anniversaire ?</a:t>
            </a:r>
          </a:p>
        </p:txBody>
      </p:sp>
    </p:spTree>
    <p:extLst>
      <p:ext uri="{BB962C8B-B14F-4D97-AF65-F5344CB8AC3E}">
        <p14:creationId xmlns:p14="http://schemas.microsoft.com/office/powerpoint/2010/main" val="25948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D028-3BDE-23D0-D7A0-4F483614F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5BDBB3-4C91-7968-58C0-3E46247C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reçu des cadeaux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768C94-7EFC-6D34-D39A-8FC7B6693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9056" y="22259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5A6C1CA-902A-CB5A-9A48-A81145B20BF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74B2C-BBD9-5C87-E803-7E6083F4B0FC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reçu des cadeaux ?</a:t>
            </a:r>
          </a:p>
        </p:txBody>
      </p:sp>
    </p:spTree>
    <p:extLst>
      <p:ext uri="{BB962C8B-B14F-4D97-AF65-F5344CB8AC3E}">
        <p14:creationId xmlns:p14="http://schemas.microsoft.com/office/powerpoint/2010/main" val="37784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robot qui pose des questions.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1DF4-6A85-EC2F-A525-5B6CEF78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A958E13-CAE0-4F7B-872F-51857616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9051"/>
            <a:ext cx="71767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troisième épisode de l’histoire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robot qui pose des questions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Qui veut nous rappeler ce qu’on a vu ?  En français ou dans votre langue.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F29684-68FE-3A01-93E4-40DFE6E77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E2B266-7299-B1F5-7646-3AE0F74C3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591" y="1933882"/>
            <a:ext cx="3336817" cy="35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B485-7C8D-FEBF-561B-929CBBBD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17DAB81-C9E1-66FD-AA70-A73FB1F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troisième  épisode une nouvelle fois. Après, on verra le quatrième épisode de cette histoire.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0EBBE4-ACEE-A659-B848-A71DC0017B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ECC98-4865-483F-575A-7BED21A2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5926D7-4C55-D48C-FDA5-5527CEED68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CD6ED3A-EF8B-0E74-9682-350D49CBC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0713" y="2341671"/>
            <a:ext cx="5903516" cy="309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4AP - Le robot qui pose des questions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A8329E34-1F28-9770-3533-98F50861FF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8427" y="1924453"/>
            <a:ext cx="7607146" cy="42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77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2B44-AE22-C316-816F-C255543F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442430-2B4B-43B9-AAD3-B31A181DD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22450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quatrième épisode de cette histoire. Est-ce que vous êtes prêts ? Écoutez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873976-5594-A360-9F0C-36068CF8B2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F3CD33-786D-BB27-251E-B1177DCE9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86BBEE-82EF-004C-3DBA-6AB670BE5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E9ADED8-B1C0-3ABA-3C97-FBB36325B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2579" y="2231028"/>
            <a:ext cx="6738842" cy="350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CAC6-9A63-CC93-60B5-3F319AA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C4F013-58AC-73F6-4FED-73A3C20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8D1EFBB-1A4C-50BA-34E9-0648F5230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AC2D2-29CE-8632-2ADD-B320B330A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4AP - Le robot qui pose des questions - E-720p-260411">
            <a:hlinkClick r:id="" action="ppaction://media"/>
            <a:extLst>
              <a:ext uri="{FF2B5EF4-FFF2-40B4-BE49-F238E27FC236}">
                <a16:creationId xmlns:a16="http://schemas.microsoft.com/office/drawing/2014/main" id="{2EEEBC4F-9B87-3C74-8A43-B2AEB4E74E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2028" y="1921999"/>
            <a:ext cx="7519013" cy="422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4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1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4AP - Le robot qui pose des questions - E-720p-260411">
            <a:hlinkClick r:id="" action="ppaction://media"/>
            <a:extLst>
              <a:ext uri="{FF2B5EF4-FFF2-40B4-BE49-F238E27FC236}">
                <a16:creationId xmlns:a16="http://schemas.microsoft.com/office/drawing/2014/main" id="{643A07EA-9C45-37BF-4291-DFE17131AB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1012" y="1959556"/>
            <a:ext cx="7452244" cy="419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1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7A15-5F6B-12F6-1793-C10CE06F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75E9C5B-DBF5-AE50-00B0-CE33DD6A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Qu’apportent les enfants à la maîtresse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3D71BF-732E-2FDC-BE29-A29B5BE8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3CA0BE-05BD-2D1D-C0B9-5BD200C52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099" y="2245959"/>
            <a:ext cx="3313801" cy="346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B945-41A0-DB3B-6B95-30C12AA1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81E6DE-C5E7-7FB0-9B5A-91F783D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apportent la boîte à la maîtresse.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F9E25CE-FD6E-8310-C5F9-85CA0905DD35}"/>
              </a:ext>
            </a:extLst>
          </p:cNvPr>
          <p:cNvSpPr txBox="1">
            <a:spLocks/>
          </p:cNvSpPr>
          <p:nvPr/>
        </p:nvSpPr>
        <p:spPr>
          <a:xfrm>
            <a:off x="1175642" y="1681768"/>
            <a:ext cx="707977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apportent la boîte à la maîtresse.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D14759-840E-1AAC-1228-09CA238A9A4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53B326-81F2-D32E-DC7B-F0DB048B1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36C614-2EBF-E40A-52A4-8D87E7170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307D23C-DD7E-321A-1C5F-B440249D0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951" y="2699133"/>
            <a:ext cx="3256332" cy="340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1DFC-B4C6-19CD-5DF8-587807788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2A32810-AEC3-2584-D970-21563AF4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réussissent-ils à faire avec Timéo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D3880D-2CBB-CD96-ABA8-ADB7653C7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53A86F-DCDB-FFD5-FF51-349E0CE18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8" y="1939926"/>
            <a:ext cx="3643338" cy="388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AE4C-3ED4-E225-B8EA-D001845C7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435A69C-C2E2-1F95-B223-480C852B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Timéo, ils réussissent à réparer la machine.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4B2E89-FCBA-31BE-3C43-545C079F3A39}"/>
              </a:ext>
            </a:extLst>
          </p:cNvPr>
          <p:cNvSpPr txBox="1"/>
          <p:nvPr/>
        </p:nvSpPr>
        <p:spPr>
          <a:xfrm>
            <a:off x="1400053" y="1915964"/>
            <a:ext cx="6664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Avec Timéo, ils réussissent à réparer la machine.</a:t>
            </a:r>
            <a:endParaRPr lang="fr-MA" sz="1400" dirty="0">
              <a:latin typeface="Dosis SemiBold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C361AE-A962-7A65-E604-1E34815998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6DF53BB-CE37-CB73-1EC3-DEF8B9C94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CFA5D-7A21-EA60-154D-DACA2CD49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057BA8A-8250-BC3C-FA8B-A9B01AFEE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078" y="2726674"/>
            <a:ext cx="3167367" cy="3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fête Alia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8684A-9C1D-87CD-584B-D8CD6571C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951" y="1995585"/>
            <a:ext cx="3686098" cy="396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Alia fête son anniversaire.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1794372" y="1389795"/>
            <a:ext cx="555525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Alia fête son anniversaire.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9836BF0-E884-6344-A48B-94C3E22D7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441" y="2540712"/>
            <a:ext cx="3287118" cy="353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F456-CE2A-A807-B74F-7A189DA0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F35E00E-F27B-B95F-A173-F24CA6E5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 ce que mangent les enfants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532831-4E61-2396-C344-EA7D6B67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D4C3E5-B060-87E9-8522-ABD65FC3A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728" y="2214721"/>
            <a:ext cx="3602396" cy="37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mangent des crêpes et une part de gâteau chacun.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1243975" y="1680179"/>
            <a:ext cx="679131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mangent des crêpes et une part</a:t>
            </a:r>
          </a:p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de gâteau chacun.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C366069-C4D7-896A-2CE6-FE9A508F1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802" y="2809301"/>
            <a:ext cx="3147434" cy="329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308F-8F6C-99D0-8BF5-10593AA2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695E463-0A71-F310-16E0-33EA1A6D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Alia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189A-D3E4-95D5-C733-B998B1213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902305-49EE-02E2-29D8-6CB5046C1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733" y="2172823"/>
            <a:ext cx="3542533" cy="373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4EF15-C1BD-4056-F79D-D22DBF94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5A799D1-7B2F-5DB9-55A6-8BF9A661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Alia souffle les bougies.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1C953C-18C2-587B-243A-250EC7B0C97F}"/>
              </a:ext>
            </a:extLst>
          </p:cNvPr>
          <p:cNvSpPr txBox="1">
            <a:spLocks/>
          </p:cNvSpPr>
          <p:nvPr/>
        </p:nvSpPr>
        <p:spPr>
          <a:xfrm>
            <a:off x="3035770" y="1458085"/>
            <a:ext cx="3484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Alia souffle les bougies.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2D6F1E-572A-33DF-0A29-66AA8107E9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B68A5BF-CAB1-5B6B-0BE9-E92D9AD2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87196D-0156-1C24-DD11-DD064804E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A11AD83-934C-8AAA-14E8-5FBF53F8C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733" y="2465250"/>
            <a:ext cx="3542533" cy="373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4AC8-04C9-6975-4219-D59C36A3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D44A036-D79C-7A8D-4493-179ACDC3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était l’anniversaire de Alia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8162-6B09-AFFD-C0A4-43A3B1FA5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075EDE-D33F-6517-6542-B6855C4FC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028" y="1855355"/>
            <a:ext cx="3687898" cy="384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730B-F019-EDD0-9194-6B41CE70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AF822FD-C41D-EFF9-5618-A414ABF9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Son anniversaire était extraordinaire.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AD5FE1C-3BC8-E0F4-31FA-B69E688AE5B4}"/>
              </a:ext>
            </a:extLst>
          </p:cNvPr>
          <p:cNvSpPr txBox="1">
            <a:spLocks/>
          </p:cNvSpPr>
          <p:nvPr/>
        </p:nvSpPr>
        <p:spPr>
          <a:xfrm>
            <a:off x="1300132" y="1584211"/>
            <a:ext cx="6840000" cy="1068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Son anniversaire était extraordinaire.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805030-07A6-9853-6F6A-E4CDC0D37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218608D-0EB9-B6CB-ECF4-2E4375A8A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01A8E1-52B3-64AB-7768-05F667B82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66068A0-D028-C9A2-63B2-A44124937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417" y="2566930"/>
            <a:ext cx="3390260" cy="353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A3EBF-1581-92DC-5F20-DA5B7D1F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6C33FE8-CD8D-63FC-F96E-55D207E9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quoi les parents de Alia arrivent-ils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489803-3204-DCBE-423D-CFD2E9E1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AD0D48-14A0-DC88-4561-ADC341626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715" y="2329131"/>
            <a:ext cx="3461301" cy="37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80EA-0F98-3539-415F-40D64E38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13C9E8D-13A4-6FF4-4890-25A5F9EC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56868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arrivent avec un paquet à la main.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F1D5686-2270-1947-D3C7-0C524D78F683}"/>
              </a:ext>
            </a:extLst>
          </p:cNvPr>
          <p:cNvSpPr txBox="1">
            <a:spLocks/>
          </p:cNvSpPr>
          <p:nvPr/>
        </p:nvSpPr>
        <p:spPr>
          <a:xfrm>
            <a:off x="997869" y="1389795"/>
            <a:ext cx="675069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fr-FR" sz="2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Ils arrivent avec un paquet à la main.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CBF831-01C4-9263-7CCC-4D8574D575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BA67CF2-22B6-200B-A940-90CF259D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1ADC5-74E4-E16C-0207-624C87BDD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ABDD09A-D6FC-925B-00CB-51DCBFAA4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155" y="2418202"/>
            <a:ext cx="3269689" cy="349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5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42624-2939-0864-4234-B4BAF3C5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AABBCC-2196-EDAD-9994-ECDC4EC0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trouve Alia dans le paquet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C90AAF-4D81-2147-0758-C1C76A062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2B8072-3F90-A7E3-9C73-9ECB03ECA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715" y="2005069"/>
            <a:ext cx="3470570" cy="363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2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D0AFE-ABC9-345E-3D39-6FDE6EDA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D95F2CD-70FD-1828-FE6D-9CDA3ABB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483942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trouve une boîte qui lui rappelle quelque chose.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B717A27-D687-0D73-8238-AC5C9C769C64}"/>
              </a:ext>
            </a:extLst>
          </p:cNvPr>
          <p:cNvSpPr txBox="1">
            <a:spLocks/>
          </p:cNvSpPr>
          <p:nvPr/>
        </p:nvSpPr>
        <p:spPr>
          <a:xfrm>
            <a:off x="1461592" y="1742236"/>
            <a:ext cx="633717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 Elle trouve une boîte qui lui rappelle quelque chose.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8656AB-07CE-03CB-D321-852881ABE52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DEAD68D-2775-0C4A-9CC4-8C2BD930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0F631-5B38-358B-9C5C-664770141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578FCF4-2B94-E4CA-BC45-2ADB92A6B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78" y="2871358"/>
            <a:ext cx="3083443" cy="323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8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BB62-9EC5-8054-A3B7-199139D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D096BC9-BA54-BE45-7445-5A082EBC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trouve Alia dans la boîte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73F60-EC11-C519-CEFD-96A479D95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DA0C6D-F434-35AD-2E94-996A92752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106" y="2076647"/>
            <a:ext cx="3497248" cy="35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6C8F-FA16-F13A-C267-D8C9B8BA8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80655B-D1B2-59F3-ED91-AEAFEEDE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trouve Timéo.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D8868C-EAEF-5DEA-4D47-7A96263EDC13}"/>
              </a:ext>
            </a:extLst>
          </p:cNvPr>
          <p:cNvSpPr txBox="1">
            <a:spLocks/>
          </p:cNvSpPr>
          <p:nvPr/>
        </p:nvSpPr>
        <p:spPr>
          <a:xfrm>
            <a:off x="2703147" y="1389795"/>
            <a:ext cx="373770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trouve Timéo.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232701-B145-A7DB-F869-09E5076B3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180F389-A536-8D33-0140-A3D774C66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0FE855-DB00-94C3-D18C-6E347C44A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B527B6B-DE62-20C9-857F-52BE9A454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705" y="2540712"/>
            <a:ext cx="3076588" cy="314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8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1D71-202B-47D1-C19A-BD462CEBD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3587996-B52D-780B-9DA0-CD5C04402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va faire Timéo pour Alia et son frère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D69613-1CB9-70D5-EA79-5737A2156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2D921F-438E-7F53-5CB1-3D3DFA3CF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328" y="1926564"/>
            <a:ext cx="3356351" cy="352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8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84D44-3923-E571-3FFD-990332000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6E5C580-268C-49EF-1796-D01A93B7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va les aider à apprendre et à comprendre des leçons.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BB377EC-5B9C-E83C-9634-99FB38062C71}"/>
              </a:ext>
            </a:extLst>
          </p:cNvPr>
          <p:cNvSpPr txBox="1">
            <a:spLocks/>
          </p:cNvSpPr>
          <p:nvPr/>
        </p:nvSpPr>
        <p:spPr>
          <a:xfrm>
            <a:off x="2244375" y="1603061"/>
            <a:ext cx="45560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va les aider à apprendre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 à comprendre des leçons.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334DF79-1CDB-BB15-C447-031268C6A3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877124-76FB-9F5A-5734-EBC350DDC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390F7B4-85F1-2A2C-3959-DA3E5CD435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1E82714-0E05-E3C9-0C5E-00B47BBF3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150" y="2732183"/>
            <a:ext cx="3295700" cy="3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Cette histoire est terminée. À la semaine prochaine avec une nouvelle histoire.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3FE25B7-E66B-6BF2-BF13-CB41EF4EF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305" y="2245608"/>
            <a:ext cx="6119390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 écrivez trois phrases que vous avez entendues dans le quatrième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robot qui pose des questions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344"/>
          <a:stretch>
            <a:fillRect/>
          </a:stretch>
        </p:blipFill>
        <p:spPr>
          <a:xfrm>
            <a:off x="3255360" y="1793106"/>
            <a:ext cx="2633280" cy="32717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séance d’aujourd’hui est terminée. </a:t>
            </a:r>
            <a:r>
              <a:rPr lang="fr-FR"/>
              <a:t>À bientôt</a:t>
            </a:r>
            <a:r>
              <a:rPr lang="fr-FR" dirty="0"/>
              <a:t>.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pic>
        <p:nvPicPr>
          <p:cNvPr id="2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2234FE-D9FA-4113-3F68-1BBF91EF0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11735</TotalTime>
  <Words>1858</Words>
  <Application>Microsoft Office PowerPoint</Application>
  <PresentationFormat>Affichage à l'écran (4:3)</PresentationFormat>
  <Paragraphs>254</Paragraphs>
  <Slides>85</Slides>
  <Notes>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85</vt:i4>
      </vt:variant>
    </vt:vector>
  </HeadingPairs>
  <TitlesOfParts>
    <vt:vector size="107" baseType="lpstr">
      <vt:lpstr>Dosis</vt:lpstr>
      <vt:lpstr>Dosis SemiBold</vt:lpstr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semaine.  Soyez attentifs.</vt:lpstr>
      <vt:lpstr>Répétons ensemble : La course – L’exercice – Une expérience  – les matières – La poésie - L’amazigh. </vt:lpstr>
      <vt:lpstr>Présentation PowerPoint</vt:lpstr>
      <vt:lpstr>Répétons ensemble : Le quartier – Le stade – L’équipe – Marquer – Gagner - Un plaisir. </vt:lpstr>
      <vt:lpstr>Répétons ensemble : Une promenade – Un bouquet de fleurs – Les cartes – Le panda – Aider – Des crêpes. </vt:lpstr>
      <vt:lpstr>Répétons ensemble : Le zoo – Les lions – Les éléphants – Les girafes – L’hippopotame     - Les perroquets.</vt:lpstr>
      <vt:lpstr>Répétons ensemble : Sauvage – Un cri – L’enclos  – Le lac – Une visite - Amusant.   </vt:lpstr>
      <vt:lpstr>Maintenant, nous allons jouer au jeu des mots invisibles. </vt:lpstr>
      <vt:lpstr>Répétons ensemble.</vt:lpstr>
      <vt:lpstr>Observez bien les images. Je vais masquer deux images. </vt:lpstr>
      <vt:lpstr>Quelles sont les images qui manquent ?</vt:lpstr>
      <vt:lpstr>Les deux images qui manquent sont : Les babouches et une peluche.</vt:lpstr>
      <vt:lpstr>Maintenant, nous allons jouer au jeu des mots qui bougent. </vt:lpstr>
      <vt:lpstr>Répétons ensemble : Recevoir – Le cadeau – Souffler les bougies  – Une part de gâteau    – Agréable  - Inoubliable.  </vt:lpstr>
      <vt:lpstr>Observez bien. Je vais faire bouger 2 mots. </vt:lpstr>
      <vt:lpstr> Quels sont les 2 mots qui ont bougé ? </vt:lpstr>
      <vt:lpstr>Les deux mots qui ont bougé sont : Un cadeau et une part de gâteau.</vt:lpstr>
      <vt:lpstr>Maintenant nous allons faire de la lecture. Qui veut lire ce paragraphe ? </vt:lpstr>
      <vt:lpstr>Qui veut expliquer ce paragraphe dans sa langue ? </vt:lpstr>
      <vt:lpstr>Qui veut lire la question et y répondre ? </vt:lpstr>
      <vt:lpstr>La réponse est : L’anniversaire de Réda c’était dimanche dernier.</vt:lpstr>
      <vt:lpstr>Qui veut lire ce paragraphe ? </vt:lpstr>
      <vt:lpstr>Qui veut expliquer ce paragraphe dans sa langue ? </vt:lpstr>
      <vt:lpstr>Qui veut lire la question et y répondre ? </vt:lpstr>
      <vt:lpstr>La réponse est : Réda a reçu un pull, des histoires et des babouches. 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Nada a reçu beaucoup de cadeaux. Je n’oublie pas la majuscule au début de la phrase et le point à la fin.  </vt:lpstr>
      <vt:lpstr>Maintenant, c’est l’activité des questions en rafale. Je vais désigner des élèves au hasard pour répondre. Tenez-vous prêts. </vt:lpstr>
      <vt:lpstr>Comment tu t’appelles ?</vt:lpstr>
      <vt:lpstr>Tu as quel âge ?</vt:lpstr>
      <vt:lpstr>Quel est le nom de ton école ?</vt:lpstr>
      <vt:lpstr>Tu es en quelle classe ?</vt:lpstr>
      <vt:lpstr>Qu’est-ce que tu as fait le weekend dernier ?</vt:lpstr>
      <vt:lpstr>Qu’est-ce que tu aimes faire après l’école ?</vt:lpstr>
      <vt:lpstr>Où est-ce que tu es allé (e) avec ta famille ?</vt:lpstr>
      <vt:lpstr>Qu’est-ce que tu as fait à l’école aujourd’hui ? </vt:lpstr>
      <vt:lpstr>Tu es allé où le week-end dernier ?</vt:lpstr>
      <vt:lpstr>Qu’est-ce que tu as vu au zoo ?</vt:lpstr>
      <vt:lpstr>Comment était ton anniversaire ?</vt:lpstr>
      <vt:lpstr>Est-ce que tu as reçu des cadeaux ?</vt:lpstr>
      <vt:lpstr>Plan de la séance 6</vt:lpstr>
      <vt:lpstr>Nous avons déjà vu le troisième épisode de l’histoire « Le robot qui pose des questions ». Qui veut nous rappeler ce qu’on a vu ?  En français ou dans votre langue. </vt:lpstr>
      <vt:lpstr>On va  regarder le troisième  épisode une nouvelle fois. Après, on verra le quatrième épisode de cette histoire. Soyez attentifs.</vt:lpstr>
      <vt:lpstr>Lecture de la vidéo.</vt:lpstr>
      <vt:lpstr>Nous allons découvrir le quatrième épisode de cette histoire. Est-ce que vous êtes prêts ? Écoutez bien.</vt:lpstr>
      <vt:lpstr>Lecture de la vidéo.</vt:lpstr>
      <vt:lpstr>Nous allons écouter l’histoire une deuxième fois. Soyez attentifs.</vt:lpstr>
      <vt:lpstr>Lecture de la vidéo.</vt:lpstr>
      <vt:lpstr>Qu’apportent les enfants à la maîtresse ? Qui veut répondre ?  </vt:lpstr>
      <vt:lpstr>Ils apportent la boîte à la maîtresse.</vt:lpstr>
      <vt:lpstr>Que réussissent-ils à faire avec Timéo ? Qui veut répondre ?  </vt:lpstr>
      <vt:lpstr>Avec Timéo, ils réussissent à réparer la machine.</vt:lpstr>
      <vt:lpstr>Que fête Alia ? Qui veut répondre ?  </vt:lpstr>
      <vt:lpstr>Alia fête son anniversaire.</vt:lpstr>
      <vt:lpstr>Qu’est ce que mangent les enfants ? Qui veut répondre ?  </vt:lpstr>
      <vt:lpstr>Les enfants mangent des crêpes et une part de gâteau chacun.</vt:lpstr>
      <vt:lpstr>Que fait Alia ? Qui veut répondre ?  </vt:lpstr>
      <vt:lpstr>Alia souffle les bougies.</vt:lpstr>
      <vt:lpstr>Comment était l’anniversaire de Alia ? Qui veut répondre ?  </vt:lpstr>
      <vt:lpstr>Son anniversaire était extraordinaire.</vt:lpstr>
      <vt:lpstr>Avec quoi les parents de Alia arrivent-ils ? Qui veut répondre ?  </vt:lpstr>
      <vt:lpstr>Ils arrivent avec un paquet à la main.</vt:lpstr>
      <vt:lpstr>Que trouve Alia dans le paquet ? Qui veut répondre ?  </vt:lpstr>
      <vt:lpstr>Elle trouve une boîte qui lui rappelle quelque chose.</vt:lpstr>
      <vt:lpstr>Que trouve Alia dans la boîte ? Qui veut répondre ?  </vt:lpstr>
      <vt:lpstr>Elle trouve Timéo.</vt:lpstr>
      <vt:lpstr>Que va faire Timéo pour Alia et son frère ? Qui veut répondre ?  </vt:lpstr>
      <vt:lpstr>Il va les aider à apprendre et à comprendre des leçons.</vt:lpstr>
      <vt:lpstr>Cette histoire est terminée. À la semaine prochaine avec une nouvelle histoire.</vt:lpstr>
      <vt:lpstr>À la maison,  écrivez trois phrases que vous avez entendues dans le quatrième épisode de l’histoire « Le robot qui pose des questions ».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58</cp:revision>
  <cp:lastPrinted>2025-08-13T10:11:39Z</cp:lastPrinted>
  <dcterms:created xsi:type="dcterms:W3CDTF">2025-08-01T12:31:49Z</dcterms:created>
  <dcterms:modified xsi:type="dcterms:W3CDTF">2026-04-15T10:01:00Z</dcterms:modified>
</cp:coreProperties>
</file>