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4.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5.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6.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7.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9" r:id="rId15"/>
    <p:sldMasterId id="2147483859" r:id="rId16"/>
    <p:sldMasterId id="2147483869" r:id="rId17"/>
    <p:sldMasterId id="2147483879" r:id="rId18"/>
  </p:sldMasterIdLst>
  <p:notesMasterIdLst>
    <p:notesMasterId r:id="rId63"/>
  </p:notesMasterIdLst>
  <p:handoutMasterIdLst>
    <p:handoutMasterId r:id="rId64"/>
  </p:handoutMasterIdLst>
  <p:sldIdLst>
    <p:sldId id="258" r:id="rId19"/>
    <p:sldId id="1103" r:id="rId20"/>
    <p:sldId id="951" r:id="rId21"/>
    <p:sldId id="567" r:id="rId22"/>
    <p:sldId id="984" r:id="rId23"/>
    <p:sldId id="799" r:id="rId24"/>
    <p:sldId id="779" r:id="rId25"/>
    <p:sldId id="780" r:id="rId26"/>
    <p:sldId id="784" r:id="rId27"/>
    <p:sldId id="1104" r:id="rId28"/>
    <p:sldId id="1107" r:id="rId29"/>
    <p:sldId id="1049" r:id="rId30"/>
    <p:sldId id="1032" r:id="rId31"/>
    <p:sldId id="1033" r:id="rId32"/>
    <p:sldId id="800" r:id="rId33"/>
    <p:sldId id="902" r:id="rId34"/>
    <p:sldId id="867" r:id="rId35"/>
    <p:sldId id="1102" r:id="rId36"/>
    <p:sldId id="1064" r:id="rId37"/>
    <p:sldId id="1065" r:id="rId38"/>
    <p:sldId id="1068" r:id="rId39"/>
    <p:sldId id="1066" r:id="rId40"/>
    <p:sldId id="1067" r:id="rId41"/>
    <p:sldId id="1069" r:id="rId42"/>
    <p:sldId id="1070" r:id="rId43"/>
    <p:sldId id="1071" r:id="rId44"/>
    <p:sldId id="1072" r:id="rId45"/>
    <p:sldId id="1073" r:id="rId46"/>
    <p:sldId id="1074" r:id="rId47"/>
    <p:sldId id="1039" r:id="rId48"/>
    <p:sldId id="805" r:id="rId49"/>
    <p:sldId id="1076" r:id="rId50"/>
    <p:sldId id="1084" r:id="rId51"/>
    <p:sldId id="1086" r:id="rId52"/>
    <p:sldId id="1106" r:id="rId53"/>
    <p:sldId id="1087" r:id="rId54"/>
    <p:sldId id="1091" r:id="rId55"/>
    <p:sldId id="1094" r:id="rId56"/>
    <p:sldId id="1095" r:id="rId57"/>
    <p:sldId id="895" r:id="rId58"/>
    <p:sldId id="1013" r:id="rId59"/>
    <p:sldId id="1014" r:id="rId60"/>
    <p:sldId id="983" r:id="rId61"/>
    <p:sldId id="1105" r:id="rId62"/>
  </p:sldIdLst>
  <p:sldSz cx="9144000" cy="6858000" type="screen4x3"/>
  <p:notesSz cx="6735763" cy="9866313"/>
  <p:embeddedFontLst>
    <p:embeddedFont>
      <p:font typeface="Dosis" pitchFamily="2" charset="0"/>
      <p:regular r:id="rId65"/>
      <p:bold r:id="rId66"/>
    </p:embeddedFont>
    <p:embeddedFont>
      <p:font typeface="Dosis ExtraBold" pitchFamily="2" charset="0"/>
      <p:bold r:id="rId67"/>
    </p:embeddedFont>
    <p:embeddedFont>
      <p:font typeface="Dosis Medium" pitchFamily="2" charset="0"/>
      <p:regular r:id="rId68"/>
    </p:embeddedFont>
    <p:embeddedFont>
      <p:font typeface="Dosis SemiBold" pitchFamily="2" charset="0"/>
      <p:bold r:id="rId6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84234"/>
    <a:srgbClr val="4B5377"/>
    <a:srgbClr val="565F88"/>
    <a:srgbClr val="00ACA4"/>
    <a:srgbClr val="F26553"/>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87607" autoAdjust="0"/>
  </p:normalViewPr>
  <p:slideViewPr>
    <p:cSldViewPr snapToGrid="0">
      <p:cViewPr varScale="1">
        <p:scale>
          <a:sx n="77" d="100"/>
          <a:sy n="77" d="100"/>
        </p:scale>
        <p:origin x="829" y="45"/>
      </p:cViewPr>
      <p:guideLst>
        <p:guide orient="horz" pos="2160"/>
        <p:guide pos="2880"/>
      </p:guideLst>
    </p:cSldViewPr>
  </p:slideViewPr>
  <p:notesTextViewPr>
    <p:cViewPr>
      <p:scale>
        <a:sx n="3" d="2"/>
        <a:sy n="3" d="2"/>
      </p:scale>
      <p:origin x="0" y="0"/>
    </p:cViewPr>
  </p:notesTextViewPr>
  <p:notesViewPr>
    <p:cSldViewPr snapToGrid="0">
      <p:cViewPr varScale="1">
        <p:scale>
          <a:sx n="44" d="100"/>
          <a:sy n="44" d="100"/>
        </p:scale>
        <p:origin x="3036"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notesMaster" Target="notesMasters/notesMaster1.xml"/><Relationship Id="rId68" Type="http://schemas.openxmlformats.org/officeDocument/2006/relationships/font" Target="fonts/font4.fntdata"/><Relationship Id="rId7" Type="http://schemas.openxmlformats.org/officeDocument/2006/relationships/slideMaster" Target="slideMasters/slideMaster7.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font" Target="fonts/font2.fntdata"/><Relationship Id="rId74"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slide" Target="slides/slide43.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font" Target="fonts/font1.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handoutMaster" Target="handoutMasters/handoutMaster1.xml"/><Relationship Id="rId69"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font" Target="fonts/font3.fntdata"/><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8E69A76-CC9A-4CAB-0DD3-EAB2DD09383E}"/>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154C9BAF-6A10-052C-63BB-C652082001FD}"/>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B49A5921-9957-4897-9968-90007B6EA16F}" type="datetimeFigureOut">
              <a:rPr lang="fr-MA" smtClean="0"/>
              <a:t>15/04/2026</a:t>
            </a:fld>
            <a:endParaRPr lang="fr-MA"/>
          </a:p>
        </p:txBody>
      </p:sp>
      <p:sp>
        <p:nvSpPr>
          <p:cNvPr id="4" name="Espace réservé du pied de page 3">
            <a:extLst>
              <a:ext uri="{FF2B5EF4-FFF2-40B4-BE49-F238E27FC236}">
                <a16:creationId xmlns:a16="http://schemas.microsoft.com/office/drawing/2014/main" id="{097085AA-038F-4B5C-0A1D-D5E15752AD5D}"/>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D0219909-8CF1-5877-4D0E-CD409DEB4F02}"/>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CDC4724A-AD15-4737-9983-ED686C9FBEA2}" type="slidenum">
              <a:rPr lang="fr-MA" smtClean="0"/>
              <a:t>‹N°›</a:t>
            </a:fld>
            <a:endParaRPr lang="fr-MA"/>
          </a:p>
        </p:txBody>
      </p:sp>
    </p:spTree>
    <p:extLst>
      <p:ext uri="{BB962C8B-B14F-4D97-AF65-F5344CB8AC3E}">
        <p14:creationId xmlns:p14="http://schemas.microsoft.com/office/powerpoint/2010/main" val="221030922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15/04/2026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57200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881973"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0010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474261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7398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535893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34475639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791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8327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90509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7415837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66386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08300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8857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40190681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40479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4805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35203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700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8274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16589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78271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70887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470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12427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072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25026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647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13687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773325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4804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3304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75626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61302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3329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39703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4772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66836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7454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4955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7495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68127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759123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15/04/2026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76278623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15/04/2026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72144274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13DAA0F-561D-4310-B270-430A07023EF2}" type="datetimeFigureOut">
              <a:rPr lang="fr-MA" smtClean="0"/>
              <a:t>15/04/2026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6853668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13DAA0F-561D-4310-B270-430A07023EF2}" type="datetimeFigureOut">
              <a:rPr lang="fr-MA" smtClean="0"/>
              <a:t>15/04/2026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419090923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13DAA0F-561D-4310-B270-430A07023EF2}" type="datetimeFigureOut">
              <a:rPr lang="fr-MA" smtClean="0"/>
              <a:t>15/04/2026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32516795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13DAA0F-561D-4310-B270-430A07023EF2}" type="datetimeFigureOut">
              <a:rPr lang="fr-MA" smtClean="0"/>
              <a:t>15/04/2026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41441659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15/04/2026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63941796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15/04/2026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251558574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15/04/2026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81965493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15/04/2026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91936358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15/04/2026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044768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10.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image" Target="../media/image9.pn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image" Target="../media/image8.png"/><Relationship Id="rId2" Type="http://schemas.openxmlformats.org/officeDocument/2006/relationships/slideLayout" Target="../slideLayouts/slideLayout113.xml"/><Relationship Id="rId16" Type="http://schemas.openxmlformats.org/officeDocument/2006/relationships/image" Target="../media/image7.jpg"/><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theme" Target="../theme/theme14.xml"/><Relationship Id="rId10" Type="http://schemas.openxmlformats.org/officeDocument/2006/relationships/slideLayout" Target="../slideLayouts/slideLayout121.xml"/><Relationship Id="rId19" Type="http://schemas.openxmlformats.org/officeDocument/2006/relationships/image" Target="../media/image10.png"/><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9.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image" Target="../media/image8.png"/><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image" Target="../media/image7.jpg"/><Relationship Id="rId5" Type="http://schemas.openxmlformats.org/officeDocument/2006/relationships/slideLayout" Target="../slideLayouts/slideLayout130.xml"/><Relationship Id="rId10" Type="http://schemas.openxmlformats.org/officeDocument/2006/relationships/theme" Target="../theme/theme1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image" Target="../media/image10.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image" Target="../media/image9.png"/><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image" Target="../media/image8.png"/><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image" Target="../media/image7.jpg"/><Relationship Id="rId5" Type="http://schemas.openxmlformats.org/officeDocument/2006/relationships/slideLayout" Target="../slideLayouts/slideLayout139.xml"/><Relationship Id="rId10" Type="http://schemas.openxmlformats.org/officeDocument/2006/relationships/theme" Target="../theme/theme16.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9.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image" Target="../media/image8.png"/><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image" Target="../media/image11.jpg"/><Relationship Id="rId5" Type="http://schemas.openxmlformats.org/officeDocument/2006/relationships/slideLayout" Target="../slideLayouts/slideLayout148.xml"/><Relationship Id="rId10" Type="http://schemas.openxmlformats.org/officeDocument/2006/relationships/theme" Target="../theme/theme17.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10.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8.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3570862582"/>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958958578"/>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689153"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1918467899"/>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397822"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725773"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a:t>
            </a:r>
          </a:p>
        </p:txBody>
      </p:sp>
    </p:spTree>
    <p:extLst>
      <p:ext uri="{BB962C8B-B14F-4D97-AF65-F5344CB8AC3E}">
        <p14:creationId xmlns:p14="http://schemas.microsoft.com/office/powerpoint/2010/main" val="164819829"/>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3DAA0F-561D-4310-B270-430A07023EF2}" type="datetimeFigureOut">
              <a:rPr lang="fr-MA" smtClean="0"/>
              <a:t>15/04/2026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82A17E-933F-427E-A2DA-D7EA2E9E76C5}" type="slidenum">
              <a:rPr lang="fr-MA" smtClean="0"/>
              <a:t>‹N°›</a:t>
            </a:fld>
            <a:endParaRPr lang="fr-MA"/>
          </a:p>
        </p:txBody>
      </p:sp>
    </p:spTree>
    <p:extLst>
      <p:ext uri="{BB962C8B-B14F-4D97-AF65-F5344CB8AC3E}">
        <p14:creationId xmlns:p14="http://schemas.microsoft.com/office/powerpoint/2010/main" val="2970724656"/>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9.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113.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18.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1.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90.png"/><Relationship Id="rId4" Type="http://schemas.openxmlformats.org/officeDocument/2006/relationships/customXml" Target="../ink/ink2.xml"/></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6.xml"/><Relationship Id="rId2" Type="http://schemas.openxmlformats.org/officeDocument/2006/relationships/customXml" Target="../ink/ink3.xml"/><Relationship Id="rId1" Type="http://schemas.openxmlformats.org/officeDocument/2006/relationships/slideLayout" Target="../slideLayouts/slideLayout136.xml"/><Relationship Id="rId6" Type="http://schemas.openxmlformats.org/officeDocument/2006/relationships/customXml" Target="../ink/ink5.xml"/><Relationship Id="rId5" Type="http://schemas.openxmlformats.org/officeDocument/2006/relationships/image" Target="../media/image360.png"/><Relationship Id="rId4" Type="http://schemas.openxmlformats.org/officeDocument/2006/relationships/customXml" Target="../ink/ink4.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136.xml"/><Relationship Id="rId6" Type="http://schemas.openxmlformats.org/officeDocument/2006/relationships/customXml" Target="../ink/ink9.xml"/><Relationship Id="rId5" Type="http://schemas.openxmlformats.org/officeDocument/2006/relationships/image" Target="../media/image360.png"/><Relationship Id="rId4" Type="http://schemas.openxmlformats.org/officeDocument/2006/relationships/customXml" Target="../ink/ink8.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4.xml"/><Relationship Id="rId2" Type="http://schemas.openxmlformats.org/officeDocument/2006/relationships/customXml" Target="../ink/ink11.xml"/><Relationship Id="rId1" Type="http://schemas.openxmlformats.org/officeDocument/2006/relationships/slideLayout" Target="../slideLayouts/slideLayout136.xml"/><Relationship Id="rId6" Type="http://schemas.openxmlformats.org/officeDocument/2006/relationships/customXml" Target="../ink/ink13.xml"/><Relationship Id="rId5" Type="http://schemas.openxmlformats.org/officeDocument/2006/relationships/image" Target="../media/image360.png"/><Relationship Id="rId4" Type="http://schemas.openxmlformats.org/officeDocument/2006/relationships/customXml" Target="../ink/ink12.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8.xml"/><Relationship Id="rId2" Type="http://schemas.openxmlformats.org/officeDocument/2006/relationships/customXml" Target="../ink/ink15.xml"/><Relationship Id="rId1" Type="http://schemas.openxmlformats.org/officeDocument/2006/relationships/slideLayout" Target="../slideLayouts/slideLayout136.xml"/><Relationship Id="rId6" Type="http://schemas.openxmlformats.org/officeDocument/2006/relationships/customXml" Target="../ink/ink17.xml"/><Relationship Id="rId5" Type="http://schemas.openxmlformats.org/officeDocument/2006/relationships/image" Target="../media/image360.png"/><Relationship Id="rId4" Type="http://schemas.openxmlformats.org/officeDocument/2006/relationships/customXml" Target="../ink/ink16.xml"/></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2.xml"/><Relationship Id="rId2" Type="http://schemas.openxmlformats.org/officeDocument/2006/relationships/customXml" Target="../ink/ink19.xml"/><Relationship Id="rId1" Type="http://schemas.openxmlformats.org/officeDocument/2006/relationships/slideLayout" Target="../slideLayouts/slideLayout136.xml"/><Relationship Id="rId6" Type="http://schemas.openxmlformats.org/officeDocument/2006/relationships/customXml" Target="../ink/ink21.xml"/><Relationship Id="rId5" Type="http://schemas.openxmlformats.org/officeDocument/2006/relationships/image" Target="../media/image360.png"/><Relationship Id="rId4" Type="http://schemas.openxmlformats.org/officeDocument/2006/relationships/customXml" Target="../ink/ink20.xm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6.xml"/><Relationship Id="rId2" Type="http://schemas.openxmlformats.org/officeDocument/2006/relationships/customXml" Target="../ink/ink23.xml"/><Relationship Id="rId1" Type="http://schemas.openxmlformats.org/officeDocument/2006/relationships/slideLayout" Target="../slideLayouts/slideLayout136.xml"/><Relationship Id="rId6" Type="http://schemas.openxmlformats.org/officeDocument/2006/relationships/customXml" Target="../ink/ink25.xml"/><Relationship Id="rId5" Type="http://schemas.openxmlformats.org/officeDocument/2006/relationships/image" Target="../media/image360.png"/><Relationship Id="rId4" Type="http://schemas.openxmlformats.org/officeDocument/2006/relationships/customXml" Target="../ink/ink24.xml"/></Relationships>
</file>

<file path=ppt/slides/_rels/slide25.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customXml" Target="../ink/ink27.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60.png"/><Relationship Id="rId4" Type="http://schemas.openxmlformats.org/officeDocument/2006/relationships/customXml" Target="../ink/ink28.xml"/></Relationships>
</file>

<file path=ppt/slides/_rels/slide2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32.xml"/><Relationship Id="rId2" Type="http://schemas.openxmlformats.org/officeDocument/2006/relationships/customXml" Target="../ink/ink29.xml"/><Relationship Id="rId1" Type="http://schemas.openxmlformats.org/officeDocument/2006/relationships/slideLayout" Target="../slideLayouts/slideLayout136.xml"/><Relationship Id="rId6" Type="http://schemas.openxmlformats.org/officeDocument/2006/relationships/customXml" Target="../ink/ink31.xml"/><Relationship Id="rId5" Type="http://schemas.openxmlformats.org/officeDocument/2006/relationships/image" Target="../media/image360.png"/><Relationship Id="rId4" Type="http://schemas.openxmlformats.org/officeDocument/2006/relationships/customXml" Target="../ink/ink30.xml"/></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36.xml"/><Relationship Id="rId2" Type="http://schemas.openxmlformats.org/officeDocument/2006/relationships/customXml" Target="../ink/ink33.xml"/><Relationship Id="rId1" Type="http://schemas.openxmlformats.org/officeDocument/2006/relationships/slideLayout" Target="../slideLayouts/slideLayout136.xml"/><Relationship Id="rId6" Type="http://schemas.openxmlformats.org/officeDocument/2006/relationships/customXml" Target="../ink/ink35.xml"/><Relationship Id="rId5" Type="http://schemas.openxmlformats.org/officeDocument/2006/relationships/image" Target="../media/image360.png"/><Relationship Id="rId4" Type="http://schemas.openxmlformats.org/officeDocument/2006/relationships/customXml" Target="../ink/ink34.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40.xml"/><Relationship Id="rId2" Type="http://schemas.openxmlformats.org/officeDocument/2006/relationships/customXml" Target="../ink/ink37.xml"/><Relationship Id="rId1" Type="http://schemas.openxmlformats.org/officeDocument/2006/relationships/slideLayout" Target="../slideLayouts/slideLayout136.xml"/><Relationship Id="rId6" Type="http://schemas.openxmlformats.org/officeDocument/2006/relationships/customXml" Target="../ink/ink39.xml"/><Relationship Id="rId5" Type="http://schemas.openxmlformats.org/officeDocument/2006/relationships/image" Target="../media/image360.png"/><Relationship Id="rId4" Type="http://schemas.openxmlformats.org/officeDocument/2006/relationships/customXml" Target="../ink/ink38.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8" Type="http://schemas.openxmlformats.org/officeDocument/2006/relationships/image" Target="../media/image36.png"/><Relationship Id="rId7" Type="http://schemas.openxmlformats.org/officeDocument/2006/relationships/image" Target="../media/image230.png"/><Relationship Id="rId2" Type="http://schemas.openxmlformats.org/officeDocument/2006/relationships/customXml" Target="../ink/ink41.xml"/><Relationship Id="rId1" Type="http://schemas.openxmlformats.org/officeDocument/2006/relationships/slideLayout" Target="../slideLayouts/slideLayout93.xml"/><Relationship Id="rId6" Type="http://schemas.openxmlformats.org/officeDocument/2006/relationships/customXml" Target="../ink/ink42.xml"/><Relationship Id="rId5" Type="http://schemas.openxmlformats.org/officeDocument/2006/relationships/image" Target="../media/image220.png"/><Relationship Id="rId9"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43.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44.xml"/></Relationships>
</file>

<file path=ppt/slides/_rels/slide3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6.xml"/><Relationship Id="rId11" Type="http://schemas.openxmlformats.org/officeDocument/2006/relationships/image" Target="../media/image38.png"/><Relationship Id="rId5" Type="http://schemas.openxmlformats.org/officeDocument/2006/relationships/image" Target="../media/image47.png"/><Relationship Id="rId10" Type="http://schemas.openxmlformats.org/officeDocument/2006/relationships/image" Target="../media/image37.png"/><Relationship Id="rId4" Type="http://schemas.openxmlformats.org/officeDocument/2006/relationships/customXml" Target="../ink/ink45.xml"/><Relationship Id="rId9" Type="http://schemas.openxmlformats.org/officeDocument/2006/relationships/image" Target="../media/image31.gif"/></Relationships>
</file>

<file path=ppt/slides/_rels/slide3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0.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8.xml"/><Relationship Id="rId11" Type="http://schemas.openxmlformats.org/officeDocument/2006/relationships/image" Target="../media/image38.png"/><Relationship Id="rId5" Type="http://schemas.openxmlformats.org/officeDocument/2006/relationships/image" Target="../media/image39.png"/><Relationship Id="rId10" Type="http://schemas.openxmlformats.org/officeDocument/2006/relationships/image" Target="../media/image37.png"/><Relationship Id="rId4" Type="http://schemas.openxmlformats.org/officeDocument/2006/relationships/customXml" Target="../ink/ink47.xml"/><Relationship Id="rId9" Type="http://schemas.openxmlformats.org/officeDocument/2006/relationships/image" Target="../media/image31.gif"/></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customXml" Target="../ink/ink49.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0.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51.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2.xml"/></Relationships>
</file>

<file path=ppt/slides/_rels/slide38.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customXml" Target="../ink/ink53.xml"/><Relationship Id="rId1" Type="http://schemas.openxmlformats.org/officeDocument/2006/relationships/slideLayout" Target="../slideLayouts/slideLayout93.xml"/><Relationship Id="rId6" Type="http://schemas.openxmlformats.org/officeDocument/2006/relationships/image" Target="../media/image17.png"/><Relationship Id="rId5" Type="http://schemas.openxmlformats.org/officeDocument/2006/relationships/image" Target="../media/image391.png"/><Relationship Id="rId4" Type="http://schemas.openxmlformats.org/officeDocument/2006/relationships/customXml" Target="../ink/ink54.xml"/></Relationships>
</file>

<file path=ppt/slides/_rels/slide39.xml.rels><?xml version="1.0" encoding="UTF-8" standalone="yes"?>
<Relationships xmlns="http://schemas.openxmlformats.org/package/2006/relationships"><Relationship Id="rId8" Type="http://schemas.openxmlformats.org/officeDocument/2006/relationships/image" Target="../media/image44.png"/><Relationship Id="rId7" Type="http://schemas.openxmlformats.org/officeDocument/2006/relationships/image" Target="../media/image17.png"/><Relationship Id="rId2" Type="http://schemas.openxmlformats.org/officeDocument/2006/relationships/customXml" Target="../ink/ink55.xml"/><Relationship Id="rId1" Type="http://schemas.openxmlformats.org/officeDocument/2006/relationships/slideLayout" Target="../slideLayouts/slideLayout93.xml"/><Relationship Id="rId6" Type="http://schemas.openxmlformats.org/officeDocument/2006/relationships/image" Target="../media/image391.png"/><Relationship Id="rId5" Type="http://schemas.openxmlformats.org/officeDocument/2006/relationships/customXml" Target="../ink/ink56.xml"/><Relationship Id="rId4" Type="http://schemas.openxmlformats.org/officeDocument/2006/relationships/image" Target="../media/image381.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19.png"/><Relationship Id="rId2" Type="http://schemas.openxmlformats.org/officeDocument/2006/relationships/customXml" Target="../ink/ink57.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51.png"/><Relationship Id="rId4" Type="http://schemas.openxmlformats.org/officeDocument/2006/relationships/customXml" Target="../ink/ink58.xml"/></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png"/><Relationship Id="rId7" Type="http://schemas.openxmlformats.org/officeDocument/2006/relationships/image" Target="../media/image45.png"/><Relationship Id="rId2" Type="http://schemas.openxmlformats.org/officeDocument/2006/relationships/customXml" Target="../ink/ink59.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70.png"/><Relationship Id="rId4" Type="http://schemas.openxmlformats.org/officeDocument/2006/relationships/customXml" Target="../ink/ink60.xml"/></Relationships>
</file>

<file path=ppt/slides/_rels/slide42.xml.rels><?xml version="1.0" encoding="UTF-8" standalone="yes"?>
<Relationships xmlns="http://schemas.openxmlformats.org/package/2006/relationships"><Relationship Id="rId8" Type="http://schemas.openxmlformats.org/officeDocument/2006/relationships/image" Target="../media/image52.png"/><Relationship Id="rId7" Type="http://schemas.openxmlformats.org/officeDocument/2006/relationships/image" Target="../media/image15.png"/><Relationship Id="rId2" Type="http://schemas.openxmlformats.org/officeDocument/2006/relationships/customXml" Target="../ink/ink61.xml"/><Relationship Id="rId1" Type="http://schemas.openxmlformats.org/officeDocument/2006/relationships/slideLayout" Target="../slideLayouts/slideLayout93.xml"/><Relationship Id="rId6" Type="http://schemas.openxmlformats.org/officeDocument/2006/relationships/image" Target="../media/image470.png"/><Relationship Id="rId5" Type="http://schemas.openxmlformats.org/officeDocument/2006/relationships/customXml" Target="../ink/ink62.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8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53.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1598B74F-99B6-3937-9E37-96FEABA33E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5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879213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76775" y="933175"/>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8" name="Image 27">
            <a:extLst>
              <a:ext uri="{FF2B5EF4-FFF2-40B4-BE49-F238E27FC236}">
                <a16:creationId xmlns:a16="http://schemas.microsoft.com/office/drawing/2014/main" id="{651DD8AC-042F-0A37-FF9F-0F5B2D670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077" y="2771088"/>
            <a:ext cx="1685015" cy="2584580"/>
          </a:xfrm>
          <a:prstGeom prst="rect">
            <a:avLst/>
          </a:prstGeom>
        </p:spPr>
      </p:pic>
      <p:pic>
        <p:nvPicPr>
          <p:cNvPr id="30" name="Image 29">
            <a:extLst>
              <a:ext uri="{FF2B5EF4-FFF2-40B4-BE49-F238E27FC236}">
                <a16:creationId xmlns:a16="http://schemas.microsoft.com/office/drawing/2014/main" id="{4B8C423B-BADD-04C9-E2C5-1CEF2C142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5998" y="2784152"/>
            <a:ext cx="1676498" cy="2571516"/>
          </a:xfrm>
          <a:prstGeom prst="rect">
            <a:avLst/>
          </a:prstGeom>
        </p:spPr>
      </p:pic>
      <p:pic>
        <p:nvPicPr>
          <p:cNvPr id="32" name="Image 31">
            <a:extLst>
              <a:ext uri="{FF2B5EF4-FFF2-40B4-BE49-F238E27FC236}">
                <a16:creationId xmlns:a16="http://schemas.microsoft.com/office/drawing/2014/main" id="{DCC2B7A2-BC60-9F53-60FB-0726BBD592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430" y="2758024"/>
            <a:ext cx="1676498" cy="2571516"/>
          </a:xfrm>
          <a:prstGeom prst="rect">
            <a:avLst/>
          </a:prstGeom>
        </p:spPr>
      </p:pic>
      <p:pic>
        <p:nvPicPr>
          <p:cNvPr id="34" name="Image 33">
            <a:extLst>
              <a:ext uri="{FF2B5EF4-FFF2-40B4-BE49-F238E27FC236}">
                <a16:creationId xmlns:a16="http://schemas.microsoft.com/office/drawing/2014/main" id="{9ED26F03-83C4-9B09-F61F-E3F46F3942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9417" y="2771088"/>
            <a:ext cx="1676498" cy="2571516"/>
          </a:xfrm>
          <a:prstGeom prst="rect">
            <a:avLst/>
          </a:prstGeom>
        </p:spPr>
      </p:pic>
      <p:pic>
        <p:nvPicPr>
          <p:cNvPr id="36" name="Image 35">
            <a:extLst>
              <a:ext uri="{FF2B5EF4-FFF2-40B4-BE49-F238E27FC236}">
                <a16:creationId xmlns:a16="http://schemas.microsoft.com/office/drawing/2014/main" id="{07AB95F2-9044-3FE9-4928-9FFD57F441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402" y="2758024"/>
            <a:ext cx="1685015" cy="2584580"/>
          </a:xfrm>
          <a:prstGeom prst="rect">
            <a:avLst/>
          </a:prstGeom>
        </p:spPr>
      </p:pic>
    </p:spTree>
    <p:extLst>
      <p:ext uri="{BB962C8B-B14F-4D97-AF65-F5344CB8AC3E}">
        <p14:creationId xmlns:p14="http://schemas.microsoft.com/office/powerpoint/2010/main" val="221897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640" y="342900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2131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1879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28649" y="5292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44649" y="5040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15350" y="23497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Lecture –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Écriture – Phrases</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44649" y="391660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51350" y="38908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Compréhension de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Écriture – Phrases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10" name="Organigramme : Terminateur 9">
            <a:extLst>
              <a:ext uri="{FF2B5EF4-FFF2-40B4-BE49-F238E27FC236}">
                <a16:creationId xmlns:a16="http://schemas.microsoft.com/office/drawing/2014/main" id="{62AFBE96-6D58-CF0A-14F1-9A0AB1FC361F}"/>
              </a:ext>
            </a:extLst>
          </p:cNvPr>
          <p:cNvSpPr/>
          <p:nvPr/>
        </p:nvSpPr>
        <p:spPr>
          <a:xfrm>
            <a:off x="5019493" y="340657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2" name="Espace réservé du texte 5">
            <a:extLst>
              <a:ext uri="{FF2B5EF4-FFF2-40B4-BE49-F238E27FC236}">
                <a16:creationId xmlns:a16="http://schemas.microsoft.com/office/drawing/2014/main" id="{0D56B172-1195-985E-86B9-D95FAEBDB8BE}"/>
              </a:ext>
            </a:extLst>
          </p:cNvPr>
          <p:cNvSpPr txBox="1">
            <a:spLocks/>
          </p:cNvSpPr>
          <p:nvPr/>
        </p:nvSpPr>
        <p:spPr>
          <a:xfrm>
            <a:off x="864000" y="550800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5" name="Titre 30">
            <a:extLst>
              <a:ext uri="{FF2B5EF4-FFF2-40B4-BE49-F238E27FC236}">
                <a16:creationId xmlns:a16="http://schemas.microsoft.com/office/drawing/2014/main" id="{3A62F5C4-B38E-F186-259E-EA60FEA96BA0}"/>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3" name="Groupe 2">
            <a:extLst>
              <a:ext uri="{FF2B5EF4-FFF2-40B4-BE49-F238E27FC236}">
                <a16:creationId xmlns:a16="http://schemas.microsoft.com/office/drawing/2014/main" id="{12DF38F5-C0DA-A36F-337B-527EC6D85F6B}"/>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62F38EC9-5BCA-A7F3-C479-6B1FD2937AF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C917B273-259F-FF9B-189B-5D919532C7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8BF125DD-36A8-6481-1294-6A2E37F96FF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93676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473BA22-D869-734A-7B4D-1403F501901C}"/>
              </a:ext>
            </a:extLst>
          </p:cNvPr>
          <p:cNvPicPr>
            <a:picLocks noChangeAspect="1"/>
          </p:cNvPicPr>
          <p:nvPr/>
        </p:nvPicPr>
        <p:blipFill>
          <a:blip r:embed="rId2"/>
          <a:srcRect l="1542" t="8381" r="3284" b="18195"/>
          <a:stretch>
            <a:fillRect/>
          </a:stretch>
        </p:blipFill>
        <p:spPr>
          <a:xfrm>
            <a:off x="1448602" y="2073208"/>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Comprendre un texte</a:t>
            </a:r>
            <a:r>
              <a:rPr lang="fr-FR" sz="1400" dirty="0"/>
              <a:t>.</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Écrire des phrases.</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21199" y="2162541"/>
            <a:ext cx="2350801" cy="338554"/>
          </a:xfrm>
          <a:prstGeom prst="rect">
            <a:avLst/>
          </a:prstGeom>
          <a:noFill/>
        </p:spPr>
        <p:txBody>
          <a:bodyPr wrap="square" rtlCol="0">
            <a:spAutoFit/>
          </a:bodyPr>
          <a:lstStyle/>
          <a:p>
            <a:r>
              <a:rPr lang="fr-MA" sz="1600" dirty="0">
                <a:solidFill>
                  <a:srgbClr val="424D7B"/>
                </a:solidFill>
                <a:latin typeface="Dosis ExtraBold" pitchFamily="2" charset="0"/>
              </a:rPr>
              <a:t>1.  Prise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1944492" y="2607494"/>
            <a:ext cx="5436022"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Prendre la parole pour parler de ce qu’on a fait en classe, de l’endroit où on était </a:t>
            </a:r>
          </a:p>
          <a:p>
            <a:pPr marL="0" indent="0">
              <a:buNone/>
            </a:pPr>
            <a:r>
              <a:rPr lang="fr-FR" dirty="0"/>
              <a:t>   le weekend dernier, de ce qu’on a fait et ce qu’on a vu et de notre anniversaire.</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200" dirty="0"/>
              <a:t>Plan de la séance 5</a:t>
            </a:r>
          </a:p>
        </p:txBody>
      </p:sp>
      <p:grpSp>
        <p:nvGrpSpPr>
          <p:cNvPr id="2" name="Groupe 1">
            <a:extLst>
              <a:ext uri="{FF2B5EF4-FFF2-40B4-BE49-F238E27FC236}">
                <a16:creationId xmlns:a16="http://schemas.microsoft.com/office/drawing/2014/main" id="{C423D451-1907-A573-C8FB-AD8AFFFD8EC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AD5DDEE-348F-CD58-BBF8-05D44BD5AB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11F10EC1-68BA-4D60-5D3C-5D10D3839EE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CE2A1C11-7711-631D-3DAF-3EDC7D35CF6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4ED3811F-732C-FA60-DCB3-8990F9D83D89}"/>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30910"/>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8" name="Nada-Wave">
            <a:hlinkClick r:id="" action="ppaction://media"/>
            <a:extLst>
              <a:ext uri="{FF2B5EF4-FFF2-40B4-BE49-F238E27FC236}">
                <a16:creationId xmlns:a16="http://schemas.microsoft.com/office/drawing/2014/main" id="{46B6250D-9536-295E-F7DB-CBFF746EE1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10" name="majd_wave">
            <a:hlinkClick r:id="" action="ppaction://media"/>
            <a:extLst>
              <a:ext uri="{FF2B5EF4-FFF2-40B4-BE49-F238E27FC236}">
                <a16:creationId xmlns:a16="http://schemas.microsoft.com/office/drawing/2014/main" id="{EAE3F6D3-15A3-8E7A-6CE9-CF30B5B4975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2" name="Image 1">
            <a:extLst>
              <a:ext uri="{FF2B5EF4-FFF2-40B4-BE49-F238E27FC236}">
                <a16:creationId xmlns:a16="http://schemas.microsoft.com/office/drawing/2014/main" id="{6AC812C0-4391-6BD4-D6AE-3BC31116F3F9}"/>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8"/>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F4BB8375-101F-4E97-1AB7-D8ADFA8B2E79}"/>
              </a:ext>
            </a:extLst>
          </p:cNvPr>
          <p:cNvSpPr>
            <a:spLocks noGrp="1"/>
          </p:cNvSpPr>
          <p:nvPr>
            <p:ph type="title"/>
          </p:nvPr>
        </p:nvSpPr>
        <p:spPr>
          <a:xfrm>
            <a:off x="1699950" y="784580"/>
            <a:ext cx="7196170" cy="612000"/>
          </a:xfrm>
        </p:spPr>
        <p:txBody>
          <a:bodyPr>
            <a:normAutofit fontScale="90000"/>
          </a:bodyPr>
          <a:lstStyle/>
          <a:p>
            <a:pPr lvl="0" defTabSz="914400">
              <a:lnSpc>
                <a:spcPct val="100000"/>
              </a:lnSpc>
              <a:spcBef>
                <a:spcPts val="0"/>
              </a:spcBef>
              <a:defRPr/>
            </a:pPr>
            <a:r>
              <a:rPr lang="fr-FR" dirty="0">
                <a:solidFill>
                  <a:prstClr val="black">
                    <a:lumMod val="65000"/>
                    <a:lumOff val="35000"/>
                  </a:prstClr>
                </a:solidFill>
                <a:latin typeface="Dosis Medium" pitchFamily="2" charset="0"/>
              </a:rPr>
              <a:t>Aujourd’hui, nous allons apprendre à parler de ce qu’on a fait en classe, de l’endroit où on était </a:t>
            </a:r>
            <a:br>
              <a:rPr lang="fr-FR" dirty="0">
                <a:solidFill>
                  <a:prstClr val="black">
                    <a:lumMod val="65000"/>
                    <a:lumOff val="35000"/>
                  </a:prstClr>
                </a:solidFill>
                <a:latin typeface="Dosis Medium" pitchFamily="2" charset="0"/>
              </a:rPr>
            </a:br>
            <a:r>
              <a:rPr lang="fr-FR" dirty="0">
                <a:solidFill>
                  <a:prstClr val="black">
                    <a:lumMod val="65000"/>
                    <a:lumOff val="35000"/>
                  </a:prstClr>
                </a:solidFill>
                <a:latin typeface="Dosis Medium" pitchFamily="2" charset="0"/>
              </a:rPr>
              <a:t>le weekend dernier et de ce qu’on a fait, de ce qu’on a vu au zoo et à la ferme et de notre anniversaire.</a:t>
            </a:r>
          </a:p>
        </p:txBody>
      </p:sp>
      <p:pic>
        <p:nvPicPr>
          <p:cNvPr id="17" name="Image 16">
            <a:extLst>
              <a:ext uri="{FF2B5EF4-FFF2-40B4-BE49-F238E27FC236}">
                <a16:creationId xmlns:a16="http://schemas.microsoft.com/office/drawing/2014/main" id="{5A70603A-90B1-245A-488B-144E9E9C2374}"/>
              </a:ext>
            </a:extLst>
          </p:cNvPr>
          <p:cNvPicPr>
            <a:picLocks noChangeAspect="1"/>
          </p:cNvPicPr>
          <p:nvPr/>
        </p:nvPicPr>
        <p:blipFill>
          <a:blip r:embed="rId2"/>
          <a:stretch>
            <a:fillRect/>
          </a:stretch>
        </p:blipFill>
        <p:spPr>
          <a:xfrm>
            <a:off x="129325" y="554086"/>
            <a:ext cx="1152244" cy="1072989"/>
          </a:xfrm>
          <a:prstGeom prst="rect">
            <a:avLst/>
          </a:prstGeom>
        </p:spPr>
      </p:pic>
      <p:pic>
        <p:nvPicPr>
          <p:cNvPr id="18" name="Image 17">
            <a:extLst>
              <a:ext uri="{FF2B5EF4-FFF2-40B4-BE49-F238E27FC236}">
                <a16:creationId xmlns:a16="http://schemas.microsoft.com/office/drawing/2014/main" id="{ED2985C7-5C88-A236-E8E3-DED05B91D63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8">
            <a:extLst>
              <a:ext uri="{FF2B5EF4-FFF2-40B4-BE49-F238E27FC236}">
                <a16:creationId xmlns:a16="http://schemas.microsoft.com/office/drawing/2014/main" id="{79CD3307-7E5A-5469-12FA-4179D2DCFE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i="1" dirty="0">
                <a:solidFill>
                  <a:prstClr val="black">
                    <a:lumMod val="65000"/>
                    <a:lumOff val="35000"/>
                  </a:prstClr>
                </a:solidFill>
                <a:latin typeface="Dosis Medium" pitchFamily="2" charset="0"/>
              </a:rPr>
              <a:t>Lecture de la vidéo.</a:t>
            </a:r>
            <a:endParaRPr lang="fr-FR" i="1" dirty="0">
              <a:solidFill>
                <a:prstClr val="black">
                  <a:lumMod val="65000"/>
                  <a:lumOff val="35000"/>
                </a:prstClr>
              </a:solidFill>
              <a:latin typeface="Dosis Medium" pitchFamily="2" charset="0"/>
            </a:endParaRPr>
          </a:p>
        </p:txBody>
      </p:sp>
      <p:pic>
        <p:nvPicPr>
          <p:cNvPr id="7" name="Image 6" descr="Une image contenant noir, obscurité&#10;&#10;Le contenu généré par l’IA peut être incorrect.">
            <a:extLst>
              <a:ext uri="{FF2B5EF4-FFF2-40B4-BE49-F238E27FC236}">
                <a16:creationId xmlns:a16="http://schemas.microsoft.com/office/drawing/2014/main" id="{F4588761-9A87-D056-933E-62D6830A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4_P4_SEM4_S5 (oral) ">
            <a:hlinkClick r:id="" action="ppaction://media"/>
            <a:extLst>
              <a:ext uri="{FF2B5EF4-FFF2-40B4-BE49-F238E27FC236}">
                <a16:creationId xmlns:a16="http://schemas.microsoft.com/office/drawing/2014/main" id="{93357C36-B0EF-1CDB-4790-EA4D89A32CE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78995" y="1888560"/>
            <a:ext cx="7586010" cy="4267130"/>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293" fill="hold"/>
                                        <p:tgtEl>
                                          <p:spTgt spid="3"/>
                                        </p:tgtEl>
                                      </p:cBhvr>
                                    </p:cmd>
                                  </p:childTnLst>
                                </p:cTn>
                              </p:par>
                            </p:childTnLst>
                          </p:cTn>
                        </p:par>
                        <p:par>
                          <p:cTn id="7" fill="hold">
                            <p:stCondLst>
                              <p:cond delay="126293"/>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574357" y="756000"/>
            <a:ext cx="7172077" cy="612000"/>
          </a:xfrm>
        </p:spPr>
        <p:txBody>
          <a:bodyPr>
            <a:normAutofit fontScale="90000"/>
          </a:bodyPr>
          <a:lstStyle/>
          <a:p>
            <a:pPr algn="l"/>
            <a:r>
              <a:rPr lang="fr-FR" dirty="0">
                <a:solidFill>
                  <a:schemeClr val="tx1">
                    <a:lumMod val="65000"/>
                    <a:lumOff val="35000"/>
                  </a:schemeClr>
                </a:solidFill>
                <a:latin typeface="Dosis Medium" pitchFamily="2" charset="0"/>
              </a:rPr>
              <a:t>Maintenant, vous allez prendre la parole pour parler de ce qu’on a fait en classe, de l’endroit où on était le weekend dernier, de ce qu’on a vu au zoo et à la ferme et de notre anniversaire. On va le faire en 3 étapes. Soyez attentifs. </a:t>
            </a:r>
          </a:p>
        </p:txBody>
      </p:sp>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2"/>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3" name="Image 2">
            <a:extLst>
              <a:ext uri="{FF2B5EF4-FFF2-40B4-BE49-F238E27FC236}">
                <a16:creationId xmlns:a16="http://schemas.microsoft.com/office/drawing/2014/main" id="{DC1A4C36-8FE3-7329-81DF-4298F7530133}"/>
              </a:ext>
            </a:extLst>
          </p:cNvPr>
          <p:cNvPicPr>
            <a:picLocks noChangeAspect="1"/>
          </p:cNvPicPr>
          <p:nvPr/>
        </p:nvPicPr>
        <p:blipFill>
          <a:blip r:embed="rId4"/>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6581119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 Je vais vous expliquer la situation. </a:t>
            </a:r>
          </a:p>
        </p:txBody>
      </p:sp>
      <p:sp>
        <p:nvSpPr>
          <p:cNvPr id="15" name="Rectangle : coins arrondis 14">
            <a:extLst>
              <a:ext uri="{FF2B5EF4-FFF2-40B4-BE49-F238E27FC236}">
                <a16:creationId xmlns:a16="http://schemas.microsoft.com/office/drawing/2014/main" id="{BC5ECDFB-ABB3-0B75-3DA9-E28C179DB189}"/>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pic>
        <p:nvPicPr>
          <p:cNvPr id="3" name="Image 2">
            <a:extLst>
              <a:ext uri="{FF2B5EF4-FFF2-40B4-BE49-F238E27FC236}">
                <a16:creationId xmlns:a16="http://schemas.microsoft.com/office/drawing/2014/main" id="{FFE18B7E-BB97-5F19-A315-C336C51B944B}"/>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10" name="Groupe 9">
            <a:extLst>
              <a:ext uri="{FF2B5EF4-FFF2-40B4-BE49-F238E27FC236}">
                <a16:creationId xmlns:a16="http://schemas.microsoft.com/office/drawing/2014/main" id="{8108E782-FA2F-AAAA-CD73-CEC57B9AF35D}"/>
              </a:ext>
            </a:extLst>
          </p:cNvPr>
          <p:cNvGrpSpPr/>
          <p:nvPr/>
        </p:nvGrpSpPr>
        <p:grpSpPr>
          <a:xfrm>
            <a:off x="795961" y="2162168"/>
            <a:ext cx="7736039" cy="4247963"/>
            <a:chOff x="795961" y="2162168"/>
            <a:chExt cx="7736039" cy="4247963"/>
          </a:xfrm>
        </p:grpSpPr>
        <p:grpSp>
          <p:nvGrpSpPr>
            <p:cNvPr id="5" name="Groupe 4">
              <a:extLst>
                <a:ext uri="{FF2B5EF4-FFF2-40B4-BE49-F238E27FC236}">
                  <a16:creationId xmlns:a16="http://schemas.microsoft.com/office/drawing/2014/main" id="{425BF84A-7406-54FF-1FD5-071106A2F046}"/>
                </a:ext>
              </a:extLst>
            </p:cNvPr>
            <p:cNvGrpSpPr/>
            <p:nvPr/>
          </p:nvGrpSpPr>
          <p:grpSpPr>
            <a:xfrm>
              <a:off x="795961" y="2162168"/>
              <a:ext cx="7736039" cy="4247963"/>
              <a:chOff x="844653" y="2012879"/>
              <a:chExt cx="7736039" cy="4247963"/>
            </a:xfrm>
          </p:grpSpPr>
          <p:pic>
            <p:nvPicPr>
              <p:cNvPr id="8" name="Image 7">
                <a:extLst>
                  <a:ext uri="{FF2B5EF4-FFF2-40B4-BE49-F238E27FC236}">
                    <a16:creationId xmlns:a16="http://schemas.microsoft.com/office/drawing/2014/main" id="{1C3188AD-0EBA-DDF7-DED8-90307C5C76DC}"/>
                  </a:ext>
                </a:extLst>
              </p:cNvPr>
              <p:cNvPicPr>
                <a:picLocks noChangeAspect="1"/>
              </p:cNvPicPr>
              <p:nvPr/>
            </p:nvPicPr>
            <p:blipFill>
              <a:blip r:embed="rId3"/>
              <a:stretch>
                <a:fillRect/>
              </a:stretch>
            </p:blipFill>
            <p:spPr>
              <a:xfrm>
                <a:off x="1597166" y="3766277"/>
                <a:ext cx="1438457" cy="2157686"/>
              </a:xfrm>
              <a:prstGeom prst="rect">
                <a:avLst/>
              </a:prstGeom>
            </p:spPr>
          </p:pic>
          <p:pic>
            <p:nvPicPr>
              <p:cNvPr id="9" name="Image 8">
                <a:extLst>
                  <a:ext uri="{FF2B5EF4-FFF2-40B4-BE49-F238E27FC236}">
                    <a16:creationId xmlns:a16="http://schemas.microsoft.com/office/drawing/2014/main" id="{288A661F-BC4E-550D-B025-88F4970ABAC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44653" y="3178349"/>
                <a:ext cx="938876" cy="1048901"/>
              </a:xfrm>
              <a:prstGeom prst="rect">
                <a:avLst/>
              </a:prstGeom>
            </p:spPr>
          </p:pic>
          <p:sp>
            <p:nvSpPr>
              <p:cNvPr id="2" name="ZoneTexte 1">
                <a:extLst>
                  <a:ext uri="{FF2B5EF4-FFF2-40B4-BE49-F238E27FC236}">
                    <a16:creationId xmlns:a16="http://schemas.microsoft.com/office/drawing/2014/main" id="{F71B75C0-29D0-B929-38AC-E60DDB0979C2}"/>
                  </a:ext>
                </a:extLst>
              </p:cNvPr>
              <p:cNvSpPr txBox="1"/>
              <p:nvPr/>
            </p:nvSpPr>
            <p:spPr>
              <a:xfrm>
                <a:off x="1282582" y="2012879"/>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a:t>
                </a:r>
                <a:r>
                  <a:rPr lang="fr-FR" dirty="0">
                    <a:solidFill>
                      <a:srgbClr val="5B9BD5">
                        <a:lumMod val="50000"/>
                      </a:srgbClr>
                    </a:solidFill>
                    <a:latin typeface="Dosis Medium" pitchFamily="2" charset="0"/>
                  </a:rPr>
                  <a:t>de ce que tu as fait et ce que as vu et de ton anniversaire. </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6" name="Rectangle : coins arrondis 5">
                <a:extLst>
                  <a:ext uri="{FF2B5EF4-FFF2-40B4-BE49-F238E27FC236}">
                    <a16:creationId xmlns:a16="http://schemas.microsoft.com/office/drawing/2014/main" id="{3BC0E336-7B69-2025-0D72-352610801C59}"/>
                  </a:ext>
                </a:extLst>
              </p:cNvPr>
              <p:cNvSpPr/>
              <p:nvPr/>
            </p:nvSpPr>
            <p:spPr>
              <a:xfrm>
                <a:off x="3190637" y="2804154"/>
                <a:ext cx="5196885" cy="3456688"/>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 name="ZoneTexte 6">
              <a:extLst>
                <a:ext uri="{FF2B5EF4-FFF2-40B4-BE49-F238E27FC236}">
                  <a16:creationId xmlns:a16="http://schemas.microsoft.com/office/drawing/2014/main" id="{CC49470C-BA1C-89A5-187B-EA2DB1BDFC1B}"/>
                </a:ext>
              </a:extLst>
            </p:cNvPr>
            <p:cNvSpPr txBox="1"/>
            <p:nvPr/>
          </p:nvSpPr>
          <p:spPr>
            <a:xfrm>
              <a:off x="3336663" y="2999595"/>
              <a:ext cx="5002167" cy="3364383"/>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a:p>
              <a:pPr lvl="0">
                <a:lnSpc>
                  <a:spcPct val="150000"/>
                </a:lnSpc>
                <a:defRPr/>
              </a:pPr>
              <a:r>
                <a:rPr lang="fr-FR" dirty="0">
                  <a:solidFill>
                    <a:srgbClr val="5B9BD5">
                      <a:lumMod val="50000"/>
                    </a:srgbClr>
                  </a:solidFill>
                  <a:latin typeface="Dosis" pitchFamily="2" charset="0"/>
                </a:rPr>
                <a:t>_____ dernier , je suis allé(e) à ______ </a:t>
              </a:r>
              <a:r>
                <a:rPr lang="fr-FR" b="1" dirty="0">
                  <a:solidFill>
                    <a:srgbClr val="5B9BD5">
                      <a:lumMod val="50000"/>
                    </a:srgbClr>
                  </a:solidFill>
                  <a:latin typeface="Dosis" pitchFamily="2" charset="0"/>
                </a:rPr>
                <a:t>[lieu]</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vu __________et __________ </a:t>
              </a:r>
              <a:r>
                <a:rPr lang="fr-FR" b="1" dirty="0">
                  <a:solidFill>
                    <a:srgbClr val="5B9BD5">
                      <a:lumMod val="50000"/>
                    </a:srgbClr>
                  </a:solidFill>
                  <a:latin typeface="Dosis" pitchFamily="2" charset="0"/>
                </a:rPr>
                <a:t> [animaux]</a:t>
              </a:r>
              <a:r>
                <a:rPr lang="fr-FR" dirty="0">
                  <a:solidFill>
                    <a:srgbClr val="5B9BD5">
                      <a:lumMod val="50000"/>
                    </a:srgbClr>
                  </a:solidFill>
                  <a:latin typeface="Dosis" pitchFamily="2"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Mon anniversaire était</a:t>
              </a: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[description].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reçu ____________________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[cadeaux]. </a:t>
              </a:r>
            </a:p>
          </p:txBody>
        </p:sp>
      </p:grpSp>
    </p:spTree>
    <p:extLst>
      <p:ext uri="{BB962C8B-B14F-4D97-AF65-F5344CB8AC3E}">
        <p14:creationId xmlns:p14="http://schemas.microsoft.com/office/powerpoint/2010/main" val="2175769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2.  Chacun réfléchit silencieusement à ce qu’il va dire dans sa prise de parole.</a:t>
            </a:r>
          </a:p>
        </p:txBody>
      </p:sp>
      <p:sp>
        <p:nvSpPr>
          <p:cNvPr id="3" name="Rectangle : coins arrondis 2">
            <a:extLst>
              <a:ext uri="{FF2B5EF4-FFF2-40B4-BE49-F238E27FC236}">
                <a16:creationId xmlns:a16="http://schemas.microsoft.com/office/drawing/2014/main" id="{6CAD03FB-D777-7636-1720-7D52147A1E40}"/>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17" name="Image 16">
            <a:extLst>
              <a:ext uri="{FF2B5EF4-FFF2-40B4-BE49-F238E27FC236}">
                <a16:creationId xmlns:a16="http://schemas.microsoft.com/office/drawing/2014/main" id="{88080D43-6C73-7C73-DE29-B783975761C9}"/>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19" name="Groupe 18">
            <a:extLst>
              <a:ext uri="{FF2B5EF4-FFF2-40B4-BE49-F238E27FC236}">
                <a16:creationId xmlns:a16="http://schemas.microsoft.com/office/drawing/2014/main" id="{EBB2AC45-4774-30E8-10FD-A977DB468C66}"/>
              </a:ext>
            </a:extLst>
          </p:cNvPr>
          <p:cNvGrpSpPr/>
          <p:nvPr/>
        </p:nvGrpSpPr>
        <p:grpSpPr>
          <a:xfrm>
            <a:off x="795961" y="2162168"/>
            <a:ext cx="7736039" cy="4247963"/>
            <a:chOff x="795961" y="2162168"/>
            <a:chExt cx="7736039" cy="4247963"/>
          </a:xfrm>
        </p:grpSpPr>
        <p:grpSp>
          <p:nvGrpSpPr>
            <p:cNvPr id="20" name="Groupe 19">
              <a:extLst>
                <a:ext uri="{FF2B5EF4-FFF2-40B4-BE49-F238E27FC236}">
                  <a16:creationId xmlns:a16="http://schemas.microsoft.com/office/drawing/2014/main" id="{D8BC8242-F72E-9ABD-DBBA-994D7827140E}"/>
                </a:ext>
              </a:extLst>
            </p:cNvPr>
            <p:cNvGrpSpPr/>
            <p:nvPr/>
          </p:nvGrpSpPr>
          <p:grpSpPr>
            <a:xfrm>
              <a:off x="795961" y="2162168"/>
              <a:ext cx="7736039" cy="4247963"/>
              <a:chOff x="844653" y="2012879"/>
              <a:chExt cx="7736039" cy="4247963"/>
            </a:xfrm>
          </p:grpSpPr>
          <p:pic>
            <p:nvPicPr>
              <p:cNvPr id="26" name="Image 25">
                <a:extLst>
                  <a:ext uri="{FF2B5EF4-FFF2-40B4-BE49-F238E27FC236}">
                    <a16:creationId xmlns:a16="http://schemas.microsoft.com/office/drawing/2014/main" id="{C815D6BF-3DB0-D6B2-5149-8D89C30F1183}"/>
                  </a:ext>
                </a:extLst>
              </p:cNvPr>
              <p:cNvPicPr>
                <a:picLocks noChangeAspect="1"/>
              </p:cNvPicPr>
              <p:nvPr/>
            </p:nvPicPr>
            <p:blipFill>
              <a:blip r:embed="rId3"/>
              <a:stretch>
                <a:fillRect/>
              </a:stretch>
            </p:blipFill>
            <p:spPr>
              <a:xfrm>
                <a:off x="1597166" y="3766277"/>
                <a:ext cx="1438457" cy="2157686"/>
              </a:xfrm>
              <a:prstGeom prst="rect">
                <a:avLst/>
              </a:prstGeom>
            </p:spPr>
          </p:pic>
          <p:pic>
            <p:nvPicPr>
              <p:cNvPr id="28" name="Image 27">
                <a:extLst>
                  <a:ext uri="{FF2B5EF4-FFF2-40B4-BE49-F238E27FC236}">
                    <a16:creationId xmlns:a16="http://schemas.microsoft.com/office/drawing/2014/main" id="{CA6E92BA-A0B4-F855-9895-A5320CB1DF9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44653" y="3178349"/>
                <a:ext cx="938876" cy="1048901"/>
              </a:xfrm>
              <a:prstGeom prst="rect">
                <a:avLst/>
              </a:prstGeom>
            </p:spPr>
          </p:pic>
          <p:sp>
            <p:nvSpPr>
              <p:cNvPr id="29" name="ZoneTexte 28">
                <a:extLst>
                  <a:ext uri="{FF2B5EF4-FFF2-40B4-BE49-F238E27FC236}">
                    <a16:creationId xmlns:a16="http://schemas.microsoft.com/office/drawing/2014/main" id="{7E42E8E9-000A-ADE4-7918-60A8A516C127}"/>
                  </a:ext>
                </a:extLst>
              </p:cNvPr>
              <p:cNvSpPr txBox="1"/>
              <p:nvPr/>
            </p:nvSpPr>
            <p:spPr>
              <a:xfrm>
                <a:off x="1282582" y="2012879"/>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a:t>
                </a:r>
                <a:r>
                  <a:rPr lang="fr-FR" dirty="0">
                    <a:solidFill>
                      <a:srgbClr val="5B9BD5">
                        <a:lumMod val="50000"/>
                      </a:srgbClr>
                    </a:solidFill>
                    <a:latin typeface="Dosis Medium" pitchFamily="2" charset="0"/>
                  </a:rPr>
                  <a:t>de ce que tu as fait et ce que as vu et de ton anniversaire. </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30" name="Rectangle : coins arrondis 29">
                <a:extLst>
                  <a:ext uri="{FF2B5EF4-FFF2-40B4-BE49-F238E27FC236}">
                    <a16:creationId xmlns:a16="http://schemas.microsoft.com/office/drawing/2014/main" id="{105D24E5-B920-01D5-09F7-D7758C063356}"/>
                  </a:ext>
                </a:extLst>
              </p:cNvPr>
              <p:cNvSpPr/>
              <p:nvPr/>
            </p:nvSpPr>
            <p:spPr>
              <a:xfrm>
                <a:off x="3190637" y="2804154"/>
                <a:ext cx="5196885" cy="3456688"/>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1" name="ZoneTexte 20">
              <a:extLst>
                <a:ext uri="{FF2B5EF4-FFF2-40B4-BE49-F238E27FC236}">
                  <a16:creationId xmlns:a16="http://schemas.microsoft.com/office/drawing/2014/main" id="{634E54F2-AE14-8C53-EA54-F436A0119680}"/>
                </a:ext>
              </a:extLst>
            </p:cNvPr>
            <p:cNvSpPr txBox="1"/>
            <p:nvPr/>
          </p:nvSpPr>
          <p:spPr>
            <a:xfrm>
              <a:off x="3336663" y="2999595"/>
              <a:ext cx="5002167" cy="3364383"/>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a:p>
              <a:pPr lvl="0">
                <a:lnSpc>
                  <a:spcPct val="150000"/>
                </a:lnSpc>
                <a:defRPr/>
              </a:pPr>
              <a:r>
                <a:rPr lang="fr-FR" dirty="0">
                  <a:solidFill>
                    <a:srgbClr val="5B9BD5">
                      <a:lumMod val="50000"/>
                    </a:srgbClr>
                  </a:solidFill>
                  <a:latin typeface="Dosis" pitchFamily="2" charset="0"/>
                </a:rPr>
                <a:t>_____ dernier , je suis allé(e) à ______ </a:t>
              </a:r>
              <a:r>
                <a:rPr lang="fr-FR" b="1" dirty="0">
                  <a:solidFill>
                    <a:srgbClr val="5B9BD5">
                      <a:lumMod val="50000"/>
                    </a:srgbClr>
                  </a:solidFill>
                  <a:latin typeface="Dosis" pitchFamily="2" charset="0"/>
                </a:rPr>
                <a:t>[lieu]</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vu __________et __________ </a:t>
              </a:r>
              <a:r>
                <a:rPr lang="fr-FR" b="1" dirty="0">
                  <a:solidFill>
                    <a:srgbClr val="5B9BD5">
                      <a:lumMod val="50000"/>
                    </a:srgbClr>
                  </a:solidFill>
                  <a:latin typeface="Dosis" pitchFamily="2" charset="0"/>
                </a:rPr>
                <a:t> [animaux]</a:t>
              </a:r>
              <a:r>
                <a:rPr lang="fr-FR" dirty="0">
                  <a:solidFill>
                    <a:srgbClr val="5B9BD5">
                      <a:lumMod val="50000"/>
                    </a:srgbClr>
                  </a:solidFill>
                  <a:latin typeface="Dosis" pitchFamily="2"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Mon anniversaire était</a:t>
              </a: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[description].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reçu ____________________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[cadeaux]. </a:t>
              </a:r>
            </a:p>
          </p:txBody>
        </p:sp>
      </p:grpSp>
    </p:spTree>
    <p:extLst>
      <p:ext uri="{BB962C8B-B14F-4D97-AF65-F5344CB8AC3E}">
        <p14:creationId xmlns:p14="http://schemas.microsoft.com/office/powerpoint/2010/main" val="229870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Titre 1">
            <a:extLst>
              <a:ext uri="{FF2B5EF4-FFF2-40B4-BE49-F238E27FC236}">
                <a16:creationId xmlns:a16="http://schemas.microsoft.com/office/drawing/2014/main" id="{9DC7F31C-B726-9BF7-84AA-E42D7732E7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Étape 3.  Maintenant, vous allez prendre la parole. Qui veut passer au tableau ? </a:t>
            </a:r>
          </a:p>
        </p:txBody>
      </p:sp>
      <p:sp>
        <p:nvSpPr>
          <p:cNvPr id="5" name="Rectangle : coins arrondis 4">
            <a:extLst>
              <a:ext uri="{FF2B5EF4-FFF2-40B4-BE49-F238E27FC236}">
                <a16:creationId xmlns:a16="http://schemas.microsoft.com/office/drawing/2014/main" id="{0AE1DE89-A34C-7860-88E6-1A05EFB39F54}"/>
              </a:ext>
            </a:extLst>
          </p:cNvPr>
          <p:cNvSpPr/>
          <p:nvPr/>
        </p:nvSpPr>
        <p:spPr>
          <a:xfrm>
            <a:off x="2349443" y="163230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1</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0B393856-930C-5F89-CCF5-EBEDDC96DA40}"/>
              </a:ext>
            </a:extLst>
          </p:cNvPr>
          <p:cNvSpPr/>
          <p:nvPr/>
        </p:nvSpPr>
        <p:spPr>
          <a:xfrm>
            <a:off x="5880605" y="1632307"/>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E2E348F2-084D-3D12-69EF-E8B09075EF7D}"/>
              </a:ext>
            </a:extLst>
          </p:cNvPr>
          <p:cNvSpPr txBox="1"/>
          <p:nvPr/>
        </p:nvSpPr>
        <p:spPr>
          <a:xfrm>
            <a:off x="6049558" y="1627627"/>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2" name="Rectangle : coins arrondis 11">
            <a:extLst>
              <a:ext uri="{FF2B5EF4-FFF2-40B4-BE49-F238E27FC236}">
                <a16:creationId xmlns:a16="http://schemas.microsoft.com/office/drawing/2014/main" id="{DDC95C61-5481-9213-FF20-07C454E3E1BC}"/>
              </a:ext>
            </a:extLst>
          </p:cNvPr>
          <p:cNvSpPr/>
          <p:nvPr/>
        </p:nvSpPr>
        <p:spPr>
          <a:xfrm>
            <a:off x="4115024" y="1628353"/>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2</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 name="Groupe 3">
            <a:extLst>
              <a:ext uri="{FF2B5EF4-FFF2-40B4-BE49-F238E27FC236}">
                <a16:creationId xmlns:a16="http://schemas.microsoft.com/office/drawing/2014/main" id="{8CD116F9-945C-4E0E-0FE8-1CA124A56BDE}"/>
              </a:ext>
            </a:extLst>
          </p:cNvPr>
          <p:cNvGrpSpPr/>
          <p:nvPr/>
        </p:nvGrpSpPr>
        <p:grpSpPr>
          <a:xfrm>
            <a:off x="795961" y="2162168"/>
            <a:ext cx="7736039" cy="4247963"/>
            <a:chOff x="795961" y="2162168"/>
            <a:chExt cx="7736039" cy="4247963"/>
          </a:xfrm>
        </p:grpSpPr>
        <p:grpSp>
          <p:nvGrpSpPr>
            <p:cNvPr id="15" name="Groupe 14">
              <a:extLst>
                <a:ext uri="{FF2B5EF4-FFF2-40B4-BE49-F238E27FC236}">
                  <a16:creationId xmlns:a16="http://schemas.microsoft.com/office/drawing/2014/main" id="{5D64E0A1-E6B1-300F-061A-A6AABF8C33F9}"/>
                </a:ext>
              </a:extLst>
            </p:cNvPr>
            <p:cNvGrpSpPr/>
            <p:nvPr/>
          </p:nvGrpSpPr>
          <p:grpSpPr>
            <a:xfrm>
              <a:off x="795961" y="2162168"/>
              <a:ext cx="7736039" cy="4247963"/>
              <a:chOff x="844653" y="2012879"/>
              <a:chExt cx="7736039" cy="4247963"/>
            </a:xfrm>
          </p:grpSpPr>
          <p:pic>
            <p:nvPicPr>
              <p:cNvPr id="20" name="Image 19">
                <a:extLst>
                  <a:ext uri="{FF2B5EF4-FFF2-40B4-BE49-F238E27FC236}">
                    <a16:creationId xmlns:a16="http://schemas.microsoft.com/office/drawing/2014/main" id="{A52DFFD4-6C5A-7C0A-27BB-FBA4E518C927}"/>
                  </a:ext>
                </a:extLst>
              </p:cNvPr>
              <p:cNvPicPr>
                <a:picLocks noChangeAspect="1"/>
              </p:cNvPicPr>
              <p:nvPr/>
            </p:nvPicPr>
            <p:blipFill>
              <a:blip r:embed="rId3"/>
              <a:stretch>
                <a:fillRect/>
              </a:stretch>
            </p:blipFill>
            <p:spPr>
              <a:xfrm>
                <a:off x="1597166" y="3766277"/>
                <a:ext cx="1438457" cy="2157686"/>
              </a:xfrm>
              <a:prstGeom prst="rect">
                <a:avLst/>
              </a:prstGeom>
            </p:spPr>
          </p:pic>
          <p:pic>
            <p:nvPicPr>
              <p:cNvPr id="21" name="Image 20">
                <a:extLst>
                  <a:ext uri="{FF2B5EF4-FFF2-40B4-BE49-F238E27FC236}">
                    <a16:creationId xmlns:a16="http://schemas.microsoft.com/office/drawing/2014/main" id="{9DAF0B08-11B8-D56C-7A3C-B453D7AFE6C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44653" y="3178349"/>
                <a:ext cx="938876" cy="1048901"/>
              </a:xfrm>
              <a:prstGeom prst="rect">
                <a:avLst/>
              </a:prstGeom>
            </p:spPr>
          </p:pic>
          <p:sp>
            <p:nvSpPr>
              <p:cNvPr id="22" name="ZoneTexte 21">
                <a:extLst>
                  <a:ext uri="{FF2B5EF4-FFF2-40B4-BE49-F238E27FC236}">
                    <a16:creationId xmlns:a16="http://schemas.microsoft.com/office/drawing/2014/main" id="{DCF83D13-9226-2AB3-E25E-DB89A7AD6B46}"/>
                  </a:ext>
                </a:extLst>
              </p:cNvPr>
              <p:cNvSpPr txBox="1"/>
              <p:nvPr/>
            </p:nvSpPr>
            <p:spPr>
              <a:xfrm>
                <a:off x="1282582" y="2012879"/>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a:t>
                </a:r>
                <a:r>
                  <a:rPr lang="fr-FR" dirty="0">
                    <a:solidFill>
                      <a:srgbClr val="5B9BD5">
                        <a:lumMod val="50000"/>
                      </a:srgbClr>
                    </a:solidFill>
                    <a:latin typeface="Dosis Medium" pitchFamily="2" charset="0"/>
                  </a:rPr>
                  <a:t>de ce que tu as fait et ce que as vu et de ton anniversaire. </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23" name="Rectangle : coins arrondis 22">
                <a:extLst>
                  <a:ext uri="{FF2B5EF4-FFF2-40B4-BE49-F238E27FC236}">
                    <a16:creationId xmlns:a16="http://schemas.microsoft.com/office/drawing/2014/main" id="{B2EB15A8-788B-B960-D5F8-63DB31579E5E}"/>
                  </a:ext>
                </a:extLst>
              </p:cNvPr>
              <p:cNvSpPr/>
              <p:nvPr/>
            </p:nvSpPr>
            <p:spPr>
              <a:xfrm>
                <a:off x="3190637" y="2804154"/>
                <a:ext cx="5196885" cy="3456688"/>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 name="ZoneTexte 17">
              <a:extLst>
                <a:ext uri="{FF2B5EF4-FFF2-40B4-BE49-F238E27FC236}">
                  <a16:creationId xmlns:a16="http://schemas.microsoft.com/office/drawing/2014/main" id="{45A30E51-C8BF-28DA-EDCA-3FF9834CE3C7}"/>
                </a:ext>
              </a:extLst>
            </p:cNvPr>
            <p:cNvSpPr txBox="1"/>
            <p:nvPr/>
          </p:nvSpPr>
          <p:spPr>
            <a:xfrm>
              <a:off x="3336663" y="2999595"/>
              <a:ext cx="5002167" cy="3364383"/>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a:p>
              <a:pPr lvl="0">
                <a:lnSpc>
                  <a:spcPct val="150000"/>
                </a:lnSpc>
                <a:defRPr/>
              </a:pPr>
              <a:r>
                <a:rPr lang="fr-FR" dirty="0">
                  <a:solidFill>
                    <a:srgbClr val="5B9BD5">
                      <a:lumMod val="50000"/>
                    </a:srgbClr>
                  </a:solidFill>
                  <a:latin typeface="Dosis" pitchFamily="2" charset="0"/>
                </a:rPr>
                <a:t>_____ dernier , je suis allé(e) à ______ </a:t>
              </a:r>
              <a:r>
                <a:rPr lang="fr-FR" b="1" dirty="0">
                  <a:solidFill>
                    <a:srgbClr val="5B9BD5">
                      <a:lumMod val="50000"/>
                    </a:srgbClr>
                  </a:solidFill>
                  <a:latin typeface="Dosis" pitchFamily="2" charset="0"/>
                </a:rPr>
                <a:t>[lieu]</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vu __________et __________ </a:t>
              </a:r>
              <a:r>
                <a:rPr lang="fr-FR" b="1" dirty="0">
                  <a:solidFill>
                    <a:srgbClr val="5B9BD5">
                      <a:lumMod val="50000"/>
                    </a:srgbClr>
                  </a:solidFill>
                  <a:latin typeface="Dosis" pitchFamily="2" charset="0"/>
                </a:rPr>
                <a:t> [animaux]</a:t>
              </a:r>
              <a:r>
                <a:rPr lang="fr-FR" dirty="0">
                  <a:solidFill>
                    <a:srgbClr val="5B9BD5">
                      <a:lumMod val="50000"/>
                    </a:srgbClr>
                  </a:solidFill>
                  <a:latin typeface="Dosis" pitchFamily="2"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Mon anniversaire était</a:t>
              </a: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[description].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reçu ____________________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[cadeaux]. </a:t>
              </a:r>
            </a:p>
          </p:txBody>
        </p:sp>
      </p:gr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604915" y="775249"/>
            <a:ext cx="7045600"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Chacun parle de  ce qu’il a fait en classe, de l’endroit où il était le weekend dernier, de ce qu’il a fait et ce qu’il a vu au zoo et à la ferme et de son anniversaire. </a:t>
            </a:r>
          </a:p>
        </p:txBody>
      </p:sp>
      <p:pic>
        <p:nvPicPr>
          <p:cNvPr id="3" name="Image 2">
            <a:extLst>
              <a:ext uri="{FF2B5EF4-FFF2-40B4-BE49-F238E27FC236}">
                <a16:creationId xmlns:a16="http://schemas.microsoft.com/office/drawing/2014/main" id="{A4D9EDF2-58ED-F518-673A-67C8F8600530}"/>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A7186A8E-1B42-F4C8-C122-7CD548078DEE}"/>
              </a:ext>
            </a:extLst>
          </p:cNvPr>
          <p:cNvPicPr>
            <a:picLocks noChangeAspect="1"/>
          </p:cNvPicPr>
          <p:nvPr/>
        </p:nvPicPr>
        <p:blipFill>
          <a:blip r:embed="rId3"/>
          <a:stretch>
            <a:fillRect/>
          </a:stretch>
        </p:blipFill>
        <p:spPr>
          <a:xfrm flipH="1">
            <a:off x="2313973" y="2049128"/>
            <a:ext cx="4279332" cy="2852888"/>
          </a:xfrm>
          <a:prstGeom prst="rect">
            <a:avLst/>
          </a:prstGeom>
        </p:spPr>
      </p:pic>
    </p:spTree>
    <p:extLst>
      <p:ext uri="{BB962C8B-B14F-4D97-AF65-F5344CB8AC3E}">
        <p14:creationId xmlns:p14="http://schemas.microsoft.com/office/powerpoint/2010/main" val="254431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22B0E816-C668-91EC-D2B7-C93A034CD3F0}"/>
              </a:ext>
            </a:extLst>
          </p:cNvPr>
          <p:cNvPicPr>
            <a:picLocks noChangeAspect="1"/>
          </p:cNvPicPr>
          <p:nvPr/>
        </p:nvPicPr>
        <p:blipFill>
          <a:blip r:embed="rId2"/>
          <a:srcRect l="1542" t="8381" r="3284" b="18195"/>
          <a:stretch>
            <a:fillRect/>
          </a:stretch>
        </p:blipFill>
        <p:spPr>
          <a:xfrm>
            <a:off x="1414736" y="3497177"/>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050334" y="2520979"/>
            <a:ext cx="5460121" cy="756000"/>
          </a:xfrm>
        </p:spPr>
        <p:txBody>
          <a:bodyPr/>
          <a:lstStyle/>
          <a:p>
            <a:r>
              <a:rPr lang="fr-FR" dirty="0"/>
              <a:t>Prendre la parole pour parler de ce qu’on a fait en classe, de l’endroit où on était le weekend dernier, de ce qu’on a fait et ce qu’on a vu et de notre anniversaire.</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Comprendre un texte.</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a:t>
            </a:r>
            <a:r>
              <a:rPr lang="fr-MA" sz="3600" dirty="0"/>
              <a:t>5 </a:t>
            </a:r>
          </a:p>
        </p:txBody>
      </p:sp>
      <p:grpSp>
        <p:nvGrpSpPr>
          <p:cNvPr id="2" name="Groupe 1">
            <a:extLst>
              <a:ext uri="{FF2B5EF4-FFF2-40B4-BE49-F238E27FC236}">
                <a16:creationId xmlns:a16="http://schemas.microsoft.com/office/drawing/2014/main" id="{298C3C06-2D8E-AF68-B654-DA3B4FF1E942}"/>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125281BF-748D-A560-1AD4-493798AD74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A510697C-28AF-D182-445D-99ADF9615DE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itre 53">
              <a:extLst>
                <a:ext uri="{FF2B5EF4-FFF2-40B4-BE49-F238E27FC236}">
                  <a16:creationId xmlns:a16="http://schemas.microsoft.com/office/drawing/2014/main" id="{009A0FA1-8E19-B5B4-0631-CD4C341EEE8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7242A26-0ACF-F71F-1F62-F486DF0A0C5B}"/>
              </a:ext>
            </a:extLst>
          </p:cNvPr>
          <p:cNvSpPr>
            <a:spLocks noGrp="1"/>
          </p:cNvSpPr>
          <p:nvPr>
            <p:ph type="title"/>
          </p:nvPr>
        </p:nvSpPr>
        <p:spPr>
          <a:xfrm>
            <a:off x="1692000" y="756000"/>
            <a:ext cx="6571502" cy="612000"/>
          </a:xfrm>
        </p:spPr>
        <p:txBody>
          <a:bodyPr>
            <a:normAutofit/>
          </a:bodyPr>
          <a:lstStyle/>
          <a:p>
            <a:r>
              <a:rPr lang="fr-FR" dirty="0">
                <a:solidFill>
                  <a:schemeClr val="tx1">
                    <a:lumMod val="65000"/>
                    <a:lumOff val="35000"/>
                  </a:schemeClr>
                </a:solidFill>
                <a:latin typeface="Dosis Medium" pitchFamily="2" charset="0"/>
              </a:rPr>
              <a:t>Prenez vos livrets à la page 104. Nous avons déjà lu ce texte. Maintenant, on va essayer de le comprendre, partie par partie. </a:t>
            </a:r>
          </a:p>
        </p:txBody>
      </p:sp>
      <p:pic>
        <p:nvPicPr>
          <p:cNvPr id="6" name="Image 5">
            <a:extLst>
              <a:ext uri="{FF2B5EF4-FFF2-40B4-BE49-F238E27FC236}">
                <a16:creationId xmlns:a16="http://schemas.microsoft.com/office/drawing/2014/main" id="{7FEA3B04-7166-827A-5FC8-7BF634A21180}"/>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2" name="Image 1">
            <a:extLst>
              <a:ext uri="{FF2B5EF4-FFF2-40B4-BE49-F238E27FC236}">
                <a16:creationId xmlns:a16="http://schemas.microsoft.com/office/drawing/2014/main" id="{F8ABCBA5-57D6-AD4E-D3CE-80541654E2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1636" y="1828336"/>
            <a:ext cx="2995380" cy="4594498"/>
          </a:xfrm>
          <a:prstGeom prst="rect">
            <a:avLst/>
          </a:prstGeom>
        </p:spPr>
      </p:pic>
      <p:sp>
        <p:nvSpPr>
          <p:cNvPr id="7" name="Rectangle : coins arrondis 6">
            <a:extLst>
              <a:ext uri="{FF2B5EF4-FFF2-40B4-BE49-F238E27FC236}">
                <a16:creationId xmlns:a16="http://schemas.microsoft.com/office/drawing/2014/main" id="{25D7A57A-9C6F-08AD-4FD9-AC0FD20511DE}"/>
              </a:ext>
            </a:extLst>
          </p:cNvPr>
          <p:cNvSpPr/>
          <p:nvPr/>
        </p:nvSpPr>
        <p:spPr>
          <a:xfrm>
            <a:off x="3265606" y="2634604"/>
            <a:ext cx="2767440" cy="132494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F8BD085-C810-AE70-36F6-50BBF564E32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Pour chaque partie du texte, on va suivre les mêmes étapes. </a:t>
            </a:r>
          </a:p>
        </p:txBody>
      </p:sp>
      <p:pic>
        <p:nvPicPr>
          <p:cNvPr id="6" name="Image 5">
            <a:extLst>
              <a:ext uri="{FF2B5EF4-FFF2-40B4-BE49-F238E27FC236}">
                <a16:creationId xmlns:a16="http://schemas.microsoft.com/office/drawing/2014/main" id="{399E2316-7816-20E6-09FC-C4EFDBEBCA64}"/>
              </a:ext>
            </a:extLst>
          </p:cNvPr>
          <p:cNvPicPr>
            <a:picLocks noChangeAspect="1"/>
          </p:cNvPicPr>
          <p:nvPr/>
        </p:nvPicPr>
        <p:blipFill>
          <a:blip r:embed="rId2"/>
          <a:stretch>
            <a:fillRect/>
          </a:stretch>
        </p:blipFill>
        <p:spPr>
          <a:xfrm>
            <a:off x="178063" y="515358"/>
            <a:ext cx="1152244" cy="1072989"/>
          </a:xfrm>
          <a:prstGeom prst="rect">
            <a:avLst/>
          </a:prstGeom>
        </p:spPr>
      </p:pic>
      <p:sp>
        <p:nvSpPr>
          <p:cNvPr id="7" name="Rectangle : coins arrondis 6">
            <a:extLst>
              <a:ext uri="{FF2B5EF4-FFF2-40B4-BE49-F238E27FC236}">
                <a16:creationId xmlns:a16="http://schemas.microsoft.com/office/drawing/2014/main" id="{F79B56BC-9190-2EDE-B796-B65BB3CAB36E}"/>
              </a:ext>
            </a:extLst>
          </p:cNvPr>
          <p:cNvSpPr/>
          <p:nvPr/>
        </p:nvSpPr>
        <p:spPr>
          <a:xfrm>
            <a:off x="1437481"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246A6EDB-9980-670F-71CA-C770C6B1AF63}"/>
              </a:ext>
            </a:extLst>
          </p:cNvPr>
          <p:cNvSpPr txBox="1"/>
          <p:nvPr/>
        </p:nvSpPr>
        <p:spPr>
          <a:xfrm>
            <a:off x="1639480" y="253339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Étape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4" name="ZoneTexte 13">
            <a:extLst>
              <a:ext uri="{FF2B5EF4-FFF2-40B4-BE49-F238E27FC236}">
                <a16:creationId xmlns:a16="http://schemas.microsoft.com/office/drawing/2014/main" id="{B4D93103-DCB7-2E10-8546-B4551CE1BFA7}"/>
              </a:ext>
            </a:extLst>
          </p:cNvPr>
          <p:cNvSpPr txBox="1"/>
          <p:nvPr/>
        </p:nvSpPr>
        <p:spPr>
          <a:xfrm>
            <a:off x="1272171" y="3336989"/>
            <a:ext cx="1636295"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en silence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j’essaie de comprendre le texte.</a:t>
            </a:r>
          </a:p>
        </p:txBody>
      </p:sp>
      <p:sp>
        <p:nvSpPr>
          <p:cNvPr id="15" name="Rectangle : coins arrondis 14">
            <a:extLst>
              <a:ext uri="{FF2B5EF4-FFF2-40B4-BE49-F238E27FC236}">
                <a16:creationId xmlns:a16="http://schemas.microsoft.com/office/drawing/2014/main" id="{F2AA33DB-479C-C198-EDEC-310DC8B5E439}"/>
              </a:ext>
            </a:extLst>
          </p:cNvPr>
          <p:cNvSpPr/>
          <p:nvPr/>
        </p:nvSpPr>
        <p:spPr>
          <a:xfrm>
            <a:off x="3990246"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213FFFCA-E165-27FA-310D-7EDC2B6BCD56}"/>
              </a:ext>
            </a:extLst>
          </p:cNvPr>
          <p:cNvSpPr txBox="1"/>
          <p:nvPr/>
        </p:nvSpPr>
        <p:spPr>
          <a:xfrm>
            <a:off x="4211494"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2</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7" name="ZoneTexte 16">
            <a:extLst>
              <a:ext uri="{FF2B5EF4-FFF2-40B4-BE49-F238E27FC236}">
                <a16:creationId xmlns:a16="http://schemas.microsoft.com/office/drawing/2014/main" id="{EA4C80AA-83FC-68D0-EA4F-621537FB920E}"/>
              </a:ext>
            </a:extLst>
          </p:cNvPr>
          <p:cNvSpPr txBox="1"/>
          <p:nvPr/>
        </p:nvSpPr>
        <p:spPr>
          <a:xfrm>
            <a:off x="3671069" y="3336989"/>
            <a:ext cx="1947009"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repère les mots difficiles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 demande à mon enseignant(e) de me les expliquer</a:t>
            </a:r>
          </a:p>
        </p:txBody>
      </p:sp>
      <p:sp>
        <p:nvSpPr>
          <p:cNvPr id="18" name="Rectangle : coins arrondis 17">
            <a:extLst>
              <a:ext uri="{FF2B5EF4-FFF2-40B4-BE49-F238E27FC236}">
                <a16:creationId xmlns:a16="http://schemas.microsoft.com/office/drawing/2014/main" id="{277AC3F7-D1BA-328F-FCCE-53E9341EC2CF}"/>
              </a:ext>
            </a:extLst>
          </p:cNvPr>
          <p:cNvSpPr/>
          <p:nvPr/>
        </p:nvSpPr>
        <p:spPr>
          <a:xfrm>
            <a:off x="6555577"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638572A1-A560-C96B-3E8A-2679F9394C19}"/>
              </a:ext>
            </a:extLst>
          </p:cNvPr>
          <p:cNvSpPr txBox="1"/>
          <p:nvPr/>
        </p:nvSpPr>
        <p:spPr>
          <a:xfrm>
            <a:off x="6757576"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3</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0" name="ZoneTexte 19">
            <a:extLst>
              <a:ext uri="{FF2B5EF4-FFF2-40B4-BE49-F238E27FC236}">
                <a16:creationId xmlns:a16="http://schemas.microsoft.com/office/drawing/2014/main" id="{96BD9437-2A03-318E-C18C-60BD2838D929}"/>
              </a:ext>
            </a:extLst>
          </p:cNvPr>
          <p:cNvSpPr txBox="1"/>
          <p:nvPr/>
        </p:nvSpPr>
        <p:spPr>
          <a:xfrm>
            <a:off x="6311452" y="3336989"/>
            <a:ext cx="1796906" cy="17081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la question, puis </a:t>
            </a: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cherche la réponse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dans le texte. </a:t>
            </a:r>
          </a:p>
          <a:p>
            <a:pPr marL="0" marR="0" lvl="0" indent="0" algn="just" defTabSz="914400" rtl="0" eaLnBrk="1" fontAlgn="auto" latinLnBrk="0" hangingPunct="1">
              <a:lnSpc>
                <a:spcPct val="100000"/>
              </a:lnSpc>
              <a:spcBef>
                <a:spcPts val="0"/>
              </a:spcBef>
              <a:spcAft>
                <a:spcPts val="1800"/>
              </a:spcAft>
              <a:buClrTx/>
              <a:buSzTx/>
              <a:buFontTx/>
              <a:buNone/>
              <a:tabLst/>
              <a:defRPr/>
            </a:pPr>
            <a:endPar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03287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2F61-CF3A-554E-EBB6-F85CAD804D1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909FE360-C4D2-1ECF-E09A-BF53B31150E9}"/>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792154D0-F293-CC0D-4677-6DF1E273259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3EAFA9CC-A684-296B-9EB9-BFABE122E5E0}"/>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1">
            <a:extLst>
              <a:ext uri="{FF2B5EF4-FFF2-40B4-BE49-F238E27FC236}">
                <a16:creationId xmlns:a16="http://schemas.microsoft.com/office/drawing/2014/main" id="{2FABE667-62A4-2A47-2821-35C1295C4B0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pic>
        <p:nvPicPr>
          <p:cNvPr id="6" name="Image 5">
            <a:extLst>
              <a:ext uri="{FF2B5EF4-FFF2-40B4-BE49-F238E27FC236}">
                <a16:creationId xmlns:a16="http://schemas.microsoft.com/office/drawing/2014/main" id="{76E1B4D0-62A7-3937-4C60-CCFF192CBA95}"/>
              </a:ext>
            </a:extLst>
          </p:cNvPr>
          <p:cNvPicPr>
            <a:picLocks noChangeAspect="1"/>
          </p:cNvPicPr>
          <p:nvPr/>
        </p:nvPicPr>
        <p:blipFill>
          <a:blip r:embed="rId6"/>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E1A9947-5F3E-AA4C-329C-D62292E4EF9C}"/>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Étape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2F9BBD6D-4C64-E22E-EA8A-DDFBE45BAC21}"/>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9" name="Rectangle : coins arrondis 8">
            <a:extLst>
              <a:ext uri="{FF2B5EF4-FFF2-40B4-BE49-F238E27FC236}">
                <a16:creationId xmlns:a16="http://schemas.microsoft.com/office/drawing/2014/main" id="{0F679B62-59FC-455E-B086-7CAE348123A2}"/>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82459D30-7F53-BC09-4BCF-A5F7129918BC}"/>
              </a:ext>
            </a:extLst>
          </p:cNvPr>
          <p:cNvSpPr txBox="1"/>
          <p:nvPr/>
        </p:nvSpPr>
        <p:spPr>
          <a:xfrm>
            <a:off x="5225233" y="167044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48841A36-98E6-2863-87C6-1D523A76B0F6}"/>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9C5FC351-DAF4-280B-2AC6-8C138F737BC8}"/>
              </a:ext>
            </a:extLst>
          </p:cNvPr>
          <p:cNvSpPr txBox="1"/>
          <p:nvPr/>
        </p:nvSpPr>
        <p:spPr>
          <a:xfrm>
            <a:off x="6944722" y="168247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Ét</a:t>
            </a:r>
            <a:r>
              <a:rPr kumimoji="0" lang="fr-FR" sz="2000" b="1" i="0" u="none" strike="noStrike" kern="1200" cap="none" spc="0" normalizeH="0" baseline="0" noProof="0" dirty="0">
                <a:ln w="0"/>
                <a:solidFill>
                  <a:schemeClr val="bg1">
                    <a:lumMod val="85000"/>
                  </a:schemeClr>
                </a:solidFill>
                <a:effectLst/>
                <a:uLnTx/>
                <a:uFillTx/>
                <a:latin typeface="Dosis" pitchFamily="2" charset="0"/>
              </a:rPr>
              <a: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ZoneTexte 12">
            <a:extLst>
              <a:ext uri="{FF2B5EF4-FFF2-40B4-BE49-F238E27FC236}">
                <a16:creationId xmlns:a16="http://schemas.microsoft.com/office/drawing/2014/main" id="{05BB4B53-13B6-1931-B7C6-E705DD9CFBF4}"/>
              </a:ext>
            </a:extLst>
          </p:cNvPr>
          <p:cNvSpPr txBox="1"/>
          <p:nvPr/>
        </p:nvSpPr>
        <p:spPr>
          <a:xfrm>
            <a:off x="542802" y="2403767"/>
            <a:ext cx="8035779" cy="3075842"/>
          </a:xfrm>
          <a:prstGeom prst="rect">
            <a:avLst/>
          </a:prstGeom>
          <a:noFill/>
        </p:spPr>
        <p:txBody>
          <a:bodyPr wrap="square">
            <a:spAutoFit/>
          </a:bodyPr>
          <a:lstStyle/>
          <a:p>
            <a:pPr algn="ctr">
              <a:lnSpc>
                <a:spcPct val="150000"/>
              </a:lnSpc>
            </a:pPr>
            <a:r>
              <a:rPr lang="fr-FR" sz="2200" b="1" dirty="0">
                <a:solidFill>
                  <a:srgbClr val="565F88"/>
                </a:solidFill>
                <a:latin typeface="Dosis SemiBold" pitchFamily="2" charset="0"/>
              </a:rPr>
              <a:t>Les souvenirs de mon anniversaire</a:t>
            </a:r>
          </a:p>
          <a:p>
            <a:pPr algn="just">
              <a:lnSpc>
                <a:spcPct val="150000"/>
              </a:lnSpc>
            </a:pPr>
            <a:r>
              <a:rPr lang="fr-FR" sz="2200" b="1" dirty="0">
                <a:solidFill>
                  <a:srgbClr val="565F88"/>
                </a:solidFill>
                <a:latin typeface="Dosis SemiBold" pitchFamily="2" charset="0"/>
              </a:rPr>
              <a:t>Samedi dernier, c’était le 15 février, le jour de mon dixième anniversaire. J’ai invité mes amis de l’école et mes cousins et cousines. J’ai aussi invité ma voisine qui habite le même quartier. Maman a acheté un grand gâteau d’anniversaire avec dix bougies. Elle les a allumées et tout le monde a chanté « Joyeux anniversaire Alia ! »</a:t>
            </a:r>
          </a:p>
        </p:txBody>
      </p:sp>
    </p:spTree>
    <p:extLst>
      <p:ext uri="{BB962C8B-B14F-4D97-AF65-F5344CB8AC3E}">
        <p14:creationId xmlns:p14="http://schemas.microsoft.com/office/powerpoint/2010/main" val="2235975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8685C-90E9-8040-4CEB-F98008E8585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444B4544-644A-EDE3-C57A-4CE2DCAAAC6F}"/>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444B4544-644A-EDE3-C57A-4CE2DCAAAC6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B32611B3-CC56-EEBE-6926-A5AF2F2F579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B32611B3-CC56-EEBE-6926-A5AF2F2F579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35D9D66A-79DD-051D-902F-456B478E168B}"/>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20981CC0-CA09-A9BD-C802-73FF3AEDC7E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09092097-3FFE-EEB3-78EC-400A252AED49}"/>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09092097-3FFE-EEB3-78EC-400A252AED4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7CDE47CF-2F19-079D-6FD6-96A42B17A266}"/>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7CDE47CF-2F19-079D-6FD6-96A42B17A266}"/>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F5B57BC2-5A1D-EF79-939D-72EA4D1554E7}"/>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8BAFD4AF-9F86-B5E6-FCCA-CBB1D7B8E7D6}"/>
              </a:ext>
            </a:extLst>
          </p:cNvPr>
          <p:cNvSpPr txBox="1"/>
          <p:nvPr/>
        </p:nvSpPr>
        <p:spPr>
          <a:xfrm>
            <a:off x="3434816"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70F4DC5-A0A3-EC84-EB87-85FB439F29BD}"/>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ZoneTexte 9">
            <a:extLst>
              <a:ext uri="{FF2B5EF4-FFF2-40B4-BE49-F238E27FC236}">
                <a16:creationId xmlns:a16="http://schemas.microsoft.com/office/drawing/2014/main" id="{7C8916F2-1DDB-7A75-00BE-27174D22E719}"/>
              </a:ext>
            </a:extLst>
          </p:cNvPr>
          <p:cNvSpPr txBox="1"/>
          <p:nvPr/>
        </p:nvSpPr>
        <p:spPr>
          <a:xfrm>
            <a:off x="5144680"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ED5F23B-66DF-8C7F-95B7-7DCB7B4186AB}"/>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1AD8A81-4116-F7BF-9C93-B86080D712A0}"/>
              </a:ext>
            </a:extLst>
          </p:cNvPr>
          <p:cNvSpPr txBox="1"/>
          <p:nvPr/>
        </p:nvSpPr>
        <p:spPr>
          <a:xfrm>
            <a:off x="6873794" y="16418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A48BCE09-CA3C-EC6A-5CE4-5B707D47C9C5}"/>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7704B758-43F5-5F02-528E-F61615E7FA2A}"/>
              </a:ext>
            </a:extLst>
          </p:cNvPr>
          <p:cNvSpPr txBox="1"/>
          <p:nvPr/>
        </p:nvSpPr>
        <p:spPr>
          <a:xfrm>
            <a:off x="542802" y="2403767"/>
            <a:ext cx="8035779" cy="3075842"/>
          </a:xfrm>
          <a:prstGeom prst="rect">
            <a:avLst/>
          </a:prstGeom>
          <a:noFill/>
        </p:spPr>
        <p:txBody>
          <a:bodyPr wrap="square">
            <a:spAutoFit/>
          </a:bodyPr>
          <a:lstStyle/>
          <a:p>
            <a:pPr algn="ctr">
              <a:lnSpc>
                <a:spcPct val="150000"/>
              </a:lnSpc>
            </a:pPr>
            <a:r>
              <a:rPr lang="fr-FR" sz="2200" b="1" dirty="0">
                <a:solidFill>
                  <a:srgbClr val="565F88"/>
                </a:solidFill>
                <a:latin typeface="Dosis SemiBold" pitchFamily="2" charset="0"/>
              </a:rPr>
              <a:t>Les souvenirs de mon anniversaire</a:t>
            </a:r>
          </a:p>
          <a:p>
            <a:pPr algn="just">
              <a:lnSpc>
                <a:spcPct val="150000"/>
              </a:lnSpc>
            </a:pPr>
            <a:r>
              <a:rPr lang="fr-FR" sz="2200" b="1" dirty="0">
                <a:solidFill>
                  <a:srgbClr val="565F88"/>
                </a:solidFill>
                <a:latin typeface="Dosis SemiBold" pitchFamily="2" charset="0"/>
              </a:rPr>
              <a:t>Samedi dernier, c’était le 15 février, le jour de mon dixième anniversaire. J’ai invité mes amis de l’école et mes cousins et cousines. J’ai aussi invité ma voisine qui habite le même quartier. Maman a acheté un grand gâteau d’anniversaire avec dix bougies. Elle les a allumées et tout le monde a chanté « Joyeux anniversaire Alia ! »</a:t>
            </a:r>
          </a:p>
        </p:txBody>
      </p:sp>
    </p:spTree>
    <p:extLst>
      <p:ext uri="{BB962C8B-B14F-4D97-AF65-F5344CB8AC3E}">
        <p14:creationId xmlns:p14="http://schemas.microsoft.com/office/powerpoint/2010/main" val="2225218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3F8C9-3506-E40E-4D90-C3B41CF3B17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6246566-2FB7-FE9E-3286-312BFBECFE70}"/>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6246566-2FB7-FE9E-3286-312BFBECF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046E7A74-7372-78B0-C71E-2FBE0924BB95}"/>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046E7A74-7372-78B0-C71E-2FBE0924BB95}"/>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2899167A-D5DA-F647-F4FD-892E5F56D9F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90024A23-D02C-5954-E117-DC048EC08E06}"/>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90024A23-D02C-5954-E117-DC048EC08E0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862722CC-208D-C911-F9C3-20BF398FD2AB}"/>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862722CC-208D-C911-F9C3-20BF398FD2AB}"/>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96EEC795-98DB-E3B5-2A4C-D1C89C03147A}"/>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6" name="ZoneTexte 5">
            <a:extLst>
              <a:ext uri="{FF2B5EF4-FFF2-40B4-BE49-F238E27FC236}">
                <a16:creationId xmlns:a16="http://schemas.microsoft.com/office/drawing/2014/main" id="{311F5F9E-7E9F-442A-6B2F-A46B2B1442C6}"/>
              </a:ext>
            </a:extLst>
          </p:cNvPr>
          <p:cNvSpPr txBox="1"/>
          <p:nvPr/>
        </p:nvSpPr>
        <p:spPr>
          <a:xfrm>
            <a:off x="1303047" y="2271708"/>
            <a:ext cx="6840000"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1 :      Qu’est ce que la maman d’Alia a acheté ? </a:t>
            </a:r>
          </a:p>
        </p:txBody>
      </p:sp>
      <p:sp>
        <p:nvSpPr>
          <p:cNvPr id="7" name="Rectangle : coins arrondis 6">
            <a:extLst>
              <a:ext uri="{FF2B5EF4-FFF2-40B4-BE49-F238E27FC236}">
                <a16:creationId xmlns:a16="http://schemas.microsoft.com/office/drawing/2014/main" id="{231D37D0-E2DC-3129-0E35-739B9AAB57C2}"/>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5E00C24F-F3CA-0B5D-0F8E-8FBB85E20B47}"/>
              </a:ext>
            </a:extLst>
          </p:cNvPr>
          <p:cNvSpPr txBox="1"/>
          <p:nvPr/>
        </p:nvSpPr>
        <p:spPr>
          <a:xfrm>
            <a:off x="3407213" y="162142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90263BF0-A762-8723-2BD5-585B001926F9}"/>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Rectangle : coins arrondis 9">
            <a:extLst>
              <a:ext uri="{FF2B5EF4-FFF2-40B4-BE49-F238E27FC236}">
                <a16:creationId xmlns:a16="http://schemas.microsoft.com/office/drawing/2014/main" id="{AF97DC67-1216-204D-A24F-15576ED9954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D69956C1-564A-F6D6-EB13-3C7CC24DCCBF}"/>
              </a:ext>
            </a:extLst>
          </p:cNvPr>
          <p:cNvSpPr txBox="1"/>
          <p:nvPr/>
        </p:nvSpPr>
        <p:spPr>
          <a:xfrm>
            <a:off x="5171397" y="163345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4A208A2B-4982-1967-254C-25A2C3418B92}"/>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901212CF-CEC8-DF68-F0D8-1EF5A1A67571}"/>
              </a:ext>
            </a:extLst>
          </p:cNvPr>
          <p:cNvSpPr txBox="1"/>
          <p:nvPr/>
        </p:nvSpPr>
        <p:spPr>
          <a:xfrm>
            <a:off x="6878501" y="1640670"/>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5" name="ZoneTexte 14">
            <a:extLst>
              <a:ext uri="{FF2B5EF4-FFF2-40B4-BE49-F238E27FC236}">
                <a16:creationId xmlns:a16="http://schemas.microsoft.com/office/drawing/2014/main" id="{A419449F-D58A-0F5A-F82A-A3A909C12684}"/>
              </a:ext>
            </a:extLst>
          </p:cNvPr>
          <p:cNvSpPr txBox="1"/>
          <p:nvPr/>
        </p:nvSpPr>
        <p:spPr>
          <a:xfrm>
            <a:off x="608904" y="2791763"/>
            <a:ext cx="8035779" cy="3075842"/>
          </a:xfrm>
          <a:prstGeom prst="rect">
            <a:avLst/>
          </a:prstGeom>
          <a:noFill/>
        </p:spPr>
        <p:txBody>
          <a:bodyPr wrap="square">
            <a:spAutoFit/>
          </a:bodyPr>
          <a:lstStyle/>
          <a:p>
            <a:pPr algn="ctr">
              <a:lnSpc>
                <a:spcPct val="150000"/>
              </a:lnSpc>
            </a:pPr>
            <a:r>
              <a:rPr lang="fr-FR" sz="2200" b="1" dirty="0">
                <a:solidFill>
                  <a:srgbClr val="565F88"/>
                </a:solidFill>
                <a:latin typeface="Dosis SemiBold" pitchFamily="2" charset="0"/>
              </a:rPr>
              <a:t>Les souvenirs de mon anniversaire</a:t>
            </a:r>
          </a:p>
          <a:p>
            <a:pPr algn="just">
              <a:lnSpc>
                <a:spcPct val="150000"/>
              </a:lnSpc>
            </a:pPr>
            <a:r>
              <a:rPr lang="fr-FR" sz="2200" b="1" dirty="0">
                <a:solidFill>
                  <a:srgbClr val="565F88"/>
                </a:solidFill>
                <a:latin typeface="Dosis SemiBold" pitchFamily="2" charset="0"/>
              </a:rPr>
              <a:t>Samedi dernier, c’était le 15 février, le jour de mon dixième anniversaire. J’ai invité mes amis de l’école et mes cousins et cousines. J’ai aussi invité ma voisine qui habite le même quartier. Maman a acheté un grand gâteau d’anniversaire avec dix bougies. Elle les a allumées et tout le monde a chanté « Joyeux anniversaire Alia ! »</a:t>
            </a:r>
          </a:p>
        </p:txBody>
      </p:sp>
    </p:spTree>
    <p:extLst>
      <p:ext uri="{BB962C8B-B14F-4D97-AF65-F5344CB8AC3E}">
        <p14:creationId xmlns:p14="http://schemas.microsoft.com/office/powerpoint/2010/main" val="121803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263C-4AA4-9B47-4241-C90130DBBF2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0FE89B91-8CC5-63ED-DD39-2D63657FFD51}"/>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0FE89B91-8CC5-63ED-DD39-2D63657FFD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786B489-2C44-0D79-DA2E-0E1EA9EB103E}"/>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786B489-2C44-0D79-DA2E-0E1EA9EB103E}"/>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ECFA55C6-C8B9-5A23-4E5C-3986C88251A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La question est « Qu’est-ce que ? ». Je cherche dans le texte un achat. La réponse est : Elle  a acheté un grand gâteau d’anniversaire avec dix bougies.</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EB69C06C-64CA-F880-5834-05821BD9D2A5}"/>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EB69C06C-64CA-F880-5834-05821BD9D2A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A38316E5-AB46-24EC-0737-84CFEAFA0E55}"/>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A38316E5-AB46-24EC-0737-84CFEAFA0E55}"/>
                  </a:ext>
                </a:extLst>
              </p:cNvPr>
              <p:cNvPicPr/>
              <p:nvPr/>
            </p:nvPicPr>
            <p:blipFill>
              <a:blip r:embed="rId5"/>
              <a:stretch>
                <a:fillRect/>
              </a:stretch>
            </p:blipFill>
            <p:spPr>
              <a:xfrm>
                <a:off x="1593492" y="833185"/>
                <a:ext cx="26730" cy="23400"/>
              </a:xfrm>
              <a:prstGeom prst="rect">
                <a:avLst/>
              </a:prstGeom>
            </p:spPr>
          </p:pic>
        </mc:Fallback>
      </mc:AlternateContent>
      <p:sp>
        <p:nvSpPr>
          <p:cNvPr id="8" name="Rectangle : coins arrondis 7">
            <a:extLst>
              <a:ext uri="{FF2B5EF4-FFF2-40B4-BE49-F238E27FC236}">
                <a16:creationId xmlns:a16="http://schemas.microsoft.com/office/drawing/2014/main" id="{899DFF3F-4901-D9F3-64C6-1A4E501B777A}"/>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E036CEEB-EAC8-E877-CC78-32976936467C}"/>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803B9DAB-1890-F763-5F1E-DA459322EBC0}"/>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0FF56E45-2F8C-2E0F-0410-6719905BE15D}"/>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7C32EAF-B07C-1907-C01F-49811C6D640D}"/>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DA837AAC-3DAB-4912-444A-C88133BFF838}"/>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57F6A21D-D32F-E79E-FEB6-CAFED51A4AB4}"/>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77057BC-5E3B-94C8-5BBB-D1262842A7AB}"/>
              </a:ext>
            </a:extLst>
          </p:cNvPr>
          <p:cNvPicPr>
            <a:picLocks noChangeAspect="1"/>
          </p:cNvPicPr>
          <p:nvPr/>
        </p:nvPicPr>
        <p:blipFill>
          <a:blip r:embed="rId8"/>
          <a:stretch>
            <a:fillRect/>
          </a:stretch>
        </p:blipFill>
        <p:spPr>
          <a:xfrm>
            <a:off x="178063" y="515358"/>
            <a:ext cx="1152244" cy="1072989"/>
          </a:xfrm>
          <a:prstGeom prst="rect">
            <a:avLst/>
          </a:prstGeom>
        </p:spPr>
      </p:pic>
      <p:sp>
        <p:nvSpPr>
          <p:cNvPr id="5" name="ZoneTexte 4">
            <a:extLst>
              <a:ext uri="{FF2B5EF4-FFF2-40B4-BE49-F238E27FC236}">
                <a16:creationId xmlns:a16="http://schemas.microsoft.com/office/drawing/2014/main" id="{7F30338E-5473-4D6C-6363-EFA701FFB1FC}"/>
              </a:ext>
            </a:extLst>
          </p:cNvPr>
          <p:cNvSpPr txBox="1"/>
          <p:nvPr/>
        </p:nvSpPr>
        <p:spPr>
          <a:xfrm>
            <a:off x="1303047" y="2316634"/>
            <a:ext cx="6840000"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1 :      </a:t>
            </a:r>
            <a:r>
              <a:rPr lang="fr-FR" sz="2400" b="1" dirty="0">
                <a:solidFill>
                  <a:srgbClr val="C00000"/>
                </a:solidFill>
                <a:latin typeface="Dosis SemiBold" pitchFamily="2" charset="0"/>
              </a:rPr>
              <a:t>Qu’est ce que </a:t>
            </a:r>
            <a:r>
              <a:rPr lang="fr-FR" sz="2400" b="1" dirty="0">
                <a:solidFill>
                  <a:schemeClr val="accent1">
                    <a:lumMod val="50000"/>
                  </a:schemeClr>
                </a:solidFill>
                <a:latin typeface="Dosis SemiBold" pitchFamily="2" charset="0"/>
              </a:rPr>
              <a:t>la maman d’Alia a acheté ? </a:t>
            </a:r>
          </a:p>
        </p:txBody>
      </p:sp>
      <p:sp>
        <p:nvSpPr>
          <p:cNvPr id="6" name="ZoneTexte 5">
            <a:extLst>
              <a:ext uri="{FF2B5EF4-FFF2-40B4-BE49-F238E27FC236}">
                <a16:creationId xmlns:a16="http://schemas.microsoft.com/office/drawing/2014/main" id="{CC6D631A-2711-4461-CE10-EE44DA19CD21}"/>
              </a:ext>
            </a:extLst>
          </p:cNvPr>
          <p:cNvSpPr txBox="1"/>
          <p:nvPr/>
        </p:nvSpPr>
        <p:spPr>
          <a:xfrm>
            <a:off x="608904" y="2836689"/>
            <a:ext cx="8035779" cy="3075842"/>
          </a:xfrm>
          <a:prstGeom prst="rect">
            <a:avLst/>
          </a:prstGeom>
          <a:noFill/>
        </p:spPr>
        <p:txBody>
          <a:bodyPr wrap="square">
            <a:spAutoFit/>
          </a:bodyPr>
          <a:lstStyle/>
          <a:p>
            <a:pPr algn="ctr">
              <a:lnSpc>
                <a:spcPct val="150000"/>
              </a:lnSpc>
            </a:pPr>
            <a:r>
              <a:rPr lang="fr-FR" sz="2200" b="1" dirty="0">
                <a:solidFill>
                  <a:srgbClr val="565F88"/>
                </a:solidFill>
                <a:latin typeface="Dosis SemiBold" pitchFamily="2" charset="0"/>
              </a:rPr>
              <a:t>Les souvenirs de mon anniversaire</a:t>
            </a:r>
          </a:p>
          <a:p>
            <a:pPr algn="just">
              <a:lnSpc>
                <a:spcPct val="150000"/>
              </a:lnSpc>
            </a:pPr>
            <a:r>
              <a:rPr lang="fr-FR" sz="2200" b="1" dirty="0">
                <a:solidFill>
                  <a:srgbClr val="565F88"/>
                </a:solidFill>
                <a:latin typeface="Dosis SemiBold" pitchFamily="2" charset="0"/>
              </a:rPr>
              <a:t>Samedi dernier, c’était le 15 février, le jour de mon dixième anniversaire. J’ai invité mes amis de l’école et mes cousins et cousines. J’ai aussi invité ma voisine qui habite le même quartier. </a:t>
            </a:r>
            <a:r>
              <a:rPr lang="fr-FR" sz="2200" b="1" dirty="0">
                <a:solidFill>
                  <a:srgbClr val="C00000"/>
                </a:solidFill>
                <a:latin typeface="Dosis SemiBold" pitchFamily="2" charset="0"/>
              </a:rPr>
              <a:t>Maman a acheté un grand gâteau d’anniversaire avec dix bougies.</a:t>
            </a:r>
            <a:r>
              <a:rPr lang="fr-FR" sz="2200" b="1" dirty="0">
                <a:solidFill>
                  <a:srgbClr val="565F88"/>
                </a:solidFill>
                <a:latin typeface="Dosis SemiBold" pitchFamily="2" charset="0"/>
              </a:rPr>
              <a:t> Elle les a allumées et tout le monde a chanté « Joyeux anniversaire Alia ! »</a:t>
            </a:r>
          </a:p>
        </p:txBody>
      </p:sp>
    </p:spTree>
    <p:extLst>
      <p:ext uri="{BB962C8B-B14F-4D97-AF65-F5344CB8AC3E}">
        <p14:creationId xmlns:p14="http://schemas.microsoft.com/office/powerpoint/2010/main" val="1487390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46F97-31A5-CF94-1459-90EFE07ED5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9D16DA6-7812-5961-F344-36D9D8E5AF1C}"/>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9D16DA6-7812-5961-F344-36D9D8E5AF1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37D7DD0A-A3F7-E1E4-BCDC-5A775642DC3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37D7DD0A-A3F7-E1E4-BCDC-5A775642DC3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06A53CB8-A6F4-1505-7331-8931629D00E1}"/>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EDE8E616-CA42-08CA-C630-AB4E6A097BD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CA08EB8-CB76-21F4-600E-11B0DF8078C7}"/>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CA08EB8-CB76-21F4-600E-11B0DF8078C7}"/>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341C7E88-5020-B7EA-92A0-B69D334ABF58}"/>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341C7E88-5020-B7EA-92A0-B69D334ABF58}"/>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D8AD1276-34C6-CEE2-3007-838B47E801A4}"/>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FFFF747A-4C9F-6DF2-7ACC-AE59CF2B87C2}"/>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lumMod val="9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4B823CAD-6398-F5E6-6668-FED4557D1F6B}"/>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9" name="Rectangle : coins arrondis 8">
            <a:extLst>
              <a:ext uri="{FF2B5EF4-FFF2-40B4-BE49-F238E27FC236}">
                <a16:creationId xmlns:a16="http://schemas.microsoft.com/office/drawing/2014/main" id="{2D9BB762-6ADE-0C4E-FAB9-4563E1EB461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15F7DE5F-46A8-F43E-3E06-DA4511287DE0}"/>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88CEDB74-E910-D574-C91B-D74146D1B42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E9BF061-A34E-A07B-2940-D7766CCDE4CB}"/>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4092FE0C-6439-C68A-ED86-0B07464F9AD2}"/>
              </a:ext>
            </a:extLst>
          </p:cNvPr>
          <p:cNvSpPr txBox="1"/>
          <p:nvPr/>
        </p:nvSpPr>
        <p:spPr>
          <a:xfrm>
            <a:off x="978989" y="3001082"/>
            <a:ext cx="7261501"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J’ai soufflé les bougies d’un seul coup. Ensuite, nous avons mangé de grandes parts de gâteau chacun. C’était très bon parce qu’il y avait du chocolat et de la crème.</a:t>
            </a:r>
          </a:p>
        </p:txBody>
      </p:sp>
    </p:spTree>
    <p:extLst>
      <p:ext uri="{BB962C8B-B14F-4D97-AF65-F5344CB8AC3E}">
        <p14:creationId xmlns:p14="http://schemas.microsoft.com/office/powerpoint/2010/main" val="2284006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28E3-C175-8D1E-5B29-1C399378CCF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23DE442-E2AF-0FD5-582D-1AAA5B5F800D}"/>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23DE442-E2AF-0FD5-582D-1AAA5B5F800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DF281F64-E7DA-61C1-0998-82D56BC17BFF}"/>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DF281F64-E7DA-61C1-0998-82D56BC17BFF}"/>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9FBCE2D4-1E63-C735-6F46-B751C1D9E1E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AA99DF69-C09E-A611-C017-00660DFE47A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2C2A7341-8316-A4D2-71E2-433595DEB793}"/>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2C2A7341-8316-A4D2-71E2-433595DEB79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BDAAE4A-9F1B-D59D-9375-0B9A25934D0B}"/>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BDAAE4A-9F1B-D59D-9375-0B9A25934D0B}"/>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B614E49D-9D5D-F270-C69D-34C9BD3286F8}"/>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2C2761D5-5E37-AB5A-7C7C-1CB0ABAB963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4D1E162-E540-1FD7-C06D-593CBDF7B250}"/>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ZoneTexte 9">
            <a:extLst>
              <a:ext uri="{FF2B5EF4-FFF2-40B4-BE49-F238E27FC236}">
                <a16:creationId xmlns:a16="http://schemas.microsoft.com/office/drawing/2014/main" id="{73EB0CAD-49B8-F85D-7760-9641A593971B}"/>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349A73B-3ACF-02B7-3B39-441F7758BFD4}"/>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B207E26-094B-C642-C94C-825487FAB47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25723E8F-D1F8-DAEC-8E81-7281B64FC60E}"/>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13" name="ZoneTexte 12">
            <a:extLst>
              <a:ext uri="{FF2B5EF4-FFF2-40B4-BE49-F238E27FC236}">
                <a16:creationId xmlns:a16="http://schemas.microsoft.com/office/drawing/2014/main" id="{1F92C5FE-9B66-E4E9-72EA-F824B643FF5D}"/>
              </a:ext>
            </a:extLst>
          </p:cNvPr>
          <p:cNvSpPr txBox="1"/>
          <p:nvPr/>
        </p:nvSpPr>
        <p:spPr>
          <a:xfrm>
            <a:off x="978989" y="3001082"/>
            <a:ext cx="7261501"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J’ai soufflé les bougies d’un seul coup. Ensuite, nous avons mangé de grandes parts de gâteau chacun. C’était très bon parce qu’il y avait du chocolat et de la crème.</a:t>
            </a:r>
          </a:p>
        </p:txBody>
      </p:sp>
    </p:spTree>
    <p:extLst>
      <p:ext uri="{BB962C8B-B14F-4D97-AF65-F5344CB8AC3E}">
        <p14:creationId xmlns:p14="http://schemas.microsoft.com/office/powerpoint/2010/main" val="2712566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F813B-9136-DDC6-FA14-EE2E2D8B4C4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5056187-5A11-4D3A-E281-CED25AF129B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5056187-5A11-4D3A-E281-CED25AF129B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FAECC30-7E89-96D4-C683-C98F2A11280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FAECC30-7E89-96D4-C683-C98F2A112807}"/>
                  </a:ext>
                </a:extLst>
              </p:cNvPr>
              <p:cNvPicPr/>
              <p:nvPr/>
            </p:nvPicPr>
            <p:blipFill>
              <a:blip r:embed="rId5"/>
              <a:stretch>
                <a:fillRect/>
              </a:stretch>
            </p:blipFill>
            <p:spPr>
              <a:xfrm>
                <a:off x="1593492" y="833185"/>
                <a:ext cx="26730" cy="23400"/>
              </a:xfrm>
              <a:prstGeom prst="rect">
                <a:avLst/>
              </a:prstGeom>
            </p:spPr>
          </p:pic>
        </mc:Fallback>
      </mc:AlternateContent>
      <p:sp>
        <p:nvSpPr>
          <p:cNvPr id="15" name="Titre 1">
            <a:extLst>
              <a:ext uri="{FF2B5EF4-FFF2-40B4-BE49-F238E27FC236}">
                <a16:creationId xmlns:a16="http://schemas.microsoft.com/office/drawing/2014/main" id="{14E68EDE-7397-82C3-B2F9-19971929FA0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16" name="Encre 15">
                <a:extLst>
                  <a:ext uri="{FF2B5EF4-FFF2-40B4-BE49-F238E27FC236}">
                    <a16:creationId xmlns:a16="http://schemas.microsoft.com/office/drawing/2014/main" id="{6EC1C9C2-C72C-F1FA-C187-47DFAA704A87}"/>
                  </a:ext>
                </a:extLst>
              </p14:cNvPr>
              <p14:cNvContentPartPr/>
              <p14:nvPr/>
            </p14:nvContentPartPr>
            <p14:xfrm>
              <a:off x="2912571" y="1083385"/>
              <a:ext cx="360" cy="360"/>
            </p14:xfrm>
          </p:contentPart>
        </mc:Choice>
        <mc:Fallback xmlns="">
          <p:pic>
            <p:nvPicPr>
              <p:cNvPr id="16" name="Encre 15">
                <a:extLst>
                  <a:ext uri="{FF2B5EF4-FFF2-40B4-BE49-F238E27FC236}">
                    <a16:creationId xmlns:a16="http://schemas.microsoft.com/office/drawing/2014/main" id="{6EC1C9C2-C72C-F1FA-C187-47DFAA704A8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Encre 16">
                <a:extLst>
                  <a:ext uri="{FF2B5EF4-FFF2-40B4-BE49-F238E27FC236}">
                    <a16:creationId xmlns:a16="http://schemas.microsoft.com/office/drawing/2014/main" id="{58D93B54-46F9-AADB-B74C-5B9C2E26C8FE}"/>
                  </a:ext>
                </a:extLst>
              </p14:cNvPr>
              <p14:cNvContentPartPr/>
              <p14:nvPr/>
            </p14:nvContentPartPr>
            <p14:xfrm>
              <a:off x="1602171" y="842185"/>
              <a:ext cx="9720" cy="5760"/>
            </p14:xfrm>
          </p:contentPart>
        </mc:Choice>
        <mc:Fallback xmlns="">
          <p:pic>
            <p:nvPicPr>
              <p:cNvPr id="17" name="Encre 16">
                <a:extLst>
                  <a:ext uri="{FF2B5EF4-FFF2-40B4-BE49-F238E27FC236}">
                    <a16:creationId xmlns:a16="http://schemas.microsoft.com/office/drawing/2014/main" id="{58D93B54-46F9-AADB-B74C-5B9C2E26C8FE}"/>
                  </a:ext>
                </a:extLst>
              </p:cNvPr>
              <p:cNvPicPr/>
              <p:nvPr/>
            </p:nvPicPr>
            <p:blipFill>
              <a:blip r:embed="rId5"/>
              <a:stretch>
                <a:fillRect/>
              </a:stretch>
            </p:blipFill>
            <p:spPr>
              <a:xfrm>
                <a:off x="1593492" y="833185"/>
                <a:ext cx="26730" cy="23400"/>
              </a:xfrm>
              <a:prstGeom prst="rect">
                <a:avLst/>
              </a:prstGeom>
            </p:spPr>
          </p:pic>
        </mc:Fallback>
      </mc:AlternateContent>
      <p:pic>
        <p:nvPicPr>
          <p:cNvPr id="18" name="Image 17">
            <a:extLst>
              <a:ext uri="{FF2B5EF4-FFF2-40B4-BE49-F238E27FC236}">
                <a16:creationId xmlns:a16="http://schemas.microsoft.com/office/drawing/2014/main" id="{BF675FBB-E0E3-0AD5-BA3D-AA78C4ACD9BD}"/>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19" name="ZoneTexte 18">
            <a:extLst>
              <a:ext uri="{FF2B5EF4-FFF2-40B4-BE49-F238E27FC236}">
                <a16:creationId xmlns:a16="http://schemas.microsoft.com/office/drawing/2014/main" id="{83D7C677-C9B4-DE55-1896-14774F8AC7D7}"/>
              </a:ext>
            </a:extLst>
          </p:cNvPr>
          <p:cNvSpPr txBox="1"/>
          <p:nvPr/>
        </p:nvSpPr>
        <p:spPr>
          <a:xfrm>
            <a:off x="812802" y="2381389"/>
            <a:ext cx="7273088"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    Comment était le gâteau ?</a:t>
            </a:r>
          </a:p>
        </p:txBody>
      </p:sp>
      <p:sp>
        <p:nvSpPr>
          <p:cNvPr id="20" name="Rectangle : coins arrondis 19">
            <a:extLst>
              <a:ext uri="{FF2B5EF4-FFF2-40B4-BE49-F238E27FC236}">
                <a16:creationId xmlns:a16="http://schemas.microsoft.com/office/drawing/2014/main" id="{A5171E87-B158-E27F-1CD3-B03A86613A2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20">
            <a:extLst>
              <a:ext uri="{FF2B5EF4-FFF2-40B4-BE49-F238E27FC236}">
                <a16:creationId xmlns:a16="http://schemas.microsoft.com/office/drawing/2014/main" id="{FE66E052-3C4E-BC3F-5406-F57E24F9815D}"/>
              </a:ext>
            </a:extLst>
          </p:cNvPr>
          <p:cNvSpPr txBox="1"/>
          <p:nvPr/>
        </p:nvSpPr>
        <p:spPr>
          <a:xfrm>
            <a:off x="3583180"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2" name="ZoneTexte 21">
            <a:extLst>
              <a:ext uri="{FF2B5EF4-FFF2-40B4-BE49-F238E27FC236}">
                <a16:creationId xmlns:a16="http://schemas.microsoft.com/office/drawing/2014/main" id="{4D0A7273-0CDA-F85E-1A94-74618B08531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25" name="Rectangle : coins arrondis 24">
            <a:extLst>
              <a:ext uri="{FF2B5EF4-FFF2-40B4-BE49-F238E27FC236}">
                <a16:creationId xmlns:a16="http://schemas.microsoft.com/office/drawing/2014/main" id="{A17328AB-20A6-21B1-BDB0-DB247E8ABC32}"/>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D48F2FC4-DB39-AC39-C622-C2489BD8096E}"/>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Rectangle : coins arrondis 26">
            <a:extLst>
              <a:ext uri="{FF2B5EF4-FFF2-40B4-BE49-F238E27FC236}">
                <a16:creationId xmlns:a16="http://schemas.microsoft.com/office/drawing/2014/main" id="{16605CA8-0BC4-95DF-3CC6-D587F7406479}"/>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94232EEA-EF31-F56C-A025-2AEB6AD4C788}"/>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3" name="ZoneTexte 2">
            <a:extLst>
              <a:ext uri="{FF2B5EF4-FFF2-40B4-BE49-F238E27FC236}">
                <a16:creationId xmlns:a16="http://schemas.microsoft.com/office/drawing/2014/main" id="{8297EA45-A6D9-0069-05E1-0B94CA833ED7}"/>
              </a:ext>
            </a:extLst>
          </p:cNvPr>
          <p:cNvSpPr txBox="1"/>
          <p:nvPr/>
        </p:nvSpPr>
        <p:spPr>
          <a:xfrm>
            <a:off x="978989" y="3001082"/>
            <a:ext cx="7261501"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J’ai soufflé les bougies d’un seul coup. Ensuite, nous avons mangé de grandes parts de gâteau chacun. C’était très bon parce qu’il y avait du chocolat et de la crème.</a:t>
            </a:r>
          </a:p>
        </p:txBody>
      </p:sp>
    </p:spTree>
    <p:extLst>
      <p:ext uri="{BB962C8B-B14F-4D97-AF65-F5344CB8AC3E}">
        <p14:creationId xmlns:p14="http://schemas.microsoft.com/office/powerpoint/2010/main" val="722903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2E668-9D20-0799-EE38-A0550C509A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E44B57C-0FB2-5A44-72CB-28ED3AD63155}"/>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E44B57C-0FB2-5A44-72CB-28ED3AD631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1C8326A-AE97-99B7-A679-5D72384CF4D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1C8326A-AE97-99B7-A679-5D72384CF4D7}"/>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7E9B770F-3BC3-39D1-29DC-1C0A830D8EB5}"/>
              </a:ext>
            </a:extLst>
          </p:cNvPr>
          <p:cNvSpPr>
            <a:spLocks noGrp="1"/>
          </p:cNvSpPr>
          <p:nvPr>
            <p:ph type="title"/>
          </p:nvPr>
        </p:nvSpPr>
        <p:spPr>
          <a:xfrm>
            <a:off x="1692000" y="756000"/>
            <a:ext cx="6830230" cy="612000"/>
          </a:xfrm>
        </p:spPr>
        <p:txBody>
          <a:bodyPr>
            <a:normAutofit/>
          </a:bodyPr>
          <a:lstStyle/>
          <a:p>
            <a:r>
              <a:rPr lang="fr-FR" dirty="0">
                <a:solidFill>
                  <a:schemeClr val="tx1">
                    <a:lumMod val="65000"/>
                    <a:lumOff val="35000"/>
                  </a:schemeClr>
                </a:solidFill>
                <a:latin typeface="Dosis Medium" pitchFamily="2" charset="0"/>
              </a:rPr>
              <a:t>La question est : « Comment ? » Je cherche dans le texte une description. La réponse est : C’était très bon.</a:t>
            </a:r>
          </a:p>
        </p:txBody>
      </p:sp>
      <p:sp>
        <p:nvSpPr>
          <p:cNvPr id="5" name="ZoneTexte 4">
            <a:extLst>
              <a:ext uri="{FF2B5EF4-FFF2-40B4-BE49-F238E27FC236}">
                <a16:creationId xmlns:a16="http://schemas.microsoft.com/office/drawing/2014/main" id="{615C9F7C-F2A7-44C9-896F-C514C6F98B60}"/>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pic>
        <p:nvPicPr>
          <p:cNvPr id="7" name="Image 6">
            <a:extLst>
              <a:ext uri="{FF2B5EF4-FFF2-40B4-BE49-F238E27FC236}">
                <a16:creationId xmlns:a16="http://schemas.microsoft.com/office/drawing/2014/main" id="{EC9B338F-2BA5-0656-3C78-1BD26DD87DCA}"/>
              </a:ext>
            </a:extLst>
          </p:cNvPr>
          <p:cNvPicPr>
            <a:picLocks noChangeAspect="1"/>
          </p:cNvPicPr>
          <p:nvPr/>
        </p:nvPicPr>
        <p:blipFill>
          <a:blip r:embed="rId6"/>
          <a:stretch>
            <a:fillRect/>
          </a:stretch>
        </p:blipFill>
        <p:spPr>
          <a:xfrm>
            <a:off x="178063" y="515358"/>
            <a:ext cx="1152244" cy="1072989"/>
          </a:xfrm>
          <a:prstGeom prst="rect">
            <a:avLst/>
          </a:prstGeom>
        </p:spPr>
      </p:pic>
      <p:sp>
        <p:nvSpPr>
          <p:cNvPr id="3" name="Rectangle : coins arrondis 2">
            <a:extLst>
              <a:ext uri="{FF2B5EF4-FFF2-40B4-BE49-F238E27FC236}">
                <a16:creationId xmlns:a16="http://schemas.microsoft.com/office/drawing/2014/main" id="{A8D8623F-AF22-9E93-4A88-928AA9D8FA6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790548DE-5D7A-0701-82F1-87E25BD5F442}"/>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B90D7EE1-99F4-9C87-8967-A9AE58F30A7F}"/>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Rectangle : coins arrondis 9">
            <a:extLst>
              <a:ext uri="{FF2B5EF4-FFF2-40B4-BE49-F238E27FC236}">
                <a16:creationId xmlns:a16="http://schemas.microsoft.com/office/drawing/2014/main" id="{449687DC-1C8B-8B7D-52F2-0811FFF8A93B}"/>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7C2C9B3A-FDB0-EA10-BB90-29E9AFC413B4}"/>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AB4F3D89-5736-BF2B-4360-0AB24FB1B818}"/>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EB1E4EA4-6808-CA36-8669-E884944F5954}"/>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Ét</a:t>
            </a:r>
            <a:r>
              <a:rPr kumimoji="0" lang="fr-FR" sz="2000" b="1" i="0" u="none" strike="noStrike" kern="1200" cap="none" spc="0" normalizeH="0" baseline="0" noProof="0" dirty="0">
                <a:ln w="0"/>
                <a:solidFill>
                  <a:schemeClr val="bg1"/>
                </a:solidFill>
                <a:effectLst/>
                <a:uLnTx/>
                <a:uFillTx/>
                <a:latin typeface="Dosis" pitchFamily="2" charset="0"/>
              </a:rPr>
              <a: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ZoneTexte 13">
            <a:extLst>
              <a:ext uri="{FF2B5EF4-FFF2-40B4-BE49-F238E27FC236}">
                <a16:creationId xmlns:a16="http://schemas.microsoft.com/office/drawing/2014/main" id="{079BE5B5-A66F-6E1A-9516-67469B4213C6}"/>
              </a:ext>
            </a:extLst>
          </p:cNvPr>
          <p:cNvSpPr txBox="1"/>
          <p:nvPr/>
        </p:nvSpPr>
        <p:spPr>
          <a:xfrm>
            <a:off x="978989" y="3001082"/>
            <a:ext cx="7261501" cy="1685077"/>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J’ai soufflé les bougies d’un seul coup. Ensuite, nous avons mangé de grandes parts de gâteau chacun. </a:t>
            </a:r>
            <a:r>
              <a:rPr lang="fr-FR" sz="2400" dirty="0">
                <a:solidFill>
                  <a:srgbClr val="C00000"/>
                </a:solidFill>
                <a:latin typeface="Dosis SemiBold" pitchFamily="2" charset="0"/>
              </a:rPr>
              <a:t>C’était très bon</a:t>
            </a:r>
            <a:r>
              <a:rPr lang="fr-FR" sz="2400" dirty="0">
                <a:solidFill>
                  <a:srgbClr val="424D7B"/>
                </a:solidFill>
                <a:latin typeface="Dosis SemiBold" pitchFamily="2" charset="0"/>
              </a:rPr>
              <a:t> parce qu’il y avait du chocolat et de la crème.</a:t>
            </a:r>
          </a:p>
        </p:txBody>
      </p:sp>
      <p:sp>
        <p:nvSpPr>
          <p:cNvPr id="15" name="ZoneTexte 14">
            <a:extLst>
              <a:ext uri="{FF2B5EF4-FFF2-40B4-BE49-F238E27FC236}">
                <a16:creationId xmlns:a16="http://schemas.microsoft.com/office/drawing/2014/main" id="{E803BC23-16C8-CF1B-0D96-38235882AB43}"/>
              </a:ext>
            </a:extLst>
          </p:cNvPr>
          <p:cNvSpPr txBox="1"/>
          <p:nvPr/>
        </p:nvSpPr>
        <p:spPr>
          <a:xfrm>
            <a:off x="812802" y="2381389"/>
            <a:ext cx="7273088"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    </a:t>
            </a:r>
            <a:r>
              <a:rPr lang="fr-FR" sz="2400" b="1" dirty="0">
                <a:solidFill>
                  <a:srgbClr val="C00000"/>
                </a:solidFill>
                <a:latin typeface="Dosis SemiBold" pitchFamily="2" charset="0"/>
              </a:rPr>
              <a:t>Comment</a:t>
            </a:r>
            <a:r>
              <a:rPr lang="fr-FR" sz="2400" b="1" dirty="0">
                <a:solidFill>
                  <a:schemeClr val="accent1">
                    <a:lumMod val="50000"/>
                  </a:schemeClr>
                </a:solidFill>
                <a:latin typeface="Dosis SemiBold" pitchFamily="2" charset="0"/>
              </a:rPr>
              <a:t> était le gâteau ?</a:t>
            </a:r>
          </a:p>
        </p:txBody>
      </p:sp>
    </p:spTree>
    <p:extLst>
      <p:ext uri="{BB962C8B-B14F-4D97-AF65-F5344CB8AC3E}">
        <p14:creationId xmlns:p14="http://schemas.microsoft.com/office/powerpoint/2010/main" val="4159167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FAF9A-7FC0-9DA3-B488-CF9703A06F3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D21EFB9F-31BA-71AC-8FD5-C091415E6C56}"/>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D21EFB9F-31BA-71AC-8FD5-C091415E6C5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BEE6D0F-EE87-F75B-655A-81A5F1CC5D7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BEE6D0F-EE87-F75B-655A-81A5F1CC5D7A}"/>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D7A966D5-8948-DAAD-7EFB-555DC7A2EC25}"/>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D84EA90E-5A5E-365C-087D-3E15ECBDA34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F31DF09-A3C8-77D2-B649-57E280A4DAAA}"/>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F31DF09-A3C8-77D2-B649-57E280A4DAAA}"/>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8C1125E-7E9C-80EB-FD2D-005B4876C2B5}"/>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8C1125E-7E9C-80EB-FD2D-005B4876C2B5}"/>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8E09ABFC-4350-029D-D456-EEB27FD4E223}"/>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94474B6-ECE3-7206-D2DB-405F4E939E4D}"/>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Ét</a:t>
            </a:r>
            <a:r>
              <a:rPr kumimoji="0" lang="fr-FR" sz="2000" b="1" i="0" u="none" strike="noStrike" kern="1200" cap="none" spc="0" normalizeH="0" baseline="0" noProof="0" dirty="0">
                <a:ln w="0"/>
                <a:solidFill>
                  <a:schemeClr val="bg1">
                    <a:lumMod val="95000"/>
                  </a:schemeClr>
                </a:solidFill>
                <a:effectLst/>
                <a:uLnTx/>
                <a:uFillTx/>
                <a:latin typeface="Dosis" pitchFamily="2" charset="0"/>
              </a:rPr>
              <a: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AA068326-B118-36AF-2A22-CA3BE24E7545}"/>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9" name="Rectangle : coins arrondis 8">
            <a:extLst>
              <a:ext uri="{FF2B5EF4-FFF2-40B4-BE49-F238E27FC236}">
                <a16:creationId xmlns:a16="http://schemas.microsoft.com/office/drawing/2014/main" id="{566A193C-B876-179D-CFF1-31C4EC6769B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91B66E19-B553-42E1-E89A-CD757BEAEE1A}"/>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6B14365-3FD5-D087-52BD-C4017916FA2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14E6CA1B-041B-5B6F-EA82-39BF7A359248}"/>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631ED274-7D9A-E5E5-7261-A310C1939389}"/>
              </a:ext>
            </a:extLst>
          </p:cNvPr>
          <p:cNvSpPr txBox="1"/>
          <p:nvPr/>
        </p:nvSpPr>
        <p:spPr>
          <a:xfrm>
            <a:off x="1227905" y="2602717"/>
            <a:ext cx="6840000" cy="3347070"/>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Après, on m’a offert des cadeaux. J’ai dit « Merci beaucoup ! », puis j’ai ouvert les paquets. J’ai reçu un livre sur les dinosaures, un joli pull avec un dessin de singes et des babouches rouges. </a:t>
            </a:r>
          </a:p>
          <a:p>
            <a:pPr algn="just" defTabSz="457200">
              <a:lnSpc>
                <a:spcPct val="150000"/>
              </a:lnSpc>
            </a:pPr>
            <a:r>
              <a:rPr lang="fr-FR" sz="2400" dirty="0">
                <a:solidFill>
                  <a:srgbClr val="424D7B"/>
                </a:solidFill>
                <a:latin typeface="Dosis SemiBold" pitchFamily="2" charset="0"/>
              </a:rPr>
              <a:t>On s’est beaucoup amusé et j’ai été très heureuse. C’était un extraordinaire anniversaire ! </a:t>
            </a:r>
          </a:p>
        </p:txBody>
      </p:sp>
    </p:spTree>
    <p:extLst>
      <p:ext uri="{BB962C8B-B14F-4D97-AF65-F5344CB8AC3E}">
        <p14:creationId xmlns:p14="http://schemas.microsoft.com/office/powerpoint/2010/main" val="163156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5329D-E117-9C71-B05F-C5F1510896C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C3AC2E9E-F56F-C79E-5831-1C2787948BC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C3AC2E9E-F56F-C79E-5831-1C2787948B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2BE93578-C38A-87D8-0457-41A7F2C1AABB}"/>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2BE93578-C38A-87D8-0457-41A7F2C1AABB}"/>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FD07CAA5-19EB-C010-E9F1-E449D6E3AC50}"/>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133E69FD-03A4-A8FC-5F5C-7C6544307F5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7F9744DA-750D-2262-6009-165C2BBA13C6}"/>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7F9744DA-750D-2262-6009-165C2BBA13C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07BA0F66-E40D-2880-4CB2-2C0E24025A20}"/>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07BA0F66-E40D-2880-4CB2-2C0E24025A20}"/>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14F76E61-9645-C40D-D38F-978C09D43867}"/>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C7685025-D78C-7FF6-0BD1-4BE2485BA76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0B924772-1489-0868-A528-B0C764E94D56}"/>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ZoneTexte 9">
            <a:extLst>
              <a:ext uri="{FF2B5EF4-FFF2-40B4-BE49-F238E27FC236}">
                <a16:creationId xmlns:a16="http://schemas.microsoft.com/office/drawing/2014/main" id="{35D2B7C3-8129-5A0E-F70C-95862453A471}"/>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0DA76441-4B1F-9C55-0F18-D32BF3C269AC}"/>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6FFB5B7-1C2F-97E9-63E2-2DCE681DAF4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3" name="Image 12">
            <a:extLst>
              <a:ext uri="{FF2B5EF4-FFF2-40B4-BE49-F238E27FC236}">
                <a16:creationId xmlns:a16="http://schemas.microsoft.com/office/drawing/2014/main" id="{361E7447-2582-C787-487E-EC68224E0C37}"/>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17257F6C-2CF1-F8C6-BF25-396113EB8029}"/>
              </a:ext>
            </a:extLst>
          </p:cNvPr>
          <p:cNvSpPr txBox="1"/>
          <p:nvPr/>
        </p:nvSpPr>
        <p:spPr>
          <a:xfrm>
            <a:off x="1227905" y="2602717"/>
            <a:ext cx="6840000" cy="3347070"/>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Après, on m’a offert des cadeaux. J’ai dit « Merci beaucoup ! », puis j’ai ouvert les paquets. J’ai reçu un livre sur les dinosaures, un joli pull avec un dessin de singes et des babouches rouges. </a:t>
            </a:r>
          </a:p>
          <a:p>
            <a:pPr algn="just" defTabSz="457200">
              <a:lnSpc>
                <a:spcPct val="150000"/>
              </a:lnSpc>
            </a:pPr>
            <a:r>
              <a:rPr lang="fr-FR" sz="2400" dirty="0">
                <a:solidFill>
                  <a:srgbClr val="424D7B"/>
                </a:solidFill>
                <a:latin typeface="Dosis SemiBold" pitchFamily="2" charset="0"/>
              </a:rPr>
              <a:t>On s’est beaucoup amusé et j’ai été très heureuse. C’était un extraordinaire anniversaire ! </a:t>
            </a:r>
          </a:p>
        </p:txBody>
      </p:sp>
    </p:spTree>
    <p:extLst>
      <p:ext uri="{BB962C8B-B14F-4D97-AF65-F5344CB8AC3E}">
        <p14:creationId xmlns:p14="http://schemas.microsoft.com/office/powerpoint/2010/main" val="200732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4CA3B-9961-77D8-173C-E124A2CC4A3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C4625B6-9A7E-E53D-6AC2-A498D5E95183}"/>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C4625B6-9A7E-E53D-6AC2-A498D5E9518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EBECAE48-45D3-26C8-BAA9-EED978EA8D2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EBECAE48-45D3-26C8-BAA9-EED978EA8D2A}"/>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9252AAD3-6371-D874-50AA-F965424E124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5676551E-588C-6C73-40BA-69742E57755F}"/>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5676551E-588C-6C73-40BA-69742E57755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5D20094D-4237-D32B-5482-877AFFB23B3A}"/>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5D20094D-4237-D32B-5482-877AFFB23B3A}"/>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44F8D82D-896F-8B70-163E-4C18106C3E44}"/>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7" name="Rectangle : coins arrondis 6">
            <a:extLst>
              <a:ext uri="{FF2B5EF4-FFF2-40B4-BE49-F238E27FC236}">
                <a16:creationId xmlns:a16="http://schemas.microsoft.com/office/drawing/2014/main" id="{D6EB8BF7-8C48-DE1F-6A2A-7ADD3B43CE00}"/>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AF2B20DA-58C6-B492-A546-FA3DE7F90C5C}"/>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F3784E6D-FD30-FB41-FA64-8819AD553C3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Rectangle : coins arrondis 9">
            <a:extLst>
              <a:ext uri="{FF2B5EF4-FFF2-40B4-BE49-F238E27FC236}">
                <a16:creationId xmlns:a16="http://schemas.microsoft.com/office/drawing/2014/main" id="{DFCEC048-3FF3-5FA5-C94C-0484D22DA00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888B7D98-0733-5029-7D11-906CED9F6D38}"/>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BCFC23D3-C195-9CD6-41A1-366453F2BF2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4052CF78-3CA5-03BC-EF4E-81650EE0F9A7}"/>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6" name="ZoneTexte 5">
            <a:extLst>
              <a:ext uri="{FF2B5EF4-FFF2-40B4-BE49-F238E27FC236}">
                <a16:creationId xmlns:a16="http://schemas.microsoft.com/office/drawing/2014/main" id="{62348007-BB0D-7EC3-4A54-0CCED805DE37}"/>
              </a:ext>
            </a:extLst>
          </p:cNvPr>
          <p:cNvSpPr txBox="1"/>
          <p:nvPr/>
        </p:nvSpPr>
        <p:spPr>
          <a:xfrm>
            <a:off x="1073759" y="2282251"/>
            <a:ext cx="6996482"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Quels cadeaux Alia a-t-elle reçus ?</a:t>
            </a:r>
          </a:p>
        </p:txBody>
      </p:sp>
      <p:sp>
        <p:nvSpPr>
          <p:cNvPr id="16" name="ZoneTexte 15">
            <a:extLst>
              <a:ext uri="{FF2B5EF4-FFF2-40B4-BE49-F238E27FC236}">
                <a16:creationId xmlns:a16="http://schemas.microsoft.com/office/drawing/2014/main" id="{F84EDD46-B14A-7FCE-84EA-66CE654CCCA9}"/>
              </a:ext>
            </a:extLst>
          </p:cNvPr>
          <p:cNvSpPr txBox="1"/>
          <p:nvPr/>
        </p:nvSpPr>
        <p:spPr>
          <a:xfrm>
            <a:off x="771181" y="2899599"/>
            <a:ext cx="7760819" cy="2793072"/>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Après, on m’a offert des cadeaux. J’ai dit « Merci beaucoup ! », puis j’ai ouvert les paquets. J’ai reçu un livre sur les dinosaures, un joli pull avec un dessin de singes et des babouches rouges. </a:t>
            </a:r>
          </a:p>
          <a:p>
            <a:pPr algn="just" defTabSz="457200">
              <a:lnSpc>
                <a:spcPct val="150000"/>
              </a:lnSpc>
            </a:pPr>
            <a:r>
              <a:rPr lang="fr-FR" sz="2400" dirty="0">
                <a:solidFill>
                  <a:srgbClr val="424D7B"/>
                </a:solidFill>
                <a:latin typeface="Dosis SemiBold" pitchFamily="2" charset="0"/>
              </a:rPr>
              <a:t>On s’est beaucoup amusé et j’ai été très heureuse. C’était un extraordinaire anniversaire ! </a:t>
            </a:r>
          </a:p>
        </p:txBody>
      </p:sp>
    </p:spTree>
    <p:extLst>
      <p:ext uri="{BB962C8B-B14F-4D97-AF65-F5344CB8AC3E}">
        <p14:creationId xmlns:p14="http://schemas.microsoft.com/office/powerpoint/2010/main" val="3796889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73528-9F9B-4D24-2D5A-9EEBB78C69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95D223-EF77-AC87-ECC9-D78C502E259C}"/>
              </a:ext>
            </a:extLst>
          </p:cNvPr>
          <p:cNvSpPr>
            <a:spLocks noGrp="1"/>
          </p:cNvSpPr>
          <p:nvPr>
            <p:ph type="title"/>
          </p:nvPr>
        </p:nvSpPr>
        <p:spPr>
          <a:xfrm>
            <a:off x="1615229" y="763515"/>
            <a:ext cx="6991564" cy="612000"/>
          </a:xfrm>
        </p:spPr>
        <p:txBody>
          <a:bodyPr>
            <a:normAutofit fontScale="90000"/>
          </a:bodyPr>
          <a:lstStyle/>
          <a:p>
            <a:r>
              <a:rPr lang="fr-FR" dirty="0">
                <a:solidFill>
                  <a:schemeClr val="tx1">
                    <a:lumMod val="65000"/>
                    <a:lumOff val="35000"/>
                  </a:schemeClr>
                </a:solidFill>
                <a:latin typeface="Dosis Medium" pitchFamily="2" charset="0"/>
              </a:rPr>
              <a:t>La question est : « Quels cadeaux ? ». Je cherche dans le texte des cadeaux. La réponse est : Elle a reçu un livre sur les dinosaures, un joli pull avec un dessin de singes et des babouches rouges. </a:t>
            </a:r>
          </a:p>
        </p:txBody>
      </p:sp>
      <p:sp>
        <p:nvSpPr>
          <p:cNvPr id="6" name="Rectangle : coins arrondis 5">
            <a:extLst>
              <a:ext uri="{FF2B5EF4-FFF2-40B4-BE49-F238E27FC236}">
                <a16:creationId xmlns:a16="http://schemas.microsoft.com/office/drawing/2014/main" id="{A6AB1519-0C1D-7E1B-2089-26A95247284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1F8F8F3B-42FE-D805-1D4B-DBEB01ADDF2C}"/>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8C69EB62-7BE8-2830-86FF-6D4092FCFB09}"/>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9" name="Rectangle : coins arrondis 8">
            <a:extLst>
              <a:ext uri="{FF2B5EF4-FFF2-40B4-BE49-F238E27FC236}">
                <a16:creationId xmlns:a16="http://schemas.microsoft.com/office/drawing/2014/main" id="{1CAA678D-C773-F027-7DBC-0236D5D3DEC1}"/>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AD4FD697-92B3-57F8-A47A-4147528EEDC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D007F49-195D-72CD-E691-FF382DD6952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9B85EE2-BCA3-DC1C-6620-EDC0D658E64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0E719BC-8F07-57CF-86E2-046A2266FE50}"/>
              </a:ext>
            </a:extLst>
          </p:cNvPr>
          <p:cNvPicPr>
            <a:picLocks noChangeAspect="1"/>
          </p:cNvPicPr>
          <p:nvPr/>
        </p:nvPicPr>
        <p:blipFill>
          <a:blip r:embed="rId2"/>
          <a:stretch>
            <a:fillRect/>
          </a:stretch>
        </p:blipFill>
        <p:spPr>
          <a:xfrm>
            <a:off x="178063" y="515358"/>
            <a:ext cx="1152244" cy="1072989"/>
          </a:xfrm>
          <a:prstGeom prst="rect">
            <a:avLst/>
          </a:prstGeom>
        </p:spPr>
      </p:pic>
      <p:sp>
        <p:nvSpPr>
          <p:cNvPr id="5" name="ZoneTexte 4">
            <a:extLst>
              <a:ext uri="{FF2B5EF4-FFF2-40B4-BE49-F238E27FC236}">
                <a16:creationId xmlns:a16="http://schemas.microsoft.com/office/drawing/2014/main" id="{1FD953E3-CFBC-A540-C516-EA2605CB0498}"/>
              </a:ext>
            </a:extLst>
          </p:cNvPr>
          <p:cNvSpPr txBox="1"/>
          <p:nvPr/>
        </p:nvSpPr>
        <p:spPr>
          <a:xfrm>
            <a:off x="1073759" y="2282251"/>
            <a:ext cx="6996482"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a:t>
            </a:r>
            <a:r>
              <a:rPr lang="fr-FR" sz="2400" b="1" dirty="0">
                <a:solidFill>
                  <a:srgbClr val="C00000"/>
                </a:solidFill>
                <a:latin typeface="Dosis SemiBold" pitchFamily="2" charset="0"/>
              </a:rPr>
              <a:t>Quels cadeaux </a:t>
            </a:r>
            <a:r>
              <a:rPr lang="fr-FR" sz="2400" b="1" dirty="0">
                <a:solidFill>
                  <a:schemeClr val="accent1">
                    <a:lumMod val="50000"/>
                  </a:schemeClr>
                </a:solidFill>
                <a:latin typeface="Dosis SemiBold" pitchFamily="2" charset="0"/>
              </a:rPr>
              <a:t>Alia a-t-elle reçus ?</a:t>
            </a:r>
          </a:p>
        </p:txBody>
      </p:sp>
      <p:sp>
        <p:nvSpPr>
          <p:cNvPr id="13" name="ZoneTexte 12">
            <a:extLst>
              <a:ext uri="{FF2B5EF4-FFF2-40B4-BE49-F238E27FC236}">
                <a16:creationId xmlns:a16="http://schemas.microsoft.com/office/drawing/2014/main" id="{FB6352F0-E33F-DABE-1864-73D1F7517702}"/>
              </a:ext>
            </a:extLst>
          </p:cNvPr>
          <p:cNvSpPr txBox="1"/>
          <p:nvPr/>
        </p:nvSpPr>
        <p:spPr>
          <a:xfrm>
            <a:off x="771181" y="2899599"/>
            <a:ext cx="7760819" cy="2793072"/>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Après, on m’a offert des cadeaux. J’ai dit « Merci beaucoup ! », puis j’ai ouvert les paquets. </a:t>
            </a:r>
            <a:r>
              <a:rPr lang="fr-FR" sz="2400" dirty="0">
                <a:solidFill>
                  <a:srgbClr val="C00000"/>
                </a:solidFill>
                <a:latin typeface="Dosis SemiBold" pitchFamily="2" charset="0"/>
              </a:rPr>
              <a:t>J’ai reçu un livre sur les dinosaures, un joli pull avec un dessin de singes et des babouches rouges. </a:t>
            </a:r>
          </a:p>
          <a:p>
            <a:pPr algn="just" defTabSz="457200">
              <a:lnSpc>
                <a:spcPct val="150000"/>
              </a:lnSpc>
            </a:pPr>
            <a:r>
              <a:rPr lang="fr-FR" sz="2400" dirty="0">
                <a:solidFill>
                  <a:srgbClr val="424D7B"/>
                </a:solidFill>
                <a:latin typeface="Dosis SemiBold" pitchFamily="2" charset="0"/>
              </a:rPr>
              <a:t>On s’est beaucoup amusé et j’ai été très heureuse. C’était un extraordinaire anniversaire ! </a:t>
            </a:r>
          </a:p>
        </p:txBody>
      </p:sp>
    </p:spTree>
    <p:extLst>
      <p:ext uri="{BB962C8B-B14F-4D97-AF65-F5344CB8AC3E}">
        <p14:creationId xmlns:p14="http://schemas.microsoft.com/office/powerpoint/2010/main" val="15165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AC17-7A7E-79B4-1347-BB211F439C6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ECBE6AE4-DF3F-3BC8-3221-E1676FCF89ED}"/>
              </a:ext>
            </a:extLst>
          </p:cNvPr>
          <p:cNvSpPr>
            <a:spLocks noGrp="1"/>
          </p:cNvSpPr>
          <p:nvPr>
            <p:ph type="title"/>
          </p:nvPr>
        </p:nvSpPr>
        <p:spPr>
          <a:xfrm>
            <a:off x="1558077" y="791168"/>
            <a:ext cx="7229100" cy="612000"/>
          </a:xfrm>
        </p:spPr>
        <p:txBody>
          <a:bodyPr>
            <a:noAutofit/>
          </a:bodyPr>
          <a:lstStyle/>
          <a:p>
            <a:r>
              <a:rPr lang="fr-FR" dirty="0">
                <a:solidFill>
                  <a:schemeClr val="tx1">
                    <a:lumMod val="65000"/>
                    <a:lumOff val="35000"/>
                  </a:schemeClr>
                </a:solidFill>
                <a:latin typeface="Dosis Medium" pitchFamily="2" charset="0"/>
              </a:rPr>
              <a:t>Prenez vos livrets à la page 104. Relisez le texte en silence pour le comprendre. Si vous ne comprenez pas un mot, demandez à votre voisin ou levez la main pour que je vous aide.</a:t>
            </a:r>
          </a:p>
        </p:txBody>
      </p:sp>
      <p:pic>
        <p:nvPicPr>
          <p:cNvPr id="2" name="Image 1">
            <a:extLst>
              <a:ext uri="{FF2B5EF4-FFF2-40B4-BE49-F238E27FC236}">
                <a16:creationId xmlns:a16="http://schemas.microsoft.com/office/drawing/2014/main" id="{B269EC9C-D706-2FC1-000A-0E90BED9D398}"/>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3" name="Image 2">
            <a:extLst>
              <a:ext uri="{FF2B5EF4-FFF2-40B4-BE49-F238E27FC236}">
                <a16:creationId xmlns:a16="http://schemas.microsoft.com/office/drawing/2014/main" id="{4E735FC2-B9F0-DAED-BB00-E9D58908E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8162" y="1877912"/>
            <a:ext cx="2995380" cy="4594498"/>
          </a:xfrm>
          <a:prstGeom prst="rect">
            <a:avLst/>
          </a:prstGeom>
        </p:spPr>
      </p:pic>
      <p:sp>
        <p:nvSpPr>
          <p:cNvPr id="4" name="Rectangle : coins arrondis 3">
            <a:extLst>
              <a:ext uri="{FF2B5EF4-FFF2-40B4-BE49-F238E27FC236}">
                <a16:creationId xmlns:a16="http://schemas.microsoft.com/office/drawing/2014/main" id="{823D23AE-3AE3-8E89-9142-0EA6B569AC9C}"/>
              </a:ext>
            </a:extLst>
          </p:cNvPr>
          <p:cNvSpPr/>
          <p:nvPr/>
        </p:nvSpPr>
        <p:spPr>
          <a:xfrm>
            <a:off x="3282132" y="2684180"/>
            <a:ext cx="2767440" cy="132494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65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326F116-0B3B-22A7-E59B-9844B25FE91E}"/>
              </a:ext>
            </a:extLst>
          </p:cNvPr>
          <p:cNvPicPr>
            <a:picLocks noChangeAspect="1"/>
          </p:cNvPicPr>
          <p:nvPr/>
        </p:nvPicPr>
        <p:blipFill>
          <a:blip r:embed="rId2"/>
          <a:srcRect l="1542" t="8381" r="3284" b="18195"/>
          <a:stretch>
            <a:fillRect/>
          </a:stretch>
        </p:blipFill>
        <p:spPr>
          <a:xfrm>
            <a:off x="1424715" y="5007713"/>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Comprendre un texte.</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129049" y="2559689"/>
            <a:ext cx="5439747" cy="756000"/>
          </a:xfrm>
        </p:spPr>
        <p:txBody>
          <a:bodyPr/>
          <a:lstStyle/>
          <a:p>
            <a:r>
              <a:rPr lang="fr-FR" dirty="0"/>
              <a:t>Prendre la parole pour parler de ce qu’on a fait en classe, de l’endroit où on était le weekend dernier, de ce qu’on a fait et ce qu’on a vu et de l’anniversaire ou la fête.</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201410" y="5133855"/>
            <a:ext cx="1188146" cy="338554"/>
          </a:xfrm>
          <a:prstGeom prst="rect">
            <a:avLst/>
          </a:prstGeom>
          <a:noFill/>
        </p:spPr>
        <p:txBody>
          <a:bodyPr wrap="none" rtlCol="0">
            <a:spAutoFit/>
          </a:bodyPr>
          <a:lstStyle/>
          <a:p>
            <a:r>
              <a:rPr lang="fr-MA" sz="1600" dirty="0">
                <a:solidFill>
                  <a:srgbClr val="424D7B"/>
                </a:solidFill>
                <a:latin typeface="Dosis ExtraBold" pitchFamily="2" charset="0"/>
              </a:rPr>
              <a:t>3.  Écriture  </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Écrire des phrases.</a:t>
            </a:r>
          </a:p>
        </p:txBody>
      </p:sp>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5</a:t>
            </a:r>
          </a:p>
        </p:txBody>
      </p:sp>
      <p:grpSp>
        <p:nvGrpSpPr>
          <p:cNvPr id="2" name="Groupe 1">
            <a:extLst>
              <a:ext uri="{FF2B5EF4-FFF2-40B4-BE49-F238E27FC236}">
                <a16:creationId xmlns:a16="http://schemas.microsoft.com/office/drawing/2014/main" id="{DC02BC1B-704A-1658-BE6D-9546A24FFD97}"/>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3F08BF98-F3A9-6079-526A-A06775282D9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47FDDCF9-C46D-908A-6E90-9FDCCB10A9F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2A238CFC-3237-6DAC-90A7-D2BA4E68F16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sp>
        <p:nvSpPr>
          <p:cNvPr id="4" name="Titre 1">
            <a:extLst>
              <a:ext uri="{FF2B5EF4-FFF2-40B4-BE49-F238E27FC236}">
                <a16:creationId xmlns:a16="http://schemas.microsoft.com/office/drawing/2014/main" id="{D90BECDA-7FF6-2297-9B6F-D68831D215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l’écriture.  Prenez vos cahiers.</a:t>
            </a:r>
          </a:p>
        </p:txBody>
      </p:sp>
      <p:pic>
        <p:nvPicPr>
          <p:cNvPr id="6" name="Image 5">
            <a:extLst>
              <a:ext uri="{FF2B5EF4-FFF2-40B4-BE49-F238E27FC236}">
                <a16:creationId xmlns:a16="http://schemas.microsoft.com/office/drawing/2014/main" id="{ED89BBAC-7A06-3409-EC30-D28A328722E1}"/>
              </a:ext>
            </a:extLst>
          </p:cNvPr>
          <p:cNvPicPr>
            <a:picLocks noChangeAspect="1"/>
          </p:cNvPicPr>
          <p:nvPr/>
        </p:nvPicPr>
        <p:blipFill>
          <a:blip r:embed="rId8">
            <a:clrChange>
              <a:clrFrom>
                <a:srgbClr val="EAE8E4"/>
              </a:clrFrom>
              <a:clrTo>
                <a:srgbClr val="EAE8E4">
                  <a:alpha val="0"/>
                </a:srgbClr>
              </a:clrTo>
            </a:clrChange>
          </a:blip>
          <a:srcRect l="4527" t="16702" r="3992" b="15930"/>
          <a:stretch>
            <a:fillRect/>
          </a:stretch>
        </p:blipFill>
        <p:spPr>
          <a:xfrm>
            <a:off x="2696718" y="2405074"/>
            <a:ext cx="3750563" cy="2761966"/>
          </a:xfrm>
          <a:prstGeom prst="roundRect">
            <a:avLst>
              <a:gd name="adj" fmla="val 6988"/>
            </a:avLst>
          </a:prstGeom>
        </p:spPr>
      </p:pic>
      <p:pic>
        <p:nvPicPr>
          <p:cNvPr id="7" name="Image 6">
            <a:extLst>
              <a:ext uri="{FF2B5EF4-FFF2-40B4-BE49-F238E27FC236}">
                <a16:creationId xmlns:a16="http://schemas.microsoft.com/office/drawing/2014/main" id="{C03A3A46-15FE-AD54-170D-AF0E429487F3}"/>
              </a:ext>
            </a:extLst>
          </p:cNvPr>
          <p:cNvPicPr>
            <a:picLocks noChangeAspect="1"/>
          </p:cNvPicPr>
          <p:nvPr/>
        </p:nvPicPr>
        <p:blipFill>
          <a:blip r:embed="rId9"/>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43568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2B60-9B95-EE19-E53F-4C42148CF7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3468B42-77AA-7E60-040D-86FD419EB05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FFDBE50-029F-83F9-315D-7F9DC9B738F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C591B86B-5AE3-6C48-E7F8-4130E14EC6D4}"/>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935F64DC-D814-866A-CB2C-D43292056FB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et observez ces phrases. Vous allez les écrire après. Tenez-vous prêts.  </a:t>
            </a:r>
          </a:p>
        </p:txBody>
      </p:sp>
      <p:sp>
        <p:nvSpPr>
          <p:cNvPr id="3" name="ZoneTexte 2">
            <a:extLst>
              <a:ext uri="{FF2B5EF4-FFF2-40B4-BE49-F238E27FC236}">
                <a16:creationId xmlns:a16="http://schemas.microsoft.com/office/drawing/2014/main" id="{6E712A35-0E84-0EFE-C94C-B39FC14F3D68}"/>
              </a:ext>
            </a:extLst>
          </p:cNvPr>
          <p:cNvSpPr txBox="1"/>
          <p:nvPr/>
        </p:nvSpPr>
        <p:spPr>
          <a:xfrm>
            <a:off x="724699" y="2647055"/>
            <a:ext cx="7812173" cy="1650452"/>
          </a:xfrm>
          <a:prstGeom prst="rect">
            <a:avLst/>
          </a:prstGeom>
          <a:noFill/>
        </p:spPr>
        <p:txBody>
          <a:bodyPr wrap="square">
            <a:spAutoFit/>
          </a:bodyPr>
          <a:lstStyle/>
          <a:p>
            <a:pPr algn="just">
              <a:lnSpc>
                <a:spcPct val="150000"/>
              </a:lnSpc>
            </a:pPr>
            <a:r>
              <a:rPr lang="fr-FR" sz="3600" b="1" dirty="0">
                <a:solidFill>
                  <a:srgbClr val="565F88"/>
                </a:solidFill>
                <a:latin typeface="Dosis SemiBold" pitchFamily="2" charset="0"/>
              </a:rPr>
              <a:t>Mon anniversaire était amusant.</a:t>
            </a:r>
          </a:p>
          <a:p>
            <a:pPr algn="just">
              <a:lnSpc>
                <a:spcPct val="150000"/>
              </a:lnSpc>
            </a:pPr>
            <a:r>
              <a:rPr lang="fr-FR" sz="3600" b="1" dirty="0">
                <a:solidFill>
                  <a:srgbClr val="565F88"/>
                </a:solidFill>
                <a:latin typeface="Dosis SemiBold" pitchFamily="2" charset="0"/>
              </a:rPr>
              <a:t>J’ai reçu un pull et un robot. </a:t>
            </a:r>
          </a:p>
        </p:txBody>
      </p:sp>
    </p:spTree>
    <p:extLst>
      <p:ext uri="{BB962C8B-B14F-4D97-AF65-F5344CB8AC3E}">
        <p14:creationId xmlns:p14="http://schemas.microsoft.com/office/powerpoint/2010/main" val="2961007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66CAD28F-2527-C269-ECB0-0FDE98A4C6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E209BCFC-F941-DAC2-EF27-38F72ADEC24A}"/>
              </a:ext>
            </a:extLst>
          </p:cNvPr>
          <p:cNvPicPr>
            <a:picLocks noChangeAspect="1"/>
          </p:cNvPicPr>
          <p:nvPr/>
        </p:nvPicPr>
        <p:blipFill>
          <a:blip r:embed="rId10"/>
          <a:stretch>
            <a:fillRect/>
          </a:stretch>
        </p:blipFill>
        <p:spPr>
          <a:xfrm>
            <a:off x="2289208" y="1907139"/>
            <a:ext cx="4565583" cy="3043722"/>
          </a:xfrm>
          <a:prstGeom prst="rect">
            <a:avLst/>
          </a:prstGeom>
        </p:spPr>
      </p:pic>
      <p:pic>
        <p:nvPicPr>
          <p:cNvPr id="2" name="Dictée N4 SEM4 S5">
            <a:hlinkClick r:id="" action="ppaction://media"/>
            <a:extLst>
              <a:ext uri="{FF2B5EF4-FFF2-40B4-BE49-F238E27FC236}">
                <a16:creationId xmlns:a16="http://schemas.microsoft.com/office/drawing/2014/main" id="{4EA19FC4-A05F-58E2-F10A-9B1AF0C671B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9" y="926269"/>
            <a:ext cx="271462" cy="271462"/>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98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9E8D-B7BD-7B41-CE79-4327B4A1710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6D33D1B0-6A99-D4E9-D220-2C210189F6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D33D1B0-6A99-D4E9-D220-2C210189F664}"/>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8EACB0E-65CF-160B-A779-563E83C5EFA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8EACB0E-65CF-160B-A779-563E83C5EFA5}"/>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892242CF-7AC6-BFE1-9038-CF0A587C9DA7}"/>
              </a:ext>
            </a:extLst>
          </p:cNvPr>
          <p:cNvSpPr>
            <a:spLocks noGrp="1"/>
          </p:cNvSpPr>
          <p:nvPr>
            <p:ph type="title"/>
          </p:nvPr>
        </p:nvSpPr>
        <p:spPr>
          <a:xfrm>
            <a:off x="1692000" y="766873"/>
            <a:ext cx="6840000" cy="612000"/>
          </a:xfrm>
        </p:spPr>
        <p:txBody>
          <a:bodyPr/>
          <a:lstStyle/>
          <a:p>
            <a:r>
              <a:rPr lang="fr-FR" i="1" dirty="0">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2769F9C7-7E16-5019-F0E6-36D2C62B93EE}"/>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A7B6475B-CDF8-0DAC-629E-C0AC69ADFF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AAA3B510-E381-60B8-6F3B-4470CFD713B4}"/>
              </a:ext>
            </a:extLst>
          </p:cNvPr>
          <p:cNvPicPr>
            <a:picLocks noChangeAspect="1"/>
          </p:cNvPicPr>
          <p:nvPr/>
        </p:nvPicPr>
        <p:blipFill>
          <a:blip r:embed="rId10"/>
          <a:stretch>
            <a:fillRect/>
          </a:stretch>
        </p:blipFill>
        <p:spPr>
          <a:xfrm>
            <a:off x="2289208" y="2286000"/>
            <a:ext cx="4565583" cy="3043722"/>
          </a:xfrm>
          <a:prstGeom prst="rect">
            <a:avLst/>
          </a:prstGeom>
        </p:spPr>
      </p:pic>
      <p:pic>
        <p:nvPicPr>
          <p:cNvPr id="2" name="Dictée N4 SEM4 S5">
            <a:hlinkClick r:id="" action="ppaction://media"/>
            <a:extLst>
              <a:ext uri="{FF2B5EF4-FFF2-40B4-BE49-F238E27FC236}">
                <a16:creationId xmlns:a16="http://schemas.microsoft.com/office/drawing/2014/main" id="{83DD1888-2F4C-99B5-7DA2-1EA6EFE78C4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9" y="926269"/>
            <a:ext cx="271462" cy="271462"/>
          </a:xfrm>
          <a:prstGeom prst="rect">
            <a:avLst/>
          </a:prstGeom>
        </p:spPr>
      </p:pic>
    </p:spTree>
    <p:extLst>
      <p:ext uri="{BB962C8B-B14F-4D97-AF65-F5344CB8AC3E}">
        <p14:creationId xmlns:p14="http://schemas.microsoft.com/office/powerpoint/2010/main" val="231089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98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a:t>
            </a:r>
          </a:p>
        </p:txBody>
      </p:sp>
      <p:pic>
        <p:nvPicPr>
          <p:cNvPr id="7" name="Image 6">
            <a:extLst>
              <a:ext uri="{FF2B5EF4-FFF2-40B4-BE49-F238E27FC236}">
                <a16:creationId xmlns:a16="http://schemas.microsoft.com/office/drawing/2014/main" id="{08C85D25-2E76-BBC1-68A1-8C391FE2F2CD}"/>
              </a:ext>
            </a:extLst>
          </p:cNvPr>
          <p:cNvPicPr>
            <a:picLocks noChangeAspect="1"/>
          </p:cNvPicPr>
          <p:nvPr/>
        </p:nvPicPr>
        <p:blipFill>
          <a:blip r:embed="rId7"/>
          <a:stretch>
            <a:fillRect/>
          </a:stretch>
        </p:blipFill>
        <p:spPr>
          <a:xfrm>
            <a:off x="972305" y="2225474"/>
            <a:ext cx="7559695" cy="2682472"/>
          </a:xfrm>
          <a:prstGeom prst="rect">
            <a:avLst/>
          </a:prstGeom>
        </p:spPr>
      </p:pic>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4F53-348A-881C-A3A1-F1FF5A4DD27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170AA31-1878-19D4-A94B-B87BACFCE0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9FA97A32-2CF8-FE46-DA6A-E53255679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75B7399F-6262-B923-EA49-510D48E5DA97}"/>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093E587-CAA5-81B8-36BD-02A97DC177F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écrivez sur vos cahiers une phrase correcte avec les deux mots suivants. </a:t>
            </a:r>
          </a:p>
        </p:txBody>
      </p:sp>
      <p:sp>
        <p:nvSpPr>
          <p:cNvPr id="4" name="ZoneTexte 3">
            <a:extLst>
              <a:ext uri="{FF2B5EF4-FFF2-40B4-BE49-F238E27FC236}">
                <a16:creationId xmlns:a16="http://schemas.microsoft.com/office/drawing/2014/main" id="{AC93D29D-2E36-45FB-1413-7496A5AB5D72}"/>
              </a:ext>
            </a:extLst>
          </p:cNvPr>
          <p:cNvSpPr txBox="1"/>
          <p:nvPr/>
        </p:nvSpPr>
        <p:spPr>
          <a:xfrm>
            <a:off x="1602171" y="3195042"/>
            <a:ext cx="6348833"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4400" b="1" kern="0" dirty="0">
                <a:solidFill>
                  <a:srgbClr val="565F88"/>
                </a:solidFill>
                <a:latin typeface="Dosis SemiBold" pitchFamily="2" charset="0"/>
              </a:rPr>
              <a:t>La fête  </a:t>
            </a:r>
            <a:r>
              <a:rPr kumimoji="0" lang="fr-FR" sz="4400" b="1" i="0" u="none" strike="noStrike" kern="0" cap="none" spc="0" normalizeH="0" baseline="0" noProof="0" dirty="0">
                <a:ln>
                  <a:noFill/>
                </a:ln>
                <a:solidFill>
                  <a:srgbClr val="565F88"/>
                </a:solidFill>
                <a:effectLst/>
                <a:uLnTx/>
                <a:uFillTx/>
                <a:latin typeface="Dosis SemiBold" pitchFamily="2" charset="0"/>
              </a:rPr>
              <a:t>-  extraordinaire</a:t>
            </a:r>
          </a:p>
        </p:txBody>
      </p:sp>
    </p:spTree>
    <p:extLst>
      <p:ext uri="{BB962C8B-B14F-4D97-AF65-F5344CB8AC3E}">
        <p14:creationId xmlns:p14="http://schemas.microsoft.com/office/powerpoint/2010/main" val="2150070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4DBEC-E480-2A95-5B3D-F658B19AAA4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0AF6F80-A8E4-6403-A05B-D7C3909EF4B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0AF6F80-A8E4-6403-A05B-D7C3909EF4B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2699F46-41A5-FE2F-3A23-CD4AF920EF7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2699F46-41A5-FE2F-3A23-CD4AF920EF75}"/>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6954501E-E9D8-50E9-E381-E744D0C9058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3" name="Image 2">
            <a:extLst>
              <a:ext uri="{FF2B5EF4-FFF2-40B4-BE49-F238E27FC236}">
                <a16:creationId xmlns:a16="http://schemas.microsoft.com/office/drawing/2014/main" id="{509815CA-258A-A726-497E-FB7A44E958E7}"/>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4" name="ZoneTexte 3">
            <a:extLst>
              <a:ext uri="{FF2B5EF4-FFF2-40B4-BE49-F238E27FC236}">
                <a16:creationId xmlns:a16="http://schemas.microsoft.com/office/drawing/2014/main" id="{4EBC3FE1-7D3C-CF7B-BF6A-CB77478D35FC}"/>
              </a:ext>
            </a:extLst>
          </p:cNvPr>
          <p:cNvSpPr txBox="1"/>
          <p:nvPr/>
        </p:nvSpPr>
        <p:spPr>
          <a:xfrm>
            <a:off x="1602171" y="3195042"/>
            <a:ext cx="6348833"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4400" b="1" kern="0" dirty="0">
                <a:solidFill>
                  <a:srgbClr val="565F88"/>
                </a:solidFill>
                <a:latin typeface="Dosis SemiBold" pitchFamily="2" charset="0"/>
              </a:rPr>
              <a:t>La fête  </a:t>
            </a:r>
            <a:r>
              <a:rPr kumimoji="0" lang="fr-FR" sz="4400" b="1" i="0" u="none" strike="noStrike" kern="0" cap="none" spc="0" normalizeH="0" baseline="0" noProof="0" dirty="0">
                <a:ln>
                  <a:noFill/>
                </a:ln>
                <a:solidFill>
                  <a:srgbClr val="565F88"/>
                </a:solidFill>
                <a:effectLst/>
                <a:uLnTx/>
                <a:uFillTx/>
                <a:latin typeface="Dosis SemiBold" pitchFamily="2" charset="0"/>
              </a:rPr>
              <a:t>-  extraordinaire</a:t>
            </a:r>
          </a:p>
        </p:txBody>
      </p:sp>
    </p:spTree>
    <p:extLst>
      <p:ext uri="{BB962C8B-B14F-4D97-AF65-F5344CB8AC3E}">
        <p14:creationId xmlns:p14="http://schemas.microsoft.com/office/powerpoint/2010/main" val="3767061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460DA-DA3C-C4AA-F333-7F954A920AA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AE1DAA2B-DC99-3C80-DD79-60C7DB6B13D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E1DAA2B-DC99-3C80-DD79-60C7DB6B13DD}"/>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F48B0734-5F0D-CD2B-0E61-E424C9742B8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48B0734-5F0D-CD2B-0E61-E424C9742B87}"/>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06202ABF-D48A-C777-5C6F-E698AEE96034}"/>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Une phrase correcte est : </a:t>
            </a:r>
            <a:r>
              <a:rPr lang="fr-FR">
                <a:solidFill>
                  <a:schemeClr val="tx1">
                    <a:lumMod val="65000"/>
                    <a:lumOff val="35000"/>
                  </a:schemeClr>
                </a:solidFill>
                <a:latin typeface="Dosis Medium" pitchFamily="2" charset="0"/>
              </a:rPr>
              <a:t>La fête </a:t>
            </a:r>
            <a:r>
              <a:rPr lang="fr-FR" dirty="0">
                <a:solidFill>
                  <a:schemeClr val="tx1">
                    <a:lumMod val="65000"/>
                    <a:lumOff val="35000"/>
                  </a:schemeClr>
                </a:solidFill>
                <a:latin typeface="Dosis Medium" pitchFamily="2" charset="0"/>
              </a:rPr>
              <a:t>était extraordinaire.</a:t>
            </a:r>
          </a:p>
        </p:txBody>
      </p:sp>
      <p:pic>
        <p:nvPicPr>
          <p:cNvPr id="3" name="Image 2">
            <a:extLst>
              <a:ext uri="{FF2B5EF4-FFF2-40B4-BE49-F238E27FC236}">
                <a16:creationId xmlns:a16="http://schemas.microsoft.com/office/drawing/2014/main" id="{8158497B-A832-EFF7-95C5-E993CEFCF23E}"/>
              </a:ext>
            </a:extLst>
          </p:cNvPr>
          <p:cNvPicPr>
            <a:picLocks noChangeAspect="1"/>
          </p:cNvPicPr>
          <p:nvPr/>
        </p:nvPicPr>
        <p:blipFill>
          <a:blip r:embed="rId7"/>
          <a:srcRect r="1593" b="11327"/>
          <a:stretch>
            <a:fillRect/>
          </a:stretch>
        </p:blipFill>
        <p:spPr>
          <a:xfrm>
            <a:off x="215393" y="650122"/>
            <a:ext cx="1087654" cy="980062"/>
          </a:xfrm>
          <a:prstGeom prst="ellipse">
            <a:avLst/>
          </a:prstGeom>
        </p:spPr>
      </p:pic>
      <p:pic>
        <p:nvPicPr>
          <p:cNvPr id="2" name="Image 1">
            <a:extLst>
              <a:ext uri="{FF2B5EF4-FFF2-40B4-BE49-F238E27FC236}">
                <a16:creationId xmlns:a16="http://schemas.microsoft.com/office/drawing/2014/main" id="{F7157FBC-4D71-D958-D6DE-B23901FADD42}"/>
              </a:ext>
            </a:extLst>
          </p:cNvPr>
          <p:cNvPicPr>
            <a:picLocks noChangeAspect="1"/>
          </p:cNvPicPr>
          <p:nvPr/>
        </p:nvPicPr>
        <p:blipFill>
          <a:blip r:embed="rId8"/>
          <a:stretch>
            <a:fillRect/>
          </a:stretch>
        </p:blipFill>
        <p:spPr>
          <a:xfrm>
            <a:off x="0" y="2347581"/>
            <a:ext cx="9144000" cy="2162838"/>
          </a:xfrm>
          <a:prstGeom prst="rect">
            <a:avLst/>
          </a:prstGeom>
        </p:spPr>
      </p:pic>
    </p:spTree>
    <p:extLst>
      <p:ext uri="{BB962C8B-B14F-4D97-AF65-F5344CB8AC3E}">
        <p14:creationId xmlns:p14="http://schemas.microsoft.com/office/powerpoint/2010/main" val="3693568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840D-776B-0E04-4FFF-76329948045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F61BB38-7CA4-A746-1F1D-B80ACE12B5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7245B913-089E-3ADD-60AE-792610C3070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E9145ECC-000C-F876-22B9-FF30903C9504}"/>
              </a:ext>
            </a:extLst>
          </p:cNvPr>
          <p:cNvSpPr>
            <a:spLocks noGrp="1"/>
          </p:cNvSpPr>
          <p:nvPr>
            <p:ph type="title"/>
          </p:nvPr>
        </p:nvSpPr>
        <p:spPr/>
        <p:txBody>
          <a:bodyPr/>
          <a:lstStyle/>
          <a:p>
            <a:r>
              <a:rPr lang="fr-FR" dirty="0">
                <a:solidFill>
                  <a:schemeClr val="tx1">
                    <a:lumMod val="75000"/>
                    <a:lumOff val="25000"/>
                  </a:schemeClr>
                </a:solidFill>
                <a:latin typeface="Dosis Medium" pitchFamily="2" charset="0"/>
              </a:rPr>
              <a:t>Prenez vos livrets à la page 105.</a:t>
            </a:r>
          </a:p>
        </p:txBody>
      </p:sp>
      <p:pic>
        <p:nvPicPr>
          <p:cNvPr id="2" name="Image 1">
            <a:extLst>
              <a:ext uri="{FF2B5EF4-FFF2-40B4-BE49-F238E27FC236}">
                <a16:creationId xmlns:a16="http://schemas.microsoft.com/office/drawing/2014/main" id="{15C7856C-ABE3-8D94-20DE-72DCCF706671}"/>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3" name="Image 2">
            <a:extLst>
              <a:ext uri="{FF2B5EF4-FFF2-40B4-BE49-F238E27FC236}">
                <a16:creationId xmlns:a16="http://schemas.microsoft.com/office/drawing/2014/main" id="{EFE37513-EB89-ABC3-F338-D3E8A94680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01030" y="1782148"/>
            <a:ext cx="2968545" cy="4553338"/>
          </a:xfrm>
          <a:prstGeom prst="rect">
            <a:avLst/>
          </a:prstGeom>
        </p:spPr>
      </p:pic>
      <p:sp>
        <p:nvSpPr>
          <p:cNvPr id="6" name="Rectangle : coins arrondis 5">
            <a:extLst>
              <a:ext uri="{FF2B5EF4-FFF2-40B4-BE49-F238E27FC236}">
                <a16:creationId xmlns:a16="http://schemas.microsoft.com/office/drawing/2014/main" id="{840CF500-5324-B500-5C48-3C64A0DEB367}"/>
              </a:ext>
            </a:extLst>
          </p:cNvPr>
          <p:cNvSpPr/>
          <p:nvPr/>
        </p:nvSpPr>
        <p:spPr>
          <a:xfrm>
            <a:off x="3454067" y="5010539"/>
            <a:ext cx="2862470" cy="85841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690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54150-2F35-6754-C451-065CB5A8147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149C274-74C8-8CDE-5BB8-C39F2485BA8A}"/>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149C274-74C8-8CDE-5BB8-C39F2485BA8A}"/>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DE2E85C-6FF4-AD7C-00F1-42032D59E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DE2E85C-6FF4-AD7C-00F1-42032D59E011}"/>
                  </a:ext>
                </a:extLst>
              </p:cNvPr>
              <p:cNvPicPr/>
              <p:nvPr/>
            </p:nvPicPr>
            <p:blipFill>
              <a:blip r:embed="rId5"/>
              <a:stretch>
                <a:fillRect/>
              </a:stretch>
            </p:blipFill>
            <p:spPr>
              <a:xfrm>
                <a:off x="1593492" y="833185"/>
                <a:ext cx="26730" cy="23400"/>
              </a:xfrm>
              <a:prstGeom prst="rect">
                <a:avLst/>
              </a:prstGeom>
            </p:spPr>
          </p:pic>
        </mc:Fallback>
      </mc:AlternateContent>
      <p:sp>
        <p:nvSpPr>
          <p:cNvPr id="7" name="Titre 3">
            <a:extLst>
              <a:ext uri="{FF2B5EF4-FFF2-40B4-BE49-F238E27FC236}">
                <a16:creationId xmlns:a16="http://schemas.microsoft.com/office/drawing/2014/main" id="{8D95F4D8-E026-1B34-DB03-C19445F71B36}"/>
              </a:ext>
            </a:extLst>
          </p:cNvPr>
          <p:cNvSpPr>
            <a:spLocks noGrp="1"/>
          </p:cNvSpPr>
          <p:nvPr>
            <p:ph type="title"/>
          </p:nvPr>
        </p:nvSpPr>
        <p:spPr>
          <a:xfrm>
            <a:off x="1692000" y="756000"/>
            <a:ext cx="6840000" cy="612000"/>
          </a:xfrm>
        </p:spPr>
        <p:txBody>
          <a:bodyPr/>
          <a:lstStyle/>
          <a:p>
            <a:r>
              <a:rPr lang="fr-FR" dirty="0">
                <a:solidFill>
                  <a:schemeClr val="tx1">
                    <a:lumMod val="75000"/>
                    <a:lumOff val="25000"/>
                  </a:schemeClr>
                </a:solidFill>
                <a:latin typeface="Dosis Medium" pitchFamily="2" charset="0"/>
              </a:rPr>
              <a:t>Vous allez faire l’activité 4. Je vais vous expliquer la consigne et passer entre les rangs pour vous aider.</a:t>
            </a:r>
          </a:p>
        </p:txBody>
      </p:sp>
      <p:pic>
        <p:nvPicPr>
          <p:cNvPr id="15" name="Image 14">
            <a:extLst>
              <a:ext uri="{FF2B5EF4-FFF2-40B4-BE49-F238E27FC236}">
                <a16:creationId xmlns:a16="http://schemas.microsoft.com/office/drawing/2014/main" id="{05C09244-6C0F-16D7-A59A-C37CC0765195}"/>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95895393-41AA-0107-90E0-6A7A4AD739B1}"/>
              </a:ext>
            </a:extLst>
          </p:cNvPr>
          <p:cNvPicPr>
            <a:picLocks noChangeAspect="1"/>
          </p:cNvPicPr>
          <p:nvPr/>
        </p:nvPicPr>
        <p:blipFill>
          <a:blip r:embed="rId7"/>
          <a:stretch>
            <a:fillRect/>
          </a:stretch>
        </p:blipFill>
        <p:spPr>
          <a:xfrm>
            <a:off x="6223518" y="2291056"/>
            <a:ext cx="2239025" cy="2411573"/>
          </a:xfrm>
          <a:prstGeom prst="rect">
            <a:avLst/>
          </a:prstGeom>
        </p:spPr>
      </p:pic>
      <p:pic>
        <p:nvPicPr>
          <p:cNvPr id="5" name="Image 4">
            <a:extLst>
              <a:ext uri="{FF2B5EF4-FFF2-40B4-BE49-F238E27FC236}">
                <a16:creationId xmlns:a16="http://schemas.microsoft.com/office/drawing/2014/main" id="{DA7DDE82-0B33-09D5-C7F8-B21DD12C253F}"/>
              </a:ext>
            </a:extLst>
          </p:cNvPr>
          <p:cNvPicPr>
            <a:picLocks noChangeAspect="1"/>
          </p:cNvPicPr>
          <p:nvPr/>
        </p:nvPicPr>
        <p:blipFill>
          <a:blip r:embed="rId8"/>
          <a:stretch>
            <a:fillRect/>
          </a:stretch>
        </p:blipFill>
        <p:spPr>
          <a:xfrm>
            <a:off x="762316" y="2583739"/>
            <a:ext cx="5319221" cy="1447925"/>
          </a:xfrm>
          <a:prstGeom prst="rect">
            <a:avLst/>
          </a:prstGeom>
        </p:spPr>
      </p:pic>
    </p:spTree>
    <p:extLst>
      <p:ext uri="{BB962C8B-B14F-4D97-AF65-F5344CB8AC3E}">
        <p14:creationId xmlns:p14="http://schemas.microsoft.com/office/powerpoint/2010/main" val="2549051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4C273-1C3B-6C88-E92A-39B97BA1DEF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0FEA410-8C89-B2D2-3ECB-3B00E96B8AB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00FEA410-8C89-B2D2-3ECB-3B00E96B8A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84983A57-E8E8-D81E-A47F-5FC185AE346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983A57-E8E8-D81E-A47F-5FC185AE3465}"/>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3">
            <a:extLst>
              <a:ext uri="{FF2B5EF4-FFF2-40B4-BE49-F238E27FC236}">
                <a16:creationId xmlns:a16="http://schemas.microsoft.com/office/drawing/2014/main" id="{B2400517-9BD0-6361-0CEA-F3209493A1A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75000"/>
                    <a:lumOff val="25000"/>
                  </a:schemeClr>
                </a:solidFill>
                <a:latin typeface="Dosis Medium" pitchFamily="2" charset="0"/>
              </a:rPr>
              <a:t>Corrigez.</a:t>
            </a:r>
          </a:p>
        </p:txBody>
      </p:sp>
      <p:pic>
        <p:nvPicPr>
          <p:cNvPr id="6" name="Image 5">
            <a:extLst>
              <a:ext uri="{FF2B5EF4-FFF2-40B4-BE49-F238E27FC236}">
                <a16:creationId xmlns:a16="http://schemas.microsoft.com/office/drawing/2014/main" id="{7DF2FD95-E5F4-3C74-0949-AD956C4B7C27}"/>
              </a:ext>
            </a:extLst>
          </p:cNvPr>
          <p:cNvPicPr>
            <a:picLocks noChangeAspect="1"/>
          </p:cNvPicPr>
          <p:nvPr/>
        </p:nvPicPr>
        <p:blipFill>
          <a:blip r:embed="rId7"/>
          <a:stretch>
            <a:fillRect/>
          </a:stretch>
        </p:blipFill>
        <p:spPr>
          <a:xfrm>
            <a:off x="158202" y="525505"/>
            <a:ext cx="1152244" cy="1072989"/>
          </a:xfrm>
          <a:prstGeom prst="rect">
            <a:avLst/>
          </a:prstGeom>
        </p:spPr>
      </p:pic>
      <p:pic>
        <p:nvPicPr>
          <p:cNvPr id="5" name="Image 4">
            <a:extLst>
              <a:ext uri="{FF2B5EF4-FFF2-40B4-BE49-F238E27FC236}">
                <a16:creationId xmlns:a16="http://schemas.microsoft.com/office/drawing/2014/main" id="{156720E5-9FEB-159A-72A1-5E343B02722D}"/>
              </a:ext>
            </a:extLst>
          </p:cNvPr>
          <p:cNvPicPr>
            <a:picLocks noChangeAspect="1"/>
          </p:cNvPicPr>
          <p:nvPr/>
        </p:nvPicPr>
        <p:blipFill>
          <a:blip r:embed="rId8"/>
          <a:stretch>
            <a:fillRect/>
          </a:stretch>
        </p:blipFill>
        <p:spPr>
          <a:xfrm>
            <a:off x="823439" y="2522332"/>
            <a:ext cx="7596274" cy="2066723"/>
          </a:xfrm>
          <a:prstGeom prst="rect">
            <a:avLst/>
          </a:prstGeom>
        </p:spPr>
      </p:pic>
    </p:spTree>
    <p:extLst>
      <p:ext uri="{BB962C8B-B14F-4D97-AF65-F5344CB8AC3E}">
        <p14:creationId xmlns:p14="http://schemas.microsoft.com/office/powerpoint/2010/main" val="348116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Notez les devoirs à faire à la maison. Vous </a:t>
            </a:r>
            <a:r>
              <a:rPr lang="fr-FR" b="1" dirty="0">
                <a:solidFill>
                  <a:schemeClr val="tx1">
                    <a:lumMod val="65000"/>
                    <a:lumOff val="35000"/>
                  </a:schemeClr>
                </a:solidFill>
                <a:latin typeface="Dosis Medium" pitchFamily="2" charset="0"/>
              </a:rPr>
              <a:t>allez relire  le texte de la </a:t>
            </a:r>
            <a:r>
              <a:rPr lang="fr-FR" b="1">
                <a:solidFill>
                  <a:schemeClr val="tx1">
                    <a:lumMod val="65000"/>
                    <a:lumOff val="35000"/>
                  </a:schemeClr>
                </a:solidFill>
                <a:latin typeface="Dosis Medium" pitchFamily="2" charset="0"/>
              </a:rPr>
              <a:t>page 104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répondre aux questions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3" name="Image 2">
            <a:extLst>
              <a:ext uri="{FF2B5EF4-FFF2-40B4-BE49-F238E27FC236}">
                <a16:creationId xmlns:a16="http://schemas.microsoft.com/office/drawing/2014/main" id="{65E57655-2137-35F7-2F4A-6956DFB0D34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7" name="Rectangle : coins arrondis 6">
            <a:extLst>
              <a:ext uri="{FF2B5EF4-FFF2-40B4-BE49-F238E27FC236}">
                <a16:creationId xmlns:a16="http://schemas.microsoft.com/office/drawing/2014/main" id="{A3D626F6-22F8-E7FA-5CDA-AAB23AE99C12}"/>
              </a:ext>
            </a:extLst>
          </p:cNvPr>
          <p:cNvSpPr/>
          <p:nvPr/>
        </p:nvSpPr>
        <p:spPr>
          <a:xfrm>
            <a:off x="3153747" y="1598494"/>
            <a:ext cx="3256384" cy="476201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16CAA674-E815-9852-5DC2-DC74955F31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4249" y="1766006"/>
            <a:ext cx="2995380" cy="4594498"/>
          </a:xfrm>
          <a:prstGeom prst="rect">
            <a:avLst/>
          </a:prstGeom>
        </p:spPr>
      </p:pic>
    </p:spTree>
    <p:extLst>
      <p:ext uri="{BB962C8B-B14F-4D97-AF65-F5344CB8AC3E}">
        <p14:creationId xmlns:p14="http://schemas.microsoft.com/office/powerpoint/2010/main" val="3350586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9" name="majd_wave">
            <a:hlinkClick r:id="" action="ppaction://media"/>
            <a:extLst>
              <a:ext uri="{FF2B5EF4-FFF2-40B4-BE49-F238E27FC236}">
                <a16:creationId xmlns:a16="http://schemas.microsoft.com/office/drawing/2014/main" id="{D37332B7-627B-1F75-C982-7A6A57E77D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59466" y="2415040"/>
            <a:ext cx="1893393" cy="3366033"/>
          </a:xfrm>
          <a:prstGeom prst="rect">
            <a:avLst/>
          </a:prstGeom>
        </p:spPr>
      </p:pic>
      <p:pic>
        <p:nvPicPr>
          <p:cNvPr id="5" name="Espace réservé pour une image  2" descr="Une image contenant habits, illustration, dessin humoristique&#10;&#10;Le contenu généré par l’IA peut être incorrect.">
            <a:extLst>
              <a:ext uri="{FF2B5EF4-FFF2-40B4-BE49-F238E27FC236}">
                <a16:creationId xmlns:a16="http://schemas.microsoft.com/office/drawing/2014/main" id="{34900A19-DE1F-7396-B1CD-71527197FD62}"/>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2070272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5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17261</TotalTime>
  <Words>2238</Words>
  <Application>Microsoft Office PowerPoint</Application>
  <PresentationFormat>Affichage à l'écran (4:3)</PresentationFormat>
  <Paragraphs>214</Paragraphs>
  <Slides>44</Slides>
  <Notes>1</Notes>
  <HiddenSlides>0</HiddenSlides>
  <MMClips>6</MMClips>
  <ScaleCrop>false</ScaleCrop>
  <HeadingPairs>
    <vt:vector size="6" baseType="variant">
      <vt:variant>
        <vt:lpstr>Polices utilisées</vt:lpstr>
      </vt:variant>
      <vt:variant>
        <vt:i4>9</vt:i4>
      </vt:variant>
      <vt:variant>
        <vt:lpstr>Thème</vt:lpstr>
      </vt:variant>
      <vt:variant>
        <vt:i4>18</vt:i4>
      </vt:variant>
      <vt:variant>
        <vt:lpstr>Titres des diapositives</vt:lpstr>
      </vt:variant>
      <vt:variant>
        <vt:i4>44</vt:i4>
      </vt:variant>
    </vt:vector>
  </HeadingPairs>
  <TitlesOfParts>
    <vt:vector size="71" baseType="lpstr">
      <vt:lpstr>Dosis</vt:lpstr>
      <vt:lpstr>Dosis SemiBold</vt:lpstr>
      <vt:lpstr>Dosis ExtraBold</vt:lpstr>
      <vt:lpstr>Dosis Medium</vt:lpstr>
      <vt:lpstr>Aptos Display</vt:lpstr>
      <vt:lpstr>Aptos</vt:lpstr>
      <vt:lpstr>Wingdings</vt:lpstr>
      <vt:lpstr>Calibri</vt:lpstr>
      <vt:lpstr>Arial</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2_Oral</vt:lpstr>
      <vt:lpstr>4_Lecture</vt:lpstr>
      <vt:lpstr>5_Lecture</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 ce qu’on a fait en classe, de l’endroit où on était  le weekend dernier et de ce qu’on a fait, de ce qu’on a vu au zoo et à la ferme et de notre anniversaire.</vt:lpstr>
      <vt:lpstr>Lecture de la vidéo.</vt:lpstr>
      <vt:lpstr>Maintenant, vous allez prendre la parole pour parler de ce qu’on a fait en classe, de l’endroit où on était le weekend dernier, de ce qu’on a vu au zoo et à la ferme et de notre anniversaire. On va le faire en 3 étapes. Soyez attentifs. </vt:lpstr>
      <vt:lpstr>Étape 1 : Je vais vous expliquer la situation. </vt:lpstr>
      <vt:lpstr>Étape 2.  Chacun réfléchit silencieusement à ce qu’il va dire dans sa prise de parole.</vt:lpstr>
      <vt:lpstr>Étape 3.  Maintenant, vous allez prendre la parole. Qui veut passer au tableau ? </vt:lpstr>
      <vt:lpstr>Maintenant, tout le monde participe. Chacun parle de  ce qu’il a fait en classe, de l’endroit où il était le weekend dernier, de ce qu’il a fait et ce qu’il a vu au zoo et à la ferme et de son anniversaire. </vt:lpstr>
      <vt:lpstr>Plan de la séance  5 </vt:lpstr>
      <vt:lpstr>Prenez vos livrets à la page 104. Nous avons déjà lu ce texte. Maintenant, on va essayer de le comprendre, partie par partie. </vt:lpstr>
      <vt:lpstr>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Qu’est-ce que ? ». Je cherche dans le texte un achat. La réponse est : Elle  a acheté un grand gâteau d’anniversaire avec dix bougies.</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Comment ? » Je cherche dans le texte une description. La réponse est : C’était très bon.</vt:lpstr>
      <vt:lpstr>On passe à la troisième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Quels cadeaux ? ». Je cherche dans le texte des cadeaux. La réponse est : Elle a reçu un livre sur les dinosaures, un joli pull avec un dessin de singes et des babouches rouges. </vt:lpstr>
      <vt:lpstr>Prenez vos livrets à la page 104. Relisez le texte en silence pour le comprendre. Si vous ne comprenez pas un mot, demandez à votre voisin ou levez la main pour que je vous aide.</vt:lpstr>
      <vt:lpstr>Plan de la séance 5</vt:lpstr>
      <vt:lpstr>Maintenant, nous allons faire de l’écriture.  Prenez vos cahiers.</vt:lpstr>
      <vt:lpstr>Lisez et observez ces phrases. Vous allez les écrire après. Tenez-vous prêts.  </vt:lpstr>
      <vt:lpstr>Dictée en cours.</vt:lpstr>
      <vt:lpstr>Deuxième dictée en cours.</vt:lpstr>
      <vt:lpstr>Corrigez. </vt:lpstr>
      <vt:lpstr>Maintenant, écrivez sur vos cahiers une phrase correcte avec les deux mots suivants. </vt:lpstr>
      <vt:lpstr>Qui veut lire sa phrase ?</vt:lpstr>
      <vt:lpstr>Corrigez. Une phrase correcte est : La fête était extraordinaire.</vt:lpstr>
      <vt:lpstr>Prenez vos livrets à la page 105.</vt:lpstr>
      <vt:lpstr>Vous allez faire l’activité 4. Je vais vous expliquer la consigne et passer entre les rangs pour vous aider.</vt:lpstr>
      <vt:lpstr>Présentation PowerPoint</vt:lpstr>
      <vt:lpstr>Notez les devoirs à faire à la maison. Vous allez relire  le texte de la page 104                et répondre aux questions.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80</cp:revision>
  <cp:lastPrinted>2025-08-13T10:11:39Z</cp:lastPrinted>
  <dcterms:created xsi:type="dcterms:W3CDTF">2025-08-01T12:31:49Z</dcterms:created>
  <dcterms:modified xsi:type="dcterms:W3CDTF">2026-04-15T08:48:24Z</dcterms:modified>
</cp:coreProperties>
</file>