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5.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6.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4" r:id="rId15"/>
    <p:sldMasterId id="2147483852" r:id="rId16"/>
    <p:sldMasterId id="2147483864" r:id="rId17"/>
  </p:sldMasterIdLst>
  <p:notesMasterIdLst>
    <p:notesMasterId r:id="rId69"/>
  </p:notesMasterIdLst>
  <p:sldIdLst>
    <p:sldId id="258" r:id="rId18"/>
    <p:sldId id="1029" r:id="rId19"/>
    <p:sldId id="951" r:id="rId20"/>
    <p:sldId id="1080" r:id="rId21"/>
    <p:sldId id="798" r:id="rId22"/>
    <p:sldId id="799" r:id="rId23"/>
    <p:sldId id="917" r:id="rId24"/>
    <p:sldId id="900" r:id="rId25"/>
    <p:sldId id="1055" r:id="rId26"/>
    <p:sldId id="1103" r:id="rId27"/>
    <p:sldId id="1099" r:id="rId28"/>
    <p:sldId id="1100" r:id="rId29"/>
    <p:sldId id="1104" r:id="rId30"/>
    <p:sldId id="1057" r:id="rId31"/>
    <p:sldId id="1089" r:id="rId32"/>
    <p:sldId id="1090" r:id="rId33"/>
    <p:sldId id="1091" r:id="rId34"/>
    <p:sldId id="1092" r:id="rId35"/>
    <p:sldId id="955" r:id="rId36"/>
    <p:sldId id="800" r:id="rId37"/>
    <p:sldId id="902" r:id="rId38"/>
    <p:sldId id="904" r:id="rId39"/>
    <p:sldId id="905" r:id="rId40"/>
    <p:sldId id="1062" r:id="rId41"/>
    <p:sldId id="1030" r:id="rId42"/>
    <p:sldId id="1036" r:id="rId43"/>
    <p:sldId id="1102" r:id="rId44"/>
    <p:sldId id="907" r:id="rId45"/>
    <p:sldId id="1041" r:id="rId46"/>
    <p:sldId id="1042" r:id="rId47"/>
    <p:sldId id="1043" r:id="rId48"/>
    <p:sldId id="1082" r:id="rId49"/>
    <p:sldId id="1083" r:id="rId50"/>
    <p:sldId id="1084" r:id="rId51"/>
    <p:sldId id="1039" r:id="rId52"/>
    <p:sldId id="1040" r:id="rId53"/>
    <p:sldId id="805" r:id="rId54"/>
    <p:sldId id="941" r:id="rId55"/>
    <p:sldId id="1074" r:id="rId56"/>
    <p:sldId id="1075" r:id="rId57"/>
    <p:sldId id="1076" r:id="rId58"/>
    <p:sldId id="1063" r:id="rId59"/>
    <p:sldId id="1077" r:id="rId60"/>
    <p:sldId id="1067" r:id="rId61"/>
    <p:sldId id="1064" r:id="rId62"/>
    <p:sldId id="1078" r:id="rId63"/>
    <p:sldId id="895" r:id="rId64"/>
    <p:sldId id="896" r:id="rId65"/>
    <p:sldId id="898" r:id="rId66"/>
    <p:sldId id="1081" r:id="rId67"/>
    <p:sldId id="1097" r:id="rId68"/>
  </p:sldIdLst>
  <p:sldSz cx="9144000" cy="6858000" type="screen4x3"/>
  <p:notesSz cx="6735763" cy="9866313"/>
  <p:embeddedFontLst>
    <p:embeddedFont>
      <p:font typeface="Dosis" pitchFamily="2" charset="0"/>
      <p:regular r:id="rId70"/>
      <p:bold r:id="rId71"/>
    </p:embeddedFont>
    <p:embeddedFont>
      <p:font typeface="Dosis ExtraBold" pitchFamily="2" charset="0"/>
      <p:bold r:id="rId72"/>
    </p:embeddedFont>
    <p:embeddedFont>
      <p:font typeface="Dosis Medium" pitchFamily="2" charset="0"/>
      <p:regular r:id="rId73"/>
    </p:embeddedFont>
    <p:embeddedFont>
      <p:font typeface="Dosis SemiBold" pitchFamily="2" charset="0"/>
      <p:bold r:id="rId7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E3F3"/>
    <a:srgbClr val="EBE3F1"/>
    <a:srgbClr val="424D7B"/>
    <a:srgbClr val="565F88"/>
    <a:srgbClr val="00ACA4"/>
    <a:srgbClr val="F26553"/>
    <a:srgbClr val="E84234"/>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87607" autoAdjust="0"/>
  </p:normalViewPr>
  <p:slideViewPr>
    <p:cSldViewPr snapToGrid="0">
      <p:cViewPr varScale="1">
        <p:scale>
          <a:sx n="77" d="100"/>
          <a:sy n="77" d="100"/>
        </p:scale>
        <p:origin x="277" y="45"/>
      </p:cViewPr>
      <p:guideLst>
        <p:guide orient="horz" pos="2160"/>
        <p:guide pos="2880"/>
      </p:guideLst>
    </p:cSldViewPr>
  </p:slideViewPr>
  <p:notesTextViewPr>
    <p:cViewPr>
      <p:scale>
        <a:sx n="3" d="2"/>
        <a:sy n="3" d="2"/>
      </p:scale>
      <p:origin x="0" y="0"/>
    </p:cViewPr>
  </p:notesTextViewPr>
  <p:sorterViewPr>
    <p:cViewPr>
      <p:scale>
        <a:sx n="100" d="100"/>
        <a:sy n="100" d="100"/>
      </p:scale>
      <p:origin x="0" y="-4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font" Target="fonts/font5.fntdata"/><Relationship Id="rId79" Type="http://schemas.microsoft.com/office/2018/10/relationships/authors" Target="authors.xml"/><Relationship Id="rId5" Type="http://schemas.openxmlformats.org/officeDocument/2006/relationships/slideMaster" Target="slideMasters/slideMaster5.xml"/><Relationship Id="rId61" Type="http://schemas.openxmlformats.org/officeDocument/2006/relationships/slide" Target="slides/slide44.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font" Target="fonts/font4.fntdata"/><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notesMaster" Target="notesMasters/notesMaster1.xml"/><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font" Target="fonts/font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3:32.62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6:58.01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07/04/2026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5.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4967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Dialogue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789856BE-0D62-71AB-4C3B-599FAF3D7360}"/>
              </a:ext>
            </a:extLst>
          </p:cNvPr>
          <p:cNvPicPr>
            <a:picLocks noChangeAspect="1"/>
          </p:cNvPicPr>
          <p:nvPr userDrawn="1"/>
        </p:nvPicPr>
        <p:blipFill>
          <a:blip r:embed="rId3">
            <a:extLst>
              <a:ext uri="{28A0092B-C50C-407E-A947-70E740481C1C}">
                <a14:useLocalDpi xmlns:a14="http://schemas.microsoft.com/office/drawing/2010/main" val="0"/>
              </a:ext>
            </a:extLst>
          </a:blip>
          <a:srcRect t="2221" b="5556"/>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dirty="0"/>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dirty="0"/>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dirty="0"/>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dirty="0"/>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dirty="0"/>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dirty="0"/>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dirty="0"/>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dirty="0"/>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dirty="0"/>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dirty="0"/>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dirty="0"/>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80952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0547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84750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49617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62477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32733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965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01638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6653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597145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9992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864513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886892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488363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144117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936643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2026423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41341007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8669957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028962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11835266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7329100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221957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43173952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38876672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25301763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07/04/2026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dirty="0"/>
          </a:p>
        </p:txBody>
      </p:sp>
    </p:spTree>
    <p:extLst>
      <p:ext uri="{BB962C8B-B14F-4D97-AF65-F5344CB8AC3E}">
        <p14:creationId xmlns:p14="http://schemas.microsoft.com/office/powerpoint/2010/main" val="8271220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18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9746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3404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00457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36459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88074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8131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26863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945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image" Target="../media/image8.png"/><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image" Target="../media/image7.jpg"/><Relationship Id="rId5" Type="http://schemas.openxmlformats.org/officeDocument/2006/relationships/slideLayout" Target="../slideLayouts/slideLayout116.xml"/><Relationship Id="rId10" Type="http://schemas.openxmlformats.org/officeDocument/2006/relationships/theme" Target="../theme/theme14.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image" Target="../media/image10.pn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9" Type="http://schemas.openxmlformats.org/officeDocument/2006/relationships/image" Target="../media/image2.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6.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9.pn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image" Target="../media/image8.png"/><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11.jpg"/><Relationship Id="rId5" Type="http://schemas.openxmlformats.org/officeDocument/2006/relationships/slideLayout" Target="../slideLayouts/slideLayout143.xml"/><Relationship Id="rId10" Type="http://schemas.openxmlformats.org/officeDocument/2006/relationships/theme" Target="../theme/theme17.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4122188" y="194717"/>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6402380" y="235371"/>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Écriture </a:t>
            </a:r>
          </a:p>
        </p:txBody>
      </p:sp>
      <p:pic>
        <p:nvPicPr>
          <p:cNvPr id="2" name="Image 1">
            <a:extLst>
              <a:ext uri="{FF2B5EF4-FFF2-40B4-BE49-F238E27FC236}">
                <a16:creationId xmlns:a16="http://schemas.microsoft.com/office/drawing/2014/main" id="{B0002BFE-177B-4B13-8D6C-759741F5B129}"/>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4" name="Image 3">
            <a:extLst>
              <a:ext uri="{FF2B5EF4-FFF2-40B4-BE49-F238E27FC236}">
                <a16:creationId xmlns:a16="http://schemas.microsoft.com/office/drawing/2014/main" id="{78CF30A0-71C6-D211-0586-2F430F06001C}"/>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419639242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918503"/>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07/04/2026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dirty="0"/>
          </a:p>
        </p:txBody>
      </p:sp>
    </p:spTree>
    <p:extLst>
      <p:ext uri="{BB962C8B-B14F-4D97-AF65-F5344CB8AC3E}">
        <p14:creationId xmlns:p14="http://schemas.microsoft.com/office/powerpoint/2010/main" val="319900613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462366485"/>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4.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mp4"/><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slideLayout" Target="../slideLayouts/slideLayout52.xml"/><Relationship Id="rId4" Type="http://schemas.openxmlformats.org/officeDocument/2006/relationships/video" Target="../media/media2.mp4"/><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33.gif"/><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6.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5" Type="http://schemas.openxmlformats.org/officeDocument/2006/relationships/image" Target="../media/image36.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5.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xml"/><Relationship Id="rId1" Type="http://schemas.openxmlformats.org/officeDocument/2006/relationships/slideLayout" Target="../slideLayouts/slideLayout113.xml"/><Relationship Id="rId6" Type="http://schemas.openxmlformats.org/officeDocument/2006/relationships/image" Target="../media/image390.png"/><Relationship Id="rId5" Type="http://schemas.openxmlformats.org/officeDocument/2006/relationships/customXml" Target="../ink/ink2.xml"/><Relationship Id="rId4" Type="http://schemas.openxmlformats.org/officeDocument/2006/relationships/image" Target="../media/image380.png"/></Relationships>
</file>

<file path=ppt/slides/_rels/slide27.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3.xml"/><Relationship Id="rId9" Type="http://schemas.openxmlformats.org/officeDocument/2006/relationships/image" Target="../media/image330.png"/></Relationships>
</file>

<file path=ppt/slides/_rels/slide2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5.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90.png"/><Relationship Id="rId4" Type="http://schemas.openxmlformats.org/officeDocument/2006/relationships/customXml" Target="../ink/ink6.xml"/></Relationships>
</file>

<file path=ppt/slides/_rels/slide29.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7.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8.xml"/></Relationships>
</file>

<file path=ppt/slides/_rels/slide30.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5.mp4"/><Relationship Id="rId1" Type="http://schemas.microsoft.com/office/2007/relationships/media" Target="../media/media5.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9.xml"/><Relationship Id="rId9" Type="http://schemas.openxmlformats.org/officeDocument/2006/relationships/image" Target="../media/image330.png"/></Relationships>
</file>

<file path=ppt/slides/_rels/slide31.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1.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0.png"/><Relationship Id="rId2" Type="http://schemas.openxmlformats.org/officeDocument/2006/relationships/customXml" Target="../ink/ink13.xml"/><Relationship Id="rId1" Type="http://schemas.openxmlformats.org/officeDocument/2006/relationships/slideLayout" Target="../slideLayouts/slideLayout113.xml"/><Relationship Id="rId6" Type="http://schemas.openxmlformats.org/officeDocument/2006/relationships/image" Target="../media/image29.png"/><Relationship Id="rId5" Type="http://schemas.openxmlformats.org/officeDocument/2006/relationships/image" Target="../media/image330.png"/><Relationship Id="rId4" Type="http://schemas.openxmlformats.org/officeDocument/2006/relationships/customXml" Target="../ink/ink14.xml"/></Relationships>
</file>

<file path=ppt/slides/_rels/slide33.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slideLayout" Target="../slideLayouts/slideLayout53.xml"/><Relationship Id="rId7" Type="http://schemas.openxmlformats.org/officeDocument/2006/relationships/image" Target="../media/image320.png"/><Relationship Id="rId12" Type="http://schemas.openxmlformats.org/officeDocument/2006/relationships/image" Target="../media/image43.png"/><Relationship Id="rId2" Type="http://schemas.openxmlformats.org/officeDocument/2006/relationships/video" Target="../media/media6.mp4"/><Relationship Id="rId1" Type="http://schemas.microsoft.com/office/2007/relationships/media" Target="../media/media6.mp4"/><Relationship Id="rId11" Type="http://schemas.openxmlformats.org/officeDocument/2006/relationships/image" Target="../media/image33.gif"/><Relationship Id="rId10" Type="http://schemas.openxmlformats.org/officeDocument/2006/relationships/image" Target="../media/image17.png"/><Relationship Id="rId4" Type="http://schemas.openxmlformats.org/officeDocument/2006/relationships/customXml" Target="../ink/ink15.xml"/><Relationship Id="rId9" Type="http://schemas.openxmlformats.org/officeDocument/2006/relationships/image" Target="../media/image330.png"/></Relationships>
</file>

<file path=ppt/slides/_rels/slide3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customXml" Target="../ink/ink17.xml"/><Relationship Id="rId1" Type="http://schemas.openxmlformats.org/officeDocument/2006/relationships/slideLayout" Target="../slideLayouts/slideLayout113.xml"/><Relationship Id="rId6" Type="http://schemas.openxmlformats.org/officeDocument/2006/relationships/image" Target="../media/image38.png"/><Relationship Id="rId5" Type="http://schemas.openxmlformats.org/officeDocument/2006/relationships/image" Target="../media/image330.png"/><Relationship Id="rId4" Type="http://schemas.openxmlformats.org/officeDocument/2006/relationships/customXml" Target="../ink/ink18.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3.xml"/><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19.xml"/><Relationship Id="rId1" Type="http://schemas.openxmlformats.org/officeDocument/2006/relationships/slideLayout" Target="../slideLayouts/slideLayout111.xml"/><Relationship Id="rId6" Type="http://schemas.openxmlformats.org/officeDocument/2006/relationships/image" Target="../media/image3300.png"/><Relationship Id="rId5" Type="http://schemas.openxmlformats.org/officeDocument/2006/relationships/customXml" Target="../ink/ink20.xml"/><Relationship Id="rId4" Type="http://schemas.openxmlformats.org/officeDocument/2006/relationships/image" Target="../media/image3200.png"/></Relationships>
</file>

<file path=ppt/slides/_rels/slide39.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customXml" Target="../ink/ink21.xml"/><Relationship Id="rId1" Type="http://schemas.openxmlformats.org/officeDocument/2006/relationships/slideLayout" Target="../slideLayouts/slideLayout111.xml"/><Relationship Id="rId6" Type="http://schemas.openxmlformats.org/officeDocument/2006/relationships/image" Target="../media/image38.png"/><Relationship Id="rId5" Type="http://schemas.openxmlformats.org/officeDocument/2006/relationships/image" Target="../media/image460.png"/><Relationship Id="rId4" Type="http://schemas.openxmlformats.org/officeDocument/2006/relationships/customXml" Target="../ink/ink2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04.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04.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4.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8"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customXml" Target="../ink/ink23.xml"/><Relationship Id="rId1" Type="http://schemas.openxmlformats.org/officeDocument/2006/relationships/slideLayout" Target="../slideLayouts/slideLayout147.xml"/><Relationship Id="rId6" Type="http://schemas.openxmlformats.org/officeDocument/2006/relationships/image" Target="../media/image510.png"/><Relationship Id="rId5" Type="http://schemas.openxmlformats.org/officeDocument/2006/relationships/customXml" Target="../ink/ink24.xml"/><Relationship Id="rId4" Type="http://schemas.openxmlformats.org/officeDocument/2006/relationships/image" Target="../media/image500.png"/><Relationship Id="rId9"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8.png"/><Relationship Id="rId1" Type="http://schemas.openxmlformats.org/officeDocument/2006/relationships/slideLayout" Target="../slideLayouts/slideLayout112.xml"/><Relationship Id="rId5" Type="http://schemas.openxmlformats.org/officeDocument/2006/relationships/image" Target="../media/image49.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11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0.png"/><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51.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48E070C-98B0-CEA9-F154-EBA6D3188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A0075F40-FD09-BBC4-302C-1C1B9A31118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A36BFDF9-3A48-227F-A2A1-286FB26A750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78657A0-2C6A-8253-9625-7B5C67543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F8614F97-F732-24CE-C3D4-483ACFAAF01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864AB2F9-2338-83E7-D4EE-BEA54752B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716" y="2768472"/>
            <a:ext cx="1675758" cy="2570382"/>
          </a:xfrm>
          <a:prstGeom prst="rect">
            <a:avLst/>
          </a:prstGeom>
        </p:spPr>
      </p:pic>
      <p:pic>
        <p:nvPicPr>
          <p:cNvPr id="10" name="Image 9">
            <a:extLst>
              <a:ext uri="{FF2B5EF4-FFF2-40B4-BE49-F238E27FC236}">
                <a16:creationId xmlns:a16="http://schemas.microsoft.com/office/drawing/2014/main" id="{C0755066-DD54-92BF-F913-3D3EEE8C18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607" y="2768472"/>
            <a:ext cx="1675758" cy="2570382"/>
          </a:xfrm>
          <a:prstGeom prst="rect">
            <a:avLst/>
          </a:prstGeom>
        </p:spPr>
      </p:pic>
      <p:pic>
        <p:nvPicPr>
          <p:cNvPr id="16" name="Image 15">
            <a:extLst>
              <a:ext uri="{FF2B5EF4-FFF2-40B4-BE49-F238E27FC236}">
                <a16:creationId xmlns:a16="http://schemas.microsoft.com/office/drawing/2014/main" id="{8AC2FE12-5A24-2BD1-D44B-D43235E34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365" y="2768472"/>
            <a:ext cx="1675758" cy="2570382"/>
          </a:xfrm>
          <a:prstGeom prst="rect">
            <a:avLst/>
          </a:prstGeom>
        </p:spPr>
      </p:pic>
      <p:pic>
        <p:nvPicPr>
          <p:cNvPr id="19" name="Image 18">
            <a:extLst>
              <a:ext uri="{FF2B5EF4-FFF2-40B4-BE49-F238E27FC236}">
                <a16:creationId xmlns:a16="http://schemas.microsoft.com/office/drawing/2014/main" id="{70EFD434-FA9D-D711-DE35-6419CBC950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156" y="2808835"/>
            <a:ext cx="1623129" cy="2489656"/>
          </a:xfrm>
          <a:prstGeom prst="rect">
            <a:avLst/>
          </a:prstGeom>
        </p:spPr>
      </p:pic>
      <p:pic>
        <p:nvPicPr>
          <p:cNvPr id="22" name="Image 21">
            <a:extLst>
              <a:ext uri="{FF2B5EF4-FFF2-40B4-BE49-F238E27FC236}">
                <a16:creationId xmlns:a16="http://schemas.microsoft.com/office/drawing/2014/main" id="{0A5419B7-D30F-68AF-1F4F-291E9B1EF0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7441" y="2768472"/>
            <a:ext cx="1675758" cy="2570382"/>
          </a:xfrm>
          <a:prstGeom prst="rect">
            <a:avLst/>
          </a:prstGeom>
        </p:spPr>
      </p:pic>
    </p:spTree>
    <p:extLst>
      <p:ext uri="{BB962C8B-B14F-4D97-AF65-F5344CB8AC3E}">
        <p14:creationId xmlns:p14="http://schemas.microsoft.com/office/powerpoint/2010/main" val="4135368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350" y="199135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9" name="ZoneTexte 8">
            <a:extLst>
              <a:ext uri="{FF2B5EF4-FFF2-40B4-BE49-F238E27FC236}">
                <a16:creationId xmlns:a16="http://schemas.microsoft.com/office/drawing/2014/main" id="{DB4DDBFF-D324-3E3C-39D9-A0E8D4DE4E9D}"/>
              </a:ext>
            </a:extLst>
          </p:cNvPr>
          <p:cNvSpPr txBox="1"/>
          <p:nvPr/>
        </p:nvSpPr>
        <p:spPr>
          <a:xfrm>
            <a:off x="4915350" y="2477857"/>
            <a:ext cx="3831420" cy="723275"/>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Ecriture – Phrases</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51350" y="196562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grpSp>
        <p:nvGrpSpPr>
          <p:cNvPr id="4" name="Groupe 3">
            <a:extLst>
              <a:ext uri="{FF2B5EF4-FFF2-40B4-BE49-F238E27FC236}">
                <a16:creationId xmlns:a16="http://schemas.microsoft.com/office/drawing/2014/main" id="{AB430B05-EC30-57FA-801F-3AC01E344510}"/>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E0DE8597-7630-A7CC-4843-FC2F9FA4399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3F5A7BB-509A-ADE0-387D-F420432A2EA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C6BF8326-6966-C31E-C8EC-E956F02E0019}"/>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6457D6A-9F73-A3B0-CDF6-F09432AB9AB8}"/>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phrases.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2"/>
            <a:ext cx="1326041" cy="338554"/>
          </a:xfrm>
          <a:prstGeom prst="rect">
            <a:avLst/>
          </a:prstGeom>
          <a:noFill/>
        </p:spPr>
        <p:txBody>
          <a:bodyPr wrap="square" rtlCol="0">
            <a:spAutoFit/>
          </a:bodyPr>
          <a:lstStyle/>
          <a:p>
            <a:r>
              <a:rPr lang="fr-MA" sz="1600" dirty="0">
                <a:solidFill>
                  <a:srgbClr val="424D7B"/>
                </a:solidFill>
                <a:latin typeface="Dosis ExtraBold" pitchFamily="2" charset="0"/>
              </a:rPr>
              <a:t>1.  Dialogue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091596" y="2563839"/>
            <a:ext cx="5462143"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Dialogue reprenant les actes de parole enseignés.</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4</a:t>
            </a:r>
          </a:p>
        </p:txBody>
      </p:sp>
      <p:pic>
        <p:nvPicPr>
          <p:cNvPr id="2" name="Espace réservé pour une image  13" descr="Une image contenant horloge, cercle, symbole, Police&#10;&#10;Le contenu généré par l’IA peut être incorrect.">
            <a:extLst>
              <a:ext uri="{FF2B5EF4-FFF2-40B4-BE49-F238E27FC236}">
                <a16:creationId xmlns:a16="http://schemas.microsoft.com/office/drawing/2014/main" id="{F9845B39-41CF-27BB-0979-BFAA5EAEC972}"/>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grpSp>
        <p:nvGrpSpPr>
          <p:cNvPr id="4" name="Groupe 3">
            <a:extLst>
              <a:ext uri="{FF2B5EF4-FFF2-40B4-BE49-F238E27FC236}">
                <a16:creationId xmlns:a16="http://schemas.microsoft.com/office/drawing/2014/main" id="{97475046-A3B9-AA1C-D9C4-AA90DAF6356C}"/>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22323A8D-68AF-933E-80E7-EC57E95DB1C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F8C6463-9B3F-9361-812E-81C10F5C324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53">
              <a:extLst>
                <a:ext uri="{FF2B5EF4-FFF2-40B4-BE49-F238E27FC236}">
                  <a16:creationId xmlns:a16="http://schemas.microsoft.com/office/drawing/2014/main" id="{52808714-507A-CCD6-3AE6-5348FF115AE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a:t>
            </a:r>
            <a:endParaRPr lang="fr-MA" dirty="0">
              <a:solidFill>
                <a:schemeClr val="tx1">
                  <a:lumMod val="65000"/>
                  <a:lumOff val="35000"/>
                </a:schemeClr>
              </a:solidFill>
              <a:latin typeface="Dosis Medium" pitchFamily="2" charset="0"/>
            </a:endParaRPr>
          </a:p>
        </p:txBody>
      </p:sp>
      <p:grpSp>
        <p:nvGrpSpPr>
          <p:cNvPr id="3" name="Groupe 2">
            <a:extLst>
              <a:ext uri="{FF2B5EF4-FFF2-40B4-BE49-F238E27FC236}">
                <a16:creationId xmlns:a16="http://schemas.microsoft.com/office/drawing/2014/main" id="{AAACF978-032E-1F37-A836-9F78931B106C}"/>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57527C7-AF31-AB07-83A9-500FCAA09728}"/>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1F17479-9BDB-FF67-37A9-FC177D0DA9AA}"/>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Nada-Wave">
            <a:hlinkClick r:id="" action="ppaction://media"/>
            <a:extLst>
              <a:ext uri="{FF2B5EF4-FFF2-40B4-BE49-F238E27FC236}">
                <a16:creationId xmlns:a16="http://schemas.microsoft.com/office/drawing/2014/main" id="{CA4A7C54-FE33-D84F-DDAA-495A416839A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43412" y="2264121"/>
            <a:ext cx="2251426" cy="3595561"/>
          </a:xfrm>
          <a:prstGeom prst="rect">
            <a:avLst/>
          </a:prstGeom>
        </p:spPr>
      </p:pic>
      <p:pic>
        <p:nvPicPr>
          <p:cNvPr id="7" name="majd_wave">
            <a:hlinkClick r:id="" action="ppaction://media"/>
            <a:extLst>
              <a:ext uri="{FF2B5EF4-FFF2-40B4-BE49-F238E27FC236}">
                <a16:creationId xmlns:a16="http://schemas.microsoft.com/office/drawing/2014/main" id="{0E09B66C-7DB6-C609-1E7D-4DD8A3CD8711}"/>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b="3380"/>
          <a:stretch>
            <a:fillRect/>
          </a:stretch>
        </p:blipFill>
        <p:spPr>
          <a:xfrm>
            <a:off x="2521073" y="2261937"/>
            <a:ext cx="2050927" cy="3522846"/>
          </a:xfrm>
          <a:prstGeom prst="rect">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
                                        </p:tgtEl>
                                      </p:cBhvr>
                                    </p:cmd>
                                  </p:childTnLst>
                                </p:cTn>
                              </p:par>
                              <p:par>
                                <p:cTn id="7" presetID="1" presetClass="mediacall" presetSubtype="0" fill="hold" nodeType="withEffect">
                                  <p:stCondLst>
                                    <p:cond delay="0"/>
                                  </p:stCondLst>
                                  <p:childTnLst>
                                    <p:cmd type="call" cmd="playFrom(0.0)">
                                      <p:cBhvr>
                                        <p:cTn id="8"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video>
              <p:cMediaNode vol="80000">
                <p:cTn id="10"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4-02 P4S3 s4">
            <a:hlinkClick r:id="" action="ppaction://media"/>
            <a:extLst>
              <a:ext uri="{FF2B5EF4-FFF2-40B4-BE49-F238E27FC236}">
                <a16:creationId xmlns:a16="http://schemas.microsoft.com/office/drawing/2014/main" id="{E492F534-2622-A375-CE92-5AAEBA1B8FE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78223" y="2352322"/>
            <a:ext cx="7387554" cy="2631816"/>
          </a:xfrm>
          <a:prstGeom prst="rect">
            <a:avLst/>
          </a:prstGeom>
        </p:spPr>
      </p:pic>
    </p:spTree>
    <p:extLst>
      <p:ext uri="{BB962C8B-B14F-4D97-AF65-F5344CB8AC3E}">
        <p14:creationId xmlns:p14="http://schemas.microsoft.com/office/powerpoint/2010/main" val="1924069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40" fill="hold"/>
                                        <p:tgtEl>
                                          <p:spTgt spid="2"/>
                                        </p:tgtEl>
                                      </p:cBhvr>
                                    </p:cmd>
                                  </p:childTnLst>
                                </p:cTn>
                              </p:par>
                            </p:childTnLst>
                          </p:cTn>
                        </p:par>
                        <p:par>
                          <p:cTn id="7" fill="hold">
                            <p:stCondLst>
                              <p:cond delay="7744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0C46-0B24-C8BD-5218-3C7A2F2887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3BF4DBA-F02B-6899-C017-79316CD6F4B0}"/>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4" name="Groupe 3">
            <a:extLst>
              <a:ext uri="{FF2B5EF4-FFF2-40B4-BE49-F238E27FC236}">
                <a16:creationId xmlns:a16="http://schemas.microsoft.com/office/drawing/2014/main" id="{1FF751EC-2B5E-48BD-6B88-38F3C9856177}"/>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EF9A797-C462-7CCB-3A89-925B766EC9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C4A18B3-AA84-FE64-E71E-4BF914B545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F9CC13E-51ED-7026-27DE-27BE93E1C093}"/>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450437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WhatsApp Video 2026-04-02 P4S3 s4">
            <a:hlinkClick r:id="" action="ppaction://media"/>
            <a:extLst>
              <a:ext uri="{FF2B5EF4-FFF2-40B4-BE49-F238E27FC236}">
                <a16:creationId xmlns:a16="http://schemas.microsoft.com/office/drawing/2014/main" id="{9FE0EA1D-42FC-6E2F-E432-1B2870503D8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7792" y="2352321"/>
            <a:ext cx="7910111" cy="2817977"/>
          </a:xfrm>
          <a:prstGeom prst="rect">
            <a:avLst/>
          </a:prstGeom>
        </p:spPr>
      </p:pic>
    </p:spTree>
    <p:extLst>
      <p:ext uri="{BB962C8B-B14F-4D97-AF65-F5344CB8AC3E}">
        <p14:creationId xmlns:p14="http://schemas.microsoft.com/office/powerpoint/2010/main" val="186833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40" fill="hold"/>
                                        <p:tgtEl>
                                          <p:spTgt spid="5"/>
                                        </p:tgtEl>
                                      </p:cBhvr>
                                    </p:cmd>
                                  </p:childTnLst>
                                </p:cTn>
                              </p:par>
                            </p:childTnLst>
                          </p:cTn>
                        </p:par>
                        <p:par>
                          <p:cTn id="7" fill="hold">
                            <p:stCondLst>
                              <p:cond delay="7744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A368-49BA-5855-F365-DC0E57F612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55F87D-E113-E3CE-8F99-D1939874485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82424D3E-C634-997C-C8BE-DCAD00F573B5}"/>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9AF7E6A3-6A46-CE26-47C6-99EDC6F718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A387608-6160-3BF0-4FED-84163F69531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7E150FD-F0E5-307E-4DD1-FF461D507FB1}"/>
              </a:ext>
            </a:extLst>
          </p:cNvPr>
          <p:cNvSpPr/>
          <p:nvPr/>
        </p:nvSpPr>
        <p:spPr>
          <a:xfrm>
            <a:off x="2289652" y="1698631"/>
            <a:ext cx="5289674" cy="500684"/>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49FB2444-B8A6-8F44-D324-6A002AD03FCF}"/>
              </a:ext>
            </a:extLst>
          </p:cNvPr>
          <p:cNvSpPr txBox="1"/>
          <p:nvPr/>
        </p:nvSpPr>
        <p:spPr>
          <a:xfrm>
            <a:off x="5733362" y="1749494"/>
            <a:ext cx="1856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Bonjour Nada !</a:t>
            </a:r>
            <a:endParaRPr kumimoji="0" lang="fr-FR" sz="18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16" name="Rectangle : coins arrondis 15">
            <a:extLst>
              <a:ext uri="{FF2B5EF4-FFF2-40B4-BE49-F238E27FC236}">
                <a16:creationId xmlns:a16="http://schemas.microsoft.com/office/drawing/2014/main" id="{A875EBFF-7AF8-8965-A1F2-F64A2345F9E3}"/>
              </a:ext>
            </a:extLst>
          </p:cNvPr>
          <p:cNvSpPr/>
          <p:nvPr/>
        </p:nvSpPr>
        <p:spPr>
          <a:xfrm>
            <a:off x="2375858" y="3618947"/>
            <a:ext cx="4745725" cy="766122"/>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p>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Hier, j’ai fait de la lecture. Et toi, qu’est-ce que tu as fait hier à l’école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p>
        </p:txBody>
      </p:sp>
      <p:sp>
        <p:nvSpPr>
          <p:cNvPr id="20" name="Ellipse 19">
            <a:extLst>
              <a:ext uri="{FF2B5EF4-FFF2-40B4-BE49-F238E27FC236}">
                <a16:creationId xmlns:a16="http://schemas.microsoft.com/office/drawing/2014/main" id="{57A7AF72-6CA9-B01F-3DC1-E3C98AEEAF02}"/>
              </a:ext>
            </a:extLst>
          </p:cNvPr>
          <p:cNvSpPr/>
          <p:nvPr/>
        </p:nvSpPr>
        <p:spPr>
          <a:xfrm>
            <a:off x="7690372" y="2584729"/>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7FE3E945-1523-5D0F-F27D-ED8732F5BE16}"/>
              </a:ext>
            </a:extLst>
          </p:cNvPr>
          <p:cNvSpPr/>
          <p:nvPr/>
        </p:nvSpPr>
        <p:spPr>
          <a:xfrm>
            <a:off x="7501353" y="1721667"/>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B8EDFE5D-68A4-7870-F120-5007718E8050}"/>
              </a:ext>
            </a:extLst>
          </p:cNvPr>
          <p:cNvSpPr>
            <a:spLocks noChangeAspect="1" noChangeArrowheads="1"/>
          </p:cNvSpPr>
          <p:nvPr/>
        </p:nvSpPr>
        <p:spPr bwMode="auto">
          <a:xfrm>
            <a:off x="6096204" y="718501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40749C76-DE0A-7EE7-E2B2-22BF6B997B0C}"/>
              </a:ext>
            </a:extLst>
          </p:cNvPr>
          <p:cNvSpPr/>
          <p:nvPr/>
        </p:nvSpPr>
        <p:spPr>
          <a:xfrm>
            <a:off x="2266325" y="7181148"/>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9161906E-E799-BBD0-DE10-98DA41E52F2D}"/>
              </a:ext>
            </a:extLst>
          </p:cNvPr>
          <p:cNvSpPr txBox="1"/>
          <p:nvPr/>
        </p:nvSpPr>
        <p:spPr>
          <a:xfrm>
            <a:off x="2519710" y="7139691"/>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28" name="Ellipse 27">
            <a:extLst>
              <a:ext uri="{FF2B5EF4-FFF2-40B4-BE49-F238E27FC236}">
                <a16:creationId xmlns:a16="http://schemas.microsoft.com/office/drawing/2014/main" id="{A79BFEDD-2255-2E8D-9A3B-3EC996BB5185}"/>
              </a:ext>
            </a:extLst>
          </p:cNvPr>
          <p:cNvSpPr/>
          <p:nvPr/>
        </p:nvSpPr>
        <p:spPr>
          <a:xfrm>
            <a:off x="2005294" y="213324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31" name="AutoShape 2" descr="Image générée">
            <a:extLst>
              <a:ext uri="{FF2B5EF4-FFF2-40B4-BE49-F238E27FC236}">
                <a16:creationId xmlns:a16="http://schemas.microsoft.com/office/drawing/2014/main" id="{DB91BE48-284C-3C4F-9415-959D411661FF}"/>
              </a:ext>
            </a:extLst>
          </p:cNvPr>
          <p:cNvSpPr>
            <a:spLocks noChangeAspect="1" noChangeArrowheads="1"/>
          </p:cNvSpPr>
          <p:nvPr/>
        </p:nvSpPr>
        <p:spPr bwMode="auto">
          <a:xfrm>
            <a:off x="5856736" y="57525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087BE6B9-7A02-B60C-C903-DE88C2C1DE51}"/>
              </a:ext>
            </a:extLst>
          </p:cNvPr>
          <p:cNvSpPr/>
          <p:nvPr/>
        </p:nvSpPr>
        <p:spPr>
          <a:xfrm>
            <a:off x="7625542" y="397400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48" name="Ellipse 47">
            <a:extLst>
              <a:ext uri="{FF2B5EF4-FFF2-40B4-BE49-F238E27FC236}">
                <a16:creationId xmlns:a16="http://schemas.microsoft.com/office/drawing/2014/main" id="{AB608124-AE70-97CB-8C74-BFC61B226796}"/>
              </a:ext>
            </a:extLst>
          </p:cNvPr>
          <p:cNvSpPr/>
          <p:nvPr/>
        </p:nvSpPr>
        <p:spPr>
          <a:xfrm>
            <a:off x="1962391" y="4623547"/>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E8A56A0F-6540-B16E-E0AA-F5391F11126A}"/>
              </a:ext>
            </a:extLst>
          </p:cNvPr>
          <p:cNvSpPr/>
          <p:nvPr/>
        </p:nvSpPr>
        <p:spPr>
          <a:xfrm>
            <a:off x="2158296" y="7073834"/>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A34069BF-D7FB-CECD-0FC9-6CE9A96B8399}"/>
              </a:ext>
            </a:extLst>
          </p:cNvPr>
          <p:cNvSpPr/>
          <p:nvPr/>
        </p:nvSpPr>
        <p:spPr>
          <a:xfrm>
            <a:off x="1751987" y="7032923"/>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E2C302B7-5874-0469-8C63-FC0B2155BF8B}"/>
              </a:ext>
            </a:extLst>
          </p:cNvPr>
          <p:cNvSpPr/>
          <p:nvPr/>
        </p:nvSpPr>
        <p:spPr>
          <a:xfrm>
            <a:off x="2181121" y="5438327"/>
            <a:ext cx="5473048" cy="646873"/>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b="1" dirty="0">
              <a:solidFill>
                <a:srgbClr val="474F71"/>
              </a:solidFill>
              <a:latin typeface="Dosis SemiBold" pitchFamily="2" charset="0"/>
            </a:endParaRPr>
          </a:p>
          <a:p>
            <a:pPr algn="ctr">
              <a:defRPr/>
            </a:pPr>
            <a:r>
              <a:rPr lang="fr-FR" b="1" dirty="0">
                <a:solidFill>
                  <a:srgbClr val="474F71"/>
                </a:solidFill>
                <a:latin typeface="Dosis SemiBold" pitchFamily="2" charset="0"/>
              </a:rPr>
              <a:t>Non, je n’ai pas fait d’écriture. </a:t>
            </a:r>
          </a:p>
          <a:p>
            <a:pPr algn="ctr">
              <a:defRPr/>
            </a:pPr>
            <a:r>
              <a:rPr lang="fr-FR" b="1" dirty="0">
                <a:solidFill>
                  <a:srgbClr val="474F71"/>
                </a:solidFill>
                <a:latin typeface="Dosis SemiBold" pitchFamily="2" charset="0"/>
              </a:rPr>
              <a:t>Et toi, est-ce que tu as fait de l’histoire ? </a:t>
            </a:r>
          </a:p>
          <a:p>
            <a:pPr lvl="0" algn="ctr">
              <a:defRPr/>
            </a:pPr>
            <a:endParaRPr lang="fr-FR" b="1" dirty="0">
              <a:solidFill>
                <a:srgbClr val="474F71"/>
              </a:solidFill>
              <a:latin typeface="Dosis SemiBold" pitchFamily="2" charset="0"/>
            </a:endParaRPr>
          </a:p>
        </p:txBody>
      </p:sp>
      <p:sp>
        <p:nvSpPr>
          <p:cNvPr id="47" name="Rectangle : coins arrondis 46">
            <a:extLst>
              <a:ext uri="{FF2B5EF4-FFF2-40B4-BE49-F238E27FC236}">
                <a16:creationId xmlns:a16="http://schemas.microsoft.com/office/drawing/2014/main" id="{B83D1BB7-6FBA-85D6-03B4-FA9825B487F5}"/>
              </a:ext>
            </a:extLst>
          </p:cNvPr>
          <p:cNvSpPr/>
          <p:nvPr/>
        </p:nvSpPr>
        <p:spPr>
          <a:xfrm>
            <a:off x="3823499" y="2978280"/>
            <a:ext cx="3755827"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srgbClr val="474F71"/>
                </a:solidFill>
                <a:latin typeface="Dosis SemiBold" pitchFamily="2" charset="0"/>
              </a:rPr>
              <a:t>Qu’est-ce que tu as fait hier à l’école ?</a:t>
            </a:r>
          </a:p>
        </p:txBody>
      </p:sp>
      <p:sp>
        <p:nvSpPr>
          <p:cNvPr id="50" name="Ellipse 49">
            <a:extLst>
              <a:ext uri="{FF2B5EF4-FFF2-40B4-BE49-F238E27FC236}">
                <a16:creationId xmlns:a16="http://schemas.microsoft.com/office/drawing/2014/main" id="{9189ED48-B313-4C84-1A23-577E4FCFFF35}"/>
              </a:ext>
            </a:extLst>
          </p:cNvPr>
          <p:cNvSpPr/>
          <p:nvPr/>
        </p:nvSpPr>
        <p:spPr>
          <a:xfrm>
            <a:off x="7503451" y="2931330"/>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1" name="Ellipse 50">
            <a:extLst>
              <a:ext uri="{FF2B5EF4-FFF2-40B4-BE49-F238E27FC236}">
                <a16:creationId xmlns:a16="http://schemas.microsoft.com/office/drawing/2014/main" id="{E7FD73E7-56CA-C621-AEDB-E348530E3D22}"/>
              </a:ext>
            </a:extLst>
          </p:cNvPr>
          <p:cNvSpPr/>
          <p:nvPr/>
        </p:nvSpPr>
        <p:spPr>
          <a:xfrm>
            <a:off x="1488098" y="5263725"/>
            <a:ext cx="693023" cy="898539"/>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4" name="Rectangle : coins arrondis 73">
            <a:extLst>
              <a:ext uri="{FF2B5EF4-FFF2-40B4-BE49-F238E27FC236}">
                <a16:creationId xmlns:a16="http://schemas.microsoft.com/office/drawing/2014/main" id="{8AE8297F-0B70-B1CE-7592-A89121710BEA}"/>
              </a:ext>
            </a:extLst>
          </p:cNvPr>
          <p:cNvSpPr/>
          <p:nvPr/>
        </p:nvSpPr>
        <p:spPr>
          <a:xfrm>
            <a:off x="2493297" y="2355309"/>
            <a:ext cx="3755827"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Salut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4A543D40-EC89-E428-F0E2-0541529FB1D9}"/>
              </a:ext>
            </a:extLst>
          </p:cNvPr>
          <p:cNvSpPr/>
          <p:nvPr/>
        </p:nvSpPr>
        <p:spPr>
          <a:xfrm>
            <a:off x="1822411" y="230123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649DE596-5C09-DC94-3F06-A7D00632568E}"/>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647526" y="2145215"/>
            <a:ext cx="999895" cy="999895"/>
          </a:xfrm>
          <a:prstGeom prst="rect">
            <a:avLst/>
          </a:prstGeom>
        </p:spPr>
      </p:pic>
      <p:sp>
        <p:nvSpPr>
          <p:cNvPr id="79" name="Ellipse 78">
            <a:extLst>
              <a:ext uri="{FF2B5EF4-FFF2-40B4-BE49-F238E27FC236}">
                <a16:creationId xmlns:a16="http://schemas.microsoft.com/office/drawing/2014/main" id="{0419DB70-EEFE-82B0-D3C0-FDFBDB566F0E}"/>
              </a:ext>
            </a:extLst>
          </p:cNvPr>
          <p:cNvSpPr/>
          <p:nvPr/>
        </p:nvSpPr>
        <p:spPr>
          <a:xfrm>
            <a:off x="1756433" y="3623041"/>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0" name="Image 79">
            <a:extLst>
              <a:ext uri="{FF2B5EF4-FFF2-40B4-BE49-F238E27FC236}">
                <a16:creationId xmlns:a16="http://schemas.microsoft.com/office/drawing/2014/main" id="{AE0AF04F-3B95-8142-A05A-8DC2324B9713}"/>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598550" y="3391844"/>
            <a:ext cx="999895" cy="999895"/>
          </a:xfrm>
          <a:prstGeom prst="rect">
            <a:avLst/>
          </a:prstGeom>
        </p:spPr>
      </p:pic>
      <p:sp>
        <p:nvSpPr>
          <p:cNvPr id="4" name="Rectangle : coins arrondis 3">
            <a:extLst>
              <a:ext uri="{FF2B5EF4-FFF2-40B4-BE49-F238E27FC236}">
                <a16:creationId xmlns:a16="http://schemas.microsoft.com/office/drawing/2014/main" id="{2D0F198E-417A-E622-E5F9-58DD82232F92}"/>
              </a:ext>
            </a:extLst>
          </p:cNvPr>
          <p:cNvSpPr/>
          <p:nvPr/>
        </p:nvSpPr>
        <p:spPr>
          <a:xfrm>
            <a:off x="2158296" y="4628834"/>
            <a:ext cx="5532076"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algn="ctr">
              <a:defRPr/>
            </a:pPr>
            <a:r>
              <a:rPr lang="fr-FR" b="1" dirty="0">
                <a:solidFill>
                  <a:srgbClr val="474F71"/>
                </a:solidFill>
                <a:latin typeface="Dosis SemiBold" pitchFamily="2" charset="0"/>
              </a:rPr>
              <a:t>J’ai fait les maths. Est-ce que tu as fait de l’écriture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 name="Ellipse 4">
            <a:extLst>
              <a:ext uri="{FF2B5EF4-FFF2-40B4-BE49-F238E27FC236}">
                <a16:creationId xmlns:a16="http://schemas.microsoft.com/office/drawing/2014/main" id="{4385FDCB-CEC5-0A2C-2027-4BBCB2D832E7}"/>
              </a:ext>
            </a:extLst>
          </p:cNvPr>
          <p:cNvSpPr/>
          <p:nvPr/>
        </p:nvSpPr>
        <p:spPr>
          <a:xfrm>
            <a:off x="7606291" y="4520836"/>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3" name="Image 12">
            <a:extLst>
              <a:ext uri="{FF2B5EF4-FFF2-40B4-BE49-F238E27FC236}">
                <a16:creationId xmlns:a16="http://schemas.microsoft.com/office/drawing/2014/main" id="{01A8D169-A8AF-0DF3-6B98-9B017C35EDF0}"/>
              </a:ext>
            </a:extLst>
          </p:cNvPr>
          <p:cNvPicPr>
            <a:picLocks noChangeAspect="1"/>
          </p:cNvPicPr>
          <p:nvPr/>
        </p:nvPicPr>
        <p:blipFill>
          <a:blip r:embed="rId4">
            <a:clrChange>
              <a:clrFrom>
                <a:srgbClr val="FFFFFE"/>
              </a:clrFrom>
              <a:clrTo>
                <a:srgbClr val="FFFFFE">
                  <a:alpha val="0"/>
                </a:srgbClr>
              </a:clrTo>
            </a:clrChange>
          </a:blip>
          <a:stretch>
            <a:fillRect/>
          </a:stretch>
        </p:blipFill>
        <p:spPr>
          <a:xfrm>
            <a:off x="1408933" y="5077345"/>
            <a:ext cx="999895" cy="999895"/>
          </a:xfrm>
          <a:prstGeom prst="rect">
            <a:avLst/>
          </a:prstGeom>
        </p:spPr>
      </p:pic>
      <p:pic>
        <p:nvPicPr>
          <p:cNvPr id="24" name="Image 23">
            <a:extLst>
              <a:ext uri="{FF2B5EF4-FFF2-40B4-BE49-F238E27FC236}">
                <a16:creationId xmlns:a16="http://schemas.microsoft.com/office/drawing/2014/main" id="{885C4330-1908-7B3D-F1F6-86933DE9EC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00086" y="1551378"/>
            <a:ext cx="761443" cy="1020186"/>
          </a:xfrm>
          <a:prstGeom prst="rect">
            <a:avLst/>
          </a:prstGeom>
        </p:spPr>
      </p:pic>
      <p:pic>
        <p:nvPicPr>
          <p:cNvPr id="29" name="Image 28">
            <a:extLst>
              <a:ext uri="{FF2B5EF4-FFF2-40B4-BE49-F238E27FC236}">
                <a16:creationId xmlns:a16="http://schemas.microsoft.com/office/drawing/2014/main" id="{763611C6-D21E-3815-0397-4DC2D120AD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529630" y="2784403"/>
            <a:ext cx="761443" cy="1020186"/>
          </a:xfrm>
          <a:prstGeom prst="rect">
            <a:avLst/>
          </a:prstGeom>
        </p:spPr>
      </p:pic>
      <p:pic>
        <p:nvPicPr>
          <p:cNvPr id="30" name="Image 29">
            <a:extLst>
              <a:ext uri="{FF2B5EF4-FFF2-40B4-BE49-F238E27FC236}">
                <a16:creationId xmlns:a16="http://schemas.microsoft.com/office/drawing/2014/main" id="{39A35E70-4605-1F93-D15A-66636A94B0F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95319" y="4381492"/>
            <a:ext cx="761443" cy="1020186"/>
          </a:xfrm>
          <a:prstGeom prst="rect">
            <a:avLst/>
          </a:prstGeom>
        </p:spPr>
      </p:pic>
    </p:spTree>
    <p:extLst>
      <p:ext uri="{BB962C8B-B14F-4D97-AF65-F5344CB8AC3E}">
        <p14:creationId xmlns:p14="http://schemas.microsoft.com/office/powerpoint/2010/main" val="2334164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D893F-E319-8123-1C68-3658FDC586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28E8AB-E5B7-AB24-95B5-D5945F6A88CC}"/>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301C1850-28BF-A0EE-86CA-6F926B7D2F5A}"/>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7BF38C35-4F19-F15D-1B3A-80E927A0E1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DE119C2-E389-46DD-E239-81AB7476A8D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022EE921-5B7B-E744-E951-66ACF13A4774}"/>
              </a:ext>
            </a:extLst>
          </p:cNvPr>
          <p:cNvSpPr/>
          <p:nvPr/>
        </p:nvSpPr>
        <p:spPr>
          <a:xfrm>
            <a:off x="2429179" y="3717889"/>
            <a:ext cx="4829664" cy="646331"/>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F7F1453B-5EF0-F5D2-12DB-CB6858405D6A}"/>
              </a:ext>
            </a:extLst>
          </p:cNvPr>
          <p:cNvSpPr txBox="1"/>
          <p:nvPr/>
        </p:nvSpPr>
        <p:spPr>
          <a:xfrm>
            <a:off x="2570043" y="3683463"/>
            <a:ext cx="43293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474F71"/>
                </a:solidFill>
                <a:latin typeface="Dosis SemiBold" pitchFamily="2" charset="0"/>
              </a:rPr>
              <a:t>Moi, j’étais chez mon cousin Sami. Et qu’est-ce que tu as fait avec ta cousine ?</a:t>
            </a:r>
          </a:p>
        </p:txBody>
      </p:sp>
      <p:sp>
        <p:nvSpPr>
          <p:cNvPr id="20" name="Ellipse 19">
            <a:extLst>
              <a:ext uri="{FF2B5EF4-FFF2-40B4-BE49-F238E27FC236}">
                <a16:creationId xmlns:a16="http://schemas.microsoft.com/office/drawing/2014/main" id="{E6137A57-68CF-60E9-0E5B-2ED23E308DA0}"/>
              </a:ext>
            </a:extLst>
          </p:cNvPr>
          <p:cNvSpPr/>
          <p:nvPr/>
        </p:nvSpPr>
        <p:spPr>
          <a:xfrm>
            <a:off x="7674541" y="2894190"/>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270CA4BD-A5E2-5DA0-190A-BE6DD8E6987F}"/>
              </a:ext>
            </a:extLst>
          </p:cNvPr>
          <p:cNvSpPr/>
          <p:nvPr/>
        </p:nvSpPr>
        <p:spPr>
          <a:xfrm>
            <a:off x="7263199" y="3687742"/>
            <a:ext cx="693023" cy="764750"/>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19BDB10D-7BF2-DABF-FBBC-6E8D3D1C04EF}"/>
              </a:ext>
            </a:extLst>
          </p:cNvPr>
          <p:cNvSpPr>
            <a:spLocks noChangeAspect="1" noChangeArrowheads="1"/>
          </p:cNvSpPr>
          <p:nvPr/>
        </p:nvSpPr>
        <p:spPr bwMode="auto">
          <a:xfrm>
            <a:off x="6080373" y="74944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E88BC08D-F4D4-BE16-E3EA-26B5ECAB83E7}"/>
              </a:ext>
            </a:extLst>
          </p:cNvPr>
          <p:cNvSpPr/>
          <p:nvPr/>
        </p:nvSpPr>
        <p:spPr>
          <a:xfrm>
            <a:off x="2250494" y="7490609"/>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8E843679-1C49-B7D2-A7B6-ED99C4065E90}"/>
              </a:ext>
            </a:extLst>
          </p:cNvPr>
          <p:cNvSpPr txBox="1"/>
          <p:nvPr/>
        </p:nvSpPr>
        <p:spPr>
          <a:xfrm>
            <a:off x="2503879" y="7449152"/>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31" name="AutoShape 2" descr="Image générée">
            <a:extLst>
              <a:ext uri="{FF2B5EF4-FFF2-40B4-BE49-F238E27FC236}">
                <a16:creationId xmlns:a16="http://schemas.microsoft.com/office/drawing/2014/main" id="{49D1D2A8-3911-CD17-E13C-CB63925F0BDB}"/>
              </a:ext>
            </a:extLst>
          </p:cNvPr>
          <p:cNvSpPr>
            <a:spLocks noChangeAspect="1" noChangeArrowheads="1"/>
          </p:cNvSpPr>
          <p:nvPr/>
        </p:nvSpPr>
        <p:spPr bwMode="auto">
          <a:xfrm>
            <a:off x="5840905" y="606198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F2C3BEBE-2C82-8256-3868-69BC84C0069C}"/>
              </a:ext>
            </a:extLst>
          </p:cNvPr>
          <p:cNvSpPr/>
          <p:nvPr/>
        </p:nvSpPr>
        <p:spPr>
          <a:xfrm>
            <a:off x="7609711" y="428346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433D63FD-B8DB-3150-E98B-A5376AC7DE5F}"/>
              </a:ext>
            </a:extLst>
          </p:cNvPr>
          <p:cNvSpPr/>
          <p:nvPr/>
        </p:nvSpPr>
        <p:spPr>
          <a:xfrm>
            <a:off x="2142465" y="7383295"/>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109089A1-1421-F371-3B89-F917C37A43E3}"/>
              </a:ext>
            </a:extLst>
          </p:cNvPr>
          <p:cNvSpPr/>
          <p:nvPr/>
        </p:nvSpPr>
        <p:spPr>
          <a:xfrm>
            <a:off x="1736156" y="7342384"/>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4" name="Image 53">
            <a:extLst>
              <a:ext uri="{FF2B5EF4-FFF2-40B4-BE49-F238E27FC236}">
                <a16:creationId xmlns:a16="http://schemas.microsoft.com/office/drawing/2014/main" id="{D9208204-E067-E9FE-C5EC-48A15E083EC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21788" y="3627336"/>
            <a:ext cx="761443" cy="1020186"/>
          </a:xfrm>
          <a:prstGeom prst="rect">
            <a:avLst/>
          </a:prstGeom>
        </p:spPr>
      </p:pic>
      <p:sp>
        <p:nvSpPr>
          <p:cNvPr id="74" name="Rectangle : coins arrondis 73">
            <a:extLst>
              <a:ext uri="{FF2B5EF4-FFF2-40B4-BE49-F238E27FC236}">
                <a16:creationId xmlns:a16="http://schemas.microsoft.com/office/drawing/2014/main" id="{E5A67420-F3BA-07BC-482C-BE60A6393E6E}"/>
              </a:ext>
            </a:extLst>
          </p:cNvPr>
          <p:cNvSpPr/>
          <p:nvPr/>
        </p:nvSpPr>
        <p:spPr>
          <a:xfrm>
            <a:off x="2193200" y="2918555"/>
            <a:ext cx="4569381" cy="646331"/>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J’étais chez ma cousine </a:t>
            </a:r>
            <a:r>
              <a:rPr kumimoji="0" lang="fr-FR" sz="1800" b="1" i="0" u="none" strike="noStrike" kern="1200" cap="none" spc="0" normalizeH="0" baseline="0" noProof="0" dirty="0" err="1">
                <a:ln>
                  <a:noFill/>
                </a:ln>
                <a:solidFill>
                  <a:srgbClr val="474F71"/>
                </a:solidFill>
                <a:effectLst/>
                <a:uLnTx/>
                <a:uFillTx/>
                <a:latin typeface="Dosis SemiBold" pitchFamily="2" charset="0"/>
                <a:ea typeface="+mn-ea"/>
                <a:cs typeface="+mn-cs"/>
              </a:rPr>
              <a:t>Majda</a:t>
            </a: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endParaRPr lang="fr-FR" b="1" dirty="0">
              <a:solidFill>
                <a:srgbClr val="474F71"/>
              </a:solidFill>
              <a:latin typeface="Dosis SemiBold" pitchFamily="2" charset="0"/>
            </a:endParaRPr>
          </a:p>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Et toi, t</a:t>
            </a:r>
            <a:r>
              <a:rPr lang="fr-FR" b="1" dirty="0">
                <a:solidFill>
                  <a:srgbClr val="474F71"/>
                </a:solidFill>
                <a:latin typeface="Dosis SemiBold" pitchFamily="2" charset="0"/>
              </a:rPr>
              <a:t>u étais où mardi dernier ?</a:t>
            </a:r>
          </a:p>
        </p:txBody>
      </p:sp>
      <p:sp>
        <p:nvSpPr>
          <p:cNvPr id="77" name="Ellipse 76">
            <a:extLst>
              <a:ext uri="{FF2B5EF4-FFF2-40B4-BE49-F238E27FC236}">
                <a16:creationId xmlns:a16="http://schemas.microsoft.com/office/drawing/2014/main" id="{4FD2882F-DA4A-C5A1-1FB8-916BCF19F60B}"/>
              </a:ext>
            </a:extLst>
          </p:cNvPr>
          <p:cNvSpPr/>
          <p:nvPr/>
        </p:nvSpPr>
        <p:spPr>
          <a:xfrm>
            <a:off x="1524648" y="2898063"/>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CB477AE4-E33B-1103-5464-5B49F8F66843}"/>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371213" y="2760280"/>
            <a:ext cx="999895" cy="999895"/>
          </a:xfrm>
          <a:prstGeom prst="rect">
            <a:avLst/>
          </a:prstGeom>
        </p:spPr>
      </p:pic>
      <p:sp>
        <p:nvSpPr>
          <p:cNvPr id="13" name="Rectangle : coins arrondis 12">
            <a:extLst>
              <a:ext uri="{FF2B5EF4-FFF2-40B4-BE49-F238E27FC236}">
                <a16:creationId xmlns:a16="http://schemas.microsoft.com/office/drawing/2014/main" id="{9C5AEC56-4B91-96FF-15BF-B36A71B1D23C}"/>
              </a:ext>
            </a:extLst>
          </p:cNvPr>
          <p:cNvSpPr/>
          <p:nvPr/>
        </p:nvSpPr>
        <p:spPr>
          <a:xfrm>
            <a:off x="2190247" y="4519169"/>
            <a:ext cx="4732881" cy="706735"/>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a:t>
            </a:r>
            <a:r>
              <a:rPr lang="fr-FR" b="1" dirty="0">
                <a:solidFill>
                  <a:srgbClr val="474F71"/>
                </a:solidFill>
                <a:latin typeface="Dosis SemiBold" pitchFamily="2" charset="0"/>
              </a:rPr>
              <a:t>J’ai joué avec ma cousine aux cartes. Et toi, qu’est-ce que tu as fait avec ton cousin ? </a:t>
            </a: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p:txBody>
      </p:sp>
      <p:sp>
        <p:nvSpPr>
          <p:cNvPr id="16" name="Ellipse 15">
            <a:extLst>
              <a:ext uri="{FF2B5EF4-FFF2-40B4-BE49-F238E27FC236}">
                <a16:creationId xmlns:a16="http://schemas.microsoft.com/office/drawing/2014/main" id="{4A3A3BEF-E63B-2E29-417D-B4CD35674588}"/>
              </a:ext>
            </a:extLst>
          </p:cNvPr>
          <p:cNvSpPr/>
          <p:nvPr/>
        </p:nvSpPr>
        <p:spPr>
          <a:xfrm>
            <a:off x="1532470" y="4447827"/>
            <a:ext cx="693023" cy="750940"/>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7" name="Image 16">
            <a:extLst>
              <a:ext uri="{FF2B5EF4-FFF2-40B4-BE49-F238E27FC236}">
                <a16:creationId xmlns:a16="http://schemas.microsoft.com/office/drawing/2014/main" id="{4E8A4EAA-FA65-08CF-A575-F3F7F3E3FAA9}"/>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236208" y="4270954"/>
            <a:ext cx="999895" cy="999895"/>
          </a:xfrm>
          <a:prstGeom prst="rect">
            <a:avLst/>
          </a:prstGeom>
        </p:spPr>
      </p:pic>
      <p:sp>
        <p:nvSpPr>
          <p:cNvPr id="22" name="Rectangle : coins arrondis 21">
            <a:extLst>
              <a:ext uri="{FF2B5EF4-FFF2-40B4-BE49-F238E27FC236}">
                <a16:creationId xmlns:a16="http://schemas.microsoft.com/office/drawing/2014/main" id="{991C5207-D952-F5E7-53F3-B313537769A5}"/>
              </a:ext>
            </a:extLst>
          </p:cNvPr>
          <p:cNvSpPr/>
          <p:nvPr/>
        </p:nvSpPr>
        <p:spPr>
          <a:xfrm>
            <a:off x="2306095" y="5447489"/>
            <a:ext cx="5359217" cy="426973"/>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4" name="ZoneTexte 23">
            <a:extLst>
              <a:ext uri="{FF2B5EF4-FFF2-40B4-BE49-F238E27FC236}">
                <a16:creationId xmlns:a16="http://schemas.microsoft.com/office/drawing/2014/main" id="{DF915087-D496-52EA-561E-572C96CF4DB2}"/>
              </a:ext>
            </a:extLst>
          </p:cNvPr>
          <p:cNvSpPr txBox="1"/>
          <p:nvPr/>
        </p:nvSpPr>
        <p:spPr>
          <a:xfrm>
            <a:off x="2518146" y="5463447"/>
            <a:ext cx="5195704" cy="369332"/>
          </a:xfrm>
          <a:prstGeom prst="rect">
            <a:avLst/>
          </a:prstGeom>
          <a:noFill/>
        </p:spPr>
        <p:txBody>
          <a:bodyPr wrap="square">
            <a:spAutoFit/>
          </a:bodyPr>
          <a:lstStyle/>
          <a:p>
            <a:pPr>
              <a:defRPr/>
            </a:pPr>
            <a:r>
              <a:rPr lang="fr-FR" b="1" dirty="0">
                <a:solidFill>
                  <a:srgbClr val="474F71"/>
                </a:solidFill>
                <a:latin typeface="Dosis SemiBold" pitchFamily="2" charset="0"/>
              </a:rPr>
              <a:t>J’ai joué au ballon avec mon cousin dans le parc.</a:t>
            </a:r>
          </a:p>
        </p:txBody>
      </p:sp>
      <p:sp>
        <p:nvSpPr>
          <p:cNvPr id="29" name="Ellipse 28">
            <a:extLst>
              <a:ext uri="{FF2B5EF4-FFF2-40B4-BE49-F238E27FC236}">
                <a16:creationId xmlns:a16="http://schemas.microsoft.com/office/drawing/2014/main" id="{D7418FE9-F40A-A82E-00EF-7E9C0B1AFED4}"/>
              </a:ext>
            </a:extLst>
          </p:cNvPr>
          <p:cNvSpPr/>
          <p:nvPr/>
        </p:nvSpPr>
        <p:spPr>
          <a:xfrm>
            <a:off x="7628156" y="5375053"/>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30" name="Image 29">
            <a:extLst>
              <a:ext uri="{FF2B5EF4-FFF2-40B4-BE49-F238E27FC236}">
                <a16:creationId xmlns:a16="http://schemas.microsoft.com/office/drawing/2014/main" id="{767FDC9A-5A3C-4CBE-1158-C3D9D8BEFE3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621080" y="5189715"/>
            <a:ext cx="761443" cy="1020186"/>
          </a:xfrm>
          <a:prstGeom prst="rect">
            <a:avLst/>
          </a:prstGeom>
        </p:spPr>
      </p:pic>
      <p:sp>
        <p:nvSpPr>
          <p:cNvPr id="5" name="Rectangle : coins arrondis 4">
            <a:extLst>
              <a:ext uri="{FF2B5EF4-FFF2-40B4-BE49-F238E27FC236}">
                <a16:creationId xmlns:a16="http://schemas.microsoft.com/office/drawing/2014/main" id="{7F3EC266-4000-EEFB-18AA-A0049F4C7424}"/>
              </a:ext>
            </a:extLst>
          </p:cNvPr>
          <p:cNvSpPr/>
          <p:nvPr/>
        </p:nvSpPr>
        <p:spPr>
          <a:xfrm>
            <a:off x="1659363" y="1778759"/>
            <a:ext cx="5306847" cy="791741"/>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6" name="ZoneTexte 5">
            <a:extLst>
              <a:ext uri="{FF2B5EF4-FFF2-40B4-BE49-F238E27FC236}">
                <a16:creationId xmlns:a16="http://schemas.microsoft.com/office/drawing/2014/main" id="{D360CB3C-27C3-C1A9-63E1-EE9BA92DD103}"/>
              </a:ext>
            </a:extLst>
          </p:cNvPr>
          <p:cNvSpPr txBox="1"/>
          <p:nvPr/>
        </p:nvSpPr>
        <p:spPr>
          <a:xfrm>
            <a:off x="2036084" y="1856393"/>
            <a:ext cx="5069795" cy="646331"/>
          </a:xfrm>
          <a:prstGeom prst="rect">
            <a:avLst/>
          </a:prstGeom>
          <a:noFill/>
        </p:spPr>
        <p:txBody>
          <a:bodyPr wrap="square">
            <a:spAutoFit/>
          </a:bodyPr>
          <a:lstStyle/>
          <a:p>
            <a:pPr>
              <a:defRPr/>
            </a:pPr>
            <a:r>
              <a:rPr lang="fr-FR" b="1" dirty="0">
                <a:solidFill>
                  <a:srgbClr val="474F71"/>
                </a:solidFill>
                <a:latin typeface="Dosis SemiBold" pitchFamily="2" charset="0"/>
              </a:rPr>
              <a:t>Oui, j’ai fait aussi de l’histoire. Tu étais où le </a:t>
            </a:r>
          </a:p>
          <a:p>
            <a:pPr>
              <a:defRPr/>
            </a:pPr>
            <a:r>
              <a:rPr lang="fr-FR" b="1" dirty="0">
                <a:solidFill>
                  <a:srgbClr val="474F71"/>
                </a:solidFill>
                <a:latin typeface="Dosis SemiBold" pitchFamily="2" charset="0"/>
              </a:rPr>
              <a:t>week-end dernier ?</a:t>
            </a:r>
          </a:p>
        </p:txBody>
      </p:sp>
      <p:sp>
        <p:nvSpPr>
          <p:cNvPr id="11" name="Ellipse 10">
            <a:extLst>
              <a:ext uri="{FF2B5EF4-FFF2-40B4-BE49-F238E27FC236}">
                <a16:creationId xmlns:a16="http://schemas.microsoft.com/office/drawing/2014/main" id="{32478790-4CCC-2AC5-811A-C358042DD27B}"/>
              </a:ext>
            </a:extLst>
          </p:cNvPr>
          <p:cNvSpPr/>
          <p:nvPr/>
        </p:nvSpPr>
        <p:spPr>
          <a:xfrm>
            <a:off x="6826996" y="1857975"/>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5" name="Image 14">
            <a:extLst>
              <a:ext uri="{FF2B5EF4-FFF2-40B4-BE49-F238E27FC236}">
                <a16:creationId xmlns:a16="http://schemas.microsoft.com/office/drawing/2014/main" id="{86342A46-3BA2-7AC3-9749-7A78E02F98D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792785" y="1727742"/>
            <a:ext cx="761443" cy="1020186"/>
          </a:xfrm>
          <a:prstGeom prst="rect">
            <a:avLst/>
          </a:prstGeom>
        </p:spPr>
      </p:pic>
    </p:spTree>
    <p:extLst>
      <p:ext uri="{BB962C8B-B14F-4D97-AF65-F5344CB8AC3E}">
        <p14:creationId xmlns:p14="http://schemas.microsoft.com/office/powerpoint/2010/main" val="148531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06D2D-8D04-CA07-9C8C-1AA842DDA0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C2E627-8FF6-AA78-6C89-6FC0D447563D}"/>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63E1B520-72F3-C40F-D7F3-3794BE6A2BAD}"/>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4396A60B-91F6-C4E7-D9BF-072C348D24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441739A-A72C-66D8-2043-E5DEF2D5AB8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1764F01-D51E-C63D-6A60-F1AB13E7CCA5}"/>
              </a:ext>
            </a:extLst>
          </p:cNvPr>
          <p:cNvSpPr/>
          <p:nvPr/>
        </p:nvSpPr>
        <p:spPr>
          <a:xfrm>
            <a:off x="2503879" y="3384215"/>
            <a:ext cx="4829664" cy="646331"/>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14" name="ZoneTexte 13">
            <a:extLst>
              <a:ext uri="{FF2B5EF4-FFF2-40B4-BE49-F238E27FC236}">
                <a16:creationId xmlns:a16="http://schemas.microsoft.com/office/drawing/2014/main" id="{7528892C-4E9E-47FB-5050-62466FDCA372}"/>
              </a:ext>
            </a:extLst>
          </p:cNvPr>
          <p:cNvSpPr txBox="1"/>
          <p:nvPr/>
        </p:nvSpPr>
        <p:spPr>
          <a:xfrm>
            <a:off x="2599088" y="3391466"/>
            <a:ext cx="432931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Qu’est-ce que tu as vu au zoo ?</a:t>
            </a:r>
          </a:p>
        </p:txBody>
      </p:sp>
      <p:sp>
        <p:nvSpPr>
          <p:cNvPr id="20" name="Ellipse 19">
            <a:extLst>
              <a:ext uri="{FF2B5EF4-FFF2-40B4-BE49-F238E27FC236}">
                <a16:creationId xmlns:a16="http://schemas.microsoft.com/office/drawing/2014/main" id="{9DAABC70-C133-15EA-30DD-517147ED5D3B}"/>
              </a:ext>
            </a:extLst>
          </p:cNvPr>
          <p:cNvSpPr/>
          <p:nvPr/>
        </p:nvSpPr>
        <p:spPr>
          <a:xfrm>
            <a:off x="7674541" y="2894190"/>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3" name="Ellipse 22">
            <a:extLst>
              <a:ext uri="{FF2B5EF4-FFF2-40B4-BE49-F238E27FC236}">
                <a16:creationId xmlns:a16="http://schemas.microsoft.com/office/drawing/2014/main" id="{CF4D8D0E-D34D-F147-9B8B-39CE78582301}"/>
              </a:ext>
            </a:extLst>
          </p:cNvPr>
          <p:cNvSpPr/>
          <p:nvPr/>
        </p:nvSpPr>
        <p:spPr>
          <a:xfrm>
            <a:off x="7205307" y="3299768"/>
            <a:ext cx="693023" cy="764750"/>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5" name="AutoShape 2" descr="Image générée">
            <a:extLst>
              <a:ext uri="{FF2B5EF4-FFF2-40B4-BE49-F238E27FC236}">
                <a16:creationId xmlns:a16="http://schemas.microsoft.com/office/drawing/2014/main" id="{D1C6F7CB-DAD7-D63E-D07F-7B27A7FD3E86}"/>
              </a:ext>
            </a:extLst>
          </p:cNvPr>
          <p:cNvSpPr>
            <a:spLocks noChangeAspect="1" noChangeArrowheads="1"/>
          </p:cNvSpPr>
          <p:nvPr/>
        </p:nvSpPr>
        <p:spPr bwMode="auto">
          <a:xfrm>
            <a:off x="6080373" y="74944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 coins arrondis 25">
            <a:extLst>
              <a:ext uri="{FF2B5EF4-FFF2-40B4-BE49-F238E27FC236}">
                <a16:creationId xmlns:a16="http://schemas.microsoft.com/office/drawing/2014/main" id="{2BDC0EB7-1019-5CF2-0063-39D352DB5C4F}"/>
              </a:ext>
            </a:extLst>
          </p:cNvPr>
          <p:cNvSpPr/>
          <p:nvPr/>
        </p:nvSpPr>
        <p:spPr>
          <a:xfrm>
            <a:off x="2250494" y="7490609"/>
            <a:ext cx="3644500" cy="500684"/>
          </a:xfrm>
          <a:prstGeom prst="roundRect">
            <a:avLst/>
          </a:prstGeom>
          <a:solidFill>
            <a:srgbClr val="DEEBF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ZoneTexte 26">
            <a:extLst>
              <a:ext uri="{FF2B5EF4-FFF2-40B4-BE49-F238E27FC236}">
                <a16:creationId xmlns:a16="http://schemas.microsoft.com/office/drawing/2014/main" id="{A62326D2-3EFA-9533-9759-E9979129B211}"/>
              </a:ext>
            </a:extLst>
          </p:cNvPr>
          <p:cNvSpPr txBox="1"/>
          <p:nvPr/>
        </p:nvSpPr>
        <p:spPr>
          <a:xfrm>
            <a:off x="2503879" y="7449152"/>
            <a:ext cx="2334208" cy="45589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Medium" pitchFamily="2" charset="0"/>
                <a:ea typeface="+mn-ea"/>
                <a:cs typeface="+mn-cs"/>
              </a:rPr>
              <a:t>A bientôt Majd !  </a:t>
            </a:r>
          </a:p>
        </p:txBody>
      </p:sp>
      <p:sp>
        <p:nvSpPr>
          <p:cNvPr id="31" name="AutoShape 2" descr="Image générée">
            <a:extLst>
              <a:ext uri="{FF2B5EF4-FFF2-40B4-BE49-F238E27FC236}">
                <a16:creationId xmlns:a16="http://schemas.microsoft.com/office/drawing/2014/main" id="{98E9A903-75D6-9813-A9FC-00CAD669E3E5}"/>
              </a:ext>
            </a:extLst>
          </p:cNvPr>
          <p:cNvSpPr>
            <a:spLocks noChangeAspect="1" noChangeArrowheads="1"/>
          </p:cNvSpPr>
          <p:nvPr/>
        </p:nvSpPr>
        <p:spPr bwMode="auto">
          <a:xfrm>
            <a:off x="5840905" y="606198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Ellipse 42">
            <a:extLst>
              <a:ext uri="{FF2B5EF4-FFF2-40B4-BE49-F238E27FC236}">
                <a16:creationId xmlns:a16="http://schemas.microsoft.com/office/drawing/2014/main" id="{C24D4435-3149-F559-F85A-7C02207F1DED}"/>
              </a:ext>
            </a:extLst>
          </p:cNvPr>
          <p:cNvSpPr/>
          <p:nvPr/>
        </p:nvSpPr>
        <p:spPr>
          <a:xfrm>
            <a:off x="7609711" y="4283468"/>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55" name="Ellipse 54">
            <a:extLst>
              <a:ext uri="{FF2B5EF4-FFF2-40B4-BE49-F238E27FC236}">
                <a16:creationId xmlns:a16="http://schemas.microsoft.com/office/drawing/2014/main" id="{58C7CABE-AB60-7FC0-ACDF-3812BBA6C716}"/>
              </a:ext>
            </a:extLst>
          </p:cNvPr>
          <p:cNvSpPr/>
          <p:nvPr/>
        </p:nvSpPr>
        <p:spPr>
          <a:xfrm>
            <a:off x="2142465" y="7383295"/>
            <a:ext cx="327261" cy="5830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Ellipse 55">
            <a:extLst>
              <a:ext uri="{FF2B5EF4-FFF2-40B4-BE49-F238E27FC236}">
                <a16:creationId xmlns:a16="http://schemas.microsoft.com/office/drawing/2014/main" id="{2CB9F378-F7C6-39ED-A892-7EE97CE91B97}"/>
              </a:ext>
            </a:extLst>
          </p:cNvPr>
          <p:cNvSpPr/>
          <p:nvPr/>
        </p:nvSpPr>
        <p:spPr>
          <a:xfrm>
            <a:off x="1736156" y="7342384"/>
            <a:ext cx="693023" cy="679305"/>
          </a:xfrm>
          <a:prstGeom prst="ellipse">
            <a:avLst/>
          </a:prstGeom>
          <a:solidFill>
            <a:srgbClr val="9DC3E6"/>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4" name="Image 53">
            <a:extLst>
              <a:ext uri="{FF2B5EF4-FFF2-40B4-BE49-F238E27FC236}">
                <a16:creationId xmlns:a16="http://schemas.microsoft.com/office/drawing/2014/main" id="{33A5BB28-7D7D-A435-6D24-E38945E60E0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40359" y="3263282"/>
            <a:ext cx="761443" cy="1020186"/>
          </a:xfrm>
          <a:prstGeom prst="rect">
            <a:avLst/>
          </a:prstGeom>
        </p:spPr>
      </p:pic>
      <p:sp>
        <p:nvSpPr>
          <p:cNvPr id="74" name="Rectangle : coins arrondis 73">
            <a:extLst>
              <a:ext uri="{FF2B5EF4-FFF2-40B4-BE49-F238E27FC236}">
                <a16:creationId xmlns:a16="http://schemas.microsoft.com/office/drawing/2014/main" id="{0F7A6A20-5FD8-ACFB-04EF-E844481CC32B}"/>
              </a:ext>
            </a:extLst>
          </p:cNvPr>
          <p:cNvSpPr/>
          <p:nvPr/>
        </p:nvSpPr>
        <p:spPr>
          <a:xfrm>
            <a:off x="2120667" y="2619804"/>
            <a:ext cx="4569381" cy="646331"/>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Je suis allée au zoo.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77" name="Ellipse 76">
            <a:extLst>
              <a:ext uri="{FF2B5EF4-FFF2-40B4-BE49-F238E27FC236}">
                <a16:creationId xmlns:a16="http://schemas.microsoft.com/office/drawing/2014/main" id="{3AF52003-E074-4827-4CAC-C72FE79C19B4}"/>
              </a:ext>
            </a:extLst>
          </p:cNvPr>
          <p:cNvSpPr/>
          <p:nvPr/>
        </p:nvSpPr>
        <p:spPr>
          <a:xfrm>
            <a:off x="1524650" y="2570092"/>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78" name="Image 77">
            <a:extLst>
              <a:ext uri="{FF2B5EF4-FFF2-40B4-BE49-F238E27FC236}">
                <a16:creationId xmlns:a16="http://schemas.microsoft.com/office/drawing/2014/main" id="{7DD73876-5F28-2CE8-229D-06D6FEB72F15}"/>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371215" y="2429283"/>
            <a:ext cx="999895" cy="999895"/>
          </a:xfrm>
          <a:prstGeom prst="rect">
            <a:avLst/>
          </a:prstGeom>
        </p:spPr>
      </p:pic>
      <p:sp>
        <p:nvSpPr>
          <p:cNvPr id="13" name="Rectangle : coins arrondis 12">
            <a:extLst>
              <a:ext uri="{FF2B5EF4-FFF2-40B4-BE49-F238E27FC236}">
                <a16:creationId xmlns:a16="http://schemas.microsoft.com/office/drawing/2014/main" id="{797C8091-932B-C55E-C291-7176D62948A1}"/>
              </a:ext>
            </a:extLst>
          </p:cNvPr>
          <p:cNvSpPr/>
          <p:nvPr/>
        </p:nvSpPr>
        <p:spPr>
          <a:xfrm>
            <a:off x="2178672" y="4099189"/>
            <a:ext cx="4732881" cy="660223"/>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   J’ai vu des perroquets et des lions. Et toi ? Qu’est-ce que tu as vu dans la ferme ?</a:t>
            </a:r>
          </a:p>
        </p:txBody>
      </p:sp>
      <p:sp>
        <p:nvSpPr>
          <p:cNvPr id="16" name="Ellipse 15">
            <a:extLst>
              <a:ext uri="{FF2B5EF4-FFF2-40B4-BE49-F238E27FC236}">
                <a16:creationId xmlns:a16="http://schemas.microsoft.com/office/drawing/2014/main" id="{D3BC726D-AF2F-AF1E-2CE4-0F15E6E3D310}"/>
              </a:ext>
            </a:extLst>
          </p:cNvPr>
          <p:cNvSpPr/>
          <p:nvPr/>
        </p:nvSpPr>
        <p:spPr>
          <a:xfrm>
            <a:off x="1546298" y="4029016"/>
            <a:ext cx="693023" cy="750940"/>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7" name="Image 16">
            <a:extLst>
              <a:ext uri="{FF2B5EF4-FFF2-40B4-BE49-F238E27FC236}">
                <a16:creationId xmlns:a16="http://schemas.microsoft.com/office/drawing/2014/main" id="{DA9B1826-6510-CC81-5D93-F5AB8CB69B8D}"/>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339581" y="3911548"/>
            <a:ext cx="999895" cy="999895"/>
          </a:xfrm>
          <a:prstGeom prst="rect">
            <a:avLst/>
          </a:prstGeom>
        </p:spPr>
      </p:pic>
      <p:sp>
        <p:nvSpPr>
          <p:cNvPr id="22" name="Rectangle : coins arrondis 21">
            <a:extLst>
              <a:ext uri="{FF2B5EF4-FFF2-40B4-BE49-F238E27FC236}">
                <a16:creationId xmlns:a16="http://schemas.microsoft.com/office/drawing/2014/main" id="{B9FE47E9-F77F-4A98-C4D8-A58507796DD7}"/>
              </a:ext>
            </a:extLst>
          </p:cNvPr>
          <p:cNvSpPr/>
          <p:nvPr/>
        </p:nvSpPr>
        <p:spPr>
          <a:xfrm>
            <a:off x="1839528" y="4776150"/>
            <a:ext cx="5770184" cy="583034"/>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24" name="ZoneTexte 23">
            <a:extLst>
              <a:ext uri="{FF2B5EF4-FFF2-40B4-BE49-F238E27FC236}">
                <a16:creationId xmlns:a16="http://schemas.microsoft.com/office/drawing/2014/main" id="{96DD5101-40B0-B63F-74F5-5EB64F82AF0E}"/>
              </a:ext>
            </a:extLst>
          </p:cNvPr>
          <p:cNvSpPr txBox="1"/>
          <p:nvPr/>
        </p:nvSpPr>
        <p:spPr>
          <a:xfrm>
            <a:off x="1839528" y="4858310"/>
            <a:ext cx="645520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J’ai vu des vaches et des moutons qui mangeaient de l’herbe. </a:t>
            </a:r>
          </a:p>
        </p:txBody>
      </p:sp>
      <p:sp>
        <p:nvSpPr>
          <p:cNvPr id="29" name="Ellipse 28">
            <a:extLst>
              <a:ext uri="{FF2B5EF4-FFF2-40B4-BE49-F238E27FC236}">
                <a16:creationId xmlns:a16="http://schemas.microsoft.com/office/drawing/2014/main" id="{3CED2118-5EF7-0BCC-FA1F-4E3C73CD14BB}"/>
              </a:ext>
            </a:extLst>
          </p:cNvPr>
          <p:cNvSpPr/>
          <p:nvPr/>
        </p:nvSpPr>
        <p:spPr>
          <a:xfrm>
            <a:off x="7449894" y="4733292"/>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30" name="Image 29">
            <a:extLst>
              <a:ext uri="{FF2B5EF4-FFF2-40B4-BE49-F238E27FC236}">
                <a16:creationId xmlns:a16="http://schemas.microsoft.com/office/drawing/2014/main" id="{2570925E-B1C4-9718-F4B3-B175DCB0F7F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23697" y="4571325"/>
            <a:ext cx="761443" cy="1020186"/>
          </a:xfrm>
          <a:prstGeom prst="rect">
            <a:avLst/>
          </a:prstGeom>
        </p:spPr>
      </p:pic>
      <p:sp>
        <p:nvSpPr>
          <p:cNvPr id="3" name="Rectangle : coins arrondis 2">
            <a:extLst>
              <a:ext uri="{FF2B5EF4-FFF2-40B4-BE49-F238E27FC236}">
                <a16:creationId xmlns:a16="http://schemas.microsoft.com/office/drawing/2014/main" id="{03EC9CB0-2C0F-E787-CE4C-FC6D96DC25D5}"/>
              </a:ext>
            </a:extLst>
          </p:cNvPr>
          <p:cNvSpPr/>
          <p:nvPr/>
        </p:nvSpPr>
        <p:spPr>
          <a:xfrm>
            <a:off x="2286610" y="5468344"/>
            <a:ext cx="2759146" cy="500684"/>
          </a:xfrm>
          <a:prstGeom prst="roundRect">
            <a:avLst/>
          </a:prstGeom>
          <a:solidFill>
            <a:srgbClr val="EBE3F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Au revoir !</a:t>
            </a:r>
          </a:p>
        </p:txBody>
      </p:sp>
      <p:sp>
        <p:nvSpPr>
          <p:cNvPr id="7" name="Ellipse 6">
            <a:extLst>
              <a:ext uri="{FF2B5EF4-FFF2-40B4-BE49-F238E27FC236}">
                <a16:creationId xmlns:a16="http://schemas.microsoft.com/office/drawing/2014/main" id="{9712FDA4-EAD1-7EF6-A757-13D5BE929264}"/>
              </a:ext>
            </a:extLst>
          </p:cNvPr>
          <p:cNvSpPr/>
          <p:nvPr/>
        </p:nvSpPr>
        <p:spPr>
          <a:xfrm>
            <a:off x="1648115" y="5419214"/>
            <a:ext cx="693023" cy="679305"/>
          </a:xfrm>
          <a:prstGeom prst="ellipse">
            <a:avLst/>
          </a:prstGeom>
          <a:solidFill>
            <a:srgbClr val="D9BBD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8" name="Image 7">
            <a:extLst>
              <a:ext uri="{FF2B5EF4-FFF2-40B4-BE49-F238E27FC236}">
                <a16:creationId xmlns:a16="http://schemas.microsoft.com/office/drawing/2014/main" id="{1D9982CA-A851-8207-F0BF-4B16C288AB75}"/>
              </a:ext>
            </a:extLst>
          </p:cNvPr>
          <p:cNvPicPr>
            <a:picLocks noChangeAspect="1"/>
          </p:cNvPicPr>
          <p:nvPr/>
        </p:nvPicPr>
        <p:blipFill>
          <a:blip r:embed="rId5">
            <a:clrChange>
              <a:clrFrom>
                <a:srgbClr val="FFFFFE"/>
              </a:clrFrom>
              <a:clrTo>
                <a:srgbClr val="FFFFFE">
                  <a:alpha val="0"/>
                </a:srgbClr>
              </a:clrTo>
            </a:clrChange>
          </a:blip>
          <a:stretch>
            <a:fillRect/>
          </a:stretch>
        </p:blipFill>
        <p:spPr>
          <a:xfrm>
            <a:off x="1354308" y="5268555"/>
            <a:ext cx="999895" cy="999895"/>
          </a:xfrm>
          <a:prstGeom prst="rect">
            <a:avLst/>
          </a:prstGeom>
        </p:spPr>
      </p:pic>
      <p:sp>
        <p:nvSpPr>
          <p:cNvPr id="12" name="Rectangle : coins arrondis 11">
            <a:extLst>
              <a:ext uri="{FF2B5EF4-FFF2-40B4-BE49-F238E27FC236}">
                <a16:creationId xmlns:a16="http://schemas.microsoft.com/office/drawing/2014/main" id="{13E7AED7-74D0-ABF3-C937-225A5ADFBB65}"/>
              </a:ext>
            </a:extLst>
          </p:cNvPr>
          <p:cNvSpPr/>
          <p:nvPr/>
        </p:nvSpPr>
        <p:spPr>
          <a:xfrm>
            <a:off x="5473768" y="5840589"/>
            <a:ext cx="2419750" cy="500684"/>
          </a:xfrm>
          <a:prstGeom prst="roundRect">
            <a:avLst/>
          </a:prstGeom>
          <a:solidFill>
            <a:srgbClr val="DAE3F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À bientôt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4" name="Ellipse 3">
            <a:extLst>
              <a:ext uri="{FF2B5EF4-FFF2-40B4-BE49-F238E27FC236}">
                <a16:creationId xmlns:a16="http://schemas.microsoft.com/office/drawing/2014/main" id="{07BE2906-67EA-B8F0-0932-10103CF6F8AF}"/>
              </a:ext>
            </a:extLst>
          </p:cNvPr>
          <p:cNvSpPr/>
          <p:nvPr/>
        </p:nvSpPr>
        <p:spPr>
          <a:xfrm>
            <a:off x="7773341" y="5701299"/>
            <a:ext cx="693023" cy="779264"/>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28" name="Image 27">
            <a:extLst>
              <a:ext uri="{FF2B5EF4-FFF2-40B4-BE49-F238E27FC236}">
                <a16:creationId xmlns:a16="http://schemas.microsoft.com/office/drawing/2014/main" id="{6E756E34-DC39-13A2-7071-0BE845834FC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31052" y="5551887"/>
            <a:ext cx="761443" cy="1020186"/>
          </a:xfrm>
          <a:prstGeom prst="rect">
            <a:avLst/>
          </a:prstGeom>
        </p:spPr>
      </p:pic>
      <p:sp>
        <p:nvSpPr>
          <p:cNvPr id="5" name="Rectangle : coins arrondis 4">
            <a:extLst>
              <a:ext uri="{FF2B5EF4-FFF2-40B4-BE49-F238E27FC236}">
                <a16:creationId xmlns:a16="http://schemas.microsoft.com/office/drawing/2014/main" id="{6BB40128-0CC4-09DA-85E0-5F6345FB1ACA}"/>
              </a:ext>
            </a:extLst>
          </p:cNvPr>
          <p:cNvSpPr/>
          <p:nvPr/>
        </p:nvSpPr>
        <p:spPr>
          <a:xfrm>
            <a:off x="3060441" y="1582444"/>
            <a:ext cx="3894521" cy="791741"/>
          </a:xfrm>
          <a:prstGeom prst="roundRect">
            <a:avLst/>
          </a:prstGeom>
          <a:solidFill>
            <a:schemeClr val="accent1">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sp>
        <p:nvSpPr>
          <p:cNvPr id="6" name="ZoneTexte 5">
            <a:extLst>
              <a:ext uri="{FF2B5EF4-FFF2-40B4-BE49-F238E27FC236}">
                <a16:creationId xmlns:a16="http://schemas.microsoft.com/office/drawing/2014/main" id="{1A696626-6D05-39CD-F6F1-258747BAC35B}"/>
              </a:ext>
            </a:extLst>
          </p:cNvPr>
          <p:cNvSpPr txBox="1"/>
          <p:nvPr/>
        </p:nvSpPr>
        <p:spPr>
          <a:xfrm>
            <a:off x="3409267" y="1743910"/>
            <a:ext cx="486327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74F71"/>
                </a:solidFill>
                <a:effectLst/>
                <a:uLnTx/>
                <a:uFillTx/>
                <a:latin typeface="Dosis SemiBold" pitchFamily="2" charset="0"/>
                <a:ea typeface="+mn-ea"/>
                <a:cs typeface="+mn-cs"/>
              </a:rPr>
              <a:t>Tu es allée où avec ta classe ?</a:t>
            </a:r>
          </a:p>
        </p:txBody>
      </p:sp>
      <p:sp>
        <p:nvSpPr>
          <p:cNvPr id="11" name="Ellipse 10">
            <a:extLst>
              <a:ext uri="{FF2B5EF4-FFF2-40B4-BE49-F238E27FC236}">
                <a16:creationId xmlns:a16="http://schemas.microsoft.com/office/drawing/2014/main" id="{194CC299-03C2-69F1-9B2D-C1340871BB68}"/>
              </a:ext>
            </a:extLst>
          </p:cNvPr>
          <p:cNvSpPr/>
          <p:nvPr/>
        </p:nvSpPr>
        <p:spPr>
          <a:xfrm>
            <a:off x="6981518" y="1711280"/>
            <a:ext cx="693023" cy="679305"/>
          </a:xfrm>
          <a:prstGeom prst="ellipse">
            <a:avLst/>
          </a:prstGeom>
          <a:solidFill>
            <a:srgbClr val="A7C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a typeface="+mn-ea"/>
              <a:cs typeface="+mn-cs"/>
            </a:endParaRPr>
          </a:p>
        </p:txBody>
      </p:sp>
      <p:pic>
        <p:nvPicPr>
          <p:cNvPr id="15" name="Image 14">
            <a:extLst>
              <a:ext uri="{FF2B5EF4-FFF2-40B4-BE49-F238E27FC236}">
                <a16:creationId xmlns:a16="http://schemas.microsoft.com/office/drawing/2014/main" id="{531F7997-FA5B-5B0F-A114-080E155C7C0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928406" y="1527346"/>
            <a:ext cx="761443" cy="1020186"/>
          </a:xfrm>
          <a:prstGeom prst="rect">
            <a:avLst/>
          </a:prstGeom>
        </p:spPr>
      </p:pic>
    </p:spTree>
    <p:extLst>
      <p:ext uri="{BB962C8B-B14F-4D97-AF65-F5344CB8AC3E}">
        <p14:creationId xmlns:p14="http://schemas.microsoft.com/office/powerpoint/2010/main" val="147413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7E59-B3A4-6A75-9EB2-7B494D2BF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5C4B11-BE9C-728C-F755-53E73AFA7B23}"/>
              </a:ext>
            </a:extLst>
          </p:cNvPr>
          <p:cNvSpPr>
            <a:spLocks noGrp="1"/>
          </p:cNvSpPr>
          <p:nvPr>
            <p:ph type="title"/>
          </p:nvPr>
        </p:nvSpPr>
        <p:spPr>
          <a:xfrm>
            <a:off x="1692000" y="749841"/>
            <a:ext cx="6840000" cy="612000"/>
          </a:xfrm>
        </p:spPr>
        <p:txBody>
          <a:bodyPr>
            <a:normAutofit/>
          </a:bodyPr>
          <a:lstStyle/>
          <a:p>
            <a:r>
              <a:rPr lang="fr-FR" dirty="0">
                <a:solidFill>
                  <a:prstClr val="black">
                    <a:lumMod val="65000"/>
                    <a:lumOff val="35000"/>
                  </a:prstClr>
                </a:solidFill>
                <a:latin typeface="Dosis Medium" pitchFamily="2" charset="0"/>
              </a:rPr>
              <a:t>Maintenant, on va comprendre le sens du dialogue. Qui veut expliquer, </a:t>
            </a:r>
            <a:r>
              <a:rPr lang="fr-FR" b="1" dirty="0">
                <a:solidFill>
                  <a:prstClr val="black">
                    <a:lumMod val="65000"/>
                    <a:lumOff val="35000"/>
                  </a:prstClr>
                </a:solidFill>
                <a:latin typeface="Dosis Medium" pitchFamily="2" charset="0"/>
              </a:rPr>
              <a:t>dans sa langue</a:t>
            </a:r>
            <a:r>
              <a:rPr lang="fr-FR" dirty="0">
                <a:solidFill>
                  <a:prstClr val="black">
                    <a:lumMod val="65000"/>
                    <a:lumOff val="35000"/>
                  </a:prstClr>
                </a:solidFill>
                <a:latin typeface="Dosis Medium" pitchFamily="2" charset="0"/>
              </a:rPr>
              <a:t>, de quoi ont parlé Majd et Nada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583209B-1345-5577-84E2-081E4F55725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2" name="ZoneTexte 11">
            <a:extLst>
              <a:ext uri="{FF2B5EF4-FFF2-40B4-BE49-F238E27FC236}">
                <a16:creationId xmlns:a16="http://schemas.microsoft.com/office/drawing/2014/main" id="{D83819E1-C9C5-F7A8-223C-C927AEBA4D9D}"/>
              </a:ext>
            </a:extLst>
          </p:cNvPr>
          <p:cNvSpPr txBox="1"/>
          <p:nvPr/>
        </p:nvSpPr>
        <p:spPr>
          <a:xfrm>
            <a:off x="2677652" y="2074853"/>
            <a:ext cx="4222631" cy="461665"/>
          </a:xfrm>
          <a:prstGeom prst="rect">
            <a:avLst/>
          </a:prstGeom>
          <a:noFill/>
        </p:spPr>
        <p:txBody>
          <a:bodyPr wrap="none" rtlCol="0">
            <a:spAutoFit/>
          </a:bodyPr>
          <a:lstStyle/>
          <a:p>
            <a:r>
              <a:rPr lang="fr-FR" sz="2400" b="1" dirty="0">
                <a:solidFill>
                  <a:schemeClr val="accent5">
                    <a:lumMod val="50000"/>
                  </a:schemeClr>
                </a:solidFill>
                <a:latin typeface="Dosis SemiBold" pitchFamily="2" charset="0"/>
              </a:rPr>
              <a:t>De quoi ont parlé Majd et Nada ? </a:t>
            </a:r>
          </a:p>
        </p:txBody>
      </p:sp>
      <p:pic>
        <p:nvPicPr>
          <p:cNvPr id="15" name="Image 14">
            <a:extLst>
              <a:ext uri="{FF2B5EF4-FFF2-40B4-BE49-F238E27FC236}">
                <a16:creationId xmlns:a16="http://schemas.microsoft.com/office/drawing/2014/main" id="{DFB4F27D-F7BB-A344-10BE-7FBCC06B178C}"/>
              </a:ext>
            </a:extLst>
          </p:cNvPr>
          <p:cNvPicPr>
            <a:picLocks noChangeAspect="1"/>
          </p:cNvPicPr>
          <p:nvPr/>
        </p:nvPicPr>
        <p:blipFill>
          <a:blip r:embed="rId3"/>
          <a:stretch>
            <a:fillRect/>
          </a:stretch>
        </p:blipFill>
        <p:spPr>
          <a:xfrm>
            <a:off x="2677652" y="2835041"/>
            <a:ext cx="4030235" cy="3168324"/>
          </a:xfrm>
          <a:prstGeom prst="rect">
            <a:avLst/>
          </a:prstGeom>
        </p:spPr>
      </p:pic>
    </p:spTree>
    <p:extLst>
      <p:ext uri="{BB962C8B-B14F-4D97-AF65-F5344CB8AC3E}">
        <p14:creationId xmlns:p14="http://schemas.microsoft.com/office/powerpoint/2010/main" val="720232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8" name="Titre 8">
            <a:extLst>
              <a:ext uri="{FF2B5EF4-FFF2-40B4-BE49-F238E27FC236}">
                <a16:creationId xmlns:a16="http://schemas.microsoft.com/office/drawing/2014/main" id="{4E19B85D-FB63-4F5C-6EF1-5A00B91AABF4}"/>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on va jouer ce dialogue. On va le faire en 3 étapes. Soyez attentifs. </a:t>
            </a:r>
            <a:endParaRPr lang="fr-MA" dirty="0">
              <a:solidFill>
                <a:schemeClr val="tx1">
                  <a:lumMod val="65000"/>
                  <a:lumOff val="35000"/>
                </a:schemeClr>
              </a:solidFill>
              <a:latin typeface="Dosis Medium" pitchFamily="2" charset="0"/>
            </a:endParaRPr>
          </a:p>
        </p:txBody>
      </p:sp>
      <p:sp>
        <p:nvSpPr>
          <p:cNvPr id="10" name="Rectangle : coins arrondis 9">
            <a:extLst>
              <a:ext uri="{FF2B5EF4-FFF2-40B4-BE49-F238E27FC236}">
                <a16:creationId xmlns:a16="http://schemas.microsoft.com/office/drawing/2014/main" id="{3778DD3D-5E32-9B4C-37F4-5D828DB4DD77}"/>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721E5AF6-F018-6523-3F09-4F970310EE15}"/>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2" name="Rectangle : coins arrondis 11">
            <a:extLst>
              <a:ext uri="{FF2B5EF4-FFF2-40B4-BE49-F238E27FC236}">
                <a16:creationId xmlns:a16="http://schemas.microsoft.com/office/drawing/2014/main" id="{2BD1BD40-7AA4-9D70-4C90-FB8D0487FDC9}"/>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E61EF887-1842-282C-DADA-13194B32D8A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4" name="Rectangle : coins arrondis 13">
            <a:extLst>
              <a:ext uri="{FF2B5EF4-FFF2-40B4-BE49-F238E27FC236}">
                <a16:creationId xmlns:a16="http://schemas.microsoft.com/office/drawing/2014/main" id="{D7D1802E-CAF7-A915-A66D-5F1870BDE913}"/>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1698D713-E6C1-C9C1-1B01-519D8469B05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16" name="Groupe 15">
            <a:extLst>
              <a:ext uri="{FF2B5EF4-FFF2-40B4-BE49-F238E27FC236}">
                <a16:creationId xmlns:a16="http://schemas.microsoft.com/office/drawing/2014/main" id="{60F12CD7-28D1-DB14-E242-1D695A7289FB}"/>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44A3BFBE-4403-7177-7FFD-6B58569AB2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69CF95B-EEE9-0081-6EA7-2557B93113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2" name="Image 21">
            <a:extLst>
              <a:ext uri="{FF2B5EF4-FFF2-40B4-BE49-F238E27FC236}">
                <a16:creationId xmlns:a16="http://schemas.microsoft.com/office/drawing/2014/main" id="{26770919-0B19-1B98-A0CA-88A18281EA6B}"/>
              </a:ext>
            </a:extLst>
          </p:cNvPr>
          <p:cNvPicPr>
            <a:picLocks noChangeAspect="1"/>
          </p:cNvPicPr>
          <p:nvPr/>
        </p:nvPicPr>
        <p:blipFill>
          <a:blip r:embed="rId4"/>
          <a:stretch>
            <a:fillRect/>
          </a:stretch>
        </p:blipFill>
        <p:spPr>
          <a:xfrm>
            <a:off x="2174932" y="2464261"/>
            <a:ext cx="4690533" cy="3127022"/>
          </a:xfrm>
          <a:prstGeom prst="rect">
            <a:avLst/>
          </a:prstGeom>
        </p:spPr>
      </p:pic>
    </p:spTree>
    <p:extLst>
      <p:ext uri="{BB962C8B-B14F-4D97-AF65-F5344CB8AC3E}">
        <p14:creationId xmlns:p14="http://schemas.microsoft.com/office/powerpoint/2010/main" val="22325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6DE7-3188-B24A-C662-24D5449670A4}"/>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0F4F78B1-F8A7-291E-B40E-C8527703DAF2}"/>
              </a:ext>
            </a:extLst>
          </p:cNvPr>
          <p:cNvPicPr>
            <a:picLocks noChangeAspect="1"/>
          </p:cNvPicPr>
          <p:nvPr/>
        </p:nvPicPr>
        <p:blipFill>
          <a:blip r:embed="rId2"/>
          <a:stretch>
            <a:fillRect/>
          </a:stretch>
        </p:blipFill>
        <p:spPr>
          <a:xfrm>
            <a:off x="211327" y="3288495"/>
            <a:ext cx="3180972" cy="2120648"/>
          </a:xfrm>
          <a:prstGeom prst="rect">
            <a:avLst/>
          </a:prstGeom>
        </p:spPr>
      </p:pic>
      <p:sp>
        <p:nvSpPr>
          <p:cNvPr id="4" name="Titre 8">
            <a:extLst>
              <a:ext uri="{FF2B5EF4-FFF2-40B4-BE49-F238E27FC236}">
                <a16:creationId xmlns:a16="http://schemas.microsoft.com/office/drawing/2014/main" id="{5B80A2B1-8CCC-CAAB-3319-B7B41A18B8DA}"/>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1. Je vais vous expliquer la situation.  </a:t>
            </a:r>
          </a:p>
        </p:txBody>
      </p:sp>
      <p:sp>
        <p:nvSpPr>
          <p:cNvPr id="5" name="Rectangle : coins arrondis 4">
            <a:extLst>
              <a:ext uri="{FF2B5EF4-FFF2-40B4-BE49-F238E27FC236}">
                <a16:creationId xmlns:a16="http://schemas.microsoft.com/office/drawing/2014/main" id="{AAE209C8-67C7-63CA-BC6E-5ED1D5A2374C}"/>
              </a:ext>
            </a:extLst>
          </p:cNvPr>
          <p:cNvSpPr/>
          <p:nvPr/>
        </p:nvSpPr>
        <p:spPr>
          <a:xfrm>
            <a:off x="2112377" y="164300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E7FFE94B-80E4-0C7A-53A1-2C3CFB789754}"/>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7" name="Rectangle : coins arrondis 6">
            <a:extLst>
              <a:ext uri="{FF2B5EF4-FFF2-40B4-BE49-F238E27FC236}">
                <a16:creationId xmlns:a16="http://schemas.microsoft.com/office/drawing/2014/main" id="{7C975E34-0387-1860-80E2-C05AEC801585}"/>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DF2125C-E970-9492-79C4-A54216C8E126}"/>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9" name="Rectangle : coins arrondis 18">
            <a:extLst>
              <a:ext uri="{FF2B5EF4-FFF2-40B4-BE49-F238E27FC236}">
                <a16:creationId xmlns:a16="http://schemas.microsoft.com/office/drawing/2014/main" id="{AB8842B3-667D-642B-44BC-33A10B445C5D}"/>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E06913ED-AABD-B879-105D-560E62B0CA3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grpSp>
        <p:nvGrpSpPr>
          <p:cNvPr id="21" name="Groupe 20">
            <a:extLst>
              <a:ext uri="{FF2B5EF4-FFF2-40B4-BE49-F238E27FC236}">
                <a16:creationId xmlns:a16="http://schemas.microsoft.com/office/drawing/2014/main" id="{1E9C3AD9-D545-C049-C49B-9408BB370BAA}"/>
              </a:ext>
            </a:extLst>
          </p:cNvPr>
          <p:cNvGrpSpPr/>
          <p:nvPr/>
        </p:nvGrpSpPr>
        <p:grpSpPr>
          <a:xfrm>
            <a:off x="113769" y="634753"/>
            <a:ext cx="1147140" cy="980797"/>
            <a:chOff x="113769" y="634753"/>
            <a:chExt cx="1147140" cy="980797"/>
          </a:xfrm>
        </p:grpSpPr>
        <p:pic>
          <p:nvPicPr>
            <p:cNvPr id="23" name="Image 22">
              <a:extLst>
                <a:ext uri="{FF2B5EF4-FFF2-40B4-BE49-F238E27FC236}">
                  <a16:creationId xmlns:a16="http://schemas.microsoft.com/office/drawing/2014/main" id="{0F707965-7DF4-93C7-0089-5D65626E874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55F032E-476A-EE20-308B-886241320FF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5" name="ZoneTexte 24">
            <a:extLst>
              <a:ext uri="{FF2B5EF4-FFF2-40B4-BE49-F238E27FC236}">
                <a16:creationId xmlns:a16="http://schemas.microsoft.com/office/drawing/2014/main" id="{394A8462-4351-1368-7183-86F34336CAF3}"/>
              </a:ext>
            </a:extLst>
          </p:cNvPr>
          <p:cNvSpPr txBox="1"/>
          <p:nvPr/>
        </p:nvSpPr>
        <p:spPr>
          <a:xfrm>
            <a:off x="1379400" y="2185283"/>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sp>
        <p:nvSpPr>
          <p:cNvPr id="3" name="ZoneTexte 2">
            <a:extLst>
              <a:ext uri="{FF2B5EF4-FFF2-40B4-BE49-F238E27FC236}">
                <a16:creationId xmlns:a16="http://schemas.microsoft.com/office/drawing/2014/main" id="{86C63AEA-3B6C-6B32-F310-3892E3B302C2}"/>
              </a:ext>
            </a:extLst>
          </p:cNvPr>
          <p:cNvSpPr txBox="1"/>
          <p:nvPr/>
        </p:nvSpPr>
        <p:spPr>
          <a:xfrm>
            <a:off x="3392299" y="3270336"/>
            <a:ext cx="5247863" cy="2323713"/>
          </a:xfrm>
          <a:prstGeom prst="rect">
            <a:avLst/>
          </a:prstGeom>
          <a:noFill/>
        </p:spPr>
        <p:txBody>
          <a:bodyPr wrap="square">
            <a:spAutoFit/>
          </a:bodyPr>
          <a:lstStyle/>
          <a:p>
            <a:pPr marL="514350" lvl="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hier à l’école ?</a:t>
            </a:r>
          </a:p>
          <a:p>
            <a:pPr marL="514350" indent="-514350" defTabSz="457200">
              <a:spcAft>
                <a:spcPts val="600"/>
              </a:spcAft>
              <a:buFont typeface="+mj-lt"/>
              <a:buAutoNum type="arabicPeriod"/>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Est-ce que tu</a:t>
            </a:r>
            <a:r>
              <a:rPr lang="fr-FR" sz="2000" dirty="0">
                <a:solidFill>
                  <a:srgbClr val="5B9BD5">
                    <a:lumMod val="50000"/>
                  </a:srgbClr>
                </a:solidFill>
                <a:latin typeface="Dosis Medium" pitchFamily="2" charset="0"/>
              </a:rPr>
              <a:t> as fait </a:t>
            </a:r>
            <a:r>
              <a:rPr lang="fr-FR" sz="2000" b="1" dirty="0">
                <a:solidFill>
                  <a:srgbClr val="445C80"/>
                </a:solidFill>
              </a:rPr>
              <a:t>__________ </a:t>
            </a:r>
            <a:r>
              <a:rPr lang="fr-FR" sz="2000" dirty="0">
                <a:solidFill>
                  <a:srgbClr val="5B9BD5">
                    <a:lumMod val="50000"/>
                  </a:srgbClr>
                </a:solidFill>
                <a:latin typeface="Dosis Medium" pitchFamily="2" charset="0"/>
              </a:rPr>
              <a:t>?</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étais où </a:t>
            </a:r>
            <a:r>
              <a:rPr lang="fr-FR" sz="2000" b="1" dirty="0">
                <a:solidFill>
                  <a:srgbClr val="445C80"/>
                </a:solidFill>
              </a:rPr>
              <a:t>_______</a:t>
            </a:r>
            <a:r>
              <a:rPr lang="fr-FR" sz="2000" dirty="0">
                <a:solidFill>
                  <a:srgbClr val="5B9BD5">
                    <a:lumMod val="50000"/>
                  </a:srgbClr>
                </a:solidFill>
                <a:latin typeface="Dosis Medium" pitchFamily="2" charset="0"/>
              </a:rPr>
              <a:t> dernier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avec  </a:t>
            </a:r>
            <a:r>
              <a:rPr lang="fr-FR" sz="2000" b="1" dirty="0">
                <a:solidFill>
                  <a:srgbClr val="445C80"/>
                </a:solidFill>
              </a:rPr>
              <a:t>______</a:t>
            </a:r>
            <a:r>
              <a:rPr lang="fr-FR" sz="2000" dirty="0">
                <a:solidFill>
                  <a:srgbClr val="5B9BD5">
                    <a:lumMod val="50000"/>
                  </a:srgbClr>
                </a:solidFill>
                <a:latin typeface="Dosis Medium" pitchFamily="2" charset="0"/>
              </a:rPr>
              <a:t>?</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es allé où ______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vu</a:t>
            </a:r>
            <a:r>
              <a:rPr lang="fr-FR" sz="2000" b="1" dirty="0">
                <a:solidFill>
                  <a:srgbClr val="445C80"/>
                </a:solidFill>
              </a:rPr>
              <a:t>______</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1135744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7C0AD-46CF-0C29-D257-76F1A65C7AD4}"/>
            </a:ext>
          </a:extLst>
        </p:cNvPr>
        <p:cNvGrpSpPr/>
        <p:nvPr/>
      </p:nvGrpSpPr>
      <p:grpSpPr>
        <a:xfrm>
          <a:off x="0" y="0"/>
          <a:ext cx="0" cy="0"/>
          <a:chOff x="0" y="0"/>
          <a:chExt cx="0" cy="0"/>
        </a:xfrm>
      </p:grpSpPr>
      <p:sp>
        <p:nvSpPr>
          <p:cNvPr id="25" name="ZoneTexte 24">
            <a:extLst>
              <a:ext uri="{FF2B5EF4-FFF2-40B4-BE49-F238E27FC236}">
                <a16:creationId xmlns:a16="http://schemas.microsoft.com/office/drawing/2014/main" id="{1CD142E9-D389-59EB-20DA-8170C1CA03F1}"/>
              </a:ext>
            </a:extLst>
          </p:cNvPr>
          <p:cNvSpPr txBox="1"/>
          <p:nvPr/>
        </p:nvSpPr>
        <p:spPr>
          <a:xfrm>
            <a:off x="1692000" y="2239718"/>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grpSp>
        <p:nvGrpSpPr>
          <p:cNvPr id="8" name="Groupe 7">
            <a:extLst>
              <a:ext uri="{FF2B5EF4-FFF2-40B4-BE49-F238E27FC236}">
                <a16:creationId xmlns:a16="http://schemas.microsoft.com/office/drawing/2014/main" id="{C7F64EA4-50F0-5C0F-15BA-22C5EF26A729}"/>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779452EF-0457-1B60-8EC7-6363ED8554B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A34E6FD-E261-48DA-CCA0-2CE984B2CC1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Titre 8">
            <a:extLst>
              <a:ext uri="{FF2B5EF4-FFF2-40B4-BE49-F238E27FC236}">
                <a16:creationId xmlns:a16="http://schemas.microsoft.com/office/drawing/2014/main" id="{9CEA2FDC-0480-D209-8398-11BB4927E88F}"/>
              </a:ext>
            </a:extLst>
          </p:cNvPr>
          <p:cNvSpPr>
            <a:spLocks noGrp="1"/>
          </p:cNvSpPr>
          <p:nvPr>
            <p:ph type="title"/>
          </p:nvPr>
        </p:nvSpPr>
        <p:spPr>
          <a:xfrm>
            <a:off x="1692000" y="756000"/>
            <a:ext cx="7120924" cy="612000"/>
          </a:xfrm>
        </p:spPr>
        <p:txBody>
          <a:bodyPr>
            <a:normAutofit/>
          </a:bodyPr>
          <a:lstStyle/>
          <a:p>
            <a:r>
              <a:rPr lang="fr-MA" dirty="0">
                <a:solidFill>
                  <a:schemeClr val="tx1">
                    <a:lumMod val="65000"/>
                    <a:lumOff val="35000"/>
                  </a:schemeClr>
                </a:solidFill>
                <a:latin typeface="Dosis Medium" pitchFamily="2" charset="0"/>
              </a:rPr>
              <a:t>Etape 2.  Chacun réfléchit silencieusement à ce qu’il va dire dans le dialogue.</a:t>
            </a:r>
          </a:p>
        </p:txBody>
      </p:sp>
      <p:sp>
        <p:nvSpPr>
          <p:cNvPr id="13" name="Rectangle : coins arrondis 12">
            <a:extLst>
              <a:ext uri="{FF2B5EF4-FFF2-40B4-BE49-F238E27FC236}">
                <a16:creationId xmlns:a16="http://schemas.microsoft.com/office/drawing/2014/main" id="{5C3D0990-BB9A-5FC8-9EC5-C10854219A2D}"/>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4CE7D78-D1F8-00C4-6E19-DB8165A3815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5" name="Rectangle : coins arrondis 14">
            <a:extLst>
              <a:ext uri="{FF2B5EF4-FFF2-40B4-BE49-F238E27FC236}">
                <a16:creationId xmlns:a16="http://schemas.microsoft.com/office/drawing/2014/main" id="{83037AA4-C4FF-19B1-F647-9F390DF5B561}"/>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ABB500E4-3DE5-26F7-5750-019ED6C0A294}"/>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17" name="Rectangle : coins arrondis 16">
            <a:extLst>
              <a:ext uri="{FF2B5EF4-FFF2-40B4-BE49-F238E27FC236}">
                <a16:creationId xmlns:a16="http://schemas.microsoft.com/office/drawing/2014/main" id="{F5DD0D88-2F85-7C63-0C23-F083645FAB79}"/>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D0C085F7-3071-DC6D-7A4D-5D720D4074CE}"/>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4" name="Image 3">
            <a:extLst>
              <a:ext uri="{FF2B5EF4-FFF2-40B4-BE49-F238E27FC236}">
                <a16:creationId xmlns:a16="http://schemas.microsoft.com/office/drawing/2014/main" id="{000B16F9-38FD-6294-035F-F26C6C64C707}"/>
              </a:ext>
            </a:extLst>
          </p:cNvPr>
          <p:cNvPicPr>
            <a:picLocks noChangeAspect="1"/>
          </p:cNvPicPr>
          <p:nvPr/>
        </p:nvPicPr>
        <p:blipFill>
          <a:blip r:embed="rId4"/>
          <a:stretch>
            <a:fillRect/>
          </a:stretch>
        </p:blipFill>
        <p:spPr>
          <a:xfrm>
            <a:off x="211327" y="3288495"/>
            <a:ext cx="3180972" cy="2120648"/>
          </a:xfrm>
          <a:prstGeom prst="rect">
            <a:avLst/>
          </a:prstGeom>
        </p:spPr>
      </p:pic>
      <p:sp>
        <p:nvSpPr>
          <p:cNvPr id="2" name="ZoneTexte 1">
            <a:extLst>
              <a:ext uri="{FF2B5EF4-FFF2-40B4-BE49-F238E27FC236}">
                <a16:creationId xmlns:a16="http://schemas.microsoft.com/office/drawing/2014/main" id="{889A707F-ED04-F804-7A0D-8B00B8F837AF}"/>
              </a:ext>
            </a:extLst>
          </p:cNvPr>
          <p:cNvSpPr txBox="1"/>
          <p:nvPr/>
        </p:nvSpPr>
        <p:spPr>
          <a:xfrm>
            <a:off x="3392299" y="3270336"/>
            <a:ext cx="5247863" cy="2323713"/>
          </a:xfrm>
          <a:prstGeom prst="rect">
            <a:avLst/>
          </a:prstGeom>
          <a:noFill/>
        </p:spPr>
        <p:txBody>
          <a:bodyPr wrap="square">
            <a:spAutoFit/>
          </a:bodyPr>
          <a:lstStyle/>
          <a:p>
            <a:pPr marL="514350" lvl="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hier à l’école ?</a:t>
            </a:r>
          </a:p>
          <a:p>
            <a:pPr marL="514350" indent="-514350" defTabSz="457200">
              <a:spcAft>
                <a:spcPts val="600"/>
              </a:spcAft>
              <a:buFont typeface="+mj-lt"/>
              <a:buAutoNum type="arabicPeriod"/>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Est-ce que tu</a:t>
            </a:r>
            <a:r>
              <a:rPr lang="fr-FR" sz="2000" dirty="0">
                <a:solidFill>
                  <a:srgbClr val="5B9BD5">
                    <a:lumMod val="50000"/>
                  </a:srgbClr>
                </a:solidFill>
                <a:latin typeface="Dosis Medium" pitchFamily="2" charset="0"/>
              </a:rPr>
              <a:t> as fait </a:t>
            </a:r>
            <a:r>
              <a:rPr lang="fr-FR" sz="2000" b="1" dirty="0">
                <a:solidFill>
                  <a:srgbClr val="445C80"/>
                </a:solidFill>
              </a:rPr>
              <a:t>__________ </a:t>
            </a:r>
            <a:r>
              <a:rPr lang="fr-FR" sz="2000" dirty="0">
                <a:solidFill>
                  <a:srgbClr val="5B9BD5">
                    <a:lumMod val="50000"/>
                  </a:srgbClr>
                </a:solidFill>
                <a:latin typeface="Dosis Medium" pitchFamily="2" charset="0"/>
              </a:rPr>
              <a:t>?</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étais où </a:t>
            </a:r>
            <a:r>
              <a:rPr lang="fr-FR" sz="2000" b="1" dirty="0">
                <a:solidFill>
                  <a:srgbClr val="445C80"/>
                </a:solidFill>
              </a:rPr>
              <a:t>_______</a:t>
            </a:r>
            <a:r>
              <a:rPr lang="fr-FR" sz="2000" dirty="0">
                <a:solidFill>
                  <a:srgbClr val="5B9BD5">
                    <a:lumMod val="50000"/>
                  </a:srgbClr>
                </a:solidFill>
                <a:latin typeface="Dosis Medium" pitchFamily="2" charset="0"/>
              </a:rPr>
              <a:t> dernier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avec  </a:t>
            </a:r>
            <a:r>
              <a:rPr lang="fr-FR" sz="2000" b="1" dirty="0">
                <a:solidFill>
                  <a:srgbClr val="445C80"/>
                </a:solidFill>
              </a:rPr>
              <a:t>______</a:t>
            </a:r>
            <a:r>
              <a:rPr lang="fr-FR" sz="2000" dirty="0">
                <a:solidFill>
                  <a:srgbClr val="5B9BD5">
                    <a:lumMod val="50000"/>
                  </a:srgbClr>
                </a:solidFill>
                <a:latin typeface="Dosis Medium" pitchFamily="2" charset="0"/>
              </a:rPr>
              <a:t>?</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es allé où ______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vu</a:t>
            </a:r>
            <a:r>
              <a:rPr lang="fr-FR" sz="2000" b="1" dirty="0">
                <a:solidFill>
                  <a:srgbClr val="445C80"/>
                </a:solidFill>
              </a:rPr>
              <a:t>______</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4034462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12B99-7F9E-9B7A-1891-248615323468}"/>
            </a:ext>
          </a:extLst>
        </p:cNvPr>
        <p:cNvGrpSpPr/>
        <p:nvPr/>
      </p:nvGrpSpPr>
      <p:grpSpPr>
        <a:xfrm>
          <a:off x="0" y="0"/>
          <a:ext cx="0" cy="0"/>
          <a:chOff x="0" y="0"/>
          <a:chExt cx="0" cy="0"/>
        </a:xfrm>
      </p:grpSpPr>
      <p:sp>
        <p:nvSpPr>
          <p:cNvPr id="25" name="ZoneTexte 24">
            <a:extLst>
              <a:ext uri="{FF2B5EF4-FFF2-40B4-BE49-F238E27FC236}">
                <a16:creationId xmlns:a16="http://schemas.microsoft.com/office/drawing/2014/main" id="{3A5A1F6A-6EAD-8267-C9D8-89AB86FCE366}"/>
              </a:ext>
            </a:extLst>
          </p:cNvPr>
          <p:cNvSpPr txBox="1"/>
          <p:nvPr/>
        </p:nvSpPr>
        <p:spPr>
          <a:xfrm>
            <a:off x="1692000" y="2239718"/>
            <a:ext cx="6385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Le garçon et la fille sont dans la cour de récréation. Chacun pose à l’autre les questions suivantes :</a:t>
            </a:r>
          </a:p>
        </p:txBody>
      </p:sp>
      <p:sp>
        <p:nvSpPr>
          <p:cNvPr id="4" name="Rectangle : coins arrondis 3">
            <a:extLst>
              <a:ext uri="{FF2B5EF4-FFF2-40B4-BE49-F238E27FC236}">
                <a16:creationId xmlns:a16="http://schemas.microsoft.com/office/drawing/2014/main" id="{3ED3CB10-9F6B-1BDF-5D7C-AB7563ABF48E}"/>
              </a:ext>
            </a:extLst>
          </p:cNvPr>
          <p:cNvSpPr/>
          <p:nvPr/>
        </p:nvSpPr>
        <p:spPr>
          <a:xfrm>
            <a:off x="5571674"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8F61B95E-9DB1-89D6-0CF4-0230A55F3A5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Titre 8">
            <a:extLst>
              <a:ext uri="{FF2B5EF4-FFF2-40B4-BE49-F238E27FC236}">
                <a16:creationId xmlns:a16="http://schemas.microsoft.com/office/drawing/2014/main" id="{B4CE5698-9313-FA6B-2E3A-584EC5B3EAA1}"/>
              </a:ext>
            </a:extLst>
          </p:cNvPr>
          <p:cNvSpPr>
            <a:spLocks noGrp="1"/>
          </p:cNvSpPr>
          <p:nvPr>
            <p:ph type="title"/>
          </p:nvPr>
        </p:nvSpPr>
        <p:spPr>
          <a:xfrm>
            <a:off x="1692000" y="756000"/>
            <a:ext cx="6840000" cy="612000"/>
          </a:xfrm>
        </p:spPr>
        <p:txBody>
          <a:bodyPr>
            <a:normAutofit/>
          </a:bodyPr>
          <a:lstStyle/>
          <a:p>
            <a:pPr algn="l"/>
            <a:r>
              <a:rPr lang="fr-MA" dirty="0">
                <a:solidFill>
                  <a:schemeClr val="tx1">
                    <a:lumMod val="65000"/>
                    <a:lumOff val="35000"/>
                  </a:schemeClr>
                </a:solidFill>
                <a:latin typeface="Dosis Medium" pitchFamily="2" charset="0"/>
              </a:rPr>
              <a:t>Etape 3.  Maintenant, vous allez jouer le dialogue. Qui veut passer au tableau ? </a:t>
            </a:r>
          </a:p>
        </p:txBody>
      </p:sp>
      <p:sp>
        <p:nvSpPr>
          <p:cNvPr id="7" name="Rectangle : coins arrondis 6">
            <a:extLst>
              <a:ext uri="{FF2B5EF4-FFF2-40B4-BE49-F238E27FC236}">
                <a16:creationId xmlns:a16="http://schemas.microsoft.com/office/drawing/2014/main" id="{FD864D34-119E-A318-1D47-038B0F34BD4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8EC5E28-7401-E743-D3AF-5BF3618FAB4C}"/>
              </a:ext>
            </a:extLst>
          </p:cNvPr>
          <p:cNvSpPr txBox="1"/>
          <p:nvPr/>
        </p:nvSpPr>
        <p:spPr>
          <a:xfrm>
            <a:off x="2371047"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1</a:t>
            </a:r>
          </a:p>
        </p:txBody>
      </p:sp>
      <p:sp>
        <p:nvSpPr>
          <p:cNvPr id="19" name="Rectangle : coins arrondis 18">
            <a:extLst>
              <a:ext uri="{FF2B5EF4-FFF2-40B4-BE49-F238E27FC236}">
                <a16:creationId xmlns:a16="http://schemas.microsoft.com/office/drawing/2014/main" id="{50A87A73-9A53-D900-AABF-CFE8E1B9B1CE}"/>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1D1BEF29-4915-5047-61A6-D3676C8B6AA3}"/>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2</a:t>
            </a:r>
          </a:p>
        </p:txBody>
      </p:sp>
      <p:sp>
        <p:nvSpPr>
          <p:cNvPr id="21" name="ZoneTexte 20">
            <a:extLst>
              <a:ext uri="{FF2B5EF4-FFF2-40B4-BE49-F238E27FC236}">
                <a16:creationId xmlns:a16="http://schemas.microsoft.com/office/drawing/2014/main" id="{1692BA01-15FF-260D-17A2-B3DBDA2805B1}"/>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Etape 3</a:t>
            </a:r>
          </a:p>
        </p:txBody>
      </p:sp>
      <p:pic>
        <p:nvPicPr>
          <p:cNvPr id="8" name="Image 7">
            <a:extLst>
              <a:ext uri="{FF2B5EF4-FFF2-40B4-BE49-F238E27FC236}">
                <a16:creationId xmlns:a16="http://schemas.microsoft.com/office/drawing/2014/main" id="{0171DE91-BF0F-AAF4-DB77-207E4B58DC01}"/>
              </a:ext>
            </a:extLst>
          </p:cNvPr>
          <p:cNvPicPr>
            <a:picLocks noChangeAspect="1"/>
          </p:cNvPicPr>
          <p:nvPr/>
        </p:nvPicPr>
        <p:blipFill>
          <a:blip r:embed="rId3"/>
          <a:stretch>
            <a:fillRect/>
          </a:stretch>
        </p:blipFill>
        <p:spPr>
          <a:xfrm>
            <a:off x="211327" y="3288495"/>
            <a:ext cx="3180972" cy="2120648"/>
          </a:xfrm>
          <a:prstGeom prst="rect">
            <a:avLst/>
          </a:prstGeom>
        </p:spPr>
      </p:pic>
      <p:sp>
        <p:nvSpPr>
          <p:cNvPr id="2" name="ZoneTexte 1">
            <a:extLst>
              <a:ext uri="{FF2B5EF4-FFF2-40B4-BE49-F238E27FC236}">
                <a16:creationId xmlns:a16="http://schemas.microsoft.com/office/drawing/2014/main" id="{14936F20-F4D6-BBDD-ABC3-652424DAC2ED}"/>
              </a:ext>
            </a:extLst>
          </p:cNvPr>
          <p:cNvSpPr txBox="1"/>
          <p:nvPr/>
        </p:nvSpPr>
        <p:spPr>
          <a:xfrm>
            <a:off x="3392299" y="3270336"/>
            <a:ext cx="5247863" cy="2323713"/>
          </a:xfrm>
          <a:prstGeom prst="rect">
            <a:avLst/>
          </a:prstGeom>
          <a:noFill/>
        </p:spPr>
        <p:txBody>
          <a:bodyPr wrap="square">
            <a:spAutoFit/>
          </a:bodyPr>
          <a:lstStyle/>
          <a:p>
            <a:pPr marL="514350" lvl="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hier à l’école ?</a:t>
            </a:r>
          </a:p>
          <a:p>
            <a:pPr marL="514350" indent="-514350" defTabSz="457200">
              <a:spcAft>
                <a:spcPts val="600"/>
              </a:spcAft>
              <a:buFont typeface="+mj-lt"/>
              <a:buAutoNum type="arabicPeriod"/>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Est-ce que tu</a:t>
            </a:r>
            <a:r>
              <a:rPr lang="fr-FR" sz="2000" dirty="0">
                <a:solidFill>
                  <a:srgbClr val="5B9BD5">
                    <a:lumMod val="50000"/>
                  </a:srgbClr>
                </a:solidFill>
                <a:latin typeface="Dosis Medium" pitchFamily="2" charset="0"/>
              </a:rPr>
              <a:t> as fait </a:t>
            </a:r>
            <a:r>
              <a:rPr lang="fr-FR" sz="2000" b="1" dirty="0">
                <a:solidFill>
                  <a:srgbClr val="445C80"/>
                </a:solidFill>
              </a:rPr>
              <a:t>__________ </a:t>
            </a:r>
            <a:r>
              <a:rPr lang="fr-FR" sz="2000" dirty="0">
                <a:solidFill>
                  <a:srgbClr val="5B9BD5">
                    <a:lumMod val="50000"/>
                  </a:srgbClr>
                </a:solidFill>
                <a:latin typeface="Dosis Medium" pitchFamily="2" charset="0"/>
              </a:rPr>
              <a:t>?</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étais où </a:t>
            </a:r>
            <a:r>
              <a:rPr lang="fr-FR" sz="2000" b="1" dirty="0">
                <a:solidFill>
                  <a:srgbClr val="445C80"/>
                </a:solidFill>
              </a:rPr>
              <a:t>_______</a:t>
            </a:r>
            <a:r>
              <a:rPr lang="fr-FR" sz="2000" dirty="0">
                <a:solidFill>
                  <a:srgbClr val="5B9BD5">
                    <a:lumMod val="50000"/>
                  </a:srgbClr>
                </a:solidFill>
                <a:latin typeface="Dosis Medium" pitchFamily="2" charset="0"/>
              </a:rPr>
              <a:t> dernier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avec  </a:t>
            </a:r>
            <a:r>
              <a:rPr lang="fr-FR" sz="2000" b="1" dirty="0">
                <a:solidFill>
                  <a:srgbClr val="445C80"/>
                </a:solidFill>
              </a:rPr>
              <a:t>______</a:t>
            </a:r>
            <a:r>
              <a:rPr lang="fr-FR" sz="2000" dirty="0">
                <a:solidFill>
                  <a:srgbClr val="5B9BD5">
                    <a:lumMod val="50000"/>
                  </a:srgbClr>
                </a:solidFill>
                <a:latin typeface="Dosis Medium" pitchFamily="2" charset="0"/>
              </a:rPr>
              <a:t>?</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es allé où ______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vu</a:t>
            </a:r>
            <a:r>
              <a:rPr lang="fr-FR" sz="2000" b="1" dirty="0">
                <a:solidFill>
                  <a:srgbClr val="445C80"/>
                </a:solidFill>
              </a:rPr>
              <a:t>______</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1152843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8" name="Groupe 7">
            <a:extLst>
              <a:ext uri="{FF2B5EF4-FFF2-40B4-BE49-F238E27FC236}">
                <a16:creationId xmlns:a16="http://schemas.microsoft.com/office/drawing/2014/main" id="{F8101D06-C9BD-61D1-43DE-E24671465688}"/>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222056-859C-A805-976C-60F4994841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150E6A0-24C2-DA6B-CF38-CB3D1B280D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4"/>
          <a:stretch>
            <a:fillRect/>
          </a:stretch>
        </p:blipFill>
        <p:spPr>
          <a:xfrm flipH="1">
            <a:off x="354223" y="2456651"/>
            <a:ext cx="3281067" cy="2187378"/>
          </a:xfrm>
          <a:prstGeom prst="rect">
            <a:avLst/>
          </a:prstGeom>
        </p:spPr>
      </p:pic>
      <p:sp>
        <p:nvSpPr>
          <p:cNvPr id="4" name="ZoneTexte 3">
            <a:extLst>
              <a:ext uri="{FF2B5EF4-FFF2-40B4-BE49-F238E27FC236}">
                <a16:creationId xmlns:a16="http://schemas.microsoft.com/office/drawing/2014/main" id="{11567021-7F1F-99AC-82D3-3C1448A220D6}"/>
              </a:ext>
            </a:extLst>
          </p:cNvPr>
          <p:cNvSpPr txBox="1"/>
          <p:nvPr/>
        </p:nvSpPr>
        <p:spPr>
          <a:xfrm>
            <a:off x="3541589" y="2290622"/>
            <a:ext cx="4865293" cy="2323713"/>
          </a:xfrm>
          <a:prstGeom prst="rect">
            <a:avLst/>
          </a:prstGeom>
          <a:noFill/>
        </p:spPr>
        <p:txBody>
          <a:bodyPr wrap="square">
            <a:spAutoFit/>
          </a:bodyPr>
          <a:lstStyle/>
          <a:p>
            <a:pPr marL="514350" lvl="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hier à l’école ?</a:t>
            </a:r>
          </a:p>
          <a:p>
            <a:pPr marL="514350" indent="-514350" defTabSz="457200">
              <a:spcAft>
                <a:spcPts val="600"/>
              </a:spcAft>
              <a:buFont typeface="+mj-lt"/>
              <a:buAutoNum type="arabicPeriod"/>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Est-ce que tu</a:t>
            </a:r>
            <a:r>
              <a:rPr lang="fr-FR" sz="2000" dirty="0">
                <a:solidFill>
                  <a:srgbClr val="5B9BD5">
                    <a:lumMod val="50000"/>
                  </a:srgbClr>
                </a:solidFill>
                <a:latin typeface="Dosis Medium" pitchFamily="2" charset="0"/>
              </a:rPr>
              <a:t> as fait </a:t>
            </a:r>
            <a:r>
              <a:rPr lang="fr-FR" sz="2000" b="1" dirty="0">
                <a:solidFill>
                  <a:srgbClr val="445C80"/>
                </a:solidFill>
              </a:rPr>
              <a:t>__________ </a:t>
            </a:r>
            <a:r>
              <a:rPr lang="fr-FR" sz="2000" dirty="0">
                <a:solidFill>
                  <a:srgbClr val="5B9BD5">
                    <a:lumMod val="50000"/>
                  </a:srgbClr>
                </a:solidFill>
                <a:latin typeface="Dosis Medium" pitchFamily="2" charset="0"/>
              </a:rPr>
              <a:t>?</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étais où </a:t>
            </a:r>
            <a:r>
              <a:rPr lang="fr-FR" sz="2000" b="1" dirty="0">
                <a:solidFill>
                  <a:srgbClr val="445C80"/>
                </a:solidFill>
              </a:rPr>
              <a:t>_______</a:t>
            </a:r>
            <a:r>
              <a:rPr lang="fr-FR" sz="2000" dirty="0">
                <a:solidFill>
                  <a:srgbClr val="5B9BD5">
                    <a:lumMod val="50000"/>
                  </a:srgbClr>
                </a:solidFill>
                <a:latin typeface="Dosis Medium" pitchFamily="2" charset="0"/>
              </a:rPr>
              <a:t> dernier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fait avec  </a:t>
            </a:r>
            <a:r>
              <a:rPr lang="fr-FR" sz="2000" b="1" dirty="0">
                <a:solidFill>
                  <a:srgbClr val="445C80"/>
                </a:solidFill>
              </a:rPr>
              <a:t>______</a:t>
            </a:r>
            <a:r>
              <a:rPr lang="fr-FR" sz="2000" dirty="0">
                <a:solidFill>
                  <a:srgbClr val="5B9BD5">
                    <a:lumMod val="50000"/>
                  </a:srgbClr>
                </a:solidFill>
                <a:latin typeface="Dosis Medium" pitchFamily="2" charset="0"/>
              </a:rPr>
              <a:t>?</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Tu es allé où ______ ?</a:t>
            </a:r>
          </a:p>
          <a:p>
            <a:pPr marL="514350" indent="-514350" defTabSz="457200">
              <a:spcAft>
                <a:spcPts val="600"/>
              </a:spcAft>
              <a:buFont typeface="+mj-lt"/>
              <a:buAutoNum type="arabicPeriod"/>
              <a:defRPr/>
            </a:pPr>
            <a:r>
              <a:rPr lang="fr-FR" sz="2000" dirty="0">
                <a:solidFill>
                  <a:srgbClr val="5B9BD5">
                    <a:lumMod val="50000"/>
                  </a:srgbClr>
                </a:solidFill>
                <a:latin typeface="Dosis Medium" pitchFamily="2" charset="0"/>
              </a:rPr>
              <a:t>Qu’est-ce que tu as vu</a:t>
            </a:r>
            <a:r>
              <a:rPr lang="fr-FR" sz="2000" b="1" dirty="0">
                <a:solidFill>
                  <a:srgbClr val="445C80"/>
                </a:solidFill>
              </a:rPr>
              <a:t>______</a:t>
            </a:r>
            <a:r>
              <a:rPr lang="fr-FR" sz="2000" dirty="0">
                <a:solidFill>
                  <a:srgbClr val="5B9BD5">
                    <a:lumMod val="50000"/>
                  </a:srgbClr>
                </a:solidFill>
                <a:latin typeface="Dosis Medium" pitchFamily="2" charset="0"/>
              </a:rPr>
              <a:t>?</a:t>
            </a:r>
          </a:p>
        </p:txBody>
      </p:sp>
    </p:spTree>
    <p:extLst>
      <p:ext uri="{BB962C8B-B14F-4D97-AF65-F5344CB8AC3E}">
        <p14:creationId xmlns:p14="http://schemas.microsoft.com/office/powerpoint/2010/main" val="1171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47E3D76B-A925-CD05-952E-EC1567C2B3B3}"/>
              </a:ext>
            </a:extLst>
          </p:cNvPr>
          <p:cNvPicPr>
            <a:picLocks noChangeAspect="1"/>
          </p:cNvPicPr>
          <p:nvPr/>
        </p:nvPicPr>
        <p:blipFill>
          <a:blip r:embed="rId2"/>
          <a:srcRect l="1542" t="8381" r="3284" b="18195"/>
          <a:stretch>
            <a:fillRect/>
          </a:stretch>
        </p:blipFill>
        <p:spPr>
          <a:xfrm>
            <a:off x="1448602" y="3560880"/>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Dialogue reprenant les actes de parole enseignés.</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4</a:t>
            </a:r>
            <a:r>
              <a:rPr lang="fr-MA" sz="3600" dirty="0"/>
              <a:t> </a:t>
            </a:r>
          </a:p>
        </p:txBody>
      </p:sp>
      <p:grpSp>
        <p:nvGrpSpPr>
          <p:cNvPr id="2" name="Groupe 1">
            <a:extLst>
              <a:ext uri="{FF2B5EF4-FFF2-40B4-BE49-F238E27FC236}">
                <a16:creationId xmlns:a16="http://schemas.microsoft.com/office/drawing/2014/main" id="{AF19515A-B2C0-72F6-EE67-1403C4F2A0AC}"/>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08CDB3E6-79E7-FC7D-5414-7C93ABBA48F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D892528-B9D7-ABDA-3DAC-0D20ECD0547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2D94659-EC1E-8AF8-8A4F-2D34654C3B18}"/>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EAD0B4-3A1D-DA25-9EDA-03A493489BF6}"/>
              </a:ext>
            </a:extLst>
          </p:cNvPr>
          <p:cNvSpPr>
            <a:spLocks noGrp="1"/>
          </p:cNvSpPr>
          <p:nvPr>
            <p:ph type="title"/>
          </p:nvPr>
        </p:nvSpPr>
        <p:spPr>
          <a:xfrm>
            <a:off x="1725050" y="777795"/>
            <a:ext cx="6840000" cy="612000"/>
          </a:xfrm>
        </p:spPr>
        <p:txBody>
          <a:bodyPr/>
          <a:lstStyle/>
          <a:p>
            <a:r>
              <a:rPr lang="fr-FR" dirty="0">
                <a:solidFill>
                  <a:schemeClr val="tx1">
                    <a:lumMod val="65000"/>
                    <a:lumOff val="35000"/>
                  </a:schemeClr>
                </a:solidFill>
                <a:latin typeface="Dosis Medium" pitchFamily="2" charset="0"/>
              </a:rPr>
              <a:t>Maintenant, on va faire de la lecture. </a:t>
            </a:r>
            <a:endParaRPr lang="fr-FR" dirty="0">
              <a:latin typeface="Dosis Medium" pitchFamily="2" charset="0"/>
            </a:endParaRPr>
          </a:p>
        </p:txBody>
      </p:sp>
      <p:grpSp>
        <p:nvGrpSpPr>
          <p:cNvPr id="3" name="Groupe 2">
            <a:extLst>
              <a:ext uri="{FF2B5EF4-FFF2-40B4-BE49-F238E27FC236}">
                <a16:creationId xmlns:a16="http://schemas.microsoft.com/office/drawing/2014/main" id="{A9A22F12-4906-2BC9-187A-D571A25EDDEF}"/>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9B6935A-EB7A-50D7-D814-9E9DF1ABB16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B2EA27-86E2-1784-7843-98C88EB861B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0" name="Image 9">
            <a:extLst>
              <a:ext uri="{FF2B5EF4-FFF2-40B4-BE49-F238E27FC236}">
                <a16:creationId xmlns:a16="http://schemas.microsoft.com/office/drawing/2014/main" id="{CB2E9222-73F3-C9E8-5F61-7F6189D3DF3A}"/>
              </a:ext>
            </a:extLst>
          </p:cNvPr>
          <p:cNvPicPr>
            <a:picLocks noChangeAspect="1"/>
          </p:cNvPicPr>
          <p:nvPr/>
        </p:nvPicPr>
        <p:blipFill>
          <a:blip r:embed="rId4"/>
          <a:stretch>
            <a:fillRect/>
          </a:stretch>
        </p:blipFill>
        <p:spPr>
          <a:xfrm>
            <a:off x="2613419" y="2405966"/>
            <a:ext cx="3917162" cy="2616172"/>
          </a:xfrm>
          <a:prstGeom prst="rect">
            <a:avLst/>
          </a:prstGeom>
        </p:spPr>
      </p:pic>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2173C-C338-B285-83B2-2DD104BF03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8E558E-EBD6-E804-C076-4DED6849EFC9}"/>
              </a:ext>
            </a:extLst>
          </p:cNvPr>
          <p:cNvSpPr>
            <a:spLocks noGrp="1"/>
          </p:cNvSpPr>
          <p:nvPr>
            <p:ph type="title"/>
          </p:nvPr>
        </p:nvSpPr>
        <p:spPr/>
        <p:txBody>
          <a:bodyPr>
            <a:normAutofit/>
          </a:bodyPr>
          <a:lstStyle/>
          <a:p>
            <a:r>
              <a:rPr lang="fr-FR" dirty="0">
                <a:solidFill>
                  <a:schemeClr val="tx1">
                    <a:lumMod val="65000"/>
                    <a:lumOff val="35000"/>
                  </a:schemeClr>
                </a:solidFill>
                <a:latin typeface="Dosis Medium" pitchFamily="2" charset="0"/>
              </a:rPr>
              <a:t>C’est le mot : </a:t>
            </a:r>
            <a:r>
              <a:rPr lang="fr-FR" sz="1800" dirty="0">
                <a:solidFill>
                  <a:schemeClr val="tx1">
                    <a:lumMod val="65000"/>
                    <a:lumOff val="35000"/>
                  </a:schemeClr>
                </a:solidFill>
                <a:latin typeface="Dosis Medium" pitchFamily="2" charset="0"/>
              </a:rPr>
              <a:t>soudain.</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On va l’épeler  : s – o – u –  d – a – i - n. </a:t>
            </a:r>
          </a:p>
        </p:txBody>
      </p:sp>
      <p:grpSp>
        <p:nvGrpSpPr>
          <p:cNvPr id="8" name="Groupe 7">
            <a:extLst>
              <a:ext uri="{FF2B5EF4-FFF2-40B4-BE49-F238E27FC236}">
                <a16:creationId xmlns:a16="http://schemas.microsoft.com/office/drawing/2014/main" id="{13F8FBC4-D982-9B78-F6CC-0EDE044B167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A138E780-FFB3-76DE-81F6-9C06FFC5597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3A045-70A2-351E-C386-E58EB5A363C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61A89456-6875-211E-CEF4-A65D5AE6E9F6}"/>
              </a:ext>
            </a:extLst>
          </p:cNvPr>
          <p:cNvSpPr txBox="1"/>
          <p:nvPr/>
        </p:nvSpPr>
        <p:spPr>
          <a:xfrm>
            <a:off x="1205419" y="3002221"/>
            <a:ext cx="6733161" cy="1203215"/>
          </a:xfrm>
          <a:prstGeom prst="rect">
            <a:avLst/>
          </a:prstGeom>
          <a:noFill/>
        </p:spPr>
        <p:txBody>
          <a:bodyPr wrap="square" lIns="91440" tIns="45720" rIns="91440" bIns="45720" anchor="t">
            <a:spAutoFit/>
          </a:bodyPr>
          <a:lstStyle/>
          <a:p>
            <a:pPr algn="ctr" defTabSz="457200">
              <a:lnSpc>
                <a:spcPct val="150000"/>
              </a:lnSpc>
              <a:defRPr/>
            </a:pPr>
            <a:r>
              <a:rPr lang="fr-FR" sz="5500" b="1" kern="0" spc="300" dirty="0">
                <a:solidFill>
                  <a:srgbClr val="424D7B"/>
                </a:solidFill>
                <a:latin typeface="Dosis SemiBold" pitchFamily="2" charset="0"/>
              </a:rPr>
              <a:t>soudain</a:t>
            </a:r>
          </a:p>
        </p:txBody>
      </p:sp>
    </p:spTree>
    <p:extLst>
      <p:ext uri="{BB962C8B-B14F-4D97-AF65-F5344CB8AC3E}">
        <p14:creationId xmlns:p14="http://schemas.microsoft.com/office/powerpoint/2010/main" val="3266231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1B07A5-2912-5F41-AA9D-CEB59FA21070}"/>
              </a:ext>
            </a:extLst>
          </p:cNvPr>
          <p:cNvSpPr>
            <a:spLocks noGrp="1"/>
          </p:cNvSpPr>
          <p:nvPr>
            <p:ph type="title"/>
          </p:nvPr>
        </p:nvSpPr>
        <p:spPr/>
        <p:txBody>
          <a:bodyPr>
            <a:normAutofit/>
          </a:bodyPr>
          <a:lstStyle/>
          <a:p>
            <a:r>
              <a:rPr lang="fr-FR" dirty="0">
                <a:solidFill>
                  <a:schemeClr val="tx1">
                    <a:lumMod val="65000"/>
                    <a:lumOff val="35000"/>
                  </a:schemeClr>
                </a:solidFill>
              </a:rPr>
              <a:t>C’est le mot : mais. </a:t>
            </a:r>
            <a:br>
              <a:rPr lang="fr-FR" dirty="0">
                <a:solidFill>
                  <a:schemeClr val="tx1">
                    <a:lumMod val="65000"/>
                    <a:lumOff val="35000"/>
                  </a:schemeClr>
                </a:solidFill>
              </a:rPr>
            </a:br>
            <a:r>
              <a:rPr lang="fr-FR" dirty="0">
                <a:solidFill>
                  <a:schemeClr val="tx1">
                    <a:lumMod val="65000"/>
                    <a:lumOff val="35000"/>
                  </a:schemeClr>
                </a:solidFill>
                <a:latin typeface="Dosis Medium" pitchFamily="2" charset="0"/>
              </a:rPr>
              <a:t>On va l’épeler : m – a – i – s</a:t>
            </a:r>
            <a:r>
              <a:rPr lang="fr-FR" dirty="0">
                <a:solidFill>
                  <a:schemeClr val="tx1">
                    <a:lumMod val="65000"/>
                    <a:lumOff val="35000"/>
                  </a:schemeClr>
                </a:solidFill>
              </a:rPr>
              <a:t>.</a:t>
            </a:r>
          </a:p>
        </p:txBody>
      </p:sp>
      <p:sp>
        <p:nvSpPr>
          <p:cNvPr id="3" name="ZoneTexte 2">
            <a:extLst>
              <a:ext uri="{FF2B5EF4-FFF2-40B4-BE49-F238E27FC236}">
                <a16:creationId xmlns:a16="http://schemas.microsoft.com/office/drawing/2014/main" id="{2A23C9E7-70D0-6207-F16D-FD23E22DAD47}"/>
              </a:ext>
            </a:extLst>
          </p:cNvPr>
          <p:cNvSpPr txBox="1"/>
          <p:nvPr/>
        </p:nvSpPr>
        <p:spPr>
          <a:xfrm>
            <a:off x="2970442" y="2882087"/>
            <a:ext cx="3013285" cy="1224887"/>
          </a:xfrm>
          <a:prstGeom prst="rect">
            <a:avLst/>
          </a:prstGeom>
          <a:noFill/>
        </p:spPr>
        <p:txBody>
          <a:bodyPr wrap="square" lIns="91440" tIns="45720" rIns="91440" bIns="45720" anchor="t">
            <a:spAutoFit/>
          </a:bodyPr>
          <a:lstStyle/>
          <a:p>
            <a:pPr marL="0" marR="0" lvl="0" indent="0" algn="ctr" defTabSz="457200">
              <a:lnSpc>
                <a:spcPct val="150000"/>
              </a:lnSpc>
              <a:spcBef>
                <a:spcPts val="0"/>
              </a:spcBef>
              <a:spcAft>
                <a:spcPts val="0"/>
              </a:spcAft>
              <a:buNone/>
              <a:tabLst/>
              <a:defRPr/>
            </a:pPr>
            <a:r>
              <a:rPr lang="fr-FR" sz="5500" b="1" kern="0" dirty="0">
                <a:solidFill>
                  <a:schemeClr val="accent5">
                    <a:lumMod val="50000"/>
                  </a:schemeClr>
                </a:solidFill>
                <a:latin typeface="Dosis SemiBold" pitchFamily="2" charset="0"/>
              </a:rPr>
              <a:t>mais</a:t>
            </a:r>
            <a:endParaRPr lang="fr-FR" sz="5500" dirty="0">
              <a:latin typeface="Dosis SemiBold" pitchFamily="2" charset="0"/>
            </a:endParaRPr>
          </a:p>
        </p:txBody>
      </p:sp>
      <p:grpSp>
        <p:nvGrpSpPr>
          <p:cNvPr id="9" name="Groupe 8">
            <a:extLst>
              <a:ext uri="{FF2B5EF4-FFF2-40B4-BE49-F238E27FC236}">
                <a16:creationId xmlns:a16="http://schemas.microsoft.com/office/drawing/2014/main" id="{D4005F7B-A550-2D16-0EDB-C0B9C9E2F89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0C1D68BF-FE28-B583-0D17-11C8A3F092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7621D3C-E11D-850A-B2BB-1103BF81B02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482981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1E4E1-5BBA-9D54-8AD4-36D43A0158CC}"/>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E9A0D0CF-C51F-B8A2-CBD3-CCB95CE3CC9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 </a:t>
            </a:r>
          </a:p>
        </p:txBody>
      </p:sp>
      <p:sp>
        <p:nvSpPr>
          <p:cNvPr id="10" name="ZoneTexte 9">
            <a:extLst>
              <a:ext uri="{FF2B5EF4-FFF2-40B4-BE49-F238E27FC236}">
                <a16:creationId xmlns:a16="http://schemas.microsoft.com/office/drawing/2014/main" id="{FC4868EA-0FE7-5DF9-6AD9-EFB922036602}"/>
              </a:ext>
            </a:extLst>
          </p:cNvPr>
          <p:cNvSpPr txBox="1"/>
          <p:nvPr/>
        </p:nvSpPr>
        <p:spPr>
          <a:xfrm>
            <a:off x="2715132" y="2833806"/>
            <a:ext cx="4684044" cy="981038"/>
          </a:xfrm>
          <a:prstGeom prst="rect">
            <a:avLst/>
          </a:prstGeom>
          <a:noFill/>
        </p:spPr>
        <p:txBody>
          <a:bodyPr wrap="square" lIns="91440" tIns="45720" rIns="91440" bIns="45720" anchor="t">
            <a:spAutoFit/>
          </a:bodyPr>
          <a:lstStyle/>
          <a:p>
            <a:pPr defTabSz="457200">
              <a:lnSpc>
                <a:spcPct val="150000"/>
              </a:lnSpc>
              <a:defRPr/>
            </a:pPr>
            <a:r>
              <a:rPr lang="fr-FR" sz="4400" b="1" kern="0" spc="300" dirty="0">
                <a:solidFill>
                  <a:srgbClr val="424D7B"/>
                </a:solidFill>
                <a:latin typeface="Dosis SemiBold" pitchFamily="2" charset="0"/>
              </a:rPr>
              <a:t>soudain        mais </a:t>
            </a:r>
            <a:endParaRPr lang="fr-FR" sz="4400" dirty="0">
              <a:solidFill>
                <a:srgbClr val="424D7B"/>
              </a:solidFill>
              <a:latin typeface="Dosis SemiBold" pitchFamily="2" charset="0"/>
            </a:endParaRP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9261B3B8-BD67-878C-5244-049A3E74F64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750492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lire ensemble ce texte du livret page 99. On va le découper en 3 parties. Après, vous allez le lire tout seuls. </a:t>
            </a:r>
          </a:p>
        </p:txBody>
      </p:sp>
      <p:grpSp>
        <p:nvGrpSpPr>
          <p:cNvPr id="8" name="Groupe 7">
            <a:extLst>
              <a:ext uri="{FF2B5EF4-FFF2-40B4-BE49-F238E27FC236}">
                <a16:creationId xmlns:a16="http://schemas.microsoft.com/office/drawing/2014/main" id="{07A700DC-CE44-0EE5-22E4-F26919A07393}"/>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FBD98166-1126-BEED-CF93-474B7F31CB5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76FF7AE-DCA9-27DC-06DA-225AC26D511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DC2BF097-382F-479E-1AD7-0D339CF27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201" y="1781280"/>
            <a:ext cx="2862469" cy="4390633"/>
          </a:xfrm>
          <a:prstGeom prst="rect">
            <a:avLst/>
          </a:prstGeom>
        </p:spPr>
      </p:pic>
      <p:sp>
        <p:nvSpPr>
          <p:cNvPr id="7" name="Rectangle : coins arrondis 6">
            <a:extLst>
              <a:ext uri="{FF2B5EF4-FFF2-40B4-BE49-F238E27FC236}">
                <a16:creationId xmlns:a16="http://schemas.microsoft.com/office/drawing/2014/main" id="{AFC9B0AF-9701-66BF-E829-C6D240EC3AFF}"/>
              </a:ext>
            </a:extLst>
          </p:cNvPr>
          <p:cNvSpPr/>
          <p:nvPr/>
        </p:nvSpPr>
        <p:spPr>
          <a:xfrm>
            <a:off x="3329201" y="2524526"/>
            <a:ext cx="2862470" cy="107242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878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6515949-D048-873A-9629-7931FF67F8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première partie du texte silencieusement.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6"/>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A2F3A26C-2B33-0EDC-84B5-4BD87EEFF962}"/>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FA020592-1F85-4D20-4641-DFD62CC55E84}"/>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C97878-8AA6-43EA-E199-5DBECA866B3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CD5C0E00-5332-AC42-DE6B-FA141403C508}"/>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CFAC4C15-1371-9574-A749-5F16EFB93F2C}"/>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8829B58D-22DE-66BD-69E4-1ACE1ED534C1}"/>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46EB04F3-CB5A-99DC-9ACD-AF107FD70AC8}"/>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Rectangle : coins arrondis 2">
            <a:extLst>
              <a:ext uri="{FF2B5EF4-FFF2-40B4-BE49-F238E27FC236}">
                <a16:creationId xmlns:a16="http://schemas.microsoft.com/office/drawing/2014/main" id="{5641429C-BED7-630B-3CB6-647CEAA3A4B0}"/>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71CC2BAD-2E25-9B2F-9E59-4EB8D5E391F8}"/>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0278621B-FA5D-700F-171F-4AA006777D36}"/>
              </a:ext>
            </a:extLst>
          </p:cNvPr>
          <p:cNvSpPr txBox="1"/>
          <p:nvPr/>
        </p:nvSpPr>
        <p:spPr>
          <a:xfrm>
            <a:off x="554110" y="2727098"/>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Une visite au zoo </a:t>
            </a:r>
          </a:p>
          <a:p>
            <a:pPr algn="just">
              <a:lnSpc>
                <a:spcPct val="150000"/>
              </a:lnSpc>
            </a:pPr>
            <a:r>
              <a:rPr lang="fr-FR" sz="2400" b="1" dirty="0">
                <a:solidFill>
                  <a:srgbClr val="565F88"/>
                </a:solidFill>
                <a:latin typeface="Dosis SemiBold" pitchFamily="2" charset="0"/>
              </a:rPr>
              <a:t> Dimanche dernier, Lila a fait une visite en famille au zoo de Témara. Elle est restée longtemps devant la cage des lions qui regardaient les visiteurs. Elle a pris beaucoup de photos. Ensuite, elle a vu les girafes et les éléphants près du lac. </a:t>
            </a:r>
          </a:p>
        </p:txBody>
      </p:sp>
    </p:spTree>
    <p:extLst>
      <p:ext uri="{BB962C8B-B14F-4D97-AF65-F5344CB8AC3E}">
        <p14:creationId xmlns:p14="http://schemas.microsoft.com/office/powerpoint/2010/main" val="1954519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3A379-66C0-DFA1-4EE9-2501AB3BD6A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D1DF1F1-47B7-1BF7-0C85-191AA1000AD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9BDC69FE-862D-9C95-275B-F8805CB28275}"/>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A8DBBD97-E479-5F4A-6C6D-4A3A2D2708B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E37D2A60-EF7F-75A4-8B9D-ABA58871F6C6}"/>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B526409A-8EA8-5934-EDAB-951A4E2D18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5" name="Rectangle : coins arrondis 4">
            <a:extLst>
              <a:ext uri="{FF2B5EF4-FFF2-40B4-BE49-F238E27FC236}">
                <a16:creationId xmlns:a16="http://schemas.microsoft.com/office/drawing/2014/main" id="{5AE0DFAC-4560-AE48-FDDA-AE012A8FE363}"/>
              </a:ext>
            </a:extLst>
          </p:cNvPr>
          <p:cNvSpPr/>
          <p:nvPr/>
        </p:nvSpPr>
        <p:spPr>
          <a:xfrm>
            <a:off x="2127111" y="162324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9CDFDC80-222F-E2E6-E4C5-FE3E9A9AA122}"/>
              </a:ext>
            </a:extLst>
          </p:cNvPr>
          <p:cNvSpPr/>
          <p:nvPr/>
        </p:nvSpPr>
        <p:spPr>
          <a:xfrm>
            <a:off x="3747971" y="1638999"/>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162F2827-B468-EC53-9541-E66C9F1885D3}"/>
              </a:ext>
            </a:extLst>
          </p:cNvPr>
          <p:cNvSpPr txBox="1"/>
          <p:nvPr/>
        </p:nvSpPr>
        <p:spPr>
          <a:xfrm>
            <a:off x="3811852" y="160546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2</a:t>
            </a:r>
          </a:p>
        </p:txBody>
      </p:sp>
      <p:sp>
        <p:nvSpPr>
          <p:cNvPr id="19" name="ZoneTexte 18">
            <a:extLst>
              <a:ext uri="{FF2B5EF4-FFF2-40B4-BE49-F238E27FC236}">
                <a16:creationId xmlns:a16="http://schemas.microsoft.com/office/drawing/2014/main" id="{7BC8CD87-CD10-A4B4-5C0D-7ABC53A4E6AB}"/>
              </a:ext>
            </a:extLst>
          </p:cNvPr>
          <p:cNvSpPr txBox="1"/>
          <p:nvPr/>
        </p:nvSpPr>
        <p:spPr>
          <a:xfrm>
            <a:off x="218079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1</a:t>
            </a:r>
          </a:p>
        </p:txBody>
      </p:sp>
      <p:sp>
        <p:nvSpPr>
          <p:cNvPr id="20" name="Rectangle : coins arrondis 19">
            <a:extLst>
              <a:ext uri="{FF2B5EF4-FFF2-40B4-BE49-F238E27FC236}">
                <a16:creationId xmlns:a16="http://schemas.microsoft.com/office/drawing/2014/main" id="{5432DDDA-62C2-0B9C-B559-074E163E9DB2}"/>
              </a:ext>
            </a:extLst>
          </p:cNvPr>
          <p:cNvSpPr/>
          <p:nvPr/>
        </p:nvSpPr>
        <p:spPr>
          <a:xfrm>
            <a:off x="5605137" y="1620781"/>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FC173B27-299E-5E88-F8C9-1D60ECC331DB}"/>
              </a:ext>
            </a:extLst>
          </p:cNvPr>
          <p:cNvSpPr txBox="1"/>
          <p:nvPr/>
        </p:nvSpPr>
        <p:spPr>
          <a:xfrm>
            <a:off x="566267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3" name="E2596F98">
            <a:hlinkClick r:id="" action="ppaction://media"/>
            <a:extLst>
              <a:ext uri="{FF2B5EF4-FFF2-40B4-BE49-F238E27FC236}">
                <a16:creationId xmlns:a16="http://schemas.microsoft.com/office/drawing/2014/main" id="{78ED1DD7-F6EB-87F0-51AB-B841E3427390}"/>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14184" y="2242893"/>
            <a:ext cx="6567200" cy="3694050"/>
          </a:xfrm>
          <a:prstGeom prst="rect">
            <a:avLst/>
          </a:prstGeom>
        </p:spPr>
      </p:pic>
    </p:spTree>
    <p:extLst>
      <p:ext uri="{BB962C8B-B14F-4D97-AF65-F5344CB8AC3E}">
        <p14:creationId xmlns:p14="http://schemas.microsoft.com/office/powerpoint/2010/main" val="2668411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04" fill="hold"/>
                                        <p:tgtEl>
                                          <p:spTgt spid="3"/>
                                        </p:tgtEl>
                                      </p:cBhvr>
                                    </p:cmd>
                                  </p:childTnLst>
                                </p:cTn>
                              </p:par>
                            </p:childTnLst>
                          </p:cTn>
                        </p:par>
                        <p:par>
                          <p:cTn id="7" fill="hold">
                            <p:stCondLst>
                              <p:cond delay="21504"/>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6708-D657-39EE-3039-F3C43CF898D3}"/>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766B6BA7-8C49-D5A1-0CBA-8960EC5F0FC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86B3979-9F9B-ED96-4E0B-9F80997145D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86B3979-9F9B-ED96-4E0B-9F80997145D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68533D4-0F78-AE29-7881-9087696CE5A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68533D4-0F78-AE29-7881-9087696CE5AF}"/>
                  </a:ext>
                </a:extLst>
              </p:cNvPr>
              <p:cNvPicPr/>
              <p:nvPr/>
            </p:nvPicPr>
            <p:blipFill>
              <a:blip r:embed="rId5"/>
              <a:stretch>
                <a:fillRect/>
              </a:stretch>
            </p:blipFill>
            <p:spPr>
              <a:xfrm>
                <a:off x="1593492" y="833185"/>
                <a:ext cx="26730" cy="23400"/>
              </a:xfrm>
              <a:prstGeom prst="rect">
                <a:avLst/>
              </a:prstGeom>
            </p:spPr>
          </p:pic>
        </mc:Fallback>
      </mc:AlternateContent>
      <p:pic>
        <p:nvPicPr>
          <p:cNvPr id="20" name="Espace réservé pour une image  6" descr="Une image contenant habits, sourire, dessin humoristique, clipart&#10;&#10;Le contenu généré par l’IA peut être incorrect.">
            <a:extLst>
              <a:ext uri="{FF2B5EF4-FFF2-40B4-BE49-F238E27FC236}">
                <a16:creationId xmlns:a16="http://schemas.microsoft.com/office/drawing/2014/main" id="{06A0B786-4B78-1AA2-3BCB-2E047B72709B}"/>
              </a:ext>
            </a:extLst>
          </p:cNvPr>
          <p:cNvPicPr>
            <a:picLocks noChangeAspect="1"/>
          </p:cNvPicPr>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3" name="Rectangle : coins arrondis 12">
            <a:extLst>
              <a:ext uri="{FF2B5EF4-FFF2-40B4-BE49-F238E27FC236}">
                <a16:creationId xmlns:a16="http://schemas.microsoft.com/office/drawing/2014/main" id="{202B1BB1-CD98-F350-2A8C-634CA86BF027}"/>
              </a:ext>
            </a:extLst>
          </p:cNvPr>
          <p:cNvSpPr/>
          <p:nvPr/>
        </p:nvSpPr>
        <p:spPr>
          <a:xfrm>
            <a:off x="2504920" y="177969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7D39A25C-5C30-49F2-F056-17C43DE092F6}"/>
              </a:ext>
            </a:extLst>
          </p:cNvPr>
          <p:cNvSpPr/>
          <p:nvPr/>
        </p:nvSpPr>
        <p:spPr>
          <a:xfrm>
            <a:off x="4294584" y="1804241"/>
            <a:ext cx="1060488" cy="332895"/>
          </a:xfrm>
          <a:prstGeom prst="roundRect">
            <a:avLst>
              <a:gd name="adj" fmla="val 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93F7CCDD-BD9F-5B9C-A148-E79CB9D8F459}"/>
              </a:ext>
            </a:extLst>
          </p:cNvPr>
          <p:cNvSpPr txBox="1"/>
          <p:nvPr/>
        </p:nvSpPr>
        <p:spPr>
          <a:xfrm>
            <a:off x="2603834" y="175901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ZoneTexte 15">
            <a:extLst>
              <a:ext uri="{FF2B5EF4-FFF2-40B4-BE49-F238E27FC236}">
                <a16:creationId xmlns:a16="http://schemas.microsoft.com/office/drawing/2014/main" id="{7B849631-1693-0863-B396-B7767DBE22DF}"/>
              </a:ext>
            </a:extLst>
          </p:cNvPr>
          <p:cNvSpPr txBox="1"/>
          <p:nvPr/>
        </p:nvSpPr>
        <p:spPr>
          <a:xfrm>
            <a:off x="4399837" y="177722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7" name="Rectangle : coins arrondis 16">
            <a:extLst>
              <a:ext uri="{FF2B5EF4-FFF2-40B4-BE49-F238E27FC236}">
                <a16:creationId xmlns:a16="http://schemas.microsoft.com/office/drawing/2014/main" id="{92B8B90B-C6CB-1C9F-8E08-6517653918B6}"/>
              </a:ext>
            </a:extLst>
          </p:cNvPr>
          <p:cNvSpPr/>
          <p:nvPr/>
        </p:nvSpPr>
        <p:spPr>
          <a:xfrm>
            <a:off x="5856548" y="1787570"/>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0BA4A1F7-4C61-839C-DD01-ACD1C0689953}"/>
              </a:ext>
            </a:extLst>
          </p:cNvPr>
          <p:cNvSpPr txBox="1"/>
          <p:nvPr/>
        </p:nvSpPr>
        <p:spPr>
          <a:xfrm>
            <a:off x="5914083" y="176780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3F9C69B2-3E5D-51D8-8104-D256E0B35FA5}"/>
              </a:ext>
            </a:extLst>
          </p:cNvPr>
          <p:cNvSpPr txBox="1"/>
          <p:nvPr/>
        </p:nvSpPr>
        <p:spPr>
          <a:xfrm>
            <a:off x="554110" y="2727098"/>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Une visite au zoo </a:t>
            </a:r>
          </a:p>
          <a:p>
            <a:pPr algn="just">
              <a:lnSpc>
                <a:spcPct val="150000"/>
              </a:lnSpc>
            </a:pPr>
            <a:r>
              <a:rPr lang="fr-FR" sz="2400" b="1" dirty="0">
                <a:solidFill>
                  <a:srgbClr val="565F88"/>
                </a:solidFill>
                <a:latin typeface="Dosis SemiBold" pitchFamily="2" charset="0"/>
              </a:rPr>
              <a:t> Dimanche dernier, Lila a fait une visite en famille au zoo de Témara. Elle est restée longtemps devant la cage des lions qui regardaient les visiteurs. Elle a pris beaucoup de photos. Ensuite, elle a vu les girafes et les éléphants près du lac. </a:t>
            </a:r>
          </a:p>
        </p:txBody>
      </p:sp>
    </p:spTree>
    <p:extLst>
      <p:ext uri="{BB962C8B-B14F-4D97-AF65-F5344CB8AC3E}">
        <p14:creationId xmlns:p14="http://schemas.microsoft.com/office/powerpoint/2010/main" val="3034646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B5D1-B0BC-95CC-AEE2-4E37CADAFE29}"/>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A1AEA4C4-88AA-A130-4757-91C6FC9FF81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22C5969D-CE6C-5DAD-3B88-A643F0C3B8A4}"/>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F78381B-3CFD-F004-CA6B-1D69B86ECF10}"/>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BC75D0F8-E6F1-770C-BC8F-8D7E424E2A94}"/>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23EC420F-B71C-2CFF-71EE-BB31EC9F2AA5}"/>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1A4EDD-0FC6-6E89-89B8-441B04B7A2C1}"/>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98786B33-323D-9548-9030-FA6F19BCA89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19F203A2-5438-AFB9-6AE6-37FA0527EE9A}"/>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2816BCD6-20EA-933F-00D1-27DD73D75F78}"/>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31" name="ZoneTexte 30">
            <a:extLst>
              <a:ext uri="{FF2B5EF4-FFF2-40B4-BE49-F238E27FC236}">
                <a16:creationId xmlns:a16="http://schemas.microsoft.com/office/drawing/2014/main" id="{B5711F3C-FE97-A2D7-327A-8B618AA7DA9F}"/>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5" name="Rectangle : coins arrondis 14">
            <a:extLst>
              <a:ext uri="{FF2B5EF4-FFF2-40B4-BE49-F238E27FC236}">
                <a16:creationId xmlns:a16="http://schemas.microsoft.com/office/drawing/2014/main" id="{771FAACD-41C4-1769-EAAE-5EC0472947CB}"/>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43973DF-2641-144A-4902-F895C87F09A6}"/>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3" name="ZoneTexte 2">
            <a:extLst>
              <a:ext uri="{FF2B5EF4-FFF2-40B4-BE49-F238E27FC236}">
                <a16:creationId xmlns:a16="http://schemas.microsoft.com/office/drawing/2014/main" id="{269980AF-B276-3A46-2CE4-5ADE39FADC69}"/>
              </a:ext>
            </a:extLst>
          </p:cNvPr>
          <p:cNvSpPr txBox="1"/>
          <p:nvPr/>
        </p:nvSpPr>
        <p:spPr>
          <a:xfrm>
            <a:off x="978989" y="3001082"/>
            <a:ext cx="7261501" cy="2331407"/>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Soudain, un gros hippopotame est sorti de l’eau. Lila a eu très peur puis elle a bien ri. </a:t>
            </a:r>
          </a:p>
          <a:p>
            <a:pPr algn="just" defTabSz="457200">
              <a:lnSpc>
                <a:spcPct val="150000"/>
              </a:lnSpc>
            </a:pPr>
            <a:r>
              <a:rPr lang="fr-FR" sz="2400" dirty="0">
                <a:solidFill>
                  <a:srgbClr val="424D7B"/>
                </a:solidFill>
                <a:latin typeface="Dosis SemiBold" pitchFamily="2" charset="0"/>
              </a:rPr>
              <a:t>Un peu plus loin, elle a vu des perroquets de toutes les couleurs. Ils criaient très fort mais ils étaient très beaux. </a:t>
            </a:r>
          </a:p>
        </p:txBody>
      </p:sp>
    </p:spTree>
    <p:extLst>
      <p:ext uri="{BB962C8B-B14F-4D97-AF65-F5344CB8AC3E}">
        <p14:creationId xmlns:p14="http://schemas.microsoft.com/office/powerpoint/2010/main" val="2731733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3C14-5B15-D039-02BC-13A23C545348}"/>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C50C7D6B-F6BF-F33A-5E96-C2B4E97DA87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2AA200BB-00DA-ADF8-B09F-5389CE073A03}"/>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E4F42EA-1E34-3F46-5697-07ED631E358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675BE47-DDBE-AE02-576C-5314FE28E868}"/>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83B47E95-676A-A18A-31F3-0F45F65457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5" name="Rectangle : coins arrondis 4">
            <a:extLst>
              <a:ext uri="{FF2B5EF4-FFF2-40B4-BE49-F238E27FC236}">
                <a16:creationId xmlns:a16="http://schemas.microsoft.com/office/drawing/2014/main" id="{277C6DFA-8E2C-7226-A00E-C076827ABD78}"/>
              </a:ext>
            </a:extLst>
          </p:cNvPr>
          <p:cNvSpPr/>
          <p:nvPr/>
        </p:nvSpPr>
        <p:spPr>
          <a:xfrm>
            <a:off x="4090810" y="1617991"/>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84EA3B36-0E24-FCB2-6F4C-07D04FC6205B}"/>
              </a:ext>
            </a:extLst>
          </p:cNvPr>
          <p:cNvSpPr/>
          <p:nvPr/>
        </p:nvSpPr>
        <p:spPr>
          <a:xfrm>
            <a:off x="2560327" y="1631232"/>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E27FAA41-0D23-D7AA-2050-7B5C3985A7A4}"/>
              </a:ext>
            </a:extLst>
          </p:cNvPr>
          <p:cNvSpPr txBox="1"/>
          <p:nvPr/>
        </p:nvSpPr>
        <p:spPr>
          <a:xfrm>
            <a:off x="2617862" y="1573761"/>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9" name="ZoneTexte 18">
            <a:extLst>
              <a:ext uri="{FF2B5EF4-FFF2-40B4-BE49-F238E27FC236}">
                <a16:creationId xmlns:a16="http://schemas.microsoft.com/office/drawing/2014/main" id="{284F1E1E-5BCE-00AD-B7FE-8EEF32AE9019}"/>
              </a:ext>
            </a:extLst>
          </p:cNvPr>
          <p:cNvSpPr txBox="1"/>
          <p:nvPr/>
        </p:nvSpPr>
        <p:spPr>
          <a:xfrm>
            <a:off x="4189724" y="158434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20" name="Rectangle : coins arrondis 19">
            <a:extLst>
              <a:ext uri="{FF2B5EF4-FFF2-40B4-BE49-F238E27FC236}">
                <a16:creationId xmlns:a16="http://schemas.microsoft.com/office/drawing/2014/main" id="{434DF8F8-84CE-1C0C-0E10-2A2A86496CD4}"/>
              </a:ext>
            </a:extLst>
          </p:cNvPr>
          <p:cNvSpPr/>
          <p:nvPr/>
        </p:nvSpPr>
        <p:spPr>
          <a:xfrm>
            <a:off x="5605137" y="1620781"/>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75E99D0F-49FC-D1C2-E6F8-B38C809EF99B}"/>
              </a:ext>
            </a:extLst>
          </p:cNvPr>
          <p:cNvSpPr txBox="1"/>
          <p:nvPr/>
        </p:nvSpPr>
        <p:spPr>
          <a:xfrm>
            <a:off x="5662672" y="16025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9CDAEA8A">
            <a:hlinkClick r:id="" action="ppaction://media"/>
            <a:extLst>
              <a:ext uri="{FF2B5EF4-FFF2-40B4-BE49-F238E27FC236}">
                <a16:creationId xmlns:a16="http://schemas.microsoft.com/office/drawing/2014/main" id="{6F6EEADF-EC34-F1A4-1B20-0B3B6BE8151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833847" y="2148854"/>
            <a:ext cx="6711754" cy="3775362"/>
          </a:xfrm>
          <a:prstGeom prst="rect">
            <a:avLst/>
          </a:prstGeom>
        </p:spPr>
      </p:pic>
    </p:spTree>
    <p:extLst>
      <p:ext uri="{BB962C8B-B14F-4D97-AF65-F5344CB8AC3E}">
        <p14:creationId xmlns:p14="http://schemas.microsoft.com/office/powerpoint/2010/main" val="10380663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66" fill="hold"/>
                                        <p:tgtEl>
                                          <p:spTgt spid="4"/>
                                        </p:tgtEl>
                                      </p:cBhvr>
                                    </p:cmd>
                                  </p:childTnLst>
                                </p:cTn>
                              </p:par>
                            </p:childTnLst>
                          </p:cTn>
                        </p:par>
                        <p:par>
                          <p:cTn id="7" fill="hold">
                            <p:stCondLst>
                              <p:cond delay="17066"/>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57EE0-5E8F-8149-E055-D475D899FF96}"/>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9A63CB3F-C4F8-87FC-481E-278F29BDFAA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098DAD4-EA17-F034-A72D-CF1D6B85144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F75A976-40D4-5DCD-052D-7A43B635DD8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51F5D77F-E146-7BD3-2AB8-23CC0F93B7E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Rectangle : coins arrondis 3">
            <a:extLst>
              <a:ext uri="{FF2B5EF4-FFF2-40B4-BE49-F238E27FC236}">
                <a16:creationId xmlns:a16="http://schemas.microsoft.com/office/drawing/2014/main" id="{0B9068A4-9FE8-FDAD-9E3E-0649DD3B9B52}"/>
              </a:ext>
            </a:extLst>
          </p:cNvPr>
          <p:cNvSpPr/>
          <p:nvPr/>
        </p:nvSpPr>
        <p:spPr>
          <a:xfrm>
            <a:off x="4019248" y="2004853"/>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8FC93C67-1BCA-FA1D-2D5D-046AC687D1A0}"/>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CBE850C-6DE1-9C79-1D4A-A84DDFE9B58E}"/>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7" name="ZoneTexte 6">
            <a:extLst>
              <a:ext uri="{FF2B5EF4-FFF2-40B4-BE49-F238E27FC236}">
                <a16:creationId xmlns:a16="http://schemas.microsoft.com/office/drawing/2014/main" id="{401816C2-35FA-7795-1547-B4A5C24C270C}"/>
              </a:ext>
            </a:extLst>
          </p:cNvPr>
          <p:cNvSpPr txBox="1"/>
          <p:nvPr/>
        </p:nvSpPr>
        <p:spPr>
          <a:xfrm>
            <a:off x="4108264" y="197916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8" name="Rectangle : coins arrondis 7">
            <a:extLst>
              <a:ext uri="{FF2B5EF4-FFF2-40B4-BE49-F238E27FC236}">
                <a16:creationId xmlns:a16="http://schemas.microsoft.com/office/drawing/2014/main" id="{54A53306-2BD8-DCF4-324A-B65178DBCFA3}"/>
              </a:ext>
            </a:extLst>
          </p:cNvPr>
          <p:cNvSpPr/>
          <p:nvPr/>
        </p:nvSpPr>
        <p:spPr>
          <a:xfrm>
            <a:off x="5533575" y="2007643"/>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C0637B6-0CB0-5135-FD8A-919600E7A500}"/>
              </a:ext>
            </a:extLst>
          </p:cNvPr>
          <p:cNvSpPr txBox="1"/>
          <p:nvPr/>
        </p:nvSpPr>
        <p:spPr>
          <a:xfrm>
            <a:off x="5591110" y="198787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2" name="ZoneTexte 1">
            <a:extLst>
              <a:ext uri="{FF2B5EF4-FFF2-40B4-BE49-F238E27FC236}">
                <a16:creationId xmlns:a16="http://schemas.microsoft.com/office/drawing/2014/main" id="{66629EAF-3E25-BA35-794D-E051122F9EE5}"/>
              </a:ext>
            </a:extLst>
          </p:cNvPr>
          <p:cNvSpPr txBox="1"/>
          <p:nvPr/>
        </p:nvSpPr>
        <p:spPr>
          <a:xfrm>
            <a:off x="978989" y="2805139"/>
            <a:ext cx="7261501" cy="2331407"/>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Soudain, un gros hippopotame est sorti de l’eau. Lila a eu très peur puis elle a bien ri. </a:t>
            </a:r>
          </a:p>
          <a:p>
            <a:pPr algn="just" defTabSz="457200">
              <a:lnSpc>
                <a:spcPct val="150000"/>
              </a:lnSpc>
            </a:pPr>
            <a:r>
              <a:rPr lang="fr-FR" sz="2400" dirty="0">
                <a:solidFill>
                  <a:srgbClr val="424D7B"/>
                </a:solidFill>
                <a:latin typeface="Dosis SemiBold" pitchFamily="2" charset="0"/>
              </a:rPr>
              <a:t>Un peu plus loin, elle a vu des perroquets de toutes les couleurs. Ils criaient très fort mais ils étaient très beaux. </a:t>
            </a:r>
          </a:p>
        </p:txBody>
      </p:sp>
    </p:spTree>
    <p:extLst>
      <p:ext uri="{BB962C8B-B14F-4D97-AF65-F5344CB8AC3E}">
        <p14:creationId xmlns:p14="http://schemas.microsoft.com/office/powerpoint/2010/main" val="3691276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78A4-1D29-1280-6B8C-EF7BF6F50D67}"/>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8682AD2-A5FA-F7DA-1222-3ED4E06BEF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3A75CF60-79F2-A91F-72B1-15304D05DE3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22C5969D-CE6C-5DAD-3B88-A643F0C3B8A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840BE3AF-C49A-D7E3-6F89-251F1164B7AD}"/>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8F78381B-3CFD-F004-CA6B-1D69B86ECF10}"/>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038A8603-78FA-87AD-3168-C8A2A9225343}"/>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6B0161FC-C73C-0630-22F1-63C792CCE2E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D4A0D7F-79EA-7919-E541-58ED577F50ED}"/>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187A83C3-BCDD-5874-9BE1-D6B2C5FAB234}"/>
              </a:ext>
            </a:extLst>
          </p:cNvPr>
          <p:cNvSpPr/>
          <p:nvPr/>
        </p:nvSpPr>
        <p:spPr>
          <a:xfrm>
            <a:off x="5477034" y="2049542"/>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877A55A9-A96A-8C70-394E-31DD9EADE1B3}"/>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BE943150-8BF0-99D4-7132-0EA62A4FC2E4}"/>
              </a:ext>
            </a:extLst>
          </p:cNvPr>
          <p:cNvSpPr txBox="1"/>
          <p:nvPr/>
        </p:nvSpPr>
        <p:spPr>
          <a:xfrm>
            <a:off x="2546300"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5" name="Rectangle : coins arrondis 14">
            <a:extLst>
              <a:ext uri="{FF2B5EF4-FFF2-40B4-BE49-F238E27FC236}">
                <a16:creationId xmlns:a16="http://schemas.microsoft.com/office/drawing/2014/main" id="{AFD1E105-4D0D-35B7-1261-FA84E2BE2EBF}"/>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4275EF1-595D-D082-C367-75201B7B1F90}"/>
              </a:ext>
            </a:extLst>
          </p:cNvPr>
          <p:cNvSpPr txBox="1"/>
          <p:nvPr/>
        </p:nvSpPr>
        <p:spPr>
          <a:xfrm>
            <a:off x="4070523" y="201310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3" name="ZoneTexte 2">
            <a:extLst>
              <a:ext uri="{FF2B5EF4-FFF2-40B4-BE49-F238E27FC236}">
                <a16:creationId xmlns:a16="http://schemas.microsoft.com/office/drawing/2014/main" id="{E690E3FA-E578-4AEC-F624-20C6DF9AE9E2}"/>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7FD82BDD-E6B9-0967-23D4-4DF672DE5E78}"/>
              </a:ext>
            </a:extLst>
          </p:cNvPr>
          <p:cNvSpPr txBox="1"/>
          <p:nvPr/>
        </p:nvSpPr>
        <p:spPr>
          <a:xfrm>
            <a:off x="1275978" y="2733345"/>
            <a:ext cx="6726359"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À la fin de la visite, Lila et ses parents se sont reposés sur un banc. Puis, ils ont tous mangé des glaces. La sortie en famille de Lila était très agréable. Elle a vu tous les animaux du zoo.</a:t>
            </a:r>
          </a:p>
        </p:txBody>
      </p:sp>
    </p:spTree>
    <p:extLst>
      <p:ext uri="{BB962C8B-B14F-4D97-AF65-F5344CB8AC3E}">
        <p14:creationId xmlns:p14="http://schemas.microsoft.com/office/powerpoint/2010/main" val="207163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7EC2-C4A0-6D71-BBE0-2B69C52C4AB9}"/>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F326CEEA-2F83-6353-BFC4-A35DD52F8F3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Lecture en cours. </a:t>
            </a:r>
          </a:p>
        </p:txBody>
      </p:sp>
      <mc:AlternateContent xmlns:mc="http://schemas.openxmlformats.org/markup-compatibility/2006" xmlns:p14="http://schemas.microsoft.com/office/powerpoint/2010/main">
        <mc:Choice Requires="p14">
          <p:contentPart p14:bwMode="auto" r:id="rId4">
            <p14:nvContentPartPr>
              <p14:cNvPr id="7" name="Encre 6">
                <a:extLst>
                  <a:ext uri="{FF2B5EF4-FFF2-40B4-BE49-F238E27FC236}">
                    <a16:creationId xmlns:a16="http://schemas.microsoft.com/office/drawing/2014/main" id="{F9C96A2B-36FC-D185-97AF-56135B49151E}"/>
                  </a:ext>
                </a:extLst>
              </p14:cNvPr>
              <p14:cNvContentPartPr/>
              <p14:nvPr/>
            </p14:nvContentPartPr>
            <p14:xfrm>
              <a:off x="2912571" y="1083385"/>
              <a:ext cx="360" cy="360"/>
            </p14:xfrm>
          </p:contentPart>
        </mc:Choice>
        <mc:Fallback xmlns="">
          <p:pic>
            <p:nvPicPr>
              <p:cNvPr id="7" name="Encre 6">
                <a:extLst>
                  <a:ext uri="{FF2B5EF4-FFF2-40B4-BE49-F238E27FC236}">
                    <a16:creationId xmlns:a16="http://schemas.microsoft.com/office/drawing/2014/main" id="{2AA200BB-00DA-ADF8-B09F-5389CE073A0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Encre 7">
                <a:extLst>
                  <a:ext uri="{FF2B5EF4-FFF2-40B4-BE49-F238E27FC236}">
                    <a16:creationId xmlns:a16="http://schemas.microsoft.com/office/drawing/2014/main" id="{E66B2894-62BB-F829-D0BE-8AEE3B1FB83D}"/>
                  </a:ext>
                </a:extLst>
              </p14:cNvPr>
              <p14:cNvContentPartPr/>
              <p14:nvPr/>
            </p14:nvContentPartPr>
            <p14:xfrm>
              <a:off x="1602171" y="842185"/>
              <a:ext cx="9720" cy="5760"/>
            </p14:xfrm>
          </p:contentPart>
        </mc:Choice>
        <mc:Fallback xmlns="">
          <p:pic>
            <p:nvPicPr>
              <p:cNvPr id="8" name="Encre 7">
                <a:extLst>
                  <a:ext uri="{FF2B5EF4-FFF2-40B4-BE49-F238E27FC236}">
                    <a16:creationId xmlns:a16="http://schemas.microsoft.com/office/drawing/2014/main" id="{EE4F42EA-1E34-3F46-5697-07ED631E358D}"/>
                  </a:ext>
                </a:extLst>
              </p:cNvPr>
              <p:cNvPicPr/>
              <p:nvPr/>
            </p:nvPicPr>
            <p:blipFill>
              <a:blip r:embed="rId9"/>
              <a:stretch>
                <a:fillRect/>
              </a:stretch>
            </p:blipFill>
            <p:spPr>
              <a:xfrm>
                <a:off x="1593492" y="833185"/>
                <a:ext cx="26730" cy="23400"/>
              </a:xfrm>
              <a:prstGeom prst="rect">
                <a:avLst/>
              </a:prstGeom>
            </p:spPr>
          </p:pic>
        </mc:Fallback>
      </mc:AlternateContent>
      <p:pic>
        <p:nvPicPr>
          <p:cNvPr id="9"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47AF5F5-2034-20D0-87A3-7BE89BCC3452}"/>
              </a:ext>
            </a:extLst>
          </p:cNvPr>
          <p:cNvPicPr>
            <a:picLocks noChangeAspect="1"/>
          </p:cNvPicPr>
          <p:nvPr/>
        </p:nvPicPr>
        <p:blipFill>
          <a:blip r:embed="rId10">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20EEF44-8154-F89C-D735-F40F8DACC0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3" name="Rectangle : coins arrondis 2">
            <a:extLst>
              <a:ext uri="{FF2B5EF4-FFF2-40B4-BE49-F238E27FC236}">
                <a16:creationId xmlns:a16="http://schemas.microsoft.com/office/drawing/2014/main" id="{40F456F1-A3F0-370B-736D-B3598A27FE11}"/>
              </a:ext>
            </a:extLst>
          </p:cNvPr>
          <p:cNvSpPr/>
          <p:nvPr/>
        </p:nvSpPr>
        <p:spPr>
          <a:xfrm>
            <a:off x="5477034" y="1635669"/>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A3D42371-CCA2-603F-5B49-E07A57ED805C}"/>
              </a:ext>
            </a:extLst>
          </p:cNvPr>
          <p:cNvSpPr/>
          <p:nvPr/>
        </p:nvSpPr>
        <p:spPr>
          <a:xfrm>
            <a:off x="2546300" y="1600496"/>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6AC93012-FC59-8FE9-307A-F506308291D7}"/>
              </a:ext>
            </a:extLst>
          </p:cNvPr>
          <p:cNvSpPr txBox="1"/>
          <p:nvPr/>
        </p:nvSpPr>
        <p:spPr>
          <a:xfrm>
            <a:off x="2546300" y="1592617"/>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2" name="Rectangle : coins arrondis 11">
            <a:extLst>
              <a:ext uri="{FF2B5EF4-FFF2-40B4-BE49-F238E27FC236}">
                <a16:creationId xmlns:a16="http://schemas.microsoft.com/office/drawing/2014/main" id="{37CA558F-2580-43F6-FF31-7806CAB56247}"/>
              </a:ext>
            </a:extLst>
          </p:cNvPr>
          <p:cNvSpPr/>
          <p:nvPr/>
        </p:nvSpPr>
        <p:spPr>
          <a:xfrm>
            <a:off x="4077929" y="1625329"/>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FDD54B1-6CA6-D87A-A66B-BE3E1E560B06}"/>
              </a:ext>
            </a:extLst>
          </p:cNvPr>
          <p:cNvSpPr txBox="1"/>
          <p:nvPr/>
        </p:nvSpPr>
        <p:spPr>
          <a:xfrm>
            <a:off x="4070523" y="1599232"/>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4" name="ZoneTexte 13">
            <a:extLst>
              <a:ext uri="{FF2B5EF4-FFF2-40B4-BE49-F238E27FC236}">
                <a16:creationId xmlns:a16="http://schemas.microsoft.com/office/drawing/2014/main" id="{E15F425A-199D-A262-6BFB-859D9C119C21}"/>
              </a:ext>
            </a:extLst>
          </p:cNvPr>
          <p:cNvSpPr txBox="1"/>
          <p:nvPr/>
        </p:nvSpPr>
        <p:spPr>
          <a:xfrm>
            <a:off x="5633483" y="1614989"/>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pic>
        <p:nvPicPr>
          <p:cNvPr id="4" name="503C5ADB">
            <a:hlinkClick r:id="" action="ppaction://media"/>
            <a:extLst>
              <a:ext uri="{FF2B5EF4-FFF2-40B4-BE49-F238E27FC236}">
                <a16:creationId xmlns:a16="http://schemas.microsoft.com/office/drawing/2014/main" id="{8582ABF0-452C-DA83-AED1-3670852F0CDD}"/>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754184" y="2026783"/>
            <a:ext cx="7263428" cy="4085678"/>
          </a:xfrm>
          <a:prstGeom prst="rect">
            <a:avLst/>
          </a:prstGeom>
        </p:spPr>
      </p:pic>
    </p:spTree>
    <p:extLst>
      <p:ext uri="{BB962C8B-B14F-4D97-AF65-F5344CB8AC3E}">
        <p14:creationId xmlns:p14="http://schemas.microsoft.com/office/powerpoint/2010/main" val="3069563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642" fill="hold"/>
                                        <p:tgtEl>
                                          <p:spTgt spid="4"/>
                                        </p:tgtEl>
                                      </p:cBhvr>
                                    </p:cmd>
                                  </p:childTnLst>
                                </p:cTn>
                              </p:par>
                            </p:childTnLst>
                          </p:cTn>
                        </p:par>
                        <p:par>
                          <p:cTn id="7" fill="hold">
                            <p:stCondLst>
                              <p:cond delay="17642"/>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3EF6-A832-7E69-1EB3-25C5EF0BD532}"/>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BCAB0D9E-5BFF-71B0-E5BE-A6953BBF5AB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76DA1A4-2396-7BB8-6F0F-B7C46AB0CF2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098DAD4-EA17-F034-A72D-CF1D6B85144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786D91C-B00D-1D74-BD4F-969AABECB1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F75A976-40D4-5DCD-052D-7A43B635DD83}"/>
                  </a:ext>
                </a:extLst>
              </p:cNvPr>
              <p:cNvPicPr/>
              <p:nvPr/>
            </p:nvPicPr>
            <p:blipFill>
              <a:blip r:embed="rId5"/>
              <a:stretch>
                <a:fillRect/>
              </a:stretch>
            </p:blipFill>
            <p:spPr>
              <a:xfrm>
                <a:off x="1593492" y="833185"/>
                <a:ext cx="26730" cy="23400"/>
              </a:xfrm>
              <a:prstGeom prst="rect">
                <a:avLst/>
              </a:prstGeom>
            </p:spPr>
          </p:pic>
        </mc:Fallback>
      </mc:AlternateContent>
      <p:pic>
        <p:nvPicPr>
          <p:cNvPr id="13" name="Espace réservé pour une image  6" descr="Une image contenant habits, sourire, dessin humoristique, clipart&#10;&#10;Le contenu généré par l’IA peut être incorrect.">
            <a:extLst>
              <a:ext uri="{FF2B5EF4-FFF2-40B4-BE49-F238E27FC236}">
                <a16:creationId xmlns:a16="http://schemas.microsoft.com/office/drawing/2014/main" id="{9FE5ED4A-FD99-C29D-EAE2-1DC2397FD37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Rectangle : coins arrondis 2">
            <a:extLst>
              <a:ext uri="{FF2B5EF4-FFF2-40B4-BE49-F238E27FC236}">
                <a16:creationId xmlns:a16="http://schemas.microsoft.com/office/drawing/2014/main" id="{F080A5B4-7416-AA1A-02FA-2AFDFBAFBD72}"/>
              </a:ext>
            </a:extLst>
          </p:cNvPr>
          <p:cNvSpPr/>
          <p:nvPr/>
        </p:nvSpPr>
        <p:spPr>
          <a:xfrm>
            <a:off x="5477034" y="2042927"/>
            <a:ext cx="1101867" cy="348652"/>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49A8D953-0DBE-1F0E-38FC-8D037AEBB6A4}"/>
              </a:ext>
            </a:extLst>
          </p:cNvPr>
          <p:cNvSpPr/>
          <p:nvPr/>
        </p:nvSpPr>
        <p:spPr>
          <a:xfrm>
            <a:off x="2488765" y="2018094"/>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ZoneTexte 14">
            <a:extLst>
              <a:ext uri="{FF2B5EF4-FFF2-40B4-BE49-F238E27FC236}">
                <a16:creationId xmlns:a16="http://schemas.microsoft.com/office/drawing/2014/main" id="{53D01C8B-1858-06D9-205E-4A23BB74682C}"/>
              </a:ext>
            </a:extLst>
          </p:cNvPr>
          <p:cNvSpPr txBox="1"/>
          <p:nvPr/>
        </p:nvSpPr>
        <p:spPr>
          <a:xfrm>
            <a:off x="2546300" y="1999875"/>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panose="020F0502020204030204"/>
                <a:ea typeface="+mn-ea"/>
                <a:cs typeface="+mn-cs"/>
              </a:rPr>
              <a:t>Partie 1</a:t>
            </a:r>
          </a:p>
        </p:txBody>
      </p:sp>
      <p:sp>
        <p:nvSpPr>
          <p:cNvPr id="16" name="Rectangle : coins arrondis 15">
            <a:extLst>
              <a:ext uri="{FF2B5EF4-FFF2-40B4-BE49-F238E27FC236}">
                <a16:creationId xmlns:a16="http://schemas.microsoft.com/office/drawing/2014/main" id="{CBA6B0FF-F8CD-8C8E-0755-496D9AC5E4DD}"/>
              </a:ext>
            </a:extLst>
          </p:cNvPr>
          <p:cNvSpPr/>
          <p:nvPr/>
        </p:nvSpPr>
        <p:spPr>
          <a:xfrm>
            <a:off x="4020394" y="2042927"/>
            <a:ext cx="1060488" cy="33289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9F9713A4-2B2C-2E8F-221E-8FFA68D45E42}"/>
              </a:ext>
            </a:extLst>
          </p:cNvPr>
          <p:cNvSpPr txBox="1"/>
          <p:nvPr/>
        </p:nvSpPr>
        <p:spPr>
          <a:xfrm>
            <a:off x="4070523" y="2006490"/>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2</a:t>
            </a:r>
          </a:p>
        </p:txBody>
      </p:sp>
      <p:sp>
        <p:nvSpPr>
          <p:cNvPr id="18" name="ZoneTexte 17">
            <a:extLst>
              <a:ext uri="{FF2B5EF4-FFF2-40B4-BE49-F238E27FC236}">
                <a16:creationId xmlns:a16="http://schemas.microsoft.com/office/drawing/2014/main" id="{F82C3CBE-917B-DA44-5095-E7D5E8FC6D30}"/>
              </a:ext>
            </a:extLst>
          </p:cNvPr>
          <p:cNvSpPr txBox="1"/>
          <p:nvPr/>
        </p:nvSpPr>
        <p:spPr>
          <a:xfrm>
            <a:off x="5575948" y="2037034"/>
            <a:ext cx="1002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Partie 3</a:t>
            </a:r>
          </a:p>
        </p:txBody>
      </p:sp>
      <p:sp>
        <p:nvSpPr>
          <p:cNvPr id="4" name="ZoneTexte 3">
            <a:extLst>
              <a:ext uri="{FF2B5EF4-FFF2-40B4-BE49-F238E27FC236}">
                <a16:creationId xmlns:a16="http://schemas.microsoft.com/office/drawing/2014/main" id="{55FDEA2D-BC86-109E-037C-56A0E139914D}"/>
              </a:ext>
            </a:extLst>
          </p:cNvPr>
          <p:cNvSpPr txBox="1"/>
          <p:nvPr/>
        </p:nvSpPr>
        <p:spPr>
          <a:xfrm>
            <a:off x="1324496" y="2807990"/>
            <a:ext cx="6726359" cy="2239074"/>
          </a:xfrm>
          <a:prstGeom prst="rect">
            <a:avLst/>
          </a:prstGeom>
          <a:noFill/>
        </p:spPr>
        <p:txBody>
          <a:bodyPr wrap="square">
            <a:spAutoFit/>
          </a:bodyPr>
          <a:lstStyle/>
          <a:p>
            <a:pPr algn="just" defTabSz="457200">
              <a:lnSpc>
                <a:spcPct val="150000"/>
              </a:lnSpc>
            </a:pPr>
            <a:r>
              <a:rPr lang="fr-FR" sz="2400">
                <a:solidFill>
                  <a:srgbClr val="424D7B"/>
                </a:solidFill>
                <a:latin typeface="Dosis SemiBold" pitchFamily="2" charset="0"/>
              </a:rPr>
              <a:t>À </a:t>
            </a:r>
            <a:r>
              <a:rPr lang="fr-FR" sz="2400" dirty="0">
                <a:solidFill>
                  <a:srgbClr val="424D7B"/>
                </a:solidFill>
                <a:latin typeface="Dosis SemiBold" pitchFamily="2" charset="0"/>
              </a:rPr>
              <a:t>la fin de la visite, Lila et ses parents se sont reposés sur un banc. Puis, ils ont tous mangé des glaces. La sortie en famille de Lila était très agréable. Elle a vu tous les animaux du zoo.</a:t>
            </a:r>
          </a:p>
        </p:txBody>
      </p:sp>
    </p:spTree>
    <p:extLst>
      <p:ext uri="{BB962C8B-B14F-4D97-AF65-F5344CB8AC3E}">
        <p14:creationId xmlns:p14="http://schemas.microsoft.com/office/powerpoint/2010/main" val="2878217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99.</a:t>
            </a:r>
          </a:p>
        </p:txBody>
      </p:sp>
      <p:grpSp>
        <p:nvGrpSpPr>
          <p:cNvPr id="16" name="Groupe 15">
            <a:extLst>
              <a:ext uri="{FF2B5EF4-FFF2-40B4-BE49-F238E27FC236}">
                <a16:creationId xmlns:a16="http://schemas.microsoft.com/office/drawing/2014/main" id="{9645E427-208C-128B-2FDF-F37EC6FD919A}"/>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81842B98-9A24-CA97-B664-C0294B80F0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3D217F-A2BB-24D7-9260-8918DEB09FF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A8E522A0-D83B-BF5D-8EBA-DBB5A18445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201" y="1781280"/>
            <a:ext cx="2862469" cy="4390633"/>
          </a:xfrm>
          <a:prstGeom prst="rect">
            <a:avLst/>
          </a:prstGeom>
        </p:spPr>
      </p:pic>
      <p:sp>
        <p:nvSpPr>
          <p:cNvPr id="6" name="Rectangle : coins arrondis 5">
            <a:extLst>
              <a:ext uri="{FF2B5EF4-FFF2-40B4-BE49-F238E27FC236}">
                <a16:creationId xmlns:a16="http://schemas.microsoft.com/office/drawing/2014/main" id="{0BF5375D-BC2E-620D-E2EF-E46717E9C5AA}"/>
              </a:ext>
            </a:extLst>
          </p:cNvPr>
          <p:cNvSpPr/>
          <p:nvPr/>
        </p:nvSpPr>
        <p:spPr>
          <a:xfrm>
            <a:off x="3329201" y="2524526"/>
            <a:ext cx="2862470" cy="107242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74752-98D4-3421-78C8-FA9DEAE309DC}"/>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AE5CF02D-7F0B-85E9-DBBE-C24C1D631C0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Lisez le texte à votre voisin. Je vais passer entre les rangs pour vous aider. </a:t>
            </a:r>
          </a:p>
        </p:txBody>
      </p:sp>
      <p:grpSp>
        <p:nvGrpSpPr>
          <p:cNvPr id="3" name="Groupe 2">
            <a:extLst>
              <a:ext uri="{FF2B5EF4-FFF2-40B4-BE49-F238E27FC236}">
                <a16:creationId xmlns:a16="http://schemas.microsoft.com/office/drawing/2014/main" id="{60BC7C4C-7005-314B-FECC-B6021E779721}"/>
              </a:ext>
            </a:extLst>
          </p:cNvPr>
          <p:cNvGrpSpPr/>
          <p:nvPr/>
        </p:nvGrpSpPr>
        <p:grpSpPr>
          <a:xfrm>
            <a:off x="80765" y="643788"/>
            <a:ext cx="1147140" cy="980797"/>
            <a:chOff x="113769" y="634753"/>
            <a:chExt cx="1147140" cy="980797"/>
          </a:xfrm>
        </p:grpSpPr>
        <p:pic>
          <p:nvPicPr>
            <p:cNvPr id="4" name="Image 3">
              <a:extLst>
                <a:ext uri="{FF2B5EF4-FFF2-40B4-BE49-F238E27FC236}">
                  <a16:creationId xmlns:a16="http://schemas.microsoft.com/office/drawing/2014/main" id="{4730F00B-E75D-C791-5DB8-D5FCE5612D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87B7A6-C5BC-CA7B-58CC-832BFC8958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Picture 2">
            <a:extLst>
              <a:ext uri="{FF2B5EF4-FFF2-40B4-BE49-F238E27FC236}">
                <a16:creationId xmlns:a16="http://schemas.microsoft.com/office/drawing/2014/main" id="{94E09683-B439-58B0-F1DC-FBCCEBD4BA70}"/>
              </a:ext>
            </a:extLst>
          </p:cNvPr>
          <p:cNvPicPr>
            <a:picLocks noChangeAspect="1" noChangeArrowheads="1"/>
          </p:cNvPicPr>
          <p:nvPr/>
        </p:nvPicPr>
        <p:blipFill rotWithShape="1">
          <a:blip r:embed="rId4">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6334615" y="2638459"/>
            <a:ext cx="2421904" cy="208461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66F4AF81-7653-6CC8-DCAC-49563023A6B5}"/>
              </a:ext>
            </a:extLst>
          </p:cNvPr>
          <p:cNvPicPr>
            <a:picLocks noChangeAspect="1"/>
          </p:cNvPicPr>
          <p:nvPr/>
        </p:nvPicPr>
        <p:blipFill>
          <a:blip r:embed="rId5"/>
          <a:stretch>
            <a:fillRect/>
          </a:stretch>
        </p:blipFill>
        <p:spPr>
          <a:xfrm>
            <a:off x="1048492" y="2768157"/>
            <a:ext cx="5128373" cy="2150895"/>
          </a:xfrm>
          <a:prstGeom prst="rect">
            <a:avLst/>
          </a:prstGeom>
        </p:spPr>
      </p:pic>
    </p:spTree>
    <p:extLst>
      <p:ext uri="{BB962C8B-B14F-4D97-AF65-F5344CB8AC3E}">
        <p14:creationId xmlns:p14="http://schemas.microsoft.com/office/powerpoint/2010/main" val="834950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705C632-4CBE-4E9D-7D32-EA9DB5D23365}"/>
              </a:ext>
            </a:extLst>
          </p:cNvPr>
          <p:cNvPicPr>
            <a:picLocks noChangeAspect="1"/>
          </p:cNvPicPr>
          <p:nvPr/>
        </p:nvPicPr>
        <p:blipFill>
          <a:blip r:embed="rId2"/>
          <a:srcRect l="1542" t="8381" r="3284" b="18195"/>
          <a:stretch>
            <a:fillRect/>
          </a:stretch>
        </p:blipFill>
        <p:spPr>
          <a:xfrm>
            <a:off x="1448602" y="5035627"/>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Texte : Fluidité.</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201410" y="2522109"/>
            <a:ext cx="5296670" cy="756000"/>
          </a:xfrm>
        </p:spPr>
        <p:txBody>
          <a:bodyPr/>
          <a:lstStyle/>
          <a:p>
            <a:r>
              <a:rPr lang="fr-FR" sz="1400" dirty="0"/>
              <a:t>Dialogue reprenant les actes de parole enseignés.</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4</a:t>
            </a:r>
          </a:p>
        </p:txBody>
      </p:sp>
      <p:grpSp>
        <p:nvGrpSpPr>
          <p:cNvPr id="9" name="Groupe 8">
            <a:extLst>
              <a:ext uri="{FF2B5EF4-FFF2-40B4-BE49-F238E27FC236}">
                <a16:creationId xmlns:a16="http://schemas.microsoft.com/office/drawing/2014/main" id="{4008F22B-535C-1F5C-95C9-7796E72D55C0}"/>
              </a:ext>
            </a:extLst>
          </p:cNvPr>
          <p:cNvGrpSpPr/>
          <p:nvPr/>
        </p:nvGrpSpPr>
        <p:grpSpPr>
          <a:xfrm>
            <a:off x="3072140" y="0"/>
            <a:ext cx="2741519" cy="1084434"/>
            <a:chOff x="3072140" y="0"/>
            <a:chExt cx="2741519" cy="1084434"/>
          </a:xfrm>
        </p:grpSpPr>
        <p:sp>
          <p:nvSpPr>
            <p:cNvPr id="13" name="Rectangle 12">
              <a:extLst>
                <a:ext uri="{FF2B5EF4-FFF2-40B4-BE49-F238E27FC236}">
                  <a16:creationId xmlns:a16="http://schemas.microsoft.com/office/drawing/2014/main" id="{2A214FC5-68A1-6050-18B0-B549825314F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7B5BDBA9-F6EC-1C73-0690-627D4F8F36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53">
              <a:extLst>
                <a:ext uri="{FF2B5EF4-FFF2-40B4-BE49-F238E27FC236}">
                  <a16:creationId xmlns:a16="http://schemas.microsoft.com/office/drawing/2014/main" id="{D87B37EE-6F69-4FFC-35B9-F5EC9C2B25B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grpSp>
      <p:sp>
        <p:nvSpPr>
          <p:cNvPr id="19" name="ZoneTexte 18">
            <a:extLst>
              <a:ext uri="{FF2B5EF4-FFF2-40B4-BE49-F238E27FC236}">
                <a16:creationId xmlns:a16="http://schemas.microsoft.com/office/drawing/2014/main" id="{335CB33E-BD6C-ABCE-F925-A7DB01A85400}"/>
              </a:ext>
            </a:extLst>
          </p:cNvPr>
          <p:cNvSpPr txBox="1"/>
          <p:nvPr/>
        </p:nvSpPr>
        <p:spPr>
          <a:xfrm>
            <a:off x="2406360" y="5083745"/>
            <a:ext cx="1566549" cy="338554"/>
          </a:xfrm>
          <a:prstGeom prst="rect">
            <a:avLst/>
          </a:prstGeom>
          <a:noFill/>
        </p:spPr>
        <p:txBody>
          <a:bodyPr wrap="square" rtlCol="0">
            <a:spAutoFit/>
          </a:bodyPr>
          <a:lstStyle/>
          <a:p>
            <a:r>
              <a:rPr lang="fr-MA" sz="1600" dirty="0">
                <a:solidFill>
                  <a:srgbClr val="424D7B"/>
                </a:solidFill>
                <a:latin typeface="Dosis ExtraBold" pitchFamily="2" charset="0"/>
              </a:rPr>
              <a:t>3.  Écriture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30805" y="549811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phrases.</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A99F-39D6-B461-BAB1-59F8CA91E7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52FC9A-9E42-1769-EB10-3E087CF8610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l’écriture. On va apprendre à écrire des phrases comme celles-ci.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535D36-E9E2-29AD-9723-67246F0C554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14E35D6-A538-7898-403C-91D2928199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E0CCC3CF-765E-85D7-C178-00F59D32D19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CD173B3A-0CB7-79EC-0923-C594173AA96E}"/>
                  </a:ext>
                </a:extLst>
              </p:cNvPr>
              <p:cNvPicPr/>
              <p:nvPr/>
            </p:nvPicPr>
            <p:blipFill>
              <a:blip r:embed="rId6"/>
              <a:stretch>
                <a:fillRect/>
              </a:stretch>
            </p:blipFill>
            <p:spPr>
              <a:xfrm>
                <a:off x="1593492" y="833185"/>
                <a:ext cx="26730" cy="23400"/>
              </a:xfrm>
              <a:prstGeom prst="rect">
                <a:avLst/>
              </a:prstGeom>
            </p:spPr>
          </p:pic>
        </mc:Fallback>
      </mc:AlternateContent>
      <p:grpSp>
        <p:nvGrpSpPr>
          <p:cNvPr id="7" name="Groupe 6">
            <a:extLst>
              <a:ext uri="{FF2B5EF4-FFF2-40B4-BE49-F238E27FC236}">
                <a16:creationId xmlns:a16="http://schemas.microsoft.com/office/drawing/2014/main" id="{6B8C9F56-25DD-9B6F-76D2-791FFB4A85AF}"/>
              </a:ext>
            </a:extLst>
          </p:cNvPr>
          <p:cNvGrpSpPr/>
          <p:nvPr/>
        </p:nvGrpSpPr>
        <p:grpSpPr>
          <a:xfrm>
            <a:off x="105186" y="557973"/>
            <a:ext cx="1147140" cy="980797"/>
            <a:chOff x="113769" y="634753"/>
            <a:chExt cx="1147140" cy="980797"/>
          </a:xfrm>
        </p:grpSpPr>
        <p:pic>
          <p:nvPicPr>
            <p:cNvPr id="15" name="Image 14">
              <a:extLst>
                <a:ext uri="{FF2B5EF4-FFF2-40B4-BE49-F238E27FC236}">
                  <a16:creationId xmlns:a16="http://schemas.microsoft.com/office/drawing/2014/main" id="{BBEE839C-A1C5-C38A-F4AF-089F2EAA7DA8}"/>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0F3C29-52CF-4D7A-FB27-214D83E99664}"/>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C44D63C3-98DF-41A7-9240-DD63A5D5E096}"/>
              </a:ext>
            </a:extLst>
          </p:cNvPr>
          <p:cNvSpPr txBox="1"/>
          <p:nvPr/>
        </p:nvSpPr>
        <p:spPr>
          <a:xfrm>
            <a:off x="748396" y="2690336"/>
            <a:ext cx="7783604" cy="1650452"/>
          </a:xfrm>
          <a:prstGeom prst="rect">
            <a:avLst/>
          </a:prstGeom>
          <a:noFill/>
        </p:spPr>
        <p:txBody>
          <a:bodyPr wrap="square" rtlCol="0">
            <a:spAutoFit/>
          </a:bodyPr>
          <a:lstStyle/>
          <a:p>
            <a:pPr>
              <a:lnSpc>
                <a:spcPct val="150000"/>
              </a:lnSpc>
            </a:pPr>
            <a:r>
              <a:rPr lang="fr-FR" sz="3600" b="1" dirty="0">
                <a:solidFill>
                  <a:srgbClr val="565F88"/>
                </a:solidFill>
                <a:latin typeface="Dosis SemiBold" pitchFamily="2" charset="0"/>
              </a:rPr>
              <a:t>Lila est allé au zoo de Rabat. </a:t>
            </a:r>
          </a:p>
          <a:p>
            <a:pPr>
              <a:lnSpc>
                <a:spcPct val="150000"/>
              </a:lnSpc>
            </a:pPr>
            <a:r>
              <a:rPr lang="fr-FR" sz="3600" b="1" dirty="0">
                <a:solidFill>
                  <a:srgbClr val="565F88"/>
                </a:solidFill>
                <a:latin typeface="Dosis SemiBold" pitchFamily="2" charset="0"/>
              </a:rPr>
              <a:t>Elle a vu des girafes qui mangeaient.</a:t>
            </a:r>
            <a:endParaRPr lang="fr-FR" sz="3600" dirty="0">
              <a:solidFill>
                <a:srgbClr val="565F88"/>
              </a:solidFill>
              <a:latin typeface="Dosis SemiBold" pitchFamily="2" charset="0"/>
            </a:endParaRPr>
          </a:p>
        </p:txBody>
      </p:sp>
    </p:spTree>
    <p:extLst>
      <p:ext uri="{BB962C8B-B14F-4D97-AF65-F5344CB8AC3E}">
        <p14:creationId xmlns:p14="http://schemas.microsoft.com/office/powerpoint/2010/main" val="424428739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26312-F5F7-7112-79A7-B78749365F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0C07DD-6DFB-FBF9-4D6F-45478C3A203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B58276F-E847-B2CA-36E8-6F59CAF4643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B58276F-E847-B2CA-36E8-6F59CAF4643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651ED25-E8DD-1079-B97F-8B6AE531996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651ED25-E8DD-1079-B97F-8B6AE5319967}"/>
                  </a:ext>
                </a:extLst>
              </p:cNvPr>
              <p:cNvPicPr/>
              <p:nvPr/>
            </p:nvPicPr>
            <p:blipFill>
              <a:blip r:embed="rId5"/>
              <a:stretch>
                <a:fillRect/>
              </a:stretch>
            </p:blipFill>
            <p:spPr>
              <a:xfrm>
                <a:off x="1593492" y="833185"/>
                <a:ext cx="26730" cy="23400"/>
              </a:xfrm>
              <a:prstGeom prst="rect">
                <a:avLst/>
              </a:prstGeom>
            </p:spPr>
          </p:pic>
        </mc:Fallback>
      </mc:AlternateContent>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75B7B9-ACFB-1E26-41A8-858F42043A1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05620BEA-6722-E4A4-5F4A-FDE183C9E329}"/>
              </a:ext>
            </a:extLst>
          </p:cNvPr>
          <p:cNvSpPr txBox="1"/>
          <p:nvPr/>
        </p:nvSpPr>
        <p:spPr>
          <a:xfrm>
            <a:off x="748396" y="2690336"/>
            <a:ext cx="7783604" cy="1650452"/>
          </a:xfrm>
          <a:prstGeom prst="rect">
            <a:avLst/>
          </a:prstGeom>
          <a:noFill/>
        </p:spPr>
        <p:txBody>
          <a:bodyPr wrap="square" rtlCol="0">
            <a:spAutoFit/>
          </a:bodyPr>
          <a:lstStyle/>
          <a:p>
            <a:pPr>
              <a:lnSpc>
                <a:spcPct val="150000"/>
              </a:lnSpc>
            </a:pPr>
            <a:r>
              <a:rPr lang="fr-FR" sz="3600" b="1" dirty="0">
                <a:solidFill>
                  <a:srgbClr val="565F88"/>
                </a:solidFill>
                <a:latin typeface="Dosis SemiBold" pitchFamily="2" charset="0"/>
              </a:rPr>
              <a:t>Lila est allé au zoo de Rabat. </a:t>
            </a:r>
          </a:p>
          <a:p>
            <a:pPr>
              <a:lnSpc>
                <a:spcPct val="150000"/>
              </a:lnSpc>
            </a:pPr>
            <a:r>
              <a:rPr lang="fr-FR" sz="3600" b="1" dirty="0">
                <a:solidFill>
                  <a:srgbClr val="565F88"/>
                </a:solidFill>
                <a:latin typeface="Dosis SemiBold" pitchFamily="2" charset="0"/>
              </a:rPr>
              <a:t>Elle a vu des girafes qui mangeaient.</a:t>
            </a:r>
            <a:endParaRPr lang="fr-FR" sz="3600" dirty="0">
              <a:solidFill>
                <a:srgbClr val="565F88"/>
              </a:solidFill>
              <a:latin typeface="Dosis SemiBold" pitchFamily="2" charset="0"/>
            </a:endParaRPr>
          </a:p>
        </p:txBody>
      </p:sp>
    </p:spTree>
    <p:extLst>
      <p:ext uri="{BB962C8B-B14F-4D97-AF65-F5344CB8AC3E}">
        <p14:creationId xmlns:p14="http://schemas.microsoft.com/office/powerpoint/2010/main" val="2934164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ADF8-3F67-A334-DF08-9334A7C812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FF0914-7893-EDAC-1F53-095D9DE6003A}"/>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Prenez vos cahiers.  </a:t>
            </a:r>
          </a:p>
        </p:txBody>
      </p:sp>
      <p:grpSp>
        <p:nvGrpSpPr>
          <p:cNvPr id="6" name="Groupe 5">
            <a:extLst>
              <a:ext uri="{FF2B5EF4-FFF2-40B4-BE49-F238E27FC236}">
                <a16:creationId xmlns:a16="http://schemas.microsoft.com/office/drawing/2014/main" id="{3352D183-32BB-055D-C1CF-9F54C85F034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7E12558E-AEF2-71AB-FCCB-E5861D6424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721EE8-30A7-5678-DF1E-CCB2B75D60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44E3E3B2-DAC2-33E4-D912-1F9D1DC9B380}"/>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spTree>
    <p:extLst>
      <p:ext uri="{BB962C8B-B14F-4D97-AF65-F5344CB8AC3E}">
        <p14:creationId xmlns:p14="http://schemas.microsoft.com/office/powerpoint/2010/main" val="9685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580590-6504-C831-8811-1B4479EFB1B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91D62B88-05C4-B0E6-1937-454259A2BE2A}"/>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56D7BD8-3630-365F-637E-1AD6360D65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1616892-D024-97F5-13FE-91E7F8577A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Rectangle : coins arrondis 3">
            <a:extLst>
              <a:ext uri="{FF2B5EF4-FFF2-40B4-BE49-F238E27FC236}">
                <a16:creationId xmlns:a16="http://schemas.microsoft.com/office/drawing/2014/main" id="{00C3276F-4DF0-270B-7611-0E987DA4B614}"/>
              </a:ext>
            </a:extLst>
          </p:cNvPr>
          <p:cNvSpPr/>
          <p:nvPr/>
        </p:nvSpPr>
        <p:spPr>
          <a:xfrm>
            <a:off x="4831839" y="3176678"/>
            <a:ext cx="1976798"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un ours</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11" name="Rectangle : coins arrondis 10">
            <a:extLst>
              <a:ext uri="{FF2B5EF4-FFF2-40B4-BE49-F238E27FC236}">
                <a16:creationId xmlns:a16="http://schemas.microsoft.com/office/drawing/2014/main" id="{3DB4B23D-7265-2D4E-1B03-89528343D605}"/>
              </a:ext>
            </a:extLst>
          </p:cNvPr>
          <p:cNvSpPr/>
          <p:nvPr/>
        </p:nvSpPr>
        <p:spPr>
          <a:xfrm>
            <a:off x="7179139" y="3176678"/>
            <a:ext cx="1352861" cy="612000"/>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Sami</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5" name="Rectangle : coins arrondis 4">
            <a:extLst>
              <a:ext uri="{FF2B5EF4-FFF2-40B4-BE49-F238E27FC236}">
                <a16:creationId xmlns:a16="http://schemas.microsoft.com/office/drawing/2014/main" id="{B5F8DA77-0A3E-354F-9955-799BBBA0734A}"/>
              </a:ext>
            </a:extLst>
          </p:cNvPr>
          <p:cNvSpPr/>
          <p:nvPr/>
        </p:nvSpPr>
        <p:spPr>
          <a:xfrm>
            <a:off x="746527" y="3167348"/>
            <a:ext cx="1976798"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400" kern="0" dirty="0">
                <a:solidFill>
                  <a:srgbClr val="424D7B"/>
                </a:solidFill>
                <a:latin typeface="Dosis SemiBold" pitchFamily="2" charset="0"/>
              </a:rPr>
              <a:t>q</a:t>
            </a:r>
            <a:r>
              <a:rPr kumimoji="0" lang="fr-FR" sz="2400" b="0" i="0" u="none" strike="noStrike" kern="0" cap="none" spc="0" normalizeH="0" baseline="0" noProof="0" dirty="0" err="1">
                <a:ln>
                  <a:noFill/>
                </a:ln>
                <a:solidFill>
                  <a:srgbClr val="424D7B"/>
                </a:solidFill>
                <a:effectLst/>
                <a:uLnTx/>
                <a:uFillTx/>
                <a:latin typeface="Dosis SemiBold" pitchFamily="2" charset="0"/>
              </a:rPr>
              <a:t>ui</a:t>
            </a:r>
            <a:r>
              <a:rPr kumimoji="0" lang="fr-FR" sz="2400" b="0" i="0" u="none" strike="noStrike" kern="0" cap="none" spc="0" normalizeH="0" baseline="0" noProof="0" dirty="0">
                <a:ln>
                  <a:noFill/>
                </a:ln>
                <a:solidFill>
                  <a:srgbClr val="424D7B"/>
                </a:solidFill>
                <a:effectLst/>
                <a:uLnTx/>
                <a:uFillTx/>
                <a:latin typeface="Dosis SemiBold" pitchFamily="2" charset="0"/>
              </a:rPr>
              <a:t> </a:t>
            </a:r>
            <a:r>
              <a:rPr kumimoji="0" lang="fr-FR" sz="2400" b="0" i="0" u="none" strike="noStrike" kern="0" cap="none" spc="0" normalizeH="0" baseline="0" noProof="0" dirty="0" err="1">
                <a:ln>
                  <a:noFill/>
                </a:ln>
                <a:solidFill>
                  <a:srgbClr val="424D7B"/>
                </a:solidFill>
                <a:effectLst/>
                <a:uLnTx/>
                <a:uFillTx/>
                <a:latin typeface="Dosis SemiBold" pitchFamily="2" charset="0"/>
              </a:rPr>
              <a:t>dormai</a:t>
            </a:r>
            <a:r>
              <a:rPr lang="fr-FR" sz="2400" kern="0" dirty="0">
                <a:solidFill>
                  <a:srgbClr val="424D7B"/>
                </a:solidFill>
                <a:latin typeface="Dosis SemiBold" pitchFamily="2" charset="0"/>
              </a:rPr>
              <a:t>t</a:t>
            </a:r>
            <a:endParaRPr kumimoji="0" lang="fr-FR" sz="2400" b="0" i="0" u="none" strike="noStrike" kern="0" cap="none" spc="0" normalizeH="0" baseline="0" noProof="0" dirty="0">
              <a:ln>
                <a:noFill/>
              </a:ln>
              <a:solidFill>
                <a:srgbClr val="424D7B"/>
              </a:solidFill>
              <a:effectLst/>
              <a:uLnTx/>
              <a:uFillTx/>
              <a:latin typeface="Dosis SemiBold" pitchFamily="2" charset="0"/>
            </a:endParaRPr>
          </a:p>
        </p:txBody>
      </p:sp>
      <p:sp>
        <p:nvSpPr>
          <p:cNvPr id="6" name="Rectangle : coins arrondis 5">
            <a:extLst>
              <a:ext uri="{FF2B5EF4-FFF2-40B4-BE49-F238E27FC236}">
                <a16:creationId xmlns:a16="http://schemas.microsoft.com/office/drawing/2014/main" id="{0C97B35C-3D86-1F98-14D0-756875864C38}"/>
              </a:ext>
            </a:extLst>
          </p:cNvPr>
          <p:cNvSpPr/>
          <p:nvPr/>
        </p:nvSpPr>
        <p:spPr>
          <a:xfrm>
            <a:off x="3182724" y="3176678"/>
            <a:ext cx="1189716" cy="612001"/>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424D7B"/>
                </a:solidFill>
                <a:effectLst/>
                <a:uLnTx/>
                <a:uFillTx/>
                <a:latin typeface="Dosis SemiBold" pitchFamily="2" charset="0"/>
              </a:rPr>
              <a:t>a vu</a:t>
            </a:r>
          </a:p>
        </p:txBody>
      </p:sp>
    </p:spTree>
    <p:extLst>
      <p:ext uri="{BB962C8B-B14F-4D97-AF65-F5344CB8AC3E}">
        <p14:creationId xmlns:p14="http://schemas.microsoft.com/office/powerpoint/2010/main" val="33701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49A0-BE4E-4929-FDB4-40470EEBD8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7BAE92-FFB2-00F5-7389-53CC452843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Qui veut lire sa phrase ? </a:t>
            </a: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F870B3-2CCD-A1E4-C929-28CED4D5CA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44305"/>
            <a:ext cx="1250140" cy="987542"/>
          </a:xfrm>
          <a:prstGeom prst="ellipse">
            <a:avLst/>
          </a:prstGeom>
        </p:spPr>
      </p:pic>
      <p:pic>
        <p:nvPicPr>
          <p:cNvPr id="10" name="Image 9">
            <a:extLst>
              <a:ext uri="{FF2B5EF4-FFF2-40B4-BE49-F238E27FC236}">
                <a16:creationId xmlns:a16="http://schemas.microsoft.com/office/drawing/2014/main" id="{31130A18-9E4B-A38D-CBCA-1E53BDB771DF}"/>
              </a:ext>
            </a:extLst>
          </p:cNvPr>
          <p:cNvPicPr>
            <a:picLocks noChangeAspect="1"/>
          </p:cNvPicPr>
          <p:nvPr/>
        </p:nvPicPr>
        <p:blipFill>
          <a:blip r:embed="rId3"/>
          <a:srcRect l="46689"/>
          <a:stretch>
            <a:fillRect/>
          </a:stretch>
        </p:blipFill>
        <p:spPr>
          <a:xfrm>
            <a:off x="3352077" y="1951908"/>
            <a:ext cx="2750339" cy="3445616"/>
          </a:xfrm>
          <a:prstGeom prst="roundRect">
            <a:avLst>
              <a:gd name="adj" fmla="val 27319"/>
            </a:avLst>
          </a:prstGeom>
        </p:spPr>
      </p:pic>
    </p:spTree>
    <p:extLst>
      <p:ext uri="{BB962C8B-B14F-4D97-AF65-F5344CB8AC3E}">
        <p14:creationId xmlns:p14="http://schemas.microsoft.com/office/powerpoint/2010/main" val="1113383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B3FD6-227D-FE35-DCDF-F97E519723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3A6D2D-21D0-E0A2-908F-8AD98F4432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C5707FB7-9921-6AA7-D3C8-BB77A7B411D6}"/>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BA5ECE97-B81C-C245-6DEC-AA88B4EB75A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C3F232B-AB4D-F4CF-85E0-A99DD76937E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Picture 2" descr="Une image contenant texte, ligne, reçu&#10;&#10;Description générée automatiquement">
            <a:extLst>
              <a:ext uri="{FF2B5EF4-FFF2-40B4-BE49-F238E27FC236}">
                <a16:creationId xmlns:a16="http://schemas.microsoft.com/office/drawing/2014/main" id="{0E09CD1E-9154-5E7F-B710-5441810B30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14" t="23272" r="19115" b="33195"/>
          <a:stretch>
            <a:fillRect/>
          </a:stretch>
        </p:blipFill>
        <p:spPr bwMode="auto">
          <a:xfrm>
            <a:off x="479777" y="2387600"/>
            <a:ext cx="7191023" cy="249484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8322E847-30A2-DCFB-F07B-CD94D5FAE082}"/>
              </a:ext>
            </a:extLst>
          </p:cNvPr>
          <p:cNvSpPr txBox="1"/>
          <p:nvPr/>
        </p:nvSpPr>
        <p:spPr>
          <a:xfrm>
            <a:off x="1243975" y="3019272"/>
            <a:ext cx="6426825" cy="819455"/>
          </a:xfrm>
          <a:prstGeom prst="rect">
            <a:avLst/>
          </a:prstGeom>
          <a:noFill/>
        </p:spPr>
        <p:txBody>
          <a:bodyPr wrap="square" rtlCol="0">
            <a:spAutoFit/>
          </a:bodyPr>
          <a:lstStyle/>
          <a:p>
            <a:pPr>
              <a:lnSpc>
                <a:spcPct val="150000"/>
              </a:lnSpc>
            </a:pPr>
            <a:r>
              <a:rPr lang="fr-FR" sz="3600" b="1" dirty="0">
                <a:solidFill>
                  <a:srgbClr val="C00000"/>
                </a:solidFill>
                <a:latin typeface="Dosis SemiBold" pitchFamily="2" charset="0"/>
              </a:rPr>
              <a:t>Sami a vu un ours qui dormait. </a:t>
            </a:r>
            <a:endParaRPr lang="fr-FR" sz="3600" dirty="0">
              <a:solidFill>
                <a:srgbClr val="C00000"/>
              </a:solidFill>
              <a:latin typeface="Dosis SemiBold" pitchFamily="2" charset="0"/>
            </a:endParaRPr>
          </a:p>
        </p:txBody>
      </p:sp>
    </p:spTree>
    <p:extLst>
      <p:ext uri="{BB962C8B-B14F-4D97-AF65-F5344CB8AC3E}">
        <p14:creationId xmlns:p14="http://schemas.microsoft.com/office/powerpoint/2010/main" val="662777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7D05-2D10-EBDE-AD4D-817C8EB527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293DC3-9C98-ADE7-B6E0-5A29951CAA6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Ces mots sont en désordre. Ecrivez sur vos cahiers une phrase correcte à partir de ces mots. </a:t>
            </a:r>
          </a:p>
        </p:txBody>
      </p:sp>
      <p:grpSp>
        <p:nvGrpSpPr>
          <p:cNvPr id="3" name="Groupe 2">
            <a:extLst>
              <a:ext uri="{FF2B5EF4-FFF2-40B4-BE49-F238E27FC236}">
                <a16:creationId xmlns:a16="http://schemas.microsoft.com/office/drawing/2014/main" id="{17279290-D7EE-EBC7-42BF-367BCF8CC0C2}"/>
              </a:ext>
            </a:extLst>
          </p:cNvPr>
          <p:cNvGrpSpPr/>
          <p:nvPr/>
        </p:nvGrpSpPr>
        <p:grpSpPr>
          <a:xfrm>
            <a:off x="96835" y="643220"/>
            <a:ext cx="1147140" cy="980797"/>
            <a:chOff x="113769" y="634753"/>
            <a:chExt cx="1147140" cy="980797"/>
          </a:xfrm>
        </p:grpSpPr>
        <p:pic>
          <p:nvPicPr>
            <p:cNvPr id="15" name="Image 14">
              <a:extLst>
                <a:ext uri="{FF2B5EF4-FFF2-40B4-BE49-F238E27FC236}">
                  <a16:creationId xmlns:a16="http://schemas.microsoft.com/office/drawing/2014/main" id="{E4A6C81B-A9C1-7F65-9F3E-7ABBFFA928A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6FC538-0C6D-81C0-1B3E-DFF79DD370E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Rectangle : coins arrondis 9">
            <a:extLst>
              <a:ext uri="{FF2B5EF4-FFF2-40B4-BE49-F238E27FC236}">
                <a16:creationId xmlns:a16="http://schemas.microsoft.com/office/drawing/2014/main" id="{A268983F-E374-2811-9374-415AF57BCAD4}"/>
              </a:ext>
            </a:extLst>
          </p:cNvPr>
          <p:cNvSpPr/>
          <p:nvPr/>
        </p:nvSpPr>
        <p:spPr>
          <a:xfrm>
            <a:off x="6946464" y="3389701"/>
            <a:ext cx="112916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lvl="0" algn="ctr" defTabSz="609660">
              <a:defRPr/>
            </a:pPr>
            <a:r>
              <a:rPr lang="fr-FR" sz="2800" b="1" kern="0" dirty="0">
                <a:solidFill>
                  <a:srgbClr val="424D7B"/>
                </a:solidFill>
                <a:latin typeface="Dosis SemiBold" pitchFamily="2" charset="0"/>
              </a:rPr>
              <a:t>elle</a:t>
            </a:r>
          </a:p>
        </p:txBody>
      </p:sp>
      <p:sp>
        <p:nvSpPr>
          <p:cNvPr id="5" name="Rectangle : coins arrondis 4">
            <a:extLst>
              <a:ext uri="{FF2B5EF4-FFF2-40B4-BE49-F238E27FC236}">
                <a16:creationId xmlns:a16="http://schemas.microsoft.com/office/drawing/2014/main" id="{16BB1E26-C636-120A-DC65-16840BCEB34A}"/>
              </a:ext>
            </a:extLst>
          </p:cNvPr>
          <p:cNvSpPr/>
          <p:nvPr/>
        </p:nvSpPr>
        <p:spPr>
          <a:xfrm>
            <a:off x="4039538" y="3382502"/>
            <a:ext cx="243059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à</a:t>
            </a:r>
            <a:r>
              <a:rPr kumimoji="0" lang="fr-FR" sz="2800" b="0" i="0" u="none" strike="noStrike" kern="0" cap="none" spc="0" normalizeH="0" baseline="0" noProof="0" dirty="0">
                <a:ln>
                  <a:noFill/>
                </a:ln>
                <a:solidFill>
                  <a:srgbClr val="424D7B"/>
                </a:solidFill>
                <a:effectLst/>
                <a:uLnTx/>
                <a:uFillTx/>
                <a:latin typeface="Dosis SemiBold" pitchFamily="2" charset="0"/>
              </a:rPr>
              <a:t> la ferme</a:t>
            </a:r>
          </a:p>
        </p:txBody>
      </p:sp>
      <p:sp>
        <p:nvSpPr>
          <p:cNvPr id="4" name="Rectangle : coins arrondis 3">
            <a:extLst>
              <a:ext uri="{FF2B5EF4-FFF2-40B4-BE49-F238E27FC236}">
                <a16:creationId xmlns:a16="http://schemas.microsoft.com/office/drawing/2014/main" id="{D7CD8CC1-6FB7-BE59-4098-47A6CA62FA7C}"/>
              </a:ext>
            </a:extLst>
          </p:cNvPr>
          <p:cNvSpPr/>
          <p:nvPr/>
        </p:nvSpPr>
        <p:spPr>
          <a:xfrm>
            <a:off x="1536853" y="3389701"/>
            <a:ext cx="2240077"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424D7B"/>
                </a:solidFill>
                <a:effectLst/>
                <a:uLnTx/>
                <a:uFillTx/>
                <a:latin typeface="Dosis SemiBold" pitchFamily="2" charset="0"/>
              </a:rPr>
              <a:t>est allée</a:t>
            </a:r>
          </a:p>
        </p:txBody>
      </p:sp>
    </p:spTree>
    <p:extLst>
      <p:ext uri="{BB962C8B-B14F-4D97-AF65-F5344CB8AC3E}">
        <p14:creationId xmlns:p14="http://schemas.microsoft.com/office/powerpoint/2010/main" val="4087417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D770-80F9-DAB7-EFDE-A242140473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B687C9-8A73-289A-40C0-4A70E1CE13C6}"/>
              </a:ext>
            </a:extLst>
          </p:cNvPr>
          <p:cNvSpPr>
            <a:spLocks noGrp="1"/>
          </p:cNvSpPr>
          <p:nvPr>
            <p:ph type="title"/>
          </p:nvPr>
        </p:nvSpPr>
        <p:spPr/>
        <p:txBody>
          <a:bodyPr/>
          <a:lstStyle/>
          <a:p>
            <a:r>
              <a:rPr lang="fr-FR" dirty="0">
                <a:solidFill>
                  <a:schemeClr val="tx1">
                    <a:lumMod val="65000"/>
                    <a:lumOff val="35000"/>
                  </a:schemeClr>
                </a:solidFill>
              </a:rPr>
              <a:t>Qui veut lire sa phrase ?</a:t>
            </a:r>
          </a:p>
        </p:txBody>
      </p:sp>
      <p:pic>
        <p:nvPicPr>
          <p:cNvPr id="4" name="Image 3">
            <a:extLst>
              <a:ext uri="{FF2B5EF4-FFF2-40B4-BE49-F238E27FC236}">
                <a16:creationId xmlns:a16="http://schemas.microsoft.com/office/drawing/2014/main" id="{11843A54-99EC-0E18-7FA2-1F89E80D3D3C}"/>
              </a:ext>
            </a:extLst>
          </p:cNvPr>
          <p:cNvPicPr>
            <a:picLocks noChangeAspect="1"/>
          </p:cNvPicPr>
          <p:nvPr/>
        </p:nvPicPr>
        <p:blipFill>
          <a:blip r:embed="rId2"/>
          <a:srcRect l="-404" t="4749" r="47093" b="-4749"/>
          <a:stretch>
            <a:fillRect/>
          </a:stretch>
        </p:blipFill>
        <p:spPr>
          <a:xfrm>
            <a:off x="2764936" y="1980783"/>
            <a:ext cx="2750339" cy="3445616"/>
          </a:xfrm>
          <a:prstGeom prst="roundRect">
            <a:avLst>
              <a:gd name="adj" fmla="val 27319"/>
            </a:avLst>
          </a:prstGeom>
        </p:spPr>
      </p:pic>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2A75D383-C42B-E60A-4D91-37DA02C7C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373031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B513-D36D-E261-EF76-5460344902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9198A6-D702-16B5-D75D-E92FB515F82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grpSp>
        <p:nvGrpSpPr>
          <p:cNvPr id="3" name="Groupe 2">
            <a:extLst>
              <a:ext uri="{FF2B5EF4-FFF2-40B4-BE49-F238E27FC236}">
                <a16:creationId xmlns:a16="http://schemas.microsoft.com/office/drawing/2014/main" id="{8A41C55C-D657-BDF7-2967-160852A88335}"/>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8C3A443D-1527-6131-3C33-7195B638C44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7F7FC84-08DD-50FE-5C02-7460B708E31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Picture 2" descr="Une image contenant texte, ligne, reçu&#10;&#10;Description générée automatiquement">
            <a:extLst>
              <a:ext uri="{FF2B5EF4-FFF2-40B4-BE49-F238E27FC236}">
                <a16:creationId xmlns:a16="http://schemas.microsoft.com/office/drawing/2014/main" id="{B80453DB-8481-84A3-0844-4B21D84832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14" t="23272" r="19115" b="33195"/>
          <a:stretch>
            <a:fillRect/>
          </a:stretch>
        </p:blipFill>
        <p:spPr bwMode="auto">
          <a:xfrm>
            <a:off x="571902" y="2455641"/>
            <a:ext cx="7349788" cy="2704187"/>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0C13B4AE-626D-AB04-644E-383429A2AEF4}"/>
              </a:ext>
            </a:extLst>
          </p:cNvPr>
          <p:cNvSpPr txBox="1"/>
          <p:nvPr/>
        </p:nvSpPr>
        <p:spPr>
          <a:xfrm>
            <a:off x="1495902" y="3294767"/>
            <a:ext cx="6631061" cy="657872"/>
          </a:xfrm>
          <a:prstGeom prst="rect">
            <a:avLst/>
          </a:prstGeom>
          <a:noFill/>
        </p:spPr>
        <p:txBody>
          <a:bodyPr wrap="square" rtlCol="0">
            <a:spAutoFit/>
          </a:bodyPr>
          <a:lstStyle/>
          <a:p>
            <a:pPr>
              <a:lnSpc>
                <a:spcPct val="150000"/>
              </a:lnSpc>
            </a:pPr>
            <a:r>
              <a:rPr lang="fr-FR" sz="2800" b="1" dirty="0">
                <a:solidFill>
                  <a:srgbClr val="C00000"/>
                </a:solidFill>
                <a:latin typeface="Dosis SemiBold" pitchFamily="2" charset="0"/>
              </a:rPr>
              <a:t>Elle est allée à la ferme. </a:t>
            </a:r>
            <a:endParaRPr lang="fr-FR" sz="2800" dirty="0">
              <a:solidFill>
                <a:srgbClr val="C00000"/>
              </a:solidFill>
              <a:latin typeface="Dosis SemiBold" pitchFamily="2" charset="0"/>
            </a:endParaRPr>
          </a:p>
        </p:txBody>
      </p:sp>
    </p:spTree>
    <p:extLst>
      <p:ext uri="{BB962C8B-B14F-4D97-AF65-F5344CB8AC3E}">
        <p14:creationId xmlns:p14="http://schemas.microsoft.com/office/powerpoint/2010/main" val="511356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a:xfrm>
            <a:off x="1611891" y="894636"/>
            <a:ext cx="6840000" cy="612000"/>
          </a:xfrm>
        </p:spPr>
        <p:txBody>
          <a:bodyPr/>
          <a:lstStyle/>
          <a:p>
            <a:r>
              <a:rPr lang="fr-FR" dirty="0">
                <a:solidFill>
                  <a:schemeClr val="tx1">
                    <a:lumMod val="65000"/>
                    <a:lumOff val="35000"/>
                  </a:schemeClr>
                </a:solidFill>
                <a:latin typeface="Dosis Medium" pitchFamily="2" charset="0"/>
              </a:rPr>
              <a:t>Prenez vos livrets à la page100.</a:t>
            </a:r>
            <a:br>
              <a:rPr lang="fr-FR" dirty="0">
                <a:solidFill>
                  <a:schemeClr val="tx1">
                    <a:lumMod val="65000"/>
                    <a:lumOff val="35000"/>
                  </a:schemeClr>
                </a:solidFill>
                <a:latin typeface="Dosis Medium" pitchFamily="2" charset="0"/>
              </a:rPr>
            </a:br>
            <a:endParaRPr lang="fr-FR" dirty="0">
              <a:solidFill>
                <a:schemeClr val="tx1">
                  <a:lumMod val="65000"/>
                  <a:lumOff val="35000"/>
                </a:schemeClr>
              </a:solidFill>
              <a:latin typeface="Dosis Medium" pitchFamily="2" charset="0"/>
            </a:endParaRPr>
          </a:p>
        </p:txBody>
      </p:sp>
      <p:grpSp>
        <p:nvGrpSpPr>
          <p:cNvPr id="5" name="Groupe 4">
            <a:extLst>
              <a:ext uri="{FF2B5EF4-FFF2-40B4-BE49-F238E27FC236}">
                <a16:creationId xmlns:a16="http://schemas.microsoft.com/office/drawing/2014/main" id="{C91D4A6D-DA09-6C2D-E6F0-276B3ED42341}"/>
              </a:ext>
            </a:extLst>
          </p:cNvPr>
          <p:cNvGrpSpPr/>
          <p:nvPr/>
        </p:nvGrpSpPr>
        <p:grpSpPr>
          <a:xfrm>
            <a:off x="62011" y="647173"/>
            <a:ext cx="1147140" cy="980797"/>
            <a:chOff x="113769" y="634753"/>
            <a:chExt cx="1147140" cy="980797"/>
          </a:xfrm>
        </p:grpSpPr>
        <p:pic>
          <p:nvPicPr>
            <p:cNvPr id="6" name="Image 5">
              <a:extLst>
                <a:ext uri="{FF2B5EF4-FFF2-40B4-BE49-F238E27FC236}">
                  <a16:creationId xmlns:a16="http://schemas.microsoft.com/office/drawing/2014/main" id="{B862C5C1-71F0-CADC-7074-26B8E7CA3CC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021E07-155A-544F-264E-518BA56D46F3}"/>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9DF1EEB2-B845-5656-C7E1-F9C9781340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86709" y="1506636"/>
            <a:ext cx="3215308" cy="4931840"/>
          </a:xfrm>
          <a:prstGeom prst="rect">
            <a:avLst/>
          </a:prstGeom>
        </p:spPr>
      </p:pic>
      <p:sp>
        <p:nvSpPr>
          <p:cNvPr id="8" name="Rectangle : coins arrondis 7">
            <a:extLst>
              <a:ext uri="{FF2B5EF4-FFF2-40B4-BE49-F238E27FC236}">
                <a16:creationId xmlns:a16="http://schemas.microsoft.com/office/drawing/2014/main" id="{E4A0244A-7D3B-2845-6B50-42C7E4318DED}"/>
              </a:ext>
            </a:extLst>
          </p:cNvPr>
          <p:cNvSpPr/>
          <p:nvPr/>
        </p:nvSpPr>
        <p:spPr>
          <a:xfrm>
            <a:off x="3763128" y="4569667"/>
            <a:ext cx="2862470" cy="50618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C8D5E-2858-9A19-CC31-457DA1188C23}"/>
            </a:ext>
          </a:extLst>
        </p:cNvPr>
        <p:cNvGrpSpPr/>
        <p:nvPr/>
      </p:nvGrpSpPr>
      <p:grpSpPr>
        <a:xfrm>
          <a:off x="0" y="0"/>
          <a:ext cx="0" cy="0"/>
          <a:chOff x="0" y="0"/>
          <a:chExt cx="0" cy="0"/>
        </a:xfrm>
      </p:grpSpPr>
      <p:sp>
        <p:nvSpPr>
          <p:cNvPr id="12" name="Titre 5">
            <a:extLst>
              <a:ext uri="{FF2B5EF4-FFF2-40B4-BE49-F238E27FC236}">
                <a16:creationId xmlns:a16="http://schemas.microsoft.com/office/drawing/2014/main" id="{F1388B74-5FD3-EE46-F009-52B558A0391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Vous allez faire l’activité 3.  Je vais expliquer la consigne et passer entre les rangs pour vous aider. </a:t>
            </a:r>
          </a:p>
        </p:txBody>
      </p:sp>
      <p:pic>
        <p:nvPicPr>
          <p:cNvPr id="16" name="Image 15">
            <a:extLst>
              <a:ext uri="{FF2B5EF4-FFF2-40B4-BE49-F238E27FC236}">
                <a16:creationId xmlns:a16="http://schemas.microsoft.com/office/drawing/2014/main" id="{0F81318D-7F60-47C5-DCE4-F346B665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505" y="2137524"/>
            <a:ext cx="2582951" cy="2582951"/>
          </a:xfrm>
          <a:prstGeom prst="rect">
            <a:avLst/>
          </a:prstGeom>
        </p:spPr>
      </p:pic>
      <p:grpSp>
        <p:nvGrpSpPr>
          <p:cNvPr id="4" name="Groupe 3">
            <a:extLst>
              <a:ext uri="{FF2B5EF4-FFF2-40B4-BE49-F238E27FC236}">
                <a16:creationId xmlns:a16="http://schemas.microsoft.com/office/drawing/2014/main" id="{1AC51A7F-E467-49E3-50B4-814609035808}"/>
              </a:ext>
            </a:extLst>
          </p:cNvPr>
          <p:cNvGrpSpPr/>
          <p:nvPr/>
        </p:nvGrpSpPr>
        <p:grpSpPr>
          <a:xfrm>
            <a:off x="62011" y="647173"/>
            <a:ext cx="1147140" cy="980797"/>
            <a:chOff x="113769" y="634753"/>
            <a:chExt cx="1147140" cy="980797"/>
          </a:xfrm>
        </p:grpSpPr>
        <p:pic>
          <p:nvPicPr>
            <p:cNvPr id="5" name="Image 4">
              <a:extLst>
                <a:ext uri="{FF2B5EF4-FFF2-40B4-BE49-F238E27FC236}">
                  <a16:creationId xmlns:a16="http://schemas.microsoft.com/office/drawing/2014/main" id="{C4EEDD06-B230-B227-1E5E-204B2F3479B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BEAEC8-03E7-7529-5022-9D7381CD697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42E12B4-2A1A-C368-A96C-99963184414B}"/>
              </a:ext>
            </a:extLst>
          </p:cNvPr>
          <p:cNvPicPr>
            <a:picLocks noChangeAspect="1"/>
          </p:cNvPicPr>
          <p:nvPr/>
        </p:nvPicPr>
        <p:blipFill>
          <a:blip r:embed="rId5"/>
          <a:stretch>
            <a:fillRect/>
          </a:stretch>
        </p:blipFill>
        <p:spPr>
          <a:xfrm>
            <a:off x="537078" y="3399289"/>
            <a:ext cx="5516005" cy="1134132"/>
          </a:xfrm>
          <a:prstGeom prst="rect">
            <a:avLst/>
          </a:prstGeom>
        </p:spPr>
      </p:pic>
    </p:spTree>
    <p:extLst>
      <p:ext uri="{BB962C8B-B14F-4D97-AF65-F5344CB8AC3E}">
        <p14:creationId xmlns:p14="http://schemas.microsoft.com/office/powerpoint/2010/main" val="2359735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316E-8B20-021C-0E80-9E8EE3191C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3D2FC42-C3AE-4D96-BACA-F3E523A211B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a:t>
            </a:r>
          </a:p>
        </p:txBody>
      </p:sp>
      <p:pic>
        <p:nvPicPr>
          <p:cNvPr id="12" name="Image 11">
            <a:extLst>
              <a:ext uri="{FF2B5EF4-FFF2-40B4-BE49-F238E27FC236}">
                <a16:creationId xmlns:a16="http://schemas.microsoft.com/office/drawing/2014/main" id="{4CC0A461-4F5E-A96D-DE78-C0F86C7928EA}"/>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2" name="Image 1">
            <a:extLst>
              <a:ext uri="{FF2B5EF4-FFF2-40B4-BE49-F238E27FC236}">
                <a16:creationId xmlns:a16="http://schemas.microsoft.com/office/drawing/2014/main" id="{7C4BCC7E-17E1-DB86-F482-9653A0F5647E}"/>
              </a:ext>
            </a:extLst>
          </p:cNvPr>
          <p:cNvPicPr>
            <a:picLocks noChangeAspect="1"/>
          </p:cNvPicPr>
          <p:nvPr/>
        </p:nvPicPr>
        <p:blipFill>
          <a:blip r:embed="rId3"/>
          <a:srcRect b="7131"/>
          <a:stretch>
            <a:fillRect/>
          </a:stretch>
        </p:blipFill>
        <p:spPr>
          <a:xfrm>
            <a:off x="694062" y="2843273"/>
            <a:ext cx="8084242" cy="1336842"/>
          </a:xfrm>
          <a:prstGeom prst="rect">
            <a:avLst/>
          </a:prstGeom>
        </p:spPr>
      </p:pic>
      <p:sp>
        <p:nvSpPr>
          <p:cNvPr id="3" name="ZoneTexte 2">
            <a:extLst>
              <a:ext uri="{FF2B5EF4-FFF2-40B4-BE49-F238E27FC236}">
                <a16:creationId xmlns:a16="http://schemas.microsoft.com/office/drawing/2014/main" id="{2F6D2101-1B79-849A-C0D6-21EC2968AA49}"/>
              </a:ext>
            </a:extLst>
          </p:cNvPr>
          <p:cNvSpPr txBox="1"/>
          <p:nvPr/>
        </p:nvSpPr>
        <p:spPr>
          <a:xfrm>
            <a:off x="1229052" y="3677021"/>
            <a:ext cx="3342948" cy="415498"/>
          </a:xfrm>
          <a:prstGeom prst="rect">
            <a:avLst/>
          </a:prstGeom>
          <a:noFill/>
        </p:spPr>
        <p:txBody>
          <a:bodyPr wrap="square" rtlCol="0">
            <a:spAutoFit/>
          </a:bodyPr>
          <a:lstStyle/>
          <a:p>
            <a:pPr>
              <a:lnSpc>
                <a:spcPct val="150000"/>
              </a:lnSpc>
            </a:pPr>
            <a:r>
              <a:rPr lang="fr-FR" sz="1600" b="1" dirty="0">
                <a:solidFill>
                  <a:srgbClr val="C00000"/>
                </a:solidFill>
                <a:latin typeface="Dosis SemiBold" pitchFamily="2" charset="0"/>
              </a:rPr>
              <a:t>Samira est allée au zoo avec sa famille.</a:t>
            </a:r>
            <a:endParaRPr lang="fr-FR" sz="1600" dirty="0">
              <a:solidFill>
                <a:srgbClr val="C00000"/>
              </a:solidFill>
              <a:latin typeface="Dosis SemiBold" pitchFamily="2" charset="0"/>
            </a:endParaRPr>
          </a:p>
        </p:txBody>
      </p:sp>
      <p:sp>
        <p:nvSpPr>
          <p:cNvPr id="5" name="ZoneTexte 4">
            <a:extLst>
              <a:ext uri="{FF2B5EF4-FFF2-40B4-BE49-F238E27FC236}">
                <a16:creationId xmlns:a16="http://schemas.microsoft.com/office/drawing/2014/main" id="{5AC84288-DC5C-2C7A-A524-7168C29CC439}"/>
              </a:ext>
            </a:extLst>
          </p:cNvPr>
          <p:cNvSpPr txBox="1"/>
          <p:nvPr/>
        </p:nvSpPr>
        <p:spPr>
          <a:xfrm>
            <a:off x="4736183" y="3677021"/>
            <a:ext cx="3342948" cy="415498"/>
          </a:xfrm>
          <a:prstGeom prst="rect">
            <a:avLst/>
          </a:prstGeom>
          <a:noFill/>
        </p:spPr>
        <p:txBody>
          <a:bodyPr wrap="square" rtlCol="0">
            <a:spAutoFit/>
          </a:bodyPr>
          <a:lstStyle/>
          <a:p>
            <a:pPr>
              <a:lnSpc>
                <a:spcPct val="150000"/>
              </a:lnSpc>
            </a:pPr>
            <a:r>
              <a:rPr lang="fr-FR" sz="1600" b="1" dirty="0">
                <a:solidFill>
                  <a:srgbClr val="C00000"/>
                </a:solidFill>
                <a:latin typeface="Dosis SemiBold" pitchFamily="2" charset="0"/>
              </a:rPr>
              <a:t>Salim a vu un hippopotame qui nageait.</a:t>
            </a:r>
            <a:endParaRPr lang="fr-FR" sz="1600" dirty="0">
              <a:solidFill>
                <a:srgbClr val="C00000"/>
              </a:solidFill>
              <a:latin typeface="Dosis SemiBold" pitchFamily="2" charset="0"/>
            </a:endParaRPr>
          </a:p>
        </p:txBody>
      </p:sp>
    </p:spTree>
    <p:extLst>
      <p:ext uri="{BB962C8B-B14F-4D97-AF65-F5344CB8AC3E}">
        <p14:creationId xmlns:p14="http://schemas.microsoft.com/office/powerpoint/2010/main" val="234879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Notez les devoirs à faire à la maison. Vous allez </a:t>
            </a:r>
            <a:r>
              <a:rPr lang="fr-FR" b="1" dirty="0">
                <a:solidFill>
                  <a:schemeClr val="tx1">
                    <a:lumMod val="65000"/>
                    <a:lumOff val="35000"/>
                  </a:schemeClr>
                </a:solidFill>
                <a:latin typeface="Dosis Medium" pitchFamily="2" charset="0"/>
              </a:rPr>
              <a:t>relire </a:t>
            </a:r>
            <a:r>
              <a:rPr lang="fr-FR" dirty="0">
                <a:solidFill>
                  <a:schemeClr val="tx1">
                    <a:lumMod val="65000"/>
                    <a:lumOff val="35000"/>
                  </a:schemeClr>
                </a:solidFill>
                <a:latin typeface="Dosis Medium" pitchFamily="2" charset="0"/>
              </a:rPr>
              <a:t>le texte de la page 99.</a:t>
            </a:r>
            <a:endParaRPr lang="fr-MA" dirty="0">
              <a:solidFill>
                <a:schemeClr val="tx1">
                  <a:lumMod val="65000"/>
                  <a:lumOff val="35000"/>
                </a:schemeClr>
              </a:solidFill>
              <a:latin typeface="Dosis Medium" pitchFamily="2" charset="0"/>
            </a:endParaRPr>
          </a:p>
        </p:txBody>
      </p:sp>
      <p:pic>
        <p:nvPicPr>
          <p:cNvPr id="10" name="Image 9">
            <a:extLst>
              <a:ext uri="{FF2B5EF4-FFF2-40B4-BE49-F238E27FC236}">
                <a16:creationId xmlns:a16="http://schemas.microsoft.com/office/drawing/2014/main" id="{59608A03-C8D7-40B4-868F-DAF7FA46D463}"/>
              </a:ext>
            </a:extLst>
          </p:cNvPr>
          <p:cNvPicPr>
            <a:picLocks noChangeAspect="1"/>
          </p:cNvPicPr>
          <p:nvPr/>
        </p:nvPicPr>
        <p:blipFill>
          <a:blip r:embed="rId2"/>
          <a:stretch>
            <a:fillRect/>
          </a:stretch>
        </p:blipFill>
        <p:spPr>
          <a:xfrm>
            <a:off x="120989" y="638753"/>
            <a:ext cx="1146147" cy="981541"/>
          </a:xfrm>
          <a:prstGeom prst="rect">
            <a:avLst/>
          </a:prstGeom>
        </p:spPr>
      </p:pic>
      <p:pic>
        <p:nvPicPr>
          <p:cNvPr id="6" name="Image 5">
            <a:extLst>
              <a:ext uri="{FF2B5EF4-FFF2-40B4-BE49-F238E27FC236}">
                <a16:creationId xmlns:a16="http://schemas.microsoft.com/office/drawing/2014/main" id="{FEF780FA-8E96-524B-B6C4-A4DB2A9B9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201" y="1781280"/>
            <a:ext cx="2862469" cy="4390633"/>
          </a:xfrm>
          <a:prstGeom prst="rect">
            <a:avLst/>
          </a:prstGeom>
        </p:spPr>
      </p:pic>
      <p:sp>
        <p:nvSpPr>
          <p:cNvPr id="7" name="Rectangle : coins arrondis 6">
            <a:extLst>
              <a:ext uri="{FF2B5EF4-FFF2-40B4-BE49-F238E27FC236}">
                <a16:creationId xmlns:a16="http://schemas.microsoft.com/office/drawing/2014/main" id="{1016D435-690C-9244-F613-8C1EFB75391B}"/>
              </a:ext>
            </a:extLst>
          </p:cNvPr>
          <p:cNvSpPr/>
          <p:nvPr/>
        </p:nvSpPr>
        <p:spPr>
          <a:xfrm>
            <a:off x="3329201" y="2524526"/>
            <a:ext cx="2862470" cy="1072424"/>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47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7" name="Nada-Wave">
            <a:hlinkClick r:id="" action="ppaction://media"/>
            <a:extLst>
              <a:ext uri="{FF2B5EF4-FFF2-40B4-BE49-F238E27FC236}">
                <a16:creationId xmlns:a16="http://schemas.microsoft.com/office/drawing/2014/main" id="{8F03A6ED-8091-1670-C590-B575DFF481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9460" y="2264325"/>
            <a:ext cx="1985162" cy="3170332"/>
          </a:xfrm>
          <a:prstGeom prst="rect">
            <a:avLst/>
          </a:prstGeom>
        </p:spPr>
      </p:pic>
      <p:pic>
        <p:nvPicPr>
          <p:cNvPr id="3" name="Image 2">
            <a:extLst>
              <a:ext uri="{FF2B5EF4-FFF2-40B4-BE49-F238E27FC236}">
                <a16:creationId xmlns:a16="http://schemas.microsoft.com/office/drawing/2014/main" id="{D367F329-B94D-BB84-DE3E-7C834A88E8A1}"/>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3833074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14404</TotalTime>
  <Words>1712</Words>
  <Application>Microsoft Office PowerPoint</Application>
  <PresentationFormat>Affichage à l'écran (4:3)</PresentationFormat>
  <Paragraphs>225</Paragraphs>
  <Slides>51</Slides>
  <Notes>1</Notes>
  <HiddenSlides>0</HiddenSlides>
  <MMClips>8</MMClips>
  <ScaleCrop>false</ScaleCrop>
  <HeadingPairs>
    <vt:vector size="6" baseType="variant">
      <vt:variant>
        <vt:lpstr>Polices utilisées</vt:lpstr>
      </vt:variant>
      <vt:variant>
        <vt:i4>9</vt:i4>
      </vt:variant>
      <vt:variant>
        <vt:lpstr>Thème</vt:lpstr>
      </vt:variant>
      <vt:variant>
        <vt:i4>17</vt:i4>
      </vt:variant>
      <vt:variant>
        <vt:lpstr>Titres des diapositives</vt:lpstr>
      </vt:variant>
      <vt:variant>
        <vt:i4>51</vt:i4>
      </vt:variant>
    </vt:vector>
  </HeadingPairs>
  <TitlesOfParts>
    <vt:vector size="77" baseType="lpstr">
      <vt:lpstr>Dosis Medium</vt:lpstr>
      <vt:lpstr>Aptos Display</vt:lpstr>
      <vt:lpstr>Aptos</vt:lpstr>
      <vt:lpstr>Wingdings</vt:lpstr>
      <vt:lpstr>Calibri</vt:lpstr>
      <vt:lpstr>Arial</vt:lpstr>
      <vt:lpstr>Dosis SemiBold</vt:lpstr>
      <vt:lpstr>Dosis</vt:lpstr>
      <vt:lpstr>Dosis ExtraBold</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4_Lecture</vt:lpstr>
      <vt:lpstr>2_Env-Enseignant</vt:lpstr>
      <vt:lpstr>Thème Office</vt:lpstr>
      <vt:lpstr>2_Ecriture</vt:lpstr>
      <vt:lpstr>Présentation PowerPoint</vt:lpstr>
      <vt:lpstr>Il convient de lancer le mode diaporama pour la diffusion de la leçon en classe</vt:lpstr>
      <vt:lpstr>Pictogrammes</vt:lpstr>
      <vt:lpstr>Contenu de la semaine </vt:lpstr>
      <vt:lpstr>Organisation de la semaine</vt:lpstr>
      <vt:lpstr>Plan de la séance 4</vt:lpstr>
      <vt:lpstr>Bonjour les enfants !  La leçon de français commence maintenant. </vt:lpstr>
      <vt:lpstr>Lecture de la vidéo. </vt:lpstr>
      <vt:lpstr>Nous allons écouter le dialogue une deuxième fois.</vt:lpstr>
      <vt:lpstr>Lecture de la vidéo. </vt:lpstr>
      <vt:lpstr>Maintenant, on va répéter le dialogue ensemble. Je vais lire chaque réplique et vous allez répéter après moi. </vt:lpstr>
      <vt:lpstr>Maintenant, on va répéter le dialogue ensemble. Je vais lire chaque réplique et vous allez répéter après moi. </vt:lpstr>
      <vt:lpstr>Maintenant, on va répéter le dialogue ensemble. Je vais lire chaque réplique et vous allez répéter après moi. </vt:lpstr>
      <vt:lpstr>Maintenant, on va comprendre le sens du dialogue. Qui veut expliquer, dans sa langue, de quoi ont parlé Majd et Nada ? </vt:lpstr>
      <vt:lpstr>Maintenant, on va jouer ce dialogue. On va le faire en 3 étapes. Soyez attentifs. </vt:lpstr>
      <vt:lpstr>Etape 1. Je vais vous expliquer la situation.  </vt:lpstr>
      <vt:lpstr>Etape 2.  Chacun réfléchit silencieusement à ce qu’il va dire dans le dialogue.</vt:lpstr>
      <vt:lpstr>Etape 3.  Maintenant, vous allez jouer le dialogue. Qui veut passer au tableau ? </vt:lpstr>
      <vt:lpstr>Maintenant, tout le monde participe. Jouez le dialogue avec votre voisin.</vt:lpstr>
      <vt:lpstr>Plan de la séance  4 </vt:lpstr>
      <vt:lpstr>Maintenant, on va faire de la lecture. </vt:lpstr>
      <vt:lpstr>C’est le mot : soudain. On va l’épeler  : s – o – u –  d – a – i - n. </vt:lpstr>
      <vt:lpstr>C’est le mot : mais.  On va l’épeler : m – a – i – s.</vt:lpstr>
      <vt:lpstr>Qui veut lire ? </vt:lpstr>
      <vt:lpstr>On va lire ensemble ce texte du livret page 99. On va le découper en 3 parties. Après, vous allez le lire tout seuls. </vt:lpstr>
      <vt:lpstr>Lisez la première partie du texte silencieusement. Après, je vais diffuser une lecture audio. </vt:lpstr>
      <vt:lpstr>Lecture en cours. </vt:lpstr>
      <vt:lpstr>Qui veut lire le texte ?</vt:lpstr>
      <vt:lpstr>On passe à la deuxième partie du texte. Lisez en silence.</vt:lpstr>
      <vt:lpstr>Lecture en cours. </vt:lpstr>
      <vt:lpstr>Qui veut lire le texte ?</vt:lpstr>
      <vt:lpstr>On passe à la troisième partie du texte. Lisez en silence.</vt:lpstr>
      <vt:lpstr>Lecture en cours. </vt:lpstr>
      <vt:lpstr>Qui veut lire le texte ?</vt:lpstr>
      <vt:lpstr>Prenez vos livrets à la page 99.</vt:lpstr>
      <vt:lpstr>Présentation PowerPoint</vt:lpstr>
      <vt:lpstr>Plan de la séance 4</vt:lpstr>
      <vt:lpstr>Maintenant, on va faire de l’écriture. On va apprendre à écrire des phrases comme celles-ci. </vt:lpstr>
      <vt:lpstr>Qui veut lire ? </vt:lpstr>
      <vt:lpstr>Prenez vos cahiers.  </vt:lpstr>
      <vt:lpstr>Ces mots sont en désordre. Ecrivez sur vos cahiers une phrase correcte à partir de ces mots. </vt:lpstr>
      <vt:lpstr>Qui veut lire sa phrase ? </vt:lpstr>
      <vt:lpstr>Corrigez. Je n’oublie pas la majuscule au début de la phrase et le point à la fin.  </vt:lpstr>
      <vt:lpstr>Ces mots sont en désordre. Ecrivez sur vos cahiers une phrase correcte à partir de ces mots. </vt:lpstr>
      <vt:lpstr>Qui veut lire sa phrase ?</vt:lpstr>
      <vt:lpstr>Corrigez. Je n’oublie pas la majuscule au début de la phrase et le point à la fin.  </vt:lpstr>
      <vt:lpstr>Prenez vos livrets à la page100. </vt:lpstr>
      <vt:lpstr>Présentation PowerPoint</vt:lpstr>
      <vt:lpstr>Corrigez. </vt:lpstr>
      <vt:lpstr>Notez les devoirs à faire à la maison. Vous allez relire le texte de la page 99.</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93</cp:revision>
  <cp:lastPrinted>2025-08-13T10:11:39Z</cp:lastPrinted>
  <dcterms:created xsi:type="dcterms:W3CDTF">2025-08-01T12:31:49Z</dcterms:created>
  <dcterms:modified xsi:type="dcterms:W3CDTF">2026-04-07T18:04:59Z</dcterms:modified>
</cp:coreProperties>
</file>