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89"/>
  </p:notesMasterIdLst>
  <p:sldIdLst>
    <p:sldId id="1164" r:id="rId13"/>
    <p:sldId id="951" r:id="rId14"/>
    <p:sldId id="1221" r:id="rId15"/>
    <p:sldId id="984" r:id="rId16"/>
    <p:sldId id="1169" r:id="rId17"/>
    <p:sldId id="1041" r:id="rId18"/>
    <p:sldId id="1040" r:id="rId19"/>
    <p:sldId id="1155" r:id="rId20"/>
    <p:sldId id="1182" r:id="rId21"/>
    <p:sldId id="1092" r:id="rId22"/>
    <p:sldId id="1205" r:id="rId23"/>
    <p:sldId id="1157" r:id="rId24"/>
    <p:sldId id="1170" r:id="rId25"/>
    <p:sldId id="1171" r:id="rId26"/>
    <p:sldId id="1160" r:id="rId27"/>
    <p:sldId id="1206" r:id="rId28"/>
    <p:sldId id="1172" r:id="rId29"/>
    <p:sldId id="1174" r:id="rId30"/>
    <p:sldId id="1173" r:id="rId31"/>
    <p:sldId id="1146" r:id="rId32"/>
    <p:sldId id="1147" r:id="rId33"/>
    <p:sldId id="1148" r:id="rId34"/>
    <p:sldId id="1149" r:id="rId35"/>
    <p:sldId id="1150" r:id="rId36"/>
    <p:sldId id="1151" r:id="rId37"/>
    <p:sldId id="1152" r:id="rId38"/>
    <p:sldId id="1153" r:id="rId39"/>
    <p:sldId id="779" r:id="rId40"/>
    <p:sldId id="1082" r:id="rId41"/>
    <p:sldId id="1083" r:id="rId42"/>
    <p:sldId id="1084" r:id="rId43"/>
    <p:sldId id="1130" r:id="rId44"/>
    <p:sldId id="1131" r:id="rId45"/>
    <p:sldId id="1132" r:id="rId46"/>
    <p:sldId id="1133" r:id="rId47"/>
    <p:sldId id="1134" r:id="rId48"/>
    <p:sldId id="1135" r:id="rId49"/>
    <p:sldId id="1035" r:id="rId50"/>
    <p:sldId id="715" r:id="rId51"/>
    <p:sldId id="1176" r:id="rId52"/>
    <p:sldId id="1175" r:id="rId53"/>
    <p:sldId id="1218" r:id="rId54"/>
    <p:sldId id="1207" r:id="rId55"/>
    <p:sldId id="1208" r:id="rId56"/>
    <p:sldId id="1203" r:id="rId57"/>
    <p:sldId id="1225" r:id="rId58"/>
    <p:sldId id="1226" r:id="rId59"/>
    <p:sldId id="1103" r:id="rId60"/>
    <p:sldId id="1178" r:id="rId61"/>
    <p:sldId id="1156" r:id="rId62"/>
    <p:sldId id="1032" r:id="rId63"/>
    <p:sldId id="1223" r:id="rId64"/>
    <p:sldId id="1224" r:id="rId65"/>
    <p:sldId id="664" r:id="rId66"/>
    <p:sldId id="1227" r:id="rId67"/>
    <p:sldId id="1118" r:id="rId68"/>
    <p:sldId id="1119" r:id="rId69"/>
    <p:sldId id="1140" r:id="rId70"/>
    <p:sldId id="1141" r:id="rId71"/>
    <p:sldId id="1091" r:id="rId72"/>
    <p:sldId id="1052" r:id="rId73"/>
    <p:sldId id="1195" r:id="rId74"/>
    <p:sldId id="1039" r:id="rId75"/>
    <p:sldId id="1197" r:id="rId76"/>
    <p:sldId id="1196" r:id="rId77"/>
    <p:sldId id="1199" r:id="rId78"/>
    <p:sldId id="1198" r:id="rId79"/>
    <p:sldId id="1201" r:id="rId80"/>
    <p:sldId id="1200" r:id="rId81"/>
    <p:sldId id="1209" r:id="rId82"/>
    <p:sldId id="1202" r:id="rId83"/>
    <p:sldId id="1210" r:id="rId84"/>
    <p:sldId id="1211" r:id="rId85"/>
    <p:sldId id="1056" r:id="rId86"/>
    <p:sldId id="1057" r:id="rId87"/>
    <p:sldId id="689" r:id="rId88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2AB6D7"/>
    <a:srgbClr val="424D7B"/>
    <a:srgbClr val="565F88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E12DB-7F64-94E9-2937-ED845E40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17D62C-22C4-DBD1-884B-9A6D27FEC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2A600D-A7C6-7438-843C-6E20AC2B0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DA23B2-30AA-77FC-E4D9-0FF99CE7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27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792-D517-91B5-610E-914CBF5B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87220A-40C6-5618-6C5D-B0A0BEDD7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22FE3-7D7B-9546-B6FC-A70A1F60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89B2B8-EF1C-726F-5FB9-BF121CBB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17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F8B4-CFD0-473C-0AA0-D381E53A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5A6C1-93AA-77BB-3228-B97DF0323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742375-7B61-C843-60CF-58F4AC379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DFD5C-850C-ACA5-FE38-BC89D0DE0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622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C5D5C-7CAC-7A2F-DA84-99D8ED47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6E372-6D17-FE87-0835-DF9EBDC1B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EBB793-58B4-DAEF-4CAB-D93098672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99CEAD-A9C7-62EE-49ED-E8EA63BE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86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C5D5C-7CAC-7A2F-DA84-99D8ED47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6E372-6D17-FE87-0835-DF9EBDC1B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EBB793-58B4-DAEF-4CAB-D93098672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99CEAD-A9C7-62EE-49ED-E8EA63BE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2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6.xml"/><Relationship Id="rId5" Type="http://schemas.openxmlformats.org/officeDocument/2006/relationships/image" Target="../media/image3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9.xml"/><Relationship Id="rId5" Type="http://schemas.openxmlformats.org/officeDocument/2006/relationships/image" Target="../media/image370.png"/><Relationship Id="rId4" Type="http://schemas.openxmlformats.org/officeDocument/2006/relationships/customXml" Target="../ink/ink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0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3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2ABA71-136D-88B0-C460-FB2EE77E6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F33FFC0-FE54-0299-2D5C-A05CD0613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58" y="2631726"/>
            <a:ext cx="1634502" cy="25071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69773C-5546-EAA6-95CA-4D9948A41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40" y="2573399"/>
            <a:ext cx="1634502" cy="25071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A02025-4984-C49D-B3D0-9EFE4D68B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597" y="2573399"/>
            <a:ext cx="1634502" cy="25071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42921C-08C3-2B0F-6C93-BC836D895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04" y="2573399"/>
            <a:ext cx="1634502" cy="25071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16AAEA-4DB8-4F24-E41F-311D3476D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90" y="2623793"/>
            <a:ext cx="1634502" cy="25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 robot qui pose des questions.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la leçon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D660B81-8C43-4427-0628-5EB687E56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course – L’exercice – Une expérience  – les matières – La poésie</a:t>
            </a:r>
            <a:br>
              <a:rPr lang="fr-FR" dirty="0"/>
            </a:br>
            <a:r>
              <a:rPr lang="fr-FR" dirty="0"/>
              <a:t> - L’amazigh.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0F195655-968A-DD95-8418-00926363A11A}"/>
              </a:ext>
            </a:extLst>
          </p:cNvPr>
          <p:cNvSpPr txBox="1">
            <a:spLocks/>
          </p:cNvSpPr>
          <p:nvPr/>
        </p:nvSpPr>
        <p:spPr>
          <a:xfrm>
            <a:off x="3553579" y="3561123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L’exercice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7FB3A189-FE52-7ACF-B53C-3CF018A291CA}"/>
              </a:ext>
            </a:extLst>
          </p:cNvPr>
          <p:cNvSpPr txBox="1">
            <a:spLocks/>
          </p:cNvSpPr>
          <p:nvPr/>
        </p:nvSpPr>
        <p:spPr>
          <a:xfrm>
            <a:off x="5744132" y="3532592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expérience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E8BCA13-6298-DB98-4397-19D18BC8CFDA}"/>
              </a:ext>
            </a:extLst>
          </p:cNvPr>
          <p:cNvSpPr txBox="1"/>
          <p:nvPr/>
        </p:nvSpPr>
        <p:spPr>
          <a:xfrm>
            <a:off x="1213009" y="356112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course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4DF1A0-5B13-50BD-DBB6-5E8C7B749028}"/>
              </a:ext>
            </a:extLst>
          </p:cNvPr>
          <p:cNvSpPr txBox="1"/>
          <p:nvPr/>
        </p:nvSpPr>
        <p:spPr>
          <a:xfrm>
            <a:off x="3526970" y="5561366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poésie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3FFF78-F506-7587-5CB2-E4A1DF0C7C6B}"/>
              </a:ext>
            </a:extLst>
          </p:cNvPr>
          <p:cNvSpPr txBox="1"/>
          <p:nvPr/>
        </p:nvSpPr>
        <p:spPr>
          <a:xfrm>
            <a:off x="1246395" y="5516475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matières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4CBAD1A-57D7-4A0B-7CA5-8DAC0468C3D8}"/>
              </a:ext>
            </a:extLst>
          </p:cNvPr>
          <p:cNvSpPr txBox="1">
            <a:spLocks/>
          </p:cNvSpPr>
          <p:nvPr/>
        </p:nvSpPr>
        <p:spPr>
          <a:xfrm>
            <a:off x="5938433" y="5593732"/>
            <a:ext cx="216046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L’amazigh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F14858-A136-50B7-1FC7-447999635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567" y="2074793"/>
            <a:ext cx="1176865" cy="12874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611DFB-FC3C-0B7B-CE93-55AF53CA0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29" y="4150359"/>
            <a:ext cx="1176866" cy="1287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ACA769-80FE-4AA4-BB2A-B2550904B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22" y="2037909"/>
            <a:ext cx="1176865" cy="12874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AB5CF7-CB65-EAC4-93BD-08C0F4392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998" y="4119955"/>
            <a:ext cx="1176866" cy="1287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0038A9-A9AD-7CCE-0EDF-4C3927042F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76" y="2109119"/>
            <a:ext cx="1176864" cy="12874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5E839B-4501-2459-DC98-611DBB716B5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9722" y="4150361"/>
            <a:ext cx="1176866" cy="128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46BE-DC65-15D1-1CF6-F6508E48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7D28-20A9-57F3-5D78-E7C54DAE5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2495DF96-95E1-645A-770B-8DBDAA410620}"/>
              </a:ext>
            </a:extLst>
          </p:cNvPr>
          <p:cNvSpPr txBox="1">
            <a:spLocks/>
          </p:cNvSpPr>
          <p:nvPr/>
        </p:nvSpPr>
        <p:spPr>
          <a:xfrm>
            <a:off x="3459467" y="3282270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calcul mental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9A2DF8E-2206-B5BB-CE5C-B2A1B537A538}"/>
              </a:ext>
            </a:extLst>
          </p:cNvPr>
          <p:cNvSpPr txBox="1">
            <a:spLocks/>
          </p:cNvSpPr>
          <p:nvPr/>
        </p:nvSpPr>
        <p:spPr>
          <a:xfrm>
            <a:off x="5889627" y="3318217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sciences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EF10DE-0525-19D6-FDB5-3680440A1F25}"/>
              </a:ext>
            </a:extLst>
          </p:cNvPr>
          <p:cNvSpPr txBox="1"/>
          <p:nvPr/>
        </p:nvSpPr>
        <p:spPr>
          <a:xfrm>
            <a:off x="1512519" y="3306517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L’histoire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076DA5-E7FF-5E5E-4BBC-B93B6EF841FA}"/>
              </a:ext>
            </a:extLst>
          </p:cNvPr>
          <p:cNvSpPr txBox="1"/>
          <p:nvPr/>
        </p:nvSpPr>
        <p:spPr>
          <a:xfrm>
            <a:off x="3520661" y="5712047"/>
            <a:ext cx="236896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Juste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2E29582-DB1C-6ECD-107E-243384295D67}"/>
              </a:ext>
            </a:extLst>
          </p:cNvPr>
          <p:cNvSpPr txBox="1"/>
          <p:nvPr/>
        </p:nvSpPr>
        <p:spPr>
          <a:xfrm>
            <a:off x="1623788" y="5676100"/>
            <a:ext cx="1977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robot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6D0C3C-89B7-E0C8-89CD-272809ADED3C}"/>
              </a:ext>
            </a:extLst>
          </p:cNvPr>
          <p:cNvSpPr txBox="1"/>
          <p:nvPr/>
        </p:nvSpPr>
        <p:spPr>
          <a:xfrm>
            <a:off x="5889627" y="5619229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Faux</a:t>
            </a: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3EDC4F18-A454-A4AE-A2A7-59B7C6910DBF}"/>
              </a:ext>
            </a:extLst>
          </p:cNvPr>
          <p:cNvSpPr txBox="1">
            <a:spLocks/>
          </p:cNvSpPr>
          <p:nvPr/>
        </p:nvSpPr>
        <p:spPr>
          <a:xfrm>
            <a:off x="1602829" y="777106"/>
            <a:ext cx="704364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L’histoire – Le calcul mental – Les sciences – Le robot</a:t>
            </a:r>
            <a:br>
              <a:rPr lang="fr-FR" dirty="0"/>
            </a:br>
            <a:r>
              <a:rPr lang="fr-FR" dirty="0"/>
              <a:t>– Juste – Faux.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CAB3D2-6E3E-5519-CBE8-8076244E3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33" y="4074830"/>
            <a:ext cx="1149618" cy="12576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FB87F4-8614-09F8-9F33-D14ADF9A05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7672" y="4059196"/>
            <a:ext cx="1149618" cy="12576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601586-6DCB-ED36-C757-3053E48257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2318" y="1925829"/>
            <a:ext cx="1130833" cy="12371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2C1EC8-5DAF-A2DD-1CE5-D61033668A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64" y="2003150"/>
            <a:ext cx="1130833" cy="12371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91B60D-ACDD-036C-0F2C-341C90E83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73" y="2003150"/>
            <a:ext cx="1130833" cy="1237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098A40-9AB7-A741-1762-BC8A842E79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79" y="4074829"/>
            <a:ext cx="1149618" cy="125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D6BEE-3FA1-87D2-1D05-CE6BE793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D0080E-34FD-46CD-99B0-1E666FF6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0AD731-E06F-2CEF-22CD-735CB7820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8D17ADDC-EFC2-3241-8658-7259917D26EB}"/>
              </a:ext>
            </a:extLst>
          </p:cNvPr>
          <p:cNvSpPr txBox="1">
            <a:spLocks/>
          </p:cNvSpPr>
          <p:nvPr/>
        </p:nvSpPr>
        <p:spPr>
          <a:xfrm>
            <a:off x="3422951" y="3225670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 </a:t>
            </a: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stade</a:t>
            </a: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id="{917106A1-895A-3B94-2455-DC11E37AE8B1}"/>
              </a:ext>
            </a:extLst>
          </p:cNvPr>
          <p:cNvSpPr txBox="1">
            <a:spLocks/>
          </p:cNvSpPr>
          <p:nvPr/>
        </p:nvSpPr>
        <p:spPr>
          <a:xfrm>
            <a:off x="5613504" y="3197139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L’équipe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2FA1A9D-E214-6F59-67D6-314FE64614A9}"/>
              </a:ext>
            </a:extLst>
          </p:cNvPr>
          <p:cNvSpPr txBox="1"/>
          <p:nvPr/>
        </p:nvSpPr>
        <p:spPr>
          <a:xfrm>
            <a:off x="1082381" y="3225670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quartier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661090D-0047-071D-A10C-FC6D2C04BCA8}"/>
              </a:ext>
            </a:extLst>
          </p:cNvPr>
          <p:cNvSpPr txBox="1"/>
          <p:nvPr/>
        </p:nvSpPr>
        <p:spPr>
          <a:xfrm>
            <a:off x="3523446" y="5484109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Gagner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70FEB45-3E40-77DD-1112-28BF6CABCE32}"/>
              </a:ext>
            </a:extLst>
          </p:cNvPr>
          <p:cNvSpPr txBox="1"/>
          <p:nvPr/>
        </p:nvSpPr>
        <p:spPr>
          <a:xfrm>
            <a:off x="1281571" y="5414810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Marquer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2A942275-12B6-DAF6-C8EB-4B95E4A33FDC}"/>
              </a:ext>
            </a:extLst>
          </p:cNvPr>
          <p:cNvSpPr txBox="1">
            <a:spLocks/>
          </p:cNvSpPr>
          <p:nvPr/>
        </p:nvSpPr>
        <p:spPr>
          <a:xfrm>
            <a:off x="5826519" y="5465642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plaisir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C2FB362-C2D8-A967-8665-1FC27F4804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038759" y="4103973"/>
            <a:ext cx="1034740" cy="113189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B2B7510-B228-1C93-AFD2-116AB5677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837" y="2019326"/>
            <a:ext cx="1050405" cy="114903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31FB3F5-6244-636D-87A0-4B2AE2F9D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80" y="4106855"/>
            <a:ext cx="1032105" cy="112901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55CF5A3-E8B4-2767-F8BE-966BC5D87F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353" y="1978404"/>
            <a:ext cx="1050083" cy="114868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EF9FD42-909C-F411-B89A-94C6962D8B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0945" y="2019326"/>
            <a:ext cx="1068440" cy="1168763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7361D90-E55F-4906-02A3-04F263DD6EB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9837" y="4103973"/>
            <a:ext cx="1032105" cy="11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1BBC4B-ED8F-BDC6-5BC7-11BFA639D5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038759" y="4103973"/>
            <a:ext cx="1034740" cy="11318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AC7750-B843-6683-E340-AB87076AF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837" y="2019326"/>
            <a:ext cx="1050405" cy="11490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D1D090-18C1-B2CA-648A-D8853090A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80" y="4106855"/>
            <a:ext cx="1032105" cy="11290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637E5F-B531-9A71-ECE5-82C280C3DD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58" y="2019326"/>
            <a:ext cx="1050083" cy="11486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8BCC9F-2576-0F49-BD36-E93C3D200D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722" y="2047251"/>
            <a:ext cx="1068440" cy="11687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E533B37-BF5C-50BB-90ED-A8F04B67D9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9837" y="4103973"/>
            <a:ext cx="1032105" cy="11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3655065" y="1702865"/>
            <a:ext cx="183386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3653915" y="3777503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68562D-BBBA-9BA2-5771-020CD319B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34" y="2059372"/>
            <a:ext cx="1050405" cy="11490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DAE543-9554-99DF-E7E6-3FD2AB9D3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63" y="4146901"/>
            <a:ext cx="1032105" cy="11290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28C4E7-D6A5-FB65-B2CE-8B22E0F50F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6928" y="2059372"/>
            <a:ext cx="1068440" cy="11687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47B0DF-21DA-4C32-9FF0-FC6869FC615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95820" y="4144019"/>
            <a:ext cx="1032105" cy="11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Le stade et gagner.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2DB366-3505-B8D7-20B4-31C98243F3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038759" y="4103973"/>
            <a:ext cx="1034740" cy="113189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6730C4-AFA2-11EF-C249-DD60267DE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837" y="2019326"/>
            <a:ext cx="1050405" cy="11490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A7241-F756-C987-884E-8C230256A0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80" y="4106855"/>
            <a:ext cx="1032105" cy="11290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0B5F66-B0F5-E925-5042-5BAB051F2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69" y="2019326"/>
            <a:ext cx="1050083" cy="114868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A68C0C-7604-57F6-7235-CC8724ABA6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0945" y="2019326"/>
            <a:ext cx="1068440" cy="11687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81E9F8-A6D3-0E05-70A6-E843D640C9E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9837" y="4103973"/>
            <a:ext cx="1032105" cy="11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2B9C2-DD94-2AB9-07F9-2EF68C0AC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DC9003-F14B-91F2-3B4B-E11A47597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C77594D-1CB6-DB56-AE35-8F5D190BB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005" y="759624"/>
            <a:ext cx="704364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promenade </a:t>
            </a:r>
            <a:r>
              <a:rPr lang="fr-FR" dirty="0"/>
              <a:t>– Un bouquet de fleurs – Les cartes – Le panda</a:t>
            </a:r>
            <a:br>
              <a:rPr lang="fr-FR" dirty="0"/>
            </a:br>
            <a:r>
              <a:rPr lang="fr-FR" dirty="0"/>
              <a:t>– Aider – Des crêpes.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A2D62153-3227-7D6B-EAD5-6ACB947586A0}"/>
              </a:ext>
            </a:extLst>
          </p:cNvPr>
          <p:cNvSpPr txBox="1">
            <a:spLocks/>
          </p:cNvSpPr>
          <p:nvPr/>
        </p:nvSpPr>
        <p:spPr>
          <a:xfrm>
            <a:off x="3662002" y="3046922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bouquet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  de fleurs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7D4D2549-70AC-A1B6-FD6D-B0E046AD36D0}"/>
              </a:ext>
            </a:extLst>
          </p:cNvPr>
          <p:cNvSpPr txBox="1">
            <a:spLocks/>
          </p:cNvSpPr>
          <p:nvPr/>
        </p:nvSpPr>
        <p:spPr>
          <a:xfrm>
            <a:off x="5863139" y="3227541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cartes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057A0B-10A8-D07D-98FE-6A9D5D412467}"/>
              </a:ext>
            </a:extLst>
          </p:cNvPr>
          <p:cNvSpPr txBox="1"/>
          <p:nvPr/>
        </p:nvSpPr>
        <p:spPr>
          <a:xfrm>
            <a:off x="1583709" y="324325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promenade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7D4238-06BB-4416-15B7-43BEE0DC81A1}"/>
              </a:ext>
            </a:extLst>
          </p:cNvPr>
          <p:cNvSpPr txBox="1"/>
          <p:nvPr/>
        </p:nvSpPr>
        <p:spPr>
          <a:xfrm>
            <a:off x="3779839" y="5486337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Aider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6356B1-ABCF-A0BD-9E34-6AC35AC6CF68}"/>
              </a:ext>
            </a:extLst>
          </p:cNvPr>
          <p:cNvSpPr txBox="1"/>
          <p:nvPr/>
        </p:nvSpPr>
        <p:spPr>
          <a:xfrm>
            <a:off x="1788037" y="5434679"/>
            <a:ext cx="1891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panda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9F02C64-BA34-759F-979E-945E539229EC}"/>
              </a:ext>
            </a:extLst>
          </p:cNvPr>
          <p:cNvSpPr txBox="1"/>
          <p:nvPr/>
        </p:nvSpPr>
        <p:spPr>
          <a:xfrm>
            <a:off x="5925111" y="5426229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Des crêpes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C933FAA-7BAE-6E3D-876C-BA7C105DBB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20319" y="1781184"/>
            <a:ext cx="1030466" cy="112722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80B00F6-605F-54D8-9400-943E89839C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7692" y="4158041"/>
            <a:ext cx="1030465" cy="112722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A52290-6D91-478F-441F-DCF8A3D1C7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7725" y="1781235"/>
            <a:ext cx="1068440" cy="116876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AFF18C6-0D5C-2180-0F4D-2338D9E926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9973" y="4158041"/>
            <a:ext cx="1034739" cy="113189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81AA334-D015-028A-471B-A51D4A50782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7879" y="4158041"/>
            <a:ext cx="1050405" cy="114903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780EDC2-CABD-1EAD-25C5-A5280ED901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48" y="1781235"/>
            <a:ext cx="1050405" cy="1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8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BB217-9332-3507-45B7-114A2080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4AF13-F5EA-8C66-3B77-29D5F114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6C1477E-A57C-5013-1885-DF9C8267B3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B710CC4-B975-05ED-B2A5-3F81150DA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8B101-C058-52A4-05D9-47C90CFEBC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D93E614-0251-7496-1DE1-61A48CE802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20319" y="1781184"/>
            <a:ext cx="1030466" cy="11272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3F2DAD-0518-2792-E091-7130C6E09C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7692" y="4158041"/>
            <a:ext cx="1030465" cy="112722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B26D6F-0FB4-C2E7-A7FD-D964D27510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7725" y="1781235"/>
            <a:ext cx="1068440" cy="11687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16AA32-1CD8-6F33-11B8-89B754BB95F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9973" y="4158041"/>
            <a:ext cx="1034739" cy="11318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9A03E4-87FD-F7B5-737B-A1A3F27475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7879" y="4158041"/>
            <a:ext cx="1050405" cy="11490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9EB1FE-8B13-7424-CA24-4CD55963A4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48" y="1781235"/>
            <a:ext cx="1050405" cy="1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1AB3A-3A68-C3B2-3C6B-8228961F4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4606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204EE3-4B53-1EC2-98D6-247A65A81B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20319" y="1781184"/>
            <a:ext cx="1030466" cy="11272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20839D-5224-6CA8-593A-653B0FBFE1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3106" y="1822776"/>
            <a:ext cx="1030465" cy="11272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7A965C-1EE7-3E7C-63FC-20DB104DA0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7725" y="1781235"/>
            <a:ext cx="1068440" cy="11687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27024E-7E95-4D48-2983-B3DD2E9A45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9973" y="4158041"/>
            <a:ext cx="1034739" cy="11318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794CC5-6582-33AF-5BE9-64F5746F98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7879" y="4158041"/>
            <a:ext cx="1050405" cy="11490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AE1000-BAAE-5049-351D-518C2B8E6C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401" y="4149472"/>
            <a:ext cx="1050405" cy="1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une promenade et le panda.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5C414-0AE6-0FFC-3130-CDA5666D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5A2B48-0997-99C2-5C24-EFC09B0B36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20319" y="1781184"/>
            <a:ext cx="1030466" cy="11272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BB9EE2-5860-BE2C-950F-B057A88A77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7692" y="4158041"/>
            <a:ext cx="1030465" cy="112722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FD1234-ACD0-DF0E-A0EB-9B7D74E33B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7725" y="1781235"/>
            <a:ext cx="1068440" cy="11687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C5DAA6-9EF8-A1D5-2501-7C286AA3AD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9973" y="4158041"/>
            <a:ext cx="1034739" cy="11318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4A68C4-E73A-02BB-A759-6D6E2A9B66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7879" y="4158041"/>
            <a:ext cx="1050405" cy="11490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FCF8CD-1395-8BD0-37C7-432636A7C3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48" y="1781235"/>
            <a:ext cx="1050405" cy="114903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17119" y="1873547"/>
            <a:ext cx="7509761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Le week-end de Sami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week-end dernier, Sami est resté chez lui. Samedi matin, il a pris son petit-déjeuner avec sa famille. Il a mangé du pain avec du miel et a bu du lait chaud.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Ensuite, il est allé dans le jardin pour arroser les plantes et ramasser quelques fleurs pour sa grand-mère. Elle était très contente de son cadeau.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2799A5-E87A-027F-C9E3-ABB964A3C714}"/>
              </a:ext>
            </a:extLst>
          </p:cNvPr>
          <p:cNvSpPr txBox="1"/>
          <p:nvPr/>
        </p:nvSpPr>
        <p:spPr>
          <a:xfrm>
            <a:off x="817119" y="1873547"/>
            <a:ext cx="7509761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Le week-end de Sami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week-end dernier, Sami est resté chez lui. Samedi matin, il a pris son petit-déjeuner avec sa famille. Il a mangé du pain avec du miel et a bu du lait chaud.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Ensuite, il est allé dans le jardin pour arroser les plantes et ramasser quelques fleurs pour sa grand-mère. Elle était très contente de son cadeau.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481479" y="151054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Qu’a mangé Sami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3702C3-AE6E-8F26-83F8-AE4C6745B6A9}"/>
              </a:ext>
            </a:extLst>
          </p:cNvPr>
          <p:cNvSpPr txBox="1"/>
          <p:nvPr/>
        </p:nvSpPr>
        <p:spPr>
          <a:xfrm>
            <a:off x="817119" y="2030596"/>
            <a:ext cx="7509761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Le week-end de Sami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week-end dernier, Sami est resté chez lui. Samedi matin, il a pris son petit-déjeuner avec sa famille. Il a mangé du pain avec du miel et a bu du lait chaud.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Ensuite, il est allé dans le jardin pour arroser les plantes et ramasser quelques fleurs pour sa grand-mère. Elle était très contente de son cadeau.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Il a mangé du pain avec du miel et a bu du lait chaud.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644E1D9-41FC-1BC5-2906-5A5783650F9B}"/>
              </a:ext>
            </a:extLst>
          </p:cNvPr>
          <p:cNvSpPr txBox="1"/>
          <p:nvPr/>
        </p:nvSpPr>
        <p:spPr>
          <a:xfrm>
            <a:off x="1481479" y="151054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Qu’a mangé Sami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2B44ED-A621-D840-C083-D055DBB9A3C5}"/>
              </a:ext>
            </a:extLst>
          </p:cNvPr>
          <p:cNvSpPr txBox="1"/>
          <p:nvPr/>
        </p:nvSpPr>
        <p:spPr>
          <a:xfrm>
            <a:off x="817119" y="2030596"/>
            <a:ext cx="7509761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Le week-end de Sami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week-end dernier, Sami est resté chez lui. Samedi matin, il a pris son petit-déjeuner avec sa famille.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Il a mangé du pain avec du miel et a bu du lait chaud.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Ensuite, il est allé dans le jardin pour arroser les plantes et ramasser quelques fleurs pour sa grand-mère. Elle était très contente de son cadeau. 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2C5-F3B7-C4A6-1ECA-7D97C47A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A46909F-4A2D-691C-B84D-5C25C9933D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BBA1505D-5288-B0B7-9C34-00C9E35C56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52BAC717-38E6-23DF-7675-61DC493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6150A5-68C2-696E-58E8-58A49D8F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955F61-0D73-5465-1A72-88A05FB8C739}"/>
              </a:ext>
            </a:extLst>
          </p:cNvPr>
          <p:cNvSpPr txBox="1"/>
          <p:nvPr/>
        </p:nvSpPr>
        <p:spPr>
          <a:xfrm>
            <a:off x="1005882" y="2044330"/>
            <a:ext cx="725093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Après, Sami est sorti jouer au ballon avec ses amis du quartier. Ils ont fait un match amusant et son équipe a gagné.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fin du week-end, Sami a regardé un dessin animé à la télévision et il était très heureux.</a:t>
            </a:r>
          </a:p>
        </p:txBody>
      </p:sp>
    </p:spTree>
    <p:extLst>
      <p:ext uri="{BB962C8B-B14F-4D97-AF65-F5344CB8AC3E}">
        <p14:creationId xmlns:p14="http://schemas.microsoft.com/office/powerpoint/2010/main" val="38241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4664-3550-F6CB-6499-07EFDD0FB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BFDE7CF-D07E-B4FA-9564-F9D2552C04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8F80E1F-F985-A27E-1D1E-DFFD6CA1B8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2F3C9D3-C23D-E21E-B281-6C517913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C59079-D52D-B7A9-95B3-288BEA51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0570F1-8D94-9855-2EA6-820B3F8E3E91}"/>
              </a:ext>
            </a:extLst>
          </p:cNvPr>
          <p:cNvSpPr txBox="1"/>
          <p:nvPr/>
        </p:nvSpPr>
        <p:spPr>
          <a:xfrm>
            <a:off x="1005882" y="2044330"/>
            <a:ext cx="725093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Après, Sami est sorti jouer au ballon avec ses amis du quartier. Ils ont fait un match amusant et son équipe a gagné.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fin du week-end, Sami a regardé un dessin animé à la télévision et il était très heureux.</a:t>
            </a:r>
          </a:p>
        </p:txBody>
      </p:sp>
    </p:spTree>
    <p:extLst>
      <p:ext uri="{BB962C8B-B14F-4D97-AF65-F5344CB8AC3E}">
        <p14:creationId xmlns:p14="http://schemas.microsoft.com/office/powerpoint/2010/main" val="3491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ADE1E-2801-D476-804C-D620671B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6D304E-B867-3088-B2C1-E08E92CE8C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FE9CF5F3-A402-A10C-0C36-08451EF0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7977364-1032-82B4-7746-0804AFA7AB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B5FBAF-7D01-400B-FA81-6A955CD41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895B15B-1906-2CB4-A3C1-FD05E6E9E65F}"/>
              </a:ext>
            </a:extLst>
          </p:cNvPr>
          <p:cNvSpPr txBox="1"/>
          <p:nvPr/>
        </p:nvSpPr>
        <p:spPr>
          <a:xfrm>
            <a:off x="1453222" y="1624017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Qu’a fait Sami à la fin du weekend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0E796E-0D73-DE2F-BB92-4C4D4AEFDC32}"/>
              </a:ext>
            </a:extLst>
          </p:cNvPr>
          <p:cNvSpPr txBox="1"/>
          <p:nvPr/>
        </p:nvSpPr>
        <p:spPr>
          <a:xfrm>
            <a:off x="1005882" y="2296257"/>
            <a:ext cx="725093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Après, Sami est sorti jouer au ballon avec ses amis du quartier. Ils ont fait un match amusant et son équipe a gagné.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fin du week-end, Sami a regardé un dessin animé à la télévision et il était très heureux.</a:t>
            </a:r>
          </a:p>
        </p:txBody>
      </p:sp>
    </p:spTree>
    <p:extLst>
      <p:ext uri="{BB962C8B-B14F-4D97-AF65-F5344CB8AC3E}">
        <p14:creationId xmlns:p14="http://schemas.microsoft.com/office/powerpoint/2010/main" val="29813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AB8D-0D6C-0AA9-E723-137328E2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8A58E89-493B-A9A4-0124-48F9DF66A8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58DBE4-FD77-01F8-1106-4506BB1BB17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1D2EBB12-CE79-FDD9-FF1F-43C4EF4F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Sami a regardé un dessin animé à la télévision.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851EE70-EFCA-7EEC-D5D8-E6DAF77247B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3447BEE-A761-1CEB-AB88-EAFF34B33C6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32B9FFBD-00A4-BFAE-9AD9-EA7724B0A1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2615E7-E74C-548F-0996-9ECEE91A11F6}"/>
              </a:ext>
            </a:extLst>
          </p:cNvPr>
          <p:cNvSpPr txBox="1"/>
          <p:nvPr/>
        </p:nvSpPr>
        <p:spPr>
          <a:xfrm>
            <a:off x="946535" y="2529522"/>
            <a:ext cx="725093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Après, Sami est sorti jouer au ballon avec ses amis du quartier. Ils ont fait un match amusant et son équipe a gagné.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fin du week-end,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Sami a regardé un dessin animé à la télévision 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et il était très heureux.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76F786-8191-6155-7CA4-A7933636B56D}"/>
              </a:ext>
            </a:extLst>
          </p:cNvPr>
          <p:cNvSpPr txBox="1"/>
          <p:nvPr/>
        </p:nvSpPr>
        <p:spPr>
          <a:xfrm>
            <a:off x="1453222" y="1624017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Qu’a fait Sami à la fin du weekend ? </a:t>
            </a:r>
          </a:p>
        </p:txBody>
      </p:sp>
    </p:spTree>
    <p:extLst>
      <p:ext uri="{BB962C8B-B14F-4D97-AF65-F5344CB8AC3E}">
        <p14:creationId xmlns:p14="http://schemas.microsoft.com/office/powerpoint/2010/main" val="64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95085" y="2302524"/>
            <a:ext cx="3953830" cy="2911655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382178" y="3150800"/>
            <a:ext cx="207180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499336" y="3174963"/>
            <a:ext cx="182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au ballon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6436386" y="3120046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4003075" y="3150800"/>
            <a:ext cx="231543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06F1D7-85B9-EB4C-A3D0-BBF866F96296}"/>
              </a:ext>
            </a:extLst>
          </p:cNvPr>
          <p:cNvSpPr txBox="1"/>
          <p:nvPr/>
        </p:nvSpPr>
        <p:spPr>
          <a:xfrm>
            <a:off x="4135723" y="3150800"/>
            <a:ext cx="2050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avec son ami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12DDE5-DD3A-2B69-0C1D-CA845EC382B3}"/>
              </a:ext>
            </a:extLst>
          </p:cNvPr>
          <p:cNvSpPr txBox="1"/>
          <p:nvPr/>
        </p:nvSpPr>
        <p:spPr>
          <a:xfrm>
            <a:off x="6544388" y="3150800"/>
            <a:ext cx="1398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60">
              <a:defRPr/>
            </a:pPr>
            <a:r>
              <a:rPr lang="fr-FR" sz="2800" b="1" kern="0">
                <a:solidFill>
                  <a:srgbClr val="424D7B"/>
                </a:solidFill>
                <a:latin typeface="Dosis SemiBold" pitchFamily="2" charset="0"/>
              </a:rPr>
              <a:t>a joué</a:t>
            </a:r>
            <a:endParaRPr lang="fr-FR" sz="2800" b="1" kern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27ACB8C-4D98-6048-6F99-1A8D7A60A9EE}"/>
              </a:ext>
            </a:extLst>
          </p:cNvPr>
          <p:cNvSpPr/>
          <p:nvPr/>
        </p:nvSpPr>
        <p:spPr>
          <a:xfrm>
            <a:off x="2614972" y="3130573"/>
            <a:ext cx="12267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F1BF94-0B32-317B-1E5D-256DDDFE2D64}"/>
              </a:ext>
            </a:extLst>
          </p:cNvPr>
          <p:cNvSpPr txBox="1"/>
          <p:nvPr/>
        </p:nvSpPr>
        <p:spPr>
          <a:xfrm>
            <a:off x="2863154" y="3150800"/>
            <a:ext cx="891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Sami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B1FDB186-9218-E7F6-7AF1-05D428EC4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5DAF93-811C-F4F6-1B74-869BDE1912F5}"/>
              </a:ext>
            </a:extLst>
          </p:cNvPr>
          <p:cNvSpPr txBox="1"/>
          <p:nvPr/>
        </p:nvSpPr>
        <p:spPr>
          <a:xfrm>
            <a:off x="1502230" y="3451032"/>
            <a:ext cx="62300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joué au ballon avec son ami.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BC8-3932-12A6-95EC-9D22F544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48CC9FB-3491-CCE7-A498-7E3A88AE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753B27-1299-14F8-CE68-88DC0D12DE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92A746-6792-E47D-34E0-B2FE3FA9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5D1DB7-7C02-0AF6-1C5A-78C850154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8D2D7B-D28F-EE29-7BDF-BC091EAF69C7}"/>
              </a:ext>
            </a:extLst>
          </p:cNvPr>
          <p:cNvSpPr/>
          <p:nvPr/>
        </p:nvSpPr>
        <p:spPr>
          <a:xfrm>
            <a:off x="5168489" y="3405673"/>
            <a:ext cx="171328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989466-5705-6AC2-8330-2E7D0FDC60BD}"/>
              </a:ext>
            </a:extLst>
          </p:cNvPr>
          <p:cNvSpPr/>
          <p:nvPr/>
        </p:nvSpPr>
        <p:spPr>
          <a:xfrm>
            <a:off x="7226702" y="3401110"/>
            <a:ext cx="12873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D3019E4-0093-A27C-85E0-3BF2D486DD85}"/>
              </a:ext>
            </a:extLst>
          </p:cNvPr>
          <p:cNvSpPr/>
          <p:nvPr/>
        </p:nvSpPr>
        <p:spPr>
          <a:xfrm>
            <a:off x="442829" y="3384763"/>
            <a:ext cx="1995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2DBB75-EAD8-ECD7-46C2-5AE59D2F0428}"/>
              </a:ext>
            </a:extLst>
          </p:cNvPr>
          <p:cNvSpPr txBox="1"/>
          <p:nvPr/>
        </p:nvSpPr>
        <p:spPr>
          <a:xfrm>
            <a:off x="5269831" y="3424590"/>
            <a:ext cx="161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a préparé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C838CF-F496-EEB3-27A5-3388F3E56AFB}"/>
              </a:ext>
            </a:extLst>
          </p:cNvPr>
          <p:cNvSpPr txBox="1"/>
          <p:nvPr/>
        </p:nvSpPr>
        <p:spPr>
          <a:xfrm>
            <a:off x="425827" y="3370778"/>
            <a:ext cx="2023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des crêpes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DA747-5451-A0D9-CFC7-48B2C700B7B2}"/>
              </a:ext>
            </a:extLst>
          </p:cNvPr>
          <p:cNvSpPr txBox="1"/>
          <p:nvPr/>
        </p:nvSpPr>
        <p:spPr>
          <a:xfrm>
            <a:off x="7191940" y="3429000"/>
            <a:ext cx="1297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Nada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844A312-CF94-8023-1D29-4C7DFCF9BD05}"/>
              </a:ext>
            </a:extLst>
          </p:cNvPr>
          <p:cNvSpPr/>
          <p:nvPr/>
        </p:nvSpPr>
        <p:spPr>
          <a:xfrm>
            <a:off x="2719976" y="3380200"/>
            <a:ext cx="194226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D41DEA-1435-F5C7-6D0B-8FC1FF0E6221}"/>
              </a:ext>
            </a:extLst>
          </p:cNvPr>
          <p:cNvSpPr txBox="1"/>
          <p:nvPr/>
        </p:nvSpPr>
        <p:spPr>
          <a:xfrm>
            <a:off x="2719976" y="3403628"/>
            <a:ext cx="1863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au chocolat</a:t>
            </a:r>
          </a:p>
        </p:txBody>
      </p:sp>
    </p:spTree>
    <p:extLst>
      <p:ext uri="{BB962C8B-B14F-4D97-AF65-F5344CB8AC3E}">
        <p14:creationId xmlns:p14="http://schemas.microsoft.com/office/powerpoint/2010/main" val="9410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FEE3-51A0-34E5-E669-BB2F09CD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882328-030B-6CC3-E36C-27EF2C58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76C726-8B9E-57ED-A869-B03DD87B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935214-9969-9462-9E8E-07781067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7281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954B-1E59-958F-8537-02C3B721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547CC2D0-5A98-AD7E-039E-EE24ED477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8893943-DCB7-C217-5DEE-BB727C16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565E07-9C2B-E69F-65B1-2B900AC5C5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573C91-36CD-49D5-D7C7-A2B5D295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BEA35D-58B9-B798-DA51-15B19FD49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E8DAA6F-8312-4D5B-1765-FB8A1520444C}"/>
              </a:ext>
            </a:extLst>
          </p:cNvPr>
          <p:cNvSpPr txBox="1"/>
          <p:nvPr/>
        </p:nvSpPr>
        <p:spPr>
          <a:xfrm>
            <a:off x="2074959" y="3509431"/>
            <a:ext cx="6291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Nada a préparé des crêpes au chocolat. 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571902" y="2898085"/>
            <a:ext cx="672680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weekend dernier                 ami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E3D00744-4CC8-D8F3-1785-6C09AFE64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983654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315" y="77779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Le weekend dernier, Amine était chez son ami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2D6D4D3-97B3-8B14-DBB5-8392D637329C}"/>
              </a:ext>
            </a:extLst>
          </p:cNvPr>
          <p:cNvSpPr txBox="1"/>
          <p:nvPr/>
        </p:nvSpPr>
        <p:spPr>
          <a:xfrm>
            <a:off x="2150357" y="3556900"/>
            <a:ext cx="74971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weekend dernier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,</a:t>
            </a:r>
            <a:r>
              <a:rPr kumimoji="0" lang="fr-FR" sz="24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Amine était chez son ami </a:t>
            </a:r>
            <a:r>
              <a:rPr kumimoji="0" lang="fr-FR" sz="2400" b="0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</a:t>
            </a:r>
            <a:r>
              <a:rPr kumimoji="0" lang="fr-FR" sz="24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ABD63-A92E-42A7-1022-357851DC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843927A-9802-DBE8-5638-68EFA2ACECF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62F0DD-357B-F05E-7CB5-84AD0C71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328213-B74D-6F6E-9D29-D9FC2D213B1A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290947-D255-8688-F504-EC327BFB6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A6668F-8586-FC1A-1CFC-719997293A4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750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727D-EFF9-9010-6212-F93328D14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C668A-4800-7DF7-A09C-BFFE5EB0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ton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B5680A-6DD0-DA26-2709-0A4C21271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784747" y="22367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2F658E-CFA4-B552-EEDF-AFD14B21516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4CEF4A-1614-DB01-D608-D0C1766EBB99}"/>
              </a:ext>
            </a:extLst>
          </p:cNvPr>
          <p:cNvSpPr txBox="1"/>
          <p:nvPr/>
        </p:nvSpPr>
        <p:spPr>
          <a:xfrm>
            <a:off x="1897630" y="4539111"/>
            <a:ext cx="6136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ton école ?</a:t>
            </a:r>
          </a:p>
        </p:txBody>
      </p:sp>
    </p:spTree>
    <p:extLst>
      <p:ext uri="{BB962C8B-B14F-4D97-AF65-F5344CB8AC3E}">
        <p14:creationId xmlns:p14="http://schemas.microsoft.com/office/powerpoint/2010/main" val="27369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A5A14-60C5-B72D-8DCD-81EAAF895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8F446-24EC-D05D-99F9-46411018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873742-63B7-6170-60E3-5E85BF682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94282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2781E19-5682-F4FE-B934-8D1AC175AB3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7AE13A-9BDB-4F9C-C417-38D75E35B16A}"/>
              </a:ext>
            </a:extLst>
          </p:cNvPr>
          <p:cNvSpPr txBox="1"/>
          <p:nvPr/>
        </p:nvSpPr>
        <p:spPr>
          <a:xfrm>
            <a:off x="1282120" y="4109884"/>
            <a:ext cx="6337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</p:txBody>
      </p:sp>
    </p:spTree>
    <p:extLst>
      <p:ext uri="{BB962C8B-B14F-4D97-AF65-F5344CB8AC3E}">
        <p14:creationId xmlns:p14="http://schemas.microsoft.com/office/powerpoint/2010/main" val="12462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562B-F40E-BCD3-61D5-EE0DABF5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874B-2D7C-BD9C-26C3-7D0280ED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à l’école hier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627F06-9BD2-D89F-23FE-4E286562D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730676" y="2151148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1FE135B-FCF1-A81D-0BE6-BF12E7589A1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BC675F-7C4C-E19F-F2D8-358817501931}"/>
              </a:ext>
            </a:extLst>
          </p:cNvPr>
          <p:cNvSpPr txBox="1"/>
          <p:nvPr/>
        </p:nvSpPr>
        <p:spPr>
          <a:xfrm>
            <a:off x="1928862" y="4367925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Qu’est-ce que tu as fait à l’école hier ? </a:t>
            </a:r>
          </a:p>
        </p:txBody>
      </p:sp>
    </p:spTree>
    <p:extLst>
      <p:ext uri="{BB962C8B-B14F-4D97-AF65-F5344CB8AC3E}">
        <p14:creationId xmlns:p14="http://schemas.microsoft.com/office/powerpoint/2010/main" val="41987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CDA46-2202-C1E5-26C5-4BF34171C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7A01F-D3CF-861E-4AD1-FC22FA115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étais où le weekend dernier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8B2FE2-9F9D-D43C-EAFC-826278102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231407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19B047-7B65-F5E8-231F-9D01C780F14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1AEE5A-36DD-00DC-BF56-A494BA8C2931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Tu étais où le weekend dernier ?</a:t>
            </a:r>
          </a:p>
        </p:txBody>
      </p:sp>
    </p:spTree>
    <p:extLst>
      <p:ext uri="{BB962C8B-B14F-4D97-AF65-F5344CB8AC3E}">
        <p14:creationId xmlns:p14="http://schemas.microsoft.com/office/powerpoint/2010/main" val="253633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F3082-B80F-A96D-B837-464DF447B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EB9A17-2562-ACC5-EAFC-E8749927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avec __________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5B73CD-84F5-0CF0-8B1A-FCC1C0655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231407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F23BD36-1090-C02F-63E6-F8956F880F2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0E9428-21F4-7E30-3E15-8CA1B4260616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Qu’est-ce que tu as fait avec __________ ?</a:t>
            </a:r>
          </a:p>
        </p:txBody>
      </p:sp>
    </p:spTree>
    <p:extLst>
      <p:ext uri="{BB962C8B-B14F-4D97-AF65-F5344CB8AC3E}">
        <p14:creationId xmlns:p14="http://schemas.microsoft.com/office/powerpoint/2010/main" val="377145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robot qui pose des questions.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1DF4-6A85-EC2F-A525-5B6CEF78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A958E13-CAE0-4F7B-872F-51857616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9051"/>
            <a:ext cx="71767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 épisode de l’histoire « Le robot qui pose des questions ». Qui veut nous rappeler ce qu’on a vu ?  En français ou dans votre langue.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F29684-68FE-3A01-93E4-40DFE6E77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E2B266-7299-B1F5-7646-3AE0F74C3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591" y="1933882"/>
            <a:ext cx="3336817" cy="35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B485-7C8D-FEBF-561B-929CBBBD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17DAB81-C9E1-66FD-AA70-A73FB1F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 épisode une nouvelle fois. Après, on verra le deuxième épisode de cette histoire.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0EBBE4-ACEE-A659-B848-A71DC0017B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ECC98-4865-483F-575A-7BED21A2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5926D7-4C55-D48C-FDA5-5527CEED68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66B79DB-5B3B-4300-984E-A12ED2FA1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66" y="2155735"/>
            <a:ext cx="6068272" cy="31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18 at 23.14.55">
            <a:hlinkClick r:id="" action="ppaction://media"/>
            <a:extLst>
              <a:ext uri="{FF2B5EF4-FFF2-40B4-BE49-F238E27FC236}">
                <a16:creationId xmlns:a16="http://schemas.microsoft.com/office/drawing/2014/main" id="{6C9A110B-512D-3F42-7B84-7A00A1171B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5596" y="2042819"/>
            <a:ext cx="6372808" cy="35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2B44-AE22-C316-816F-C255543F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442430-2B4B-43B9-AAD3-B31A181DD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0" y="756000"/>
            <a:ext cx="716689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deuxième épisode de cette histoire. Est-ce que vous êtes prêts ? Écoutez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873976-5594-A360-9F0C-36068CF8B2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F3CD33-786D-BB27-251E-B1177DCE9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86BBEE-82EF-004C-3DBA-6AB670BE5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0B1D357-B26B-DC09-E20D-FC21C01C9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913" y="2249366"/>
            <a:ext cx="5426970" cy="275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CAC6-9A63-CC93-60B5-3F319AA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C4F013-58AC-73F6-4FED-73A3C20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8D1EFBB-1A4C-50BA-34E9-0648F5230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AC2D2-29CE-8632-2ADD-B320B330A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INALE - 4AP - Le robot qui pose des questions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36C76EC6-5891-ECDE-13B5-C4E31FD48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5901" y="1870331"/>
            <a:ext cx="7392197" cy="415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4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54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CAC6-9A63-CC93-60B5-3F319AA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C4F013-58AC-73F6-4FED-73A3C20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8D1EFBB-1A4C-50BA-34E9-0648F5230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AC2D2-29CE-8632-2ADD-B320B330A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INALE - 4AP - Le robot qui pose des questions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36C76EC6-5891-ECDE-13B5-C4E31FD48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5901" y="1870331"/>
            <a:ext cx="7392197" cy="415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0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54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7A15-5F6B-12F6-1793-C10CE06F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75E9C5B-DBF5-AE50-00B0-CE33DD6A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Alia et Hamza pendant la récréation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3D71BF-732E-2FDC-BE29-A29B5BE8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A79970-17AD-DA64-76E7-36C286F84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919" y="2313893"/>
            <a:ext cx="2956267" cy="30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B945-41A0-DB3B-6B95-30C12AA1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81E6DE-C5E7-7FB0-9B5A-91F783D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parlent encore du robot.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F9E25CE-FD6E-8310-C5F9-85CA0905DD35}"/>
              </a:ext>
            </a:extLst>
          </p:cNvPr>
          <p:cNvSpPr txBox="1">
            <a:spLocks/>
          </p:cNvSpPr>
          <p:nvPr/>
        </p:nvSpPr>
        <p:spPr>
          <a:xfrm>
            <a:off x="1320586" y="1624017"/>
            <a:ext cx="707977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parlent encore du robot.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D14759-840E-1AAC-1228-09CA238A9A4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53B326-81F2-D32E-DC7B-F0DB048B1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36C614-2EBF-E40A-52A4-8D87E7170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C7BC5ED-346A-7360-0D7A-1E3F44080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274" y="2581013"/>
            <a:ext cx="2956267" cy="30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montre Timéo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B132DE-ED87-FBAD-5AD5-85E7B9A3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056" y="2266849"/>
            <a:ext cx="2171888" cy="23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montre une carte du quartier.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739513" y="1681768"/>
            <a:ext cx="80078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montre une carte du quartier.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0B211D-C875-BD2E-8568-47E8D3429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056" y="2810890"/>
            <a:ext cx="2171888" cy="23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enfants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EEB8B1-CEAD-A6C8-360E-1DFBC9355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107" y="2297332"/>
            <a:ext cx="2133785" cy="22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se promènent près du stade avec leur ami Karim.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779228" y="1613185"/>
            <a:ext cx="793894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se promènent près du stade avec leur ami Karim.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1143264-EA45-38C1-159B-4B9F64612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107" y="2742307"/>
            <a:ext cx="2133785" cy="22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F456-CE2A-A807-B74F-7A189DA0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F35E00E-F27B-B95F-A173-F24CA6E5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Hamza à Alia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532831-4E61-2396-C344-EA7D6B67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543617-B8C3-F602-9153-43FE32B1B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004" y="2285901"/>
            <a:ext cx="220999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lui demande : « tu étais où le weekend dernier ? 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1416998" y="1451039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lui demande : « tu étais où le weekend dernier ? 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2DD5298-6F99-0F12-0AB3-EF10F603B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004" y="2663200"/>
            <a:ext cx="220999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308F-8F6C-99D0-8BF5-10593AA2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695E463-0A71-F310-16E0-33EA1A6D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Alia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189A-D3E4-95D5-C733-B998B1213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DDBD0A-50D9-BA4C-B7FE-9A1AD6E4C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004" y="2663200"/>
            <a:ext cx="220999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4EF15-C1BD-4056-F79D-D22DBF94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5A799D1-7B2F-5DB9-55A6-8BF9A661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Alia répond : «  dans ce quartier. 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1C953C-18C2-587B-243A-250EC7B0C97F}"/>
              </a:ext>
            </a:extLst>
          </p:cNvPr>
          <p:cNvSpPr txBox="1">
            <a:spLocks/>
          </p:cNvSpPr>
          <p:nvPr/>
        </p:nvSpPr>
        <p:spPr>
          <a:xfrm>
            <a:off x="1692000" y="1561452"/>
            <a:ext cx="66497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Alia répond : «  dans ce quartier. 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2D6F1E-572A-33DF-0A29-66AA8107E9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B68A5BF-CAB1-5B6B-0BE9-E92D9AD2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87196D-0156-1C24-DD11-DD064804E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A72804A-A180-34B0-646D-5111F055B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004" y="2690574"/>
            <a:ext cx="220999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4AC8-04C9-6975-4219-D59C36A3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D44A036-D79C-7A8D-4493-179ACDC3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saute autour du stade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8162-6B09-AFFD-C0A4-43A3B1FA5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6EA9D5-3034-0634-F25B-F48531DC8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004" y="2663200"/>
            <a:ext cx="220999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730B-F019-EDD0-9194-6B41CE70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AF822FD-C41D-EFF9-5618-A414ABF9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de la lumière qui saute d’un coin à l’autre.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AD5FE1C-3BC8-E0F4-31FA-B69E688AE5B4}"/>
              </a:ext>
            </a:extLst>
          </p:cNvPr>
          <p:cNvSpPr txBox="1">
            <a:spLocks/>
          </p:cNvSpPr>
          <p:nvPr/>
        </p:nvSpPr>
        <p:spPr>
          <a:xfrm>
            <a:off x="1591641" y="1513986"/>
            <a:ext cx="6840000" cy="1068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de la lumière qui saute d’un coin à l’autre.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805030-07A6-9853-6F6A-E4CDC0D37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218608D-0EB9-B6CB-ECF4-2E4375A8A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01A8E1-52B3-64AB-7768-05F667B82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5AAC63F-D94D-ED75-EC3E-D7AF9CB62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008" y="2691192"/>
            <a:ext cx="2289984" cy="236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A3EBF-1581-92DC-5F20-DA5B7D1F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6C33FE8-CD8D-63FC-F96E-55D207E9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les enfants savent ce qu’ils doivent trouver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489803-3204-DCBE-423D-CFD2E9E1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57A0B3-5FA9-A3E3-076A-C0DB43163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245" y="2285901"/>
            <a:ext cx="2179509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80EA-0F98-3539-415F-40D64E38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13C9E8D-13A4-6FF4-4890-25A5F9EC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56868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Non, ils ne savent pas ce qu’ils doivent trouver.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F1D5686-2270-1947-D3C7-0C524D78F683}"/>
              </a:ext>
            </a:extLst>
          </p:cNvPr>
          <p:cNvSpPr txBox="1">
            <a:spLocks/>
          </p:cNvSpPr>
          <p:nvPr/>
        </p:nvSpPr>
        <p:spPr>
          <a:xfrm>
            <a:off x="1510715" y="1624017"/>
            <a:ext cx="675069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fr-FR" sz="2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Non, ils ne savent pas ce qu’ils doivent trouver.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CBF831-01C4-9263-7CCC-4D8574D575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BA67CF2-22B6-200B-A940-90CF259D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1ADC5-74E4-E16C-0207-624C87BDD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88A3284-9453-B075-AA38-A856FB691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245" y="2947785"/>
            <a:ext cx="2179509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5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42624-2939-0864-4234-B4BAF3C5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AABBCC-2196-EDAD-9994-ECDC4EC0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Timéo aux enfants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C90AAF-4D81-2147-0758-C1C76A062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E4121A-F00D-F9B5-CEB2-BFEFFCC83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98" y="2004813"/>
            <a:ext cx="2715004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2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D0AFE-ABC9-345E-3D39-6FDE6EDA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D95F2CD-70FD-1828-FE6D-9CDA3ABB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dit aux enfants : « Continuez. Vous êtes proches de la réponse.»    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B717A27-D687-0D73-8238-AC5C9C769C64}"/>
              </a:ext>
            </a:extLst>
          </p:cNvPr>
          <p:cNvSpPr txBox="1">
            <a:spLocks/>
          </p:cNvSpPr>
          <p:nvPr/>
        </p:nvSpPr>
        <p:spPr>
          <a:xfrm>
            <a:off x="834901" y="1869542"/>
            <a:ext cx="782845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 Il dit aux enfants : «  Continuez. Vous êtes proches de la réponse.»    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8656AB-07CE-03CB-D321-852881ABE52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DEAD68D-2775-0C4A-9CC4-8C2BD930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0F631-5B38-358B-9C5C-664770141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EC80F39-1474-BEAB-EBC9-E0D87BB55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98" y="2881890"/>
            <a:ext cx="2715004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8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BB62-9EC5-8054-A3B7-199139D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D096BC9-BA54-BE45-7445-5A082EBC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sentent les enfants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73F60-EC11-C519-CEFD-96A479D95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1F9266-5FFD-BBB1-E829-4320B9782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83" y="2378037"/>
            <a:ext cx="2715004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6C8F-FA16-F13A-C267-D8C9B8BA8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80655B-D1B2-59F3-ED91-AEAFEEDE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sentent que leur mission ne fait que commencer.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D8868C-EAEF-5DEA-4D47-7A96263EDC13}"/>
              </a:ext>
            </a:extLst>
          </p:cNvPr>
          <p:cNvSpPr txBox="1">
            <a:spLocks/>
          </p:cNvSpPr>
          <p:nvPr/>
        </p:nvSpPr>
        <p:spPr>
          <a:xfrm>
            <a:off x="571902" y="1681768"/>
            <a:ext cx="81462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sentent que leur mission ne fait que commencer.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232701-B145-A7DB-F869-09E5076B3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180F389-A536-8D33-0140-A3D774C66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0FE855-DB00-94C3-D18C-6E347C44A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2950E73-CAEB-6C77-1010-32F9ECE56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98" y="2881890"/>
            <a:ext cx="2715004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8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épisode est terminé. À la semaine prochaine avec un nouvel épisode.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868D5E5-442F-B08A-F948-D67140735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015" y="2201292"/>
            <a:ext cx="6117970" cy="316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 écrivez trois phrases que vous avez entendues dans le deuxième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robot qui pose des questions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344"/>
          <a:stretch>
            <a:fillRect/>
          </a:stretch>
        </p:blipFill>
        <p:spPr>
          <a:xfrm>
            <a:off x="3255360" y="1793106"/>
            <a:ext cx="2633280" cy="32717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séance d’aujourd’hui est terminée. </a:t>
            </a:r>
            <a:r>
              <a:rPr lang="fr-FR"/>
              <a:t>À bientôt</a:t>
            </a:r>
            <a:r>
              <a:rPr lang="fr-FR" dirty="0"/>
              <a:t>.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pic>
        <p:nvPicPr>
          <p:cNvPr id="2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2234FE-D9FA-4113-3F68-1BBF91EF0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9144</TotalTime>
  <Words>1934</Words>
  <Application>Microsoft Office PowerPoint</Application>
  <PresentationFormat>Affichage à l'écran (4:3)</PresentationFormat>
  <Paragraphs>229</Paragraphs>
  <Slides>76</Slides>
  <Notes>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76</vt:i4>
      </vt:variant>
    </vt:vector>
  </HeadingPairs>
  <TitlesOfParts>
    <vt:vector size="98" baseType="lpstr">
      <vt:lpstr>Calibri</vt:lpstr>
      <vt:lpstr>Aptos Display</vt:lpstr>
      <vt:lpstr>Dosis ExtraBold</vt:lpstr>
      <vt:lpstr>Mistral</vt:lpstr>
      <vt:lpstr>Aptos</vt:lpstr>
      <vt:lpstr>Dosis Medium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la leçon de la semaine passée. Soyez attentifs.</vt:lpstr>
      <vt:lpstr>Répétons ensemble : La course – L’exercice – Une expérience  – les matières – La poésie  - L’amazigh. </vt:lpstr>
      <vt:lpstr>Présentation PowerPoint</vt:lpstr>
      <vt:lpstr>Maintenant, nous allons jouer au jeu des mots invisibles. </vt:lpstr>
      <vt:lpstr>Répétons ensemble. </vt:lpstr>
      <vt:lpstr>Observez bien les images. Je vais masquer deux images. Qui veut expliquer la consigne en arabe ? </vt:lpstr>
      <vt:lpstr>Quelles sont les images qui manquent ?</vt:lpstr>
      <vt:lpstr>Les deux images qui manquent sont : Le stade et gagner.</vt:lpstr>
      <vt:lpstr>Maintenant, nous allons jouer au jeu des mots qui bougent. </vt:lpstr>
      <vt:lpstr>Répétons ensemble : Une promenade – Un bouquet de fleurs – Les cartes – Le panda – Aider – Des crêpes. </vt:lpstr>
      <vt:lpstr>Observez bien. Je vais faire bouger 2 mots. </vt:lpstr>
      <vt:lpstr> Quels sont les 2 mots qui ont bougé ? </vt:lpstr>
      <vt:lpstr>Les deux mots qui ont bougé sont : une promenade et le panda.</vt:lpstr>
      <vt:lpstr>Maintenant nous allons faire de la lecture. Qui veut lire ce paragraphe ? </vt:lpstr>
      <vt:lpstr>Qui veut expliquer ce paragraphe dans sa langue ? </vt:lpstr>
      <vt:lpstr>Qui veut lire la question et y répondre ? </vt:lpstr>
      <vt:lpstr>La réponse est : Il a mangé du pain avec du miel et a bu du lait chaud.</vt:lpstr>
      <vt:lpstr>Qui veut lire ce paragraphe ? </vt:lpstr>
      <vt:lpstr>Qui veut expliquer ce paragraphe dans sa langue ? </vt:lpstr>
      <vt:lpstr>Qui veut lire la question et y répondre ? </vt:lpstr>
      <vt:lpstr>La réponse est : Sami a regardé un dessin animé à la télévision. 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Le weekend dernier, Amine était chez son ami Majd. Je n’oublie pas la majuscule au début de la phrase et le point à la fin.  </vt:lpstr>
      <vt:lpstr>Maintenant, c’est l’activité des questions en rafale. Je vais désigner des élèves au hasard pour répondre. Tenez-vous prêts. </vt:lpstr>
      <vt:lpstr>Comment tu t’appelles ?</vt:lpstr>
      <vt:lpstr>Tu as quel âge ?</vt:lpstr>
      <vt:lpstr>Tu es dans quelle école ?</vt:lpstr>
      <vt:lpstr>Tu es en quelle classe  ?</vt:lpstr>
      <vt:lpstr>Comment est ton école ?</vt:lpstr>
      <vt:lpstr>Qu’est-ce que tu aimes faire après l’école ?</vt:lpstr>
      <vt:lpstr>Qu’est-ce que tu as fait à l’école hier ? </vt:lpstr>
      <vt:lpstr>Tu étais où le weekend dernier ?</vt:lpstr>
      <vt:lpstr>Qu’est-ce que tu as fait avec __________ ?</vt:lpstr>
      <vt:lpstr>Plan de la séance 6</vt:lpstr>
      <vt:lpstr>Nous avons déjà vu le premier  épisode de l’histoire « Le robot qui pose des questions ». Qui veut nous rappeler ce qu’on a vu ?  En français ou dans votre langue. :  </vt:lpstr>
      <vt:lpstr>On va  regarder le premier  épisode une nouvelle fois. Après, on verra le deuxième épisode de cette histoire. Soyez attentifs.</vt:lpstr>
      <vt:lpstr>Lecture de la vidéo.</vt:lpstr>
      <vt:lpstr>Nous allons découvrir le deuxième épisode de cette histoire. Est-ce que vous êtes prêts ? Écoutez bien.</vt:lpstr>
      <vt:lpstr>Lecture de la vidéo.</vt:lpstr>
      <vt:lpstr>Nous allons écouter l’histoire une deuxième fois. Soyez attentifs.</vt:lpstr>
      <vt:lpstr>Lecture de la vidéo.</vt:lpstr>
      <vt:lpstr>Que font Alia et Hamza pendant la récréation ? Qui veut répondre ?  </vt:lpstr>
      <vt:lpstr>Ils parlent encore du robot.</vt:lpstr>
      <vt:lpstr>Que montre Timéo ? Qui veut répondre ?  </vt:lpstr>
      <vt:lpstr>Il montre une carte du quartier.</vt:lpstr>
      <vt:lpstr>Que font les enfants ? Qui veut répondre ?  </vt:lpstr>
      <vt:lpstr>Les enfants se promènent près du stade avec leur ami Karim.</vt:lpstr>
      <vt:lpstr>Que demande Hamza à Alia ? Qui veut répondre ?  </vt:lpstr>
      <vt:lpstr>Il lui demande : « tu étais où le weekend dernier ? »</vt:lpstr>
      <vt:lpstr>Que répond Alia ? Qui veut répondre ?  </vt:lpstr>
      <vt:lpstr>Alia répond : «  dans ce quartier. »</vt:lpstr>
      <vt:lpstr>Qu’est-ce qui saute autour du stade ? Qui veut répondre ?  </vt:lpstr>
      <vt:lpstr>Il y a de la lumière qui saute d’un coin à l’autre.</vt:lpstr>
      <vt:lpstr>Est-ce que les enfants savent ce qu’ils doivent trouver ? Qui veut répondre ?  </vt:lpstr>
      <vt:lpstr>Non, ils ne savent pas ce qu’ils doivent trouver.</vt:lpstr>
      <vt:lpstr>Que dit Timéo aux enfants ? Qui veut répondre ?  </vt:lpstr>
      <vt:lpstr>Il dit aux enfants : « Continuez. Vous êtes proches de la réponse.»    </vt:lpstr>
      <vt:lpstr>Que sentent les enfants ? Qui veut répondre ?  </vt:lpstr>
      <vt:lpstr>Les enfants sentent que leur mission ne fait que commencer.</vt:lpstr>
      <vt:lpstr>Cet épisode est terminé. À la semaine prochaine avec un nouvel épisode.</vt:lpstr>
      <vt:lpstr>À la maison,  écrivez trois phrases que vous avez entendues dans le deuxième épisode de l’histoire « Le robot qui pose des questions ».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45</cp:revision>
  <cp:lastPrinted>2025-08-13T10:11:39Z</cp:lastPrinted>
  <dcterms:created xsi:type="dcterms:W3CDTF">2025-08-01T12:31:49Z</dcterms:created>
  <dcterms:modified xsi:type="dcterms:W3CDTF">2026-03-31T11:33:48Z</dcterms:modified>
</cp:coreProperties>
</file>