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813" r:id="rId2"/>
    <p:sldMasterId id="2147483817" r:id="rId3"/>
    <p:sldMasterId id="2147483746" r:id="rId4"/>
    <p:sldMasterId id="2147483754" r:id="rId5"/>
    <p:sldMasterId id="2147483786" r:id="rId6"/>
    <p:sldMasterId id="2147483825" r:id="rId7"/>
    <p:sldMasterId id="2147483839" r:id="rId8"/>
    <p:sldMasterId id="2147483844" r:id="rId9"/>
  </p:sldMasterIdLst>
  <p:notesMasterIdLst>
    <p:notesMasterId r:id="rId36"/>
  </p:notesMasterIdLst>
  <p:sldIdLst>
    <p:sldId id="257" r:id="rId10"/>
    <p:sldId id="1029" r:id="rId11"/>
    <p:sldId id="705" r:id="rId12"/>
    <p:sldId id="1030" r:id="rId13"/>
    <p:sldId id="1308" r:id="rId14"/>
    <p:sldId id="1285" r:id="rId15"/>
    <p:sldId id="1286" r:id="rId16"/>
    <p:sldId id="1287" r:id="rId17"/>
    <p:sldId id="1288" r:id="rId18"/>
    <p:sldId id="1289" r:id="rId19"/>
    <p:sldId id="1147" r:id="rId20"/>
    <p:sldId id="1292" r:id="rId21"/>
    <p:sldId id="1279" r:id="rId22"/>
    <p:sldId id="1294" r:id="rId23"/>
    <p:sldId id="1281" r:id="rId24"/>
    <p:sldId id="1305" r:id="rId25"/>
    <p:sldId id="1297" r:id="rId26"/>
    <p:sldId id="1303" r:id="rId27"/>
    <p:sldId id="1299" r:id="rId28"/>
    <p:sldId id="1304" r:id="rId29"/>
    <p:sldId id="1309" r:id="rId30"/>
    <p:sldId id="1306" r:id="rId31"/>
    <p:sldId id="1307" r:id="rId32"/>
    <p:sldId id="1290" r:id="rId33"/>
    <p:sldId id="1291" r:id="rId34"/>
    <p:sldId id="1302" r:id="rId35"/>
  </p:sldIdLst>
  <p:sldSz cx="9144000" cy="6858000" type="screen4x3"/>
  <p:notesSz cx="6735763" cy="9866313"/>
  <p:embeddedFontLst>
    <p:embeddedFont>
      <p:font typeface="Dosis" pitchFamily="2" charset="0"/>
      <p:regular r:id="rId37"/>
      <p:bold r:id="rId38"/>
    </p:embeddedFont>
    <p:embeddedFont>
      <p:font typeface="Dosis ExtraBold" pitchFamily="2" charset="0"/>
      <p:bold r:id="rId39"/>
    </p:embeddedFont>
    <p:embeddedFont>
      <p:font typeface="Dosis Medium" pitchFamily="2" charset="0"/>
      <p:regular r:id="rId40"/>
    </p:embeddedFont>
    <p:embeddedFont>
      <p:font typeface="Dosis SemiBold" pitchFamily="2" charset="0"/>
      <p:bold r:id="rId41"/>
    </p:embeddedFont>
    <p:embeddedFont>
      <p:font typeface="Mistral" panose="03090702030407020403" pitchFamily="66" charset="0"/>
      <p:regular r:id="rId4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6F3FA"/>
    <a:srgbClr val="AFABAB"/>
    <a:srgbClr val="424D7B"/>
    <a:srgbClr val="2AB6D7"/>
    <a:srgbClr val="2196B1"/>
    <a:srgbClr val="E7E6E6"/>
    <a:srgbClr val="A09F9F"/>
    <a:srgbClr val="9EE0F4"/>
    <a:srgbClr val="565F88"/>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7EBEBD-C470-4EB1-9C65-F08835344AF7}" v="17" dt="2026-04-16T18:26:36.872"/>
    <p1510:client id="{928A5C98-A605-4EBE-958A-E80ABE207EE1}" v="6" dt="2026-04-16T15:13:53.95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5363" autoAdjust="0"/>
  </p:normalViewPr>
  <p:slideViewPr>
    <p:cSldViewPr snapToGrid="0">
      <p:cViewPr varScale="1">
        <p:scale>
          <a:sx n="77" d="100"/>
          <a:sy n="77" d="100"/>
        </p:scale>
        <p:origin x="995"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6.fntdata"/><Relationship Id="rId47"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49" Type="http://schemas.microsoft.com/office/2018/10/relationships/authors" Targe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undo custSel modSld">
      <pc:chgData name="Jalila El Baraka" userId="ea93c961-285f-4edc-9e51-dff84fc1dbdc" providerId="ADAL" clId="{57C2819A-E835-47AA-9356-3BB7B51E441F}" dt="2026-04-16T18:26:55.908" v="623" actId="1076"/>
      <pc:docMkLst>
        <pc:docMk/>
      </pc:docMkLst>
      <pc:sldChg chg="addSp delSp modSp mod">
        <pc:chgData name="Jalila El Baraka" userId="ea93c961-285f-4edc-9e51-dff84fc1dbdc" providerId="ADAL" clId="{57C2819A-E835-47AA-9356-3BB7B51E441F}" dt="2026-04-15T20:45:33.928" v="5" actId="14100"/>
        <pc:sldMkLst>
          <pc:docMk/>
          <pc:sldMk cId="56895326" sldId="257"/>
        </pc:sldMkLst>
        <pc:picChg chg="del">
          <ac:chgData name="Jalila El Baraka" userId="ea93c961-285f-4edc-9e51-dff84fc1dbdc" providerId="ADAL" clId="{57C2819A-E835-47AA-9356-3BB7B51E441F}" dt="2026-04-15T20:45:16.729" v="0" actId="478"/>
          <ac:picMkLst>
            <pc:docMk/>
            <pc:sldMk cId="56895326" sldId="257"/>
            <ac:picMk id="4" creationId="{44638958-83BC-6327-DABF-6C1AAF45ABE2}"/>
          </ac:picMkLst>
        </pc:picChg>
        <pc:picChg chg="add mod">
          <ac:chgData name="Jalila El Baraka" userId="ea93c961-285f-4edc-9e51-dff84fc1dbdc" providerId="ADAL" clId="{57C2819A-E835-47AA-9356-3BB7B51E441F}" dt="2026-04-15T20:45:33.928" v="5" actId="14100"/>
          <ac:picMkLst>
            <pc:docMk/>
            <pc:sldMk cId="56895326" sldId="257"/>
            <ac:picMk id="6" creationId="{61804891-F220-11E0-7A4F-EDD4B8E44B8E}"/>
          </ac:picMkLst>
        </pc:picChg>
      </pc:sldChg>
      <pc:sldChg chg="addSp delSp modSp mod">
        <pc:chgData name="Jalila El Baraka" userId="ea93c961-285f-4edc-9e51-dff84fc1dbdc" providerId="ADAL" clId="{57C2819A-E835-47AA-9356-3BB7B51E441F}" dt="2026-04-15T20:50:50.783" v="129" actId="20577"/>
        <pc:sldMkLst>
          <pc:docMk/>
          <pc:sldMk cId="311375831" sldId="1279"/>
        </pc:sldMkLst>
        <pc:spChg chg="add del mod">
          <ac:chgData name="Jalila El Baraka" userId="ea93c961-285f-4edc-9e51-dff84fc1dbdc" providerId="ADAL" clId="{57C2819A-E835-47AA-9356-3BB7B51E441F}" dt="2026-04-15T20:50:50.783" v="129" actId="20577"/>
          <ac:spMkLst>
            <pc:docMk/>
            <pc:sldMk cId="311375831" sldId="1279"/>
            <ac:spMk id="2" creationId="{5330B7BA-C657-4500-9080-BFC92F4BC7F6}"/>
          </ac:spMkLst>
        </pc:spChg>
        <pc:spChg chg="add del mod">
          <ac:chgData name="Jalila El Baraka" userId="ea93c961-285f-4edc-9e51-dff84fc1dbdc" providerId="ADAL" clId="{57C2819A-E835-47AA-9356-3BB7B51E441F}" dt="2026-04-15T20:50:35.159" v="111" actId="478"/>
          <ac:spMkLst>
            <pc:docMk/>
            <pc:sldMk cId="311375831" sldId="1279"/>
            <ac:spMk id="24" creationId="{9774B523-67BF-E9BA-FA25-A1B0F7DC9747}"/>
          </ac:spMkLst>
        </pc:spChg>
        <pc:picChg chg="del">
          <ac:chgData name="Jalila El Baraka" userId="ea93c961-285f-4edc-9e51-dff84fc1dbdc" providerId="ADAL" clId="{57C2819A-E835-47AA-9356-3BB7B51E441F}" dt="2026-04-15T20:48:07.990" v="30" actId="478"/>
          <ac:picMkLst>
            <pc:docMk/>
            <pc:sldMk cId="311375831" sldId="1279"/>
            <ac:picMk id="7" creationId="{EAEA5858-15C7-454B-DD5B-641DFBB5BFF8}"/>
          </ac:picMkLst>
        </pc:picChg>
        <pc:picChg chg="del">
          <ac:chgData name="Jalila El Baraka" userId="ea93c961-285f-4edc-9e51-dff84fc1dbdc" providerId="ADAL" clId="{57C2819A-E835-47AA-9356-3BB7B51E441F}" dt="2026-04-15T20:49:54.049" v="89" actId="478"/>
          <ac:picMkLst>
            <pc:docMk/>
            <pc:sldMk cId="311375831" sldId="1279"/>
            <ac:picMk id="12" creationId="{C10255A2-392E-9561-3DFA-100A0AAAFA2C}"/>
          </ac:picMkLst>
        </pc:picChg>
        <pc:picChg chg="del">
          <ac:chgData name="Jalila El Baraka" userId="ea93c961-285f-4edc-9e51-dff84fc1dbdc" providerId="ADAL" clId="{57C2819A-E835-47AA-9356-3BB7B51E441F}" dt="2026-04-15T20:49:23.307" v="72" actId="478"/>
          <ac:picMkLst>
            <pc:docMk/>
            <pc:sldMk cId="311375831" sldId="1279"/>
            <ac:picMk id="14" creationId="{EFB22E57-881F-CCF6-7EAC-A7C11AE6588E}"/>
          </ac:picMkLst>
        </pc:picChg>
        <pc:picChg chg="del">
          <ac:chgData name="Jalila El Baraka" userId="ea93c961-285f-4edc-9e51-dff84fc1dbdc" providerId="ADAL" clId="{57C2819A-E835-47AA-9356-3BB7B51E441F}" dt="2026-04-15T20:48:09.983" v="32" actId="478"/>
          <ac:picMkLst>
            <pc:docMk/>
            <pc:sldMk cId="311375831" sldId="1279"/>
            <ac:picMk id="16" creationId="{631CC08D-A2D5-344A-20E5-D1B6272D28D6}"/>
          </ac:picMkLst>
        </pc:picChg>
        <pc:picChg chg="add del">
          <ac:chgData name="Jalila El Baraka" userId="ea93c961-285f-4edc-9e51-dff84fc1dbdc" providerId="ADAL" clId="{57C2819A-E835-47AA-9356-3BB7B51E441F}" dt="2026-04-15T20:50:37.536" v="112" actId="478"/>
          <ac:picMkLst>
            <pc:docMk/>
            <pc:sldMk cId="311375831" sldId="1279"/>
            <ac:picMk id="17" creationId="{A178DFFC-8311-E4EC-7C77-572EC00AE182}"/>
          </ac:picMkLst>
        </pc:picChg>
        <pc:picChg chg="del">
          <ac:chgData name="Jalila El Baraka" userId="ea93c961-285f-4edc-9e51-dff84fc1dbdc" providerId="ADAL" clId="{57C2819A-E835-47AA-9356-3BB7B51E441F}" dt="2026-04-15T20:48:57.023" v="54" actId="478"/>
          <ac:picMkLst>
            <pc:docMk/>
            <pc:sldMk cId="311375831" sldId="1279"/>
            <ac:picMk id="18" creationId="{60BACBAD-0163-1892-631B-C3DAD6DBF523}"/>
          </ac:picMkLst>
        </pc:picChg>
        <pc:picChg chg="add mod">
          <ac:chgData name="Jalila El Baraka" userId="ea93c961-285f-4edc-9e51-dff84fc1dbdc" providerId="ADAL" clId="{57C2819A-E835-47AA-9356-3BB7B51E441F}" dt="2026-04-15T20:48:15.349" v="34" actId="14100"/>
          <ac:picMkLst>
            <pc:docMk/>
            <pc:sldMk cId="311375831" sldId="1279"/>
            <ac:picMk id="19" creationId="{64011136-C7C4-45FE-36C7-24426AABC5A6}"/>
          </ac:picMkLst>
        </pc:picChg>
        <pc:picChg chg="add mod">
          <ac:chgData name="Jalila El Baraka" userId="ea93c961-285f-4edc-9e51-dff84fc1dbdc" providerId="ADAL" clId="{57C2819A-E835-47AA-9356-3BB7B51E441F}" dt="2026-04-15T20:49:07.210" v="58" actId="14100"/>
          <ac:picMkLst>
            <pc:docMk/>
            <pc:sldMk cId="311375831" sldId="1279"/>
            <ac:picMk id="20" creationId="{74A3A2CD-BF27-C4B7-E53D-9AB63B7283B5}"/>
          </ac:picMkLst>
        </pc:picChg>
        <pc:picChg chg="add mod">
          <ac:chgData name="Jalila El Baraka" userId="ea93c961-285f-4edc-9e51-dff84fc1dbdc" providerId="ADAL" clId="{57C2819A-E835-47AA-9356-3BB7B51E441F}" dt="2026-04-15T20:50:05.104" v="93" actId="14100"/>
          <ac:picMkLst>
            <pc:docMk/>
            <pc:sldMk cId="311375831" sldId="1279"/>
            <ac:picMk id="21" creationId="{DFBDAB96-4968-AD6E-F310-195404E4987C}"/>
          </ac:picMkLst>
        </pc:picChg>
        <pc:picChg chg="add mod">
          <ac:chgData name="Jalila El Baraka" userId="ea93c961-285f-4edc-9e51-dff84fc1dbdc" providerId="ADAL" clId="{57C2819A-E835-47AA-9356-3BB7B51E441F}" dt="2026-04-15T20:50:01.262" v="92" actId="14100"/>
          <ac:picMkLst>
            <pc:docMk/>
            <pc:sldMk cId="311375831" sldId="1279"/>
            <ac:picMk id="22" creationId="{1F26A3AD-19EA-0E3E-CF12-A0974BB309B3}"/>
          </ac:picMkLst>
        </pc:picChg>
        <pc:picChg chg="add mod">
          <ac:chgData name="Jalila El Baraka" userId="ea93c961-285f-4edc-9e51-dff84fc1dbdc" providerId="ADAL" clId="{57C2819A-E835-47AA-9356-3BB7B51E441F}" dt="2026-04-15T20:50:42.509" v="115" actId="14100"/>
          <ac:picMkLst>
            <pc:docMk/>
            <pc:sldMk cId="311375831" sldId="1279"/>
            <ac:picMk id="25" creationId="{C339E6A4-012A-113F-8A83-09834D42663A}"/>
          </ac:picMkLst>
        </pc:picChg>
      </pc:sldChg>
      <pc:sldChg chg="addSp delSp modSp mod">
        <pc:chgData name="Jalila El Baraka" userId="ea93c961-285f-4edc-9e51-dff84fc1dbdc" providerId="ADAL" clId="{57C2819A-E835-47AA-9356-3BB7B51E441F}" dt="2026-04-16T18:26:55.908" v="623" actId="1076"/>
        <pc:sldMkLst>
          <pc:docMk/>
          <pc:sldMk cId="3478475009" sldId="1281"/>
        </pc:sldMkLst>
        <pc:spChg chg="mod">
          <ac:chgData name="Jalila El Baraka" userId="ea93c961-285f-4edc-9e51-dff84fc1dbdc" providerId="ADAL" clId="{57C2819A-E835-47AA-9356-3BB7B51E441F}" dt="2026-04-16T18:18:36.288" v="609" actId="20577"/>
          <ac:spMkLst>
            <pc:docMk/>
            <pc:sldMk cId="3478475009" sldId="1281"/>
            <ac:spMk id="2" creationId="{C1DCFF77-2046-5C7E-4A49-1F4FF0803B11}"/>
          </ac:spMkLst>
        </pc:spChg>
        <pc:picChg chg="mod">
          <ac:chgData name="Jalila El Baraka" userId="ea93c961-285f-4edc-9e51-dff84fc1dbdc" providerId="ADAL" clId="{57C2819A-E835-47AA-9356-3BB7B51E441F}" dt="2026-04-16T18:26:55.908" v="623" actId="1076"/>
          <ac:picMkLst>
            <pc:docMk/>
            <pc:sldMk cId="3478475009" sldId="1281"/>
            <ac:picMk id="7" creationId="{E8CF5FD6-BBB2-D98E-9B79-8112624A1F40}"/>
          </ac:picMkLst>
        </pc:picChg>
        <pc:picChg chg="add mod">
          <ac:chgData name="Jalila El Baraka" userId="ea93c961-285f-4edc-9e51-dff84fc1dbdc" providerId="ADAL" clId="{57C2819A-E835-47AA-9356-3BB7B51E441F}" dt="2026-04-16T18:19:33.846" v="615" actId="1076"/>
          <ac:picMkLst>
            <pc:docMk/>
            <pc:sldMk cId="3478475009" sldId="1281"/>
            <ac:picMk id="9" creationId="{456D2B96-9BF1-2BF9-5D1C-7B8FFD451709}"/>
          </ac:picMkLst>
        </pc:picChg>
        <pc:picChg chg="del">
          <ac:chgData name="Jalila El Baraka" userId="ea93c961-285f-4edc-9e51-dff84fc1dbdc" providerId="ADAL" clId="{57C2819A-E835-47AA-9356-3BB7B51E441F}" dt="2026-04-15T21:09:52.744" v="556" actId="478"/>
          <ac:picMkLst>
            <pc:docMk/>
            <pc:sldMk cId="3478475009" sldId="1281"/>
            <ac:picMk id="11" creationId="{0F23E402-87BE-58DE-614B-A5E291CCD5D3}"/>
          </ac:picMkLst>
        </pc:picChg>
        <pc:picChg chg="add mod">
          <ac:chgData name="Jalila El Baraka" userId="ea93c961-285f-4edc-9e51-dff84fc1dbdc" providerId="ADAL" clId="{57C2819A-E835-47AA-9356-3BB7B51E441F}" dt="2026-04-16T18:26:44.007" v="622" actId="1076"/>
          <ac:picMkLst>
            <pc:docMk/>
            <pc:sldMk cId="3478475009" sldId="1281"/>
            <ac:picMk id="11" creationId="{F988815D-7D1A-96ED-C161-C5AEC9D47C2F}"/>
          </ac:picMkLst>
        </pc:picChg>
        <pc:picChg chg="del">
          <ac:chgData name="Jalila El Baraka" userId="ea93c961-285f-4edc-9e51-dff84fc1dbdc" providerId="ADAL" clId="{57C2819A-E835-47AA-9356-3BB7B51E441F}" dt="2026-04-15T21:08:30.971" v="503" actId="478"/>
          <ac:picMkLst>
            <pc:docMk/>
            <pc:sldMk cId="3478475009" sldId="1281"/>
            <ac:picMk id="13" creationId="{91782BF6-2F66-210D-43DE-C74C4B3842C5}"/>
          </ac:picMkLst>
        </pc:picChg>
        <pc:picChg chg="del">
          <ac:chgData name="Jalila El Baraka" userId="ea93c961-285f-4edc-9e51-dff84fc1dbdc" providerId="ADAL" clId="{57C2819A-E835-47AA-9356-3BB7B51E441F}" dt="2026-04-16T18:17:54.491" v="596" actId="478"/>
          <ac:picMkLst>
            <pc:docMk/>
            <pc:sldMk cId="3478475009" sldId="1281"/>
            <ac:picMk id="14" creationId="{05BBE789-37A7-8182-8897-60669CFD25A3}"/>
          </ac:picMkLst>
        </pc:picChg>
        <pc:picChg chg="del">
          <ac:chgData name="Jalila El Baraka" userId="ea93c961-285f-4edc-9e51-dff84fc1dbdc" providerId="ADAL" clId="{57C2819A-E835-47AA-9356-3BB7B51E441F}" dt="2026-04-16T18:19:36.851" v="616" actId="21"/>
          <ac:picMkLst>
            <pc:docMk/>
            <pc:sldMk cId="3478475009" sldId="1281"/>
            <ac:picMk id="15" creationId="{328E5DE7-AB81-D0B8-EA59-BFF8F8B67FD9}"/>
          </ac:picMkLst>
        </pc:picChg>
        <pc:picChg chg="del">
          <ac:chgData name="Jalila El Baraka" userId="ea93c961-285f-4edc-9e51-dff84fc1dbdc" providerId="ADAL" clId="{57C2819A-E835-47AA-9356-3BB7B51E441F}" dt="2026-04-15T21:10:53.352" v="595" actId="478"/>
          <ac:picMkLst>
            <pc:docMk/>
            <pc:sldMk cId="3478475009" sldId="1281"/>
            <ac:picMk id="16" creationId="{E018F3C7-2407-CE30-18ED-E74782D90567}"/>
          </ac:picMkLst>
        </pc:picChg>
        <pc:picChg chg="del">
          <ac:chgData name="Jalila El Baraka" userId="ea93c961-285f-4edc-9e51-dff84fc1dbdc" providerId="ADAL" clId="{57C2819A-E835-47AA-9356-3BB7B51E441F}" dt="2026-04-15T21:10:51.874" v="594" actId="478"/>
          <ac:picMkLst>
            <pc:docMk/>
            <pc:sldMk cId="3478475009" sldId="1281"/>
            <ac:picMk id="18" creationId="{81F94C13-6220-F70E-5D2C-CA94D1952BDF}"/>
          </ac:picMkLst>
        </pc:picChg>
        <pc:picChg chg="del">
          <ac:chgData name="Jalila El Baraka" userId="ea93c961-285f-4edc-9e51-dff84fc1dbdc" providerId="ADAL" clId="{57C2819A-E835-47AA-9356-3BB7B51E441F}" dt="2026-04-15T21:10:50.690" v="593" actId="478"/>
          <ac:picMkLst>
            <pc:docMk/>
            <pc:sldMk cId="3478475009" sldId="1281"/>
            <ac:picMk id="20" creationId="{F017913F-5890-5C0E-3F15-43EA9D2439F9}"/>
          </ac:picMkLst>
        </pc:picChg>
        <pc:picChg chg="add mod">
          <ac:chgData name="Jalila El Baraka" userId="ea93c961-285f-4edc-9e51-dff84fc1dbdc" providerId="ADAL" clId="{57C2819A-E835-47AA-9356-3BB7B51E441F}" dt="2026-04-15T21:08:38.650" v="508" actId="1076"/>
          <ac:picMkLst>
            <pc:docMk/>
            <pc:sldMk cId="3478475009" sldId="1281"/>
            <ac:picMk id="21" creationId="{5CAADAF0-456B-6A85-2EEC-8F50E353B38D}"/>
          </ac:picMkLst>
        </pc:picChg>
        <pc:picChg chg="add mod">
          <ac:chgData name="Jalila El Baraka" userId="ea93c961-285f-4edc-9e51-dff84fc1dbdc" providerId="ADAL" clId="{57C2819A-E835-47AA-9356-3BB7B51E441F}" dt="2026-04-15T21:10:11.592" v="562" actId="1076"/>
          <ac:picMkLst>
            <pc:docMk/>
            <pc:sldMk cId="3478475009" sldId="1281"/>
            <ac:picMk id="23" creationId="{72DCC16E-C05E-288A-4632-3B963E74E427}"/>
          </ac:picMkLst>
        </pc:picChg>
      </pc:sldChg>
      <pc:sldChg chg="modSp mod">
        <pc:chgData name="Jalila El Baraka" userId="ea93c961-285f-4edc-9e51-dff84fc1dbdc" providerId="ADAL" clId="{57C2819A-E835-47AA-9356-3BB7B51E441F}" dt="2026-04-15T20:47:12.012" v="29" actId="20577"/>
        <pc:sldMkLst>
          <pc:docMk/>
          <pc:sldMk cId="230841888" sldId="1285"/>
        </pc:sldMkLst>
        <pc:spChg chg="mod">
          <ac:chgData name="Jalila El Baraka" userId="ea93c961-285f-4edc-9e51-dff84fc1dbdc" providerId="ADAL" clId="{57C2819A-E835-47AA-9356-3BB7B51E441F}" dt="2026-04-15T20:47:12.012" v="29" actId="20577"/>
          <ac:spMkLst>
            <pc:docMk/>
            <pc:sldMk cId="230841888" sldId="1285"/>
            <ac:spMk id="55" creationId="{B761553D-2FE4-9121-D8B8-6D3E8CDA1A53}"/>
          </ac:spMkLst>
        </pc:spChg>
      </pc:sldChg>
      <pc:sldChg chg="modSp mod">
        <pc:chgData name="Jalila El Baraka" userId="ea93c961-285f-4edc-9e51-dff84fc1dbdc" providerId="ADAL" clId="{57C2819A-E835-47AA-9356-3BB7B51E441F}" dt="2026-04-15T21:07:01.286" v="502" actId="20577"/>
        <pc:sldMkLst>
          <pc:docMk/>
          <pc:sldMk cId="574258613" sldId="1291"/>
        </pc:sldMkLst>
        <pc:spChg chg="mod">
          <ac:chgData name="Jalila El Baraka" userId="ea93c961-285f-4edc-9e51-dff84fc1dbdc" providerId="ADAL" clId="{57C2819A-E835-47AA-9356-3BB7B51E441F}" dt="2026-04-15T21:07:01.286" v="502" actId="20577"/>
          <ac:spMkLst>
            <pc:docMk/>
            <pc:sldMk cId="574258613" sldId="1291"/>
            <ac:spMk id="2" creationId="{2CC8293E-B64F-24C6-0E07-5DFCE8A4A190}"/>
          </ac:spMkLst>
        </pc:spChg>
      </pc:sldChg>
      <pc:sldChg chg="addSp delSp modSp mod">
        <pc:chgData name="Jalila El Baraka" userId="ea93c961-285f-4edc-9e51-dff84fc1dbdc" providerId="ADAL" clId="{57C2819A-E835-47AA-9356-3BB7B51E441F}" dt="2026-04-15T21:00:40.694" v="150" actId="14100"/>
        <pc:sldMkLst>
          <pc:docMk/>
          <pc:sldMk cId="839524258" sldId="1297"/>
        </pc:sldMkLst>
        <pc:picChg chg="del">
          <ac:chgData name="Jalila El Baraka" userId="ea93c961-285f-4edc-9e51-dff84fc1dbdc" providerId="ADAL" clId="{57C2819A-E835-47AA-9356-3BB7B51E441F}" dt="2026-04-15T21:00:14.779" v="143" actId="478"/>
          <ac:picMkLst>
            <pc:docMk/>
            <pc:sldMk cId="839524258" sldId="1297"/>
            <ac:picMk id="2" creationId="{937A0F91-7F50-8F90-4D56-1E89C6F7F2D9}"/>
          </ac:picMkLst>
        </pc:picChg>
        <pc:picChg chg="del">
          <ac:chgData name="Jalila El Baraka" userId="ea93c961-285f-4edc-9e51-dff84fc1dbdc" providerId="ADAL" clId="{57C2819A-E835-47AA-9356-3BB7B51E441F}" dt="2026-04-15T21:00:00.495" v="140" actId="478"/>
          <ac:picMkLst>
            <pc:docMk/>
            <pc:sldMk cId="839524258" sldId="1297"/>
            <ac:picMk id="4" creationId="{B0D675F3-1878-085A-9DF7-F0A6D5CE23D8}"/>
          </ac:picMkLst>
        </pc:picChg>
        <pc:picChg chg="del">
          <ac:chgData name="Jalila El Baraka" userId="ea93c961-285f-4edc-9e51-dff84fc1dbdc" providerId="ADAL" clId="{57C2819A-E835-47AA-9356-3BB7B51E441F}" dt="2026-04-15T21:00:33.174" v="147" actId="478"/>
          <ac:picMkLst>
            <pc:docMk/>
            <pc:sldMk cId="839524258" sldId="1297"/>
            <ac:picMk id="6" creationId="{768D627D-3ACC-913E-FA91-73791F2E912E}"/>
          </ac:picMkLst>
        </pc:picChg>
        <pc:picChg chg="del">
          <ac:chgData name="Jalila El Baraka" userId="ea93c961-285f-4edc-9e51-dff84fc1dbdc" providerId="ADAL" clId="{57C2819A-E835-47AA-9356-3BB7B51E441F}" dt="2026-04-15T20:59:37.019" v="137" actId="478"/>
          <ac:picMkLst>
            <pc:docMk/>
            <pc:sldMk cId="839524258" sldId="1297"/>
            <ac:picMk id="7" creationId="{B633C137-B41F-1205-DA18-E4F1F5E96811}"/>
          </ac:picMkLst>
        </pc:picChg>
        <pc:picChg chg="del">
          <ac:chgData name="Jalila El Baraka" userId="ea93c961-285f-4edc-9e51-dff84fc1dbdc" providerId="ADAL" clId="{57C2819A-E835-47AA-9356-3BB7B51E441F}" dt="2026-04-15T20:59:13.187" v="131" actId="478"/>
          <ac:picMkLst>
            <pc:docMk/>
            <pc:sldMk cId="839524258" sldId="1297"/>
            <ac:picMk id="10" creationId="{A4916297-C003-D1E5-CEE4-BA8703DBF154}"/>
          </ac:picMkLst>
        </pc:picChg>
        <pc:picChg chg="add mod">
          <ac:chgData name="Jalila El Baraka" userId="ea93c961-285f-4edc-9e51-dff84fc1dbdc" providerId="ADAL" clId="{57C2819A-E835-47AA-9356-3BB7B51E441F}" dt="2026-04-15T20:59:25.330" v="136" actId="1076"/>
          <ac:picMkLst>
            <pc:docMk/>
            <pc:sldMk cId="839524258" sldId="1297"/>
            <ac:picMk id="12" creationId="{CD1C99DB-F12D-7F57-CFFC-E3D58C1AD602}"/>
          </ac:picMkLst>
        </pc:picChg>
        <pc:picChg chg="add mod">
          <ac:chgData name="Jalila El Baraka" userId="ea93c961-285f-4edc-9e51-dff84fc1dbdc" providerId="ADAL" clId="{57C2819A-E835-47AA-9356-3BB7B51E441F}" dt="2026-04-15T20:59:39.868" v="139" actId="1076"/>
          <ac:picMkLst>
            <pc:docMk/>
            <pc:sldMk cId="839524258" sldId="1297"/>
            <ac:picMk id="17" creationId="{B8F857D4-22B5-CAE1-C73A-6A873AF3F304}"/>
          </ac:picMkLst>
        </pc:picChg>
        <pc:picChg chg="add mod">
          <ac:chgData name="Jalila El Baraka" userId="ea93c961-285f-4edc-9e51-dff84fc1dbdc" providerId="ADAL" clId="{57C2819A-E835-47AA-9356-3BB7B51E441F}" dt="2026-04-15T21:00:04.922" v="142" actId="1076"/>
          <ac:picMkLst>
            <pc:docMk/>
            <pc:sldMk cId="839524258" sldId="1297"/>
            <ac:picMk id="19" creationId="{5948EBF7-BD94-49F8-C9DE-F7726EBA227D}"/>
          </ac:picMkLst>
        </pc:picChg>
        <pc:picChg chg="add mod">
          <ac:chgData name="Jalila El Baraka" userId="ea93c961-285f-4edc-9e51-dff84fc1dbdc" providerId="ADAL" clId="{57C2819A-E835-47AA-9356-3BB7B51E441F}" dt="2026-04-15T21:00:21.816" v="146" actId="14100"/>
          <ac:picMkLst>
            <pc:docMk/>
            <pc:sldMk cId="839524258" sldId="1297"/>
            <ac:picMk id="20" creationId="{57B0B8B5-FCB2-C9A0-F12D-ED5AD4AA16BE}"/>
          </ac:picMkLst>
        </pc:picChg>
        <pc:picChg chg="add mod">
          <ac:chgData name="Jalila El Baraka" userId="ea93c961-285f-4edc-9e51-dff84fc1dbdc" providerId="ADAL" clId="{57C2819A-E835-47AA-9356-3BB7B51E441F}" dt="2026-04-15T21:00:40.694" v="150" actId="14100"/>
          <ac:picMkLst>
            <pc:docMk/>
            <pc:sldMk cId="839524258" sldId="1297"/>
            <ac:picMk id="21" creationId="{DD3D32D0-C313-A20A-A46D-465E6224A75F}"/>
          </ac:picMkLst>
        </pc:picChg>
      </pc:sldChg>
      <pc:sldChg chg="modSp mod">
        <pc:chgData name="Jalila El Baraka" userId="ea93c961-285f-4edc-9e51-dff84fc1dbdc" providerId="ADAL" clId="{57C2819A-E835-47AA-9356-3BB7B51E441F}" dt="2026-04-15T21:04:44.377" v="378" actId="20577"/>
        <pc:sldMkLst>
          <pc:docMk/>
          <pc:sldMk cId="266047087" sldId="1299"/>
        </pc:sldMkLst>
        <pc:spChg chg="mod">
          <ac:chgData name="Jalila El Baraka" userId="ea93c961-285f-4edc-9e51-dff84fc1dbdc" providerId="ADAL" clId="{57C2819A-E835-47AA-9356-3BB7B51E441F}" dt="2026-04-15T21:04:44.377" v="378" actId="20577"/>
          <ac:spMkLst>
            <pc:docMk/>
            <pc:sldMk cId="266047087" sldId="1299"/>
            <ac:spMk id="4" creationId="{F5FAAA9E-4E02-5C8A-37BC-EE0BB72C16D6}"/>
          </ac:spMkLst>
        </pc:spChg>
      </pc:sldChg>
      <pc:sldChg chg="modSp">
        <pc:chgData name="Jalila El Baraka" userId="ea93c961-285f-4edc-9e51-dff84fc1dbdc" providerId="ADAL" clId="{57C2819A-E835-47AA-9356-3BB7B51E441F}" dt="2026-04-15T21:05:48.380" v="379"/>
        <pc:sldMkLst>
          <pc:docMk/>
          <pc:sldMk cId="3195323805" sldId="1307"/>
        </pc:sldMkLst>
        <pc:spChg chg="mod">
          <ac:chgData name="Jalila El Baraka" userId="ea93c961-285f-4edc-9e51-dff84fc1dbdc" providerId="ADAL" clId="{57C2819A-E835-47AA-9356-3BB7B51E441F}" dt="2026-04-15T21:05:48.380" v="379"/>
          <ac:spMkLst>
            <pc:docMk/>
            <pc:sldMk cId="3195323805" sldId="1307"/>
            <ac:spMk id="3" creationId="{64FA25D2-6CC5-4384-37CE-E0F55147815A}"/>
          </ac:spMkLst>
        </pc:spChg>
      </pc:sldChg>
      <pc:sldChg chg="modSp mod">
        <pc:chgData name="Jalila El Baraka" userId="ea93c961-285f-4edc-9e51-dff84fc1dbdc" providerId="ADAL" clId="{57C2819A-E835-47AA-9356-3BB7B51E441F}" dt="2026-04-15T20:46:54.905" v="28" actId="20577"/>
        <pc:sldMkLst>
          <pc:docMk/>
          <pc:sldMk cId="2783409851" sldId="1308"/>
        </pc:sldMkLst>
        <pc:spChg chg="mod">
          <ac:chgData name="Jalila El Baraka" userId="ea93c961-285f-4edc-9e51-dff84fc1dbdc" providerId="ADAL" clId="{57C2819A-E835-47AA-9356-3BB7B51E441F}" dt="2026-04-15T20:46:42.185" v="24" actId="1076"/>
          <ac:spMkLst>
            <pc:docMk/>
            <pc:sldMk cId="2783409851" sldId="1308"/>
            <ac:spMk id="4" creationId="{A2A74291-E7E7-13E4-B65A-C8356CD292FE}"/>
          </ac:spMkLst>
        </pc:spChg>
        <pc:spChg chg="mod">
          <ac:chgData name="Jalila El Baraka" userId="ea93c961-285f-4edc-9e51-dff84fc1dbdc" providerId="ADAL" clId="{57C2819A-E835-47AA-9356-3BB7B51E441F}" dt="2026-04-15T20:46:54.905" v="28" actId="20577"/>
          <ac:spMkLst>
            <pc:docMk/>
            <pc:sldMk cId="2783409851" sldId="1308"/>
            <ac:spMk id="10" creationId="{62AFBE96-6D58-CF0A-14F1-9A0AB1FC361F}"/>
          </ac:spMkLst>
        </pc:spChg>
        <pc:spChg chg="mod">
          <ac:chgData name="Jalila El Baraka" userId="ea93c961-285f-4edc-9e51-dff84fc1dbdc" providerId="ADAL" clId="{57C2819A-E835-47AA-9356-3BB7B51E441F}" dt="2026-04-15T20:46:21.939" v="18" actId="20577"/>
          <ac:spMkLst>
            <pc:docMk/>
            <pc:sldMk cId="2783409851" sldId="1308"/>
            <ac:spMk id="11" creationId="{CFC503CC-4FA1-9F10-684E-6C928131AD4B}"/>
          </ac:spMkLst>
        </pc:spChg>
        <pc:spChg chg="mod">
          <ac:chgData name="Jalila El Baraka" userId="ea93c961-285f-4edc-9e51-dff84fc1dbdc" providerId="ADAL" clId="{57C2819A-E835-47AA-9356-3BB7B51E441F}" dt="2026-04-15T20:46:46.831" v="25" actId="1076"/>
          <ac:spMkLst>
            <pc:docMk/>
            <pc:sldMk cId="2783409851" sldId="1308"/>
            <ac:spMk id="18" creationId="{ECE942AC-D1E4-7C1A-AB4A-F1F11950B0CE}"/>
          </ac:spMkLst>
        </pc:spChg>
        <pc:spChg chg="mod">
          <ac:chgData name="Jalila El Baraka" userId="ea93c961-285f-4edc-9e51-dff84fc1dbdc" providerId="ADAL" clId="{57C2819A-E835-47AA-9356-3BB7B51E441F}" dt="2026-04-15T20:46:31.336" v="20" actId="1076"/>
          <ac:spMkLst>
            <pc:docMk/>
            <pc:sldMk cId="2783409851" sldId="1308"/>
            <ac:spMk id="22" creationId="{14AD5EFF-D910-3BBE-2667-9CFC9637CFC7}"/>
          </ac:spMkLst>
        </pc:spChg>
        <pc:picChg chg="mod">
          <ac:chgData name="Jalila El Baraka" userId="ea93c961-285f-4edc-9e51-dff84fc1dbdc" providerId="ADAL" clId="{57C2819A-E835-47AA-9356-3BB7B51E441F}" dt="2026-04-15T20:46:26.568" v="19" actId="1076"/>
          <ac:picMkLst>
            <pc:docMk/>
            <pc:sldMk cId="2783409851" sldId="1308"/>
            <ac:picMk id="16" creationId="{2D821F4D-459F-10F8-037F-9FC307E61A4C}"/>
          </ac:picMkLst>
        </pc:picChg>
      </pc:sldChg>
    </pc:docChg>
  </pc:docChgLst>
  <pc:docChgLst>
    <pc:chgData name="Jalila El Baraka" userId="ea93c961-285f-4edc-9e51-dff84fc1dbdc" providerId="ADAL" clId="{F2DB4326-1773-40AF-ABF6-454663976D9D}"/>
    <pc:docChg chg="custSel modSld">
      <pc:chgData name="Jalila El Baraka" userId="ea93c961-285f-4edc-9e51-dff84fc1dbdc" providerId="ADAL" clId="{F2DB4326-1773-40AF-ABF6-454663976D9D}" dt="2026-04-16T15:13:53.950" v="210"/>
      <pc:docMkLst>
        <pc:docMk/>
      </pc:docMkLst>
      <pc:sldChg chg="modSp mod">
        <pc:chgData name="Jalila El Baraka" userId="ea93c961-285f-4edc-9e51-dff84fc1dbdc" providerId="ADAL" clId="{F2DB4326-1773-40AF-ABF6-454663976D9D}" dt="2026-04-16T10:54:25.470" v="8" actId="20577"/>
        <pc:sldMkLst>
          <pc:docMk/>
          <pc:sldMk cId="311375831" sldId="1279"/>
        </pc:sldMkLst>
        <pc:spChg chg="mod">
          <ac:chgData name="Jalila El Baraka" userId="ea93c961-285f-4edc-9e51-dff84fc1dbdc" providerId="ADAL" clId="{F2DB4326-1773-40AF-ABF6-454663976D9D}" dt="2026-04-16T10:54:25.470" v="8" actId="20577"/>
          <ac:spMkLst>
            <pc:docMk/>
            <pc:sldMk cId="311375831" sldId="1279"/>
            <ac:spMk id="2" creationId="{5330B7BA-C657-4500-9080-BFC92F4BC7F6}"/>
          </ac:spMkLst>
        </pc:spChg>
      </pc:sldChg>
      <pc:sldChg chg="addSp delSp modSp mod">
        <pc:chgData name="Jalila El Baraka" userId="ea93c961-285f-4edc-9e51-dff84fc1dbdc" providerId="ADAL" clId="{F2DB4326-1773-40AF-ABF6-454663976D9D}" dt="2026-04-16T15:13:53.950" v="210"/>
        <pc:sldMkLst>
          <pc:docMk/>
          <pc:sldMk cId="3478475009" sldId="1281"/>
        </pc:sldMkLst>
        <pc:spChg chg="mod">
          <ac:chgData name="Jalila El Baraka" userId="ea93c961-285f-4edc-9e51-dff84fc1dbdc" providerId="ADAL" clId="{F2DB4326-1773-40AF-ABF6-454663976D9D}" dt="2026-04-16T15:06:37.022" v="195" actId="20577"/>
          <ac:spMkLst>
            <pc:docMk/>
            <pc:sldMk cId="3478475009" sldId="1281"/>
            <ac:spMk id="2" creationId="{C1DCFF77-2046-5C7E-4A49-1F4FF0803B11}"/>
          </ac:spMkLst>
        </pc:spChg>
        <pc:spChg chg="add del mod">
          <ac:chgData name="Jalila El Baraka" userId="ea93c961-285f-4edc-9e51-dff84fc1dbdc" providerId="ADAL" clId="{F2DB4326-1773-40AF-ABF6-454663976D9D}" dt="2026-04-16T15:13:34.277" v="207" actId="478"/>
          <ac:spMkLst>
            <pc:docMk/>
            <pc:sldMk cId="3478475009" sldId="1281"/>
            <ac:spMk id="11" creationId="{A973D685-97CE-D0F5-1069-03D63C9F1D90}"/>
          </ac:spMkLst>
        </pc:spChg>
        <pc:picChg chg="add mod">
          <ac:chgData name="Jalila El Baraka" userId="ea93c961-285f-4edc-9e51-dff84fc1dbdc" providerId="ADAL" clId="{F2DB4326-1773-40AF-ABF6-454663976D9D}" dt="2026-04-16T15:02:36.470" v="177" actId="1076"/>
          <ac:picMkLst>
            <pc:docMk/>
            <pc:sldMk cId="3478475009" sldId="1281"/>
            <ac:picMk id="7" creationId="{E8CF5FD6-BBB2-D98E-9B79-8112624A1F40}"/>
          </ac:picMkLst>
        </pc:picChg>
        <pc:picChg chg="add del mod">
          <ac:chgData name="Jalila El Baraka" userId="ea93c961-285f-4edc-9e51-dff84fc1dbdc" providerId="ADAL" clId="{F2DB4326-1773-40AF-ABF6-454663976D9D}" dt="2026-04-16T15:13:03.296" v="205" actId="478"/>
          <ac:picMkLst>
            <pc:docMk/>
            <pc:sldMk cId="3478475009" sldId="1281"/>
            <ac:picMk id="10" creationId="{0F2E3C05-BE95-820F-B5C3-0533FCF2873F}"/>
          </ac:picMkLst>
        </pc:picChg>
        <pc:picChg chg="add mod">
          <ac:chgData name="Jalila El Baraka" userId="ea93c961-285f-4edc-9e51-dff84fc1dbdc" providerId="ADAL" clId="{F2DB4326-1773-40AF-ABF6-454663976D9D}" dt="2026-04-16T15:13:45.267" v="209" actId="1076"/>
          <ac:picMkLst>
            <pc:docMk/>
            <pc:sldMk cId="3478475009" sldId="1281"/>
            <ac:picMk id="14" creationId="{05BBE789-37A7-8182-8897-60669CFD25A3}"/>
          </ac:picMkLst>
        </pc:picChg>
        <pc:picChg chg="add mod">
          <ac:chgData name="Jalila El Baraka" userId="ea93c961-285f-4edc-9e51-dff84fc1dbdc" providerId="ADAL" clId="{F2DB4326-1773-40AF-ABF6-454663976D9D}" dt="2026-04-16T15:13:53.950" v="210"/>
          <ac:picMkLst>
            <pc:docMk/>
            <pc:sldMk cId="3478475009" sldId="1281"/>
            <ac:picMk id="15" creationId="{328E5DE7-AB81-D0B8-EA59-BFF8F8B67FD9}"/>
          </ac:picMkLst>
        </pc:picChg>
        <pc:picChg chg="mod">
          <ac:chgData name="Jalila El Baraka" userId="ea93c961-285f-4edc-9e51-dff84fc1dbdc" providerId="ADAL" clId="{F2DB4326-1773-40AF-ABF6-454663976D9D}" dt="2026-04-16T15:08:24.984" v="204" actId="1076"/>
          <ac:picMkLst>
            <pc:docMk/>
            <pc:sldMk cId="3478475009" sldId="1281"/>
            <ac:picMk id="21" creationId="{5CAADAF0-456B-6A85-2EEC-8F50E353B38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24/04/2026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1656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37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394940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35931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0607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24/04/2026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24/04/2026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24/04/2026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24/04/2026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24/04/2026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64117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4881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60098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77227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44744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11212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509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9040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59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07989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4100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98812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7462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531019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51401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30155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71530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694530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65915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2645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884667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770964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994802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6.jpg"/><Relationship Id="rId5" Type="http://schemas.openxmlformats.org/officeDocument/2006/relationships/slideLayout" Target="../slideLayouts/slideLayout10.xml"/><Relationship Id="rId10" Type="http://schemas.openxmlformats.org/officeDocument/2006/relationships/theme" Target="../theme/theme4.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4.png"/><Relationship Id="rId2" Type="http://schemas.openxmlformats.org/officeDocument/2006/relationships/slideLayout" Target="../slideLayouts/slideLayout16.xml"/><Relationship Id="rId16" Type="http://schemas.openxmlformats.org/officeDocument/2006/relationships/image" Target="../media/image3.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5.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3.jp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image" Target="../media/image3.jpg"/><Relationship Id="rId5" Type="http://schemas.openxmlformats.org/officeDocument/2006/relationships/theme" Target="../theme/theme8.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59.xml"/><Relationship Id="rId7" Type="http://schemas.openxmlformats.org/officeDocument/2006/relationships/theme" Target="../theme/theme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10" Type="http://schemas.openxmlformats.org/officeDocument/2006/relationships/image" Target="../media/image5.png"/><Relationship Id="rId4" Type="http://schemas.openxmlformats.org/officeDocument/2006/relationships/slideLayout" Target="../slideLayouts/slideLayout60.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812"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889915546"/>
      </p:ext>
    </p:extLst>
  </p:cSld>
  <p:clrMap bg1="lt1" tx1="dk1" bg2="lt2" tx2="dk2" accent1="accent1" accent2="accent2" accent3="accent3" accent4="accent4" accent5="accent5" accent6="accent6" hlink="hlink" folHlink="folHlink"/>
  <p:sldLayoutIdLst>
    <p:sldLayoutId id="2147483814" r:id="rId1"/>
    <p:sldLayoutId id="2147483816"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848726529"/>
      </p:ext>
    </p:extLst>
  </p:cSld>
  <p:clrMap bg1="lt1" tx1="dk1" bg2="lt2" tx2="dk2" accent1="accent1" accent2="accent2" accent3="accent3" accent4="accent4" accent5="accent5" accent6="accent6" hlink="hlink" folHlink="folHlink"/>
  <p:sldLayoutIdLst>
    <p:sldLayoutId id="2147483818"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811" r:id="rId2"/>
    <p:sldLayoutId id="2147483756" r:id="rId3"/>
    <p:sldLayoutId id="2147483702"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84"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24/04/2026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589725358"/>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05678012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281378921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slideLayout" Target="../slideLayouts/slideLayout53.xml"/><Relationship Id="rId1" Type="http://schemas.openxmlformats.org/officeDocument/2006/relationships/tags" Target="../tags/tag6.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9.png"/><Relationship Id="rId2" Type="http://schemas.openxmlformats.org/officeDocument/2006/relationships/slideLayout" Target="../slideLayouts/slideLayout53.xml"/><Relationship Id="rId1" Type="http://schemas.openxmlformats.org/officeDocument/2006/relationships/tags" Target="../tags/tag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20.png"/><Relationship Id="rId7" Type="http://schemas.openxmlformats.org/officeDocument/2006/relationships/image" Target="../media/image34.jpg"/><Relationship Id="rId2" Type="http://schemas.openxmlformats.org/officeDocument/2006/relationships/slideLayout" Target="../slideLayouts/slideLayout56.xml"/><Relationship Id="rId1" Type="http://schemas.openxmlformats.org/officeDocument/2006/relationships/tags" Target="../tags/tag10.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21.png"/><Relationship Id="rId9" Type="http://schemas.openxmlformats.org/officeDocument/2006/relationships/image" Target="../media/image36.jp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6.xml"/><Relationship Id="rId1" Type="http://schemas.openxmlformats.org/officeDocument/2006/relationships/tags" Target="../tags/tag1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7.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1.xml"/><Relationship Id="rId1" Type="http://schemas.openxmlformats.org/officeDocument/2006/relationships/tags" Target="../tags/tag15.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media/image41.png"/><Relationship Id="rId3" Type="http://schemas.microsoft.com/office/2007/relationships/media" Target="../media/media2.mp4"/><Relationship Id="rId7" Type="http://schemas.openxmlformats.org/officeDocument/2006/relationships/image" Target="../media/image4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5" Type="http://schemas.openxmlformats.org/officeDocument/2006/relationships/slideLayout" Target="../slideLayouts/slideLayout53.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age 5" descr="Une image contenant texte, capture d’écran, dessin humoristique&#10;&#10;Le contenu généré par l’IA peut être incorrect.">
            <a:extLst>
              <a:ext uri="{FF2B5EF4-FFF2-40B4-BE49-F238E27FC236}">
                <a16:creationId xmlns:a16="http://schemas.microsoft.com/office/drawing/2014/main" id="{61804891-F220-11E0-7A4F-EDD4B8E44B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2856"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7E9A0752-8404-A367-AE8E-798CBF71E409}"/>
              </a:ext>
            </a:extLst>
          </p:cNvPr>
          <p:cNvPicPr>
            <a:picLocks noChangeAspect="1"/>
          </p:cNvPicPr>
          <p:nvPr/>
        </p:nvPicPr>
        <p:blipFill>
          <a:blip r:embed="rId2"/>
          <a:stretch>
            <a:fillRect/>
          </a:stretch>
        </p:blipFill>
        <p:spPr>
          <a:xfrm>
            <a:off x="561860" y="2629408"/>
            <a:ext cx="8020280" cy="234598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206472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866831" y="174662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a:t>
            </a:r>
            <a:r>
              <a:rPr lang="fr-FR" sz="1600" dirty="0"/>
              <a:t>de vocabulaire</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24857" y="5058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24857" y="47656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37662" y="523619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07873" y="4783942"/>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97478" y="221882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a:p>
            <a:pPr>
              <a:defRPr/>
            </a:pPr>
            <a:r>
              <a:rPr lang="fr-FR" sz="1600" dirty="0"/>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12183" y="480161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786201" y="35945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4837507" y="330551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a:t>
            </a:r>
            <a:r>
              <a:rPr lang="fr-MA" dirty="0">
                <a:solidFill>
                  <a:srgbClr val="757575"/>
                </a:solidFill>
                <a:latin typeface="Dosis ExtraBold" pitchFamily="2" charset="0"/>
              </a:rPr>
              <a:t>2</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4912183" y="380206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4887873" y="5490303"/>
            <a:ext cx="6358812" cy="338554"/>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01599" y="1383383"/>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929399" y="2078185"/>
            <a:ext cx="6945842"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lvl="1" indent="-342900" algn="just" defTabSz="1028778">
              <a:buFont typeface="Wingdings" panose="05000000000000000000" pitchFamily="2" charset="2"/>
              <a:buChar char="§"/>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lang="fr-FR" sz="1600" b="1" u="sng" dirty="0">
                <a:solidFill>
                  <a:srgbClr val="424D7B"/>
                </a:solidFill>
                <a:latin typeface="Dosis" pitchFamily="2" charset="0"/>
                <a:cs typeface="Arial" panose="020B0604020202020204" pitchFamily="34" charset="0"/>
              </a:rPr>
              <a:t>CO1 </a:t>
            </a:r>
            <a:r>
              <a:rPr lang="fr-FR" sz="1600" b="1" u="sng">
                <a:solidFill>
                  <a:srgbClr val="424D7B"/>
                </a:solidFill>
                <a:latin typeface="Dosis" pitchFamily="2" charset="0"/>
                <a:cs typeface="Arial" panose="020B0604020202020204" pitchFamily="34" charset="0"/>
              </a:rPr>
              <a:t>– C02 </a:t>
            </a:r>
            <a:r>
              <a:rPr kumimoji="0" lang="fr-FR" sz="1600" b="1" i="0" u="sng" strike="noStrike" kern="1200" cap="none" spc="0" normalizeH="0" baseline="0" noProof="0">
                <a:ln>
                  <a:noFill/>
                </a:ln>
                <a:solidFill>
                  <a:srgbClr val="424D7B"/>
                </a:solidFill>
                <a:effectLst/>
                <a:uLnTx/>
                <a:uFillTx/>
                <a:latin typeface="Dosis" pitchFamily="2" charset="0"/>
                <a:ea typeface="+mn-ea"/>
                <a:cs typeface="Arial" panose="020B0604020202020204" pitchFamily="34" charset="0"/>
              </a:rPr>
              <a:t>–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PO1 – PO2 – PO3 -</a:t>
            </a:r>
            <a:r>
              <a:rPr lang="fr-FR" sz="1600" b="1" u="sng" dirty="0">
                <a:solidFill>
                  <a:srgbClr val="424D7B"/>
                </a:solidFill>
                <a:latin typeface="Dosis" pitchFamily="2" charset="0"/>
                <a:cs typeface="Arial" panose="020B0604020202020204" pitchFamily="34" charset="0"/>
              </a:rPr>
              <a:t>LF1 – LF2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223091" y="2613392"/>
            <a:ext cx="9686431"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1-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210246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106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11506103-A5D3-7BDD-1B47-86EDED8C8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955" y="1473243"/>
            <a:ext cx="2902163" cy="4451516"/>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F02-1045-52E6-A3D2-503A58CB7D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60B10BE-744D-AFE7-8300-36A339DF635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3250F4B-C3C4-97AC-F24F-EF24E5CB9F0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12A0391-2836-8F46-0939-083BB4B188F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1B174510-05C4-4C8E-F673-22F128067DA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EAD3974-0905-015E-0118-12D983B799B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1896525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Regarde les images, écoute le mot et montre la bonne image. Je vais te dire </a:t>
            </a:r>
            <a:br>
              <a:rPr lang="fr-FR" dirty="0">
                <a:solidFill>
                  <a:schemeClr val="tx1">
                    <a:lumMod val="65000"/>
                    <a:lumOff val="35000"/>
                  </a:schemeClr>
                </a:solidFill>
              </a:rPr>
            </a:br>
            <a:r>
              <a:rPr lang="fr-FR" dirty="0">
                <a:solidFill>
                  <a:schemeClr val="tx1">
                    <a:lumMod val="65000"/>
                    <a:lumOff val="35000"/>
                  </a:schemeClr>
                </a:solidFill>
              </a:rPr>
              <a:t>cinq mots : La ferme – Nager – Un taxi – Un carnet – S’habiller. </a:t>
            </a:r>
          </a:p>
        </p:txBody>
      </p:sp>
      <p:grpSp>
        <p:nvGrpSpPr>
          <p:cNvPr id="3" name="Groupe 2">
            <a:extLst>
              <a:ext uri="{FF2B5EF4-FFF2-40B4-BE49-F238E27FC236}">
                <a16:creationId xmlns:a16="http://schemas.microsoft.com/office/drawing/2014/main" id="{6521255E-2DF8-9383-48FD-9F72FA7A2633}"/>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E62064-B88C-8652-7EAA-5F9A2196D5D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439B7D-DB55-D6F8-6344-C1B14BD185C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extBox 6">
            <a:extLst>
              <a:ext uri="{FF2B5EF4-FFF2-40B4-BE49-F238E27FC236}">
                <a16:creationId xmlns:a16="http://schemas.microsoft.com/office/drawing/2014/main" id="{C6E5E9CC-9695-A5CB-A555-C5221208915B}"/>
              </a:ext>
            </a:extLst>
          </p:cNvPr>
          <p:cNvSpPr txBox="1"/>
          <p:nvPr>
            <p:custDataLst>
              <p:tags r:id="rId1"/>
            </p:custDataLst>
          </p:nvPr>
        </p:nvSpPr>
        <p:spPr>
          <a:xfrm>
            <a:off x="1812699" y="6102000"/>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19" name="Image 18" descr="Une image contenant lit, dessin humoristique, habits, intérieur&#10;&#10;Le contenu généré par l’IA peut être incorrect.">
            <a:extLst>
              <a:ext uri="{FF2B5EF4-FFF2-40B4-BE49-F238E27FC236}">
                <a16:creationId xmlns:a16="http://schemas.microsoft.com/office/drawing/2014/main" id="{64011136-C7C4-45FE-36C7-24426AABC5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0323" y="4092579"/>
            <a:ext cx="1617247" cy="1769279"/>
          </a:xfrm>
          <a:prstGeom prst="rect">
            <a:avLst/>
          </a:prstGeom>
        </p:spPr>
      </p:pic>
      <p:pic>
        <p:nvPicPr>
          <p:cNvPr id="20" name="Image 19" descr="Une image contenant véhicule, Véhicule terrestre, roue, transport&#10;&#10;Le contenu généré par l’IA peut être incorrect.">
            <a:extLst>
              <a:ext uri="{FF2B5EF4-FFF2-40B4-BE49-F238E27FC236}">
                <a16:creationId xmlns:a16="http://schemas.microsoft.com/office/drawing/2014/main" id="{74A3A2CD-BF27-C4B7-E53D-9AB63B7283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3909" y="1969873"/>
            <a:ext cx="1531784" cy="1675782"/>
          </a:xfrm>
          <a:prstGeom prst="rect">
            <a:avLst/>
          </a:prstGeom>
        </p:spPr>
      </p:pic>
      <p:pic>
        <p:nvPicPr>
          <p:cNvPr id="21" name="Image 20" descr="Une image contenant arbre, peinture, maison, herbe&#10;&#10;Le contenu généré par l’IA peut être incorrect.">
            <a:extLst>
              <a:ext uri="{FF2B5EF4-FFF2-40B4-BE49-F238E27FC236}">
                <a16:creationId xmlns:a16="http://schemas.microsoft.com/office/drawing/2014/main" id="{DFBDAB96-4968-AD6E-F310-195404E498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6532" y="1997205"/>
            <a:ext cx="1531784" cy="1675783"/>
          </a:xfrm>
          <a:prstGeom prst="rect">
            <a:avLst/>
          </a:prstGeom>
        </p:spPr>
      </p:pic>
      <p:pic>
        <p:nvPicPr>
          <p:cNvPr id="22" name="Image 21" descr="Une image contenant fournitures de bureau, classeur&#10;&#10;Le contenu généré par l’IA peut être incorrect.">
            <a:extLst>
              <a:ext uri="{FF2B5EF4-FFF2-40B4-BE49-F238E27FC236}">
                <a16:creationId xmlns:a16="http://schemas.microsoft.com/office/drawing/2014/main" id="{1F26A3AD-19EA-0E3E-CF12-A0974BB309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95987" y="1997205"/>
            <a:ext cx="1531784" cy="1675782"/>
          </a:xfrm>
          <a:prstGeom prst="rect">
            <a:avLst/>
          </a:prstGeom>
        </p:spPr>
      </p:pic>
      <p:pic>
        <p:nvPicPr>
          <p:cNvPr id="25" name="Image 24">
            <a:extLst>
              <a:ext uri="{FF2B5EF4-FFF2-40B4-BE49-F238E27FC236}">
                <a16:creationId xmlns:a16="http://schemas.microsoft.com/office/drawing/2014/main" id="{C339E6A4-012A-113F-8A83-09834D4266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7411" y="4092579"/>
            <a:ext cx="1617247" cy="1769280"/>
          </a:xfrm>
          <a:prstGeom prst="rect">
            <a:avLst/>
          </a:prstGeom>
        </p:spPr>
      </p:pic>
    </p:spTree>
    <p:extLst>
      <p:ext uri="{BB962C8B-B14F-4D97-AF65-F5344CB8AC3E}">
        <p14:creationId xmlns:p14="http://schemas.microsoft.com/office/powerpoint/2010/main" val="311375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20D8-3AF4-F990-4E30-94E211D10E5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530102-7699-3DC2-D763-2769ADE5AFF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C4E11677-6153-7174-A83A-04E01EABD00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A3FB7DE-CFD0-16EA-B46F-82CE60E0FBA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C03C30-D14D-0C83-EC9C-A4B38C1429F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CBF53631-6F1A-764E-7092-5F41B0C367E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C02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mots de vocabulaire.</a:t>
            </a:r>
          </a:p>
        </p:txBody>
      </p:sp>
    </p:spTree>
    <p:extLst>
      <p:ext uri="{BB962C8B-B14F-4D97-AF65-F5344CB8AC3E}">
        <p14:creationId xmlns:p14="http://schemas.microsoft.com/office/powerpoint/2010/main" val="3523452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274A-D127-8A99-C8A4-2CB2BAB513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CFF77-2046-5C7E-4A49-1F4FF0803B11}"/>
              </a:ext>
            </a:extLst>
          </p:cNvPr>
          <p:cNvSpPr>
            <a:spLocks noGrp="1"/>
          </p:cNvSpPr>
          <p:nvPr>
            <p:ph type="title"/>
          </p:nvPr>
        </p:nvSpPr>
        <p:spPr/>
        <p:txBody>
          <a:bodyPr>
            <a:normAutofit fontScale="90000"/>
          </a:bodyPr>
          <a:lstStyle/>
          <a:p>
            <a:pPr lvl="0">
              <a:defRPr/>
            </a:pPr>
            <a:r>
              <a:rPr lang="fr-FR" dirty="0">
                <a:solidFill>
                  <a:schemeClr val="tx1">
                    <a:lumMod val="65000"/>
                    <a:lumOff val="35000"/>
                  </a:schemeClr>
                </a:solidFill>
              </a:rPr>
              <a:t>Regarde les images, écoute les phrases et montre les bonnes images : Au zoo, Karim a vu un lion. – Pendant les vacances, Amina est allée à la campagne – Le matin, Salma va à l’école en bus.</a:t>
            </a:r>
            <a:br>
              <a:rPr lang="fr-FR" dirty="0">
                <a:solidFill>
                  <a:schemeClr val="tx1">
                    <a:lumMod val="65000"/>
                    <a:lumOff val="35000"/>
                  </a:schemeClr>
                </a:solidFill>
              </a:rPr>
            </a:br>
            <a:r>
              <a:rPr lang="fr-FR" dirty="0">
                <a:solidFill>
                  <a:schemeClr val="tx1">
                    <a:lumMod val="65000"/>
                    <a:lumOff val="35000"/>
                  </a:schemeClr>
                </a:solidFill>
              </a:rPr>
              <a:t>– Sara doit prendre un carnet et une bouteille d’eau –  À la plage, Samir a ramassé des coquillages.</a:t>
            </a:r>
          </a:p>
        </p:txBody>
      </p:sp>
      <p:grpSp>
        <p:nvGrpSpPr>
          <p:cNvPr id="3" name="Groupe 2">
            <a:extLst>
              <a:ext uri="{FF2B5EF4-FFF2-40B4-BE49-F238E27FC236}">
                <a16:creationId xmlns:a16="http://schemas.microsoft.com/office/drawing/2014/main" id="{3E617931-6914-B694-4318-FF0A1444B76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48A04B63-F10B-4D8A-9565-D62E6BD7F1C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8525B8-E667-09C3-F5F4-E332C242446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extBox 6">
            <a:extLst>
              <a:ext uri="{FF2B5EF4-FFF2-40B4-BE49-F238E27FC236}">
                <a16:creationId xmlns:a16="http://schemas.microsoft.com/office/drawing/2014/main" id="{5933BCB1-B47D-C727-5ED1-9EAE52D55C82}"/>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2" name="AutoShape 2" descr="Image générée">
            <a:extLst>
              <a:ext uri="{FF2B5EF4-FFF2-40B4-BE49-F238E27FC236}">
                <a16:creationId xmlns:a16="http://schemas.microsoft.com/office/drawing/2014/main" id="{2F0A64F4-4C68-AC49-96C7-1CA005595A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1" name="Image 20">
            <a:extLst>
              <a:ext uri="{FF2B5EF4-FFF2-40B4-BE49-F238E27FC236}">
                <a16:creationId xmlns:a16="http://schemas.microsoft.com/office/drawing/2014/main" id="{5CAADAF0-456B-6A85-2EEC-8F50E353B38D}"/>
              </a:ext>
            </a:extLst>
          </p:cNvPr>
          <p:cNvPicPr>
            <a:picLocks noChangeAspect="1"/>
          </p:cNvPicPr>
          <p:nvPr/>
        </p:nvPicPr>
        <p:blipFill>
          <a:blip r:embed="rId5"/>
          <a:stretch>
            <a:fillRect/>
          </a:stretch>
        </p:blipFill>
        <p:spPr>
          <a:xfrm>
            <a:off x="5112000" y="4078531"/>
            <a:ext cx="1918353" cy="2023469"/>
          </a:xfrm>
          <a:prstGeom prst="roundRect">
            <a:avLst/>
          </a:prstGeom>
        </p:spPr>
      </p:pic>
      <p:pic>
        <p:nvPicPr>
          <p:cNvPr id="23" name="Image 22">
            <a:extLst>
              <a:ext uri="{FF2B5EF4-FFF2-40B4-BE49-F238E27FC236}">
                <a16:creationId xmlns:a16="http://schemas.microsoft.com/office/drawing/2014/main" id="{72DCC16E-C05E-288A-4632-3B963E74E427}"/>
              </a:ext>
            </a:extLst>
          </p:cNvPr>
          <p:cNvPicPr>
            <a:picLocks noChangeAspect="1"/>
          </p:cNvPicPr>
          <p:nvPr/>
        </p:nvPicPr>
        <p:blipFill>
          <a:blip r:embed="rId6"/>
          <a:stretch>
            <a:fillRect/>
          </a:stretch>
        </p:blipFill>
        <p:spPr>
          <a:xfrm>
            <a:off x="692227" y="1902754"/>
            <a:ext cx="2528388" cy="1894993"/>
          </a:xfrm>
          <a:prstGeom prst="roundRect">
            <a:avLst/>
          </a:prstGeom>
        </p:spPr>
      </p:pic>
      <p:pic>
        <p:nvPicPr>
          <p:cNvPr id="7" name="Image 6">
            <a:extLst>
              <a:ext uri="{FF2B5EF4-FFF2-40B4-BE49-F238E27FC236}">
                <a16:creationId xmlns:a16="http://schemas.microsoft.com/office/drawing/2014/main" id="{E8CF5FD6-BBB2-D98E-9B79-8112624A1F40}"/>
              </a:ext>
            </a:extLst>
          </p:cNvPr>
          <p:cNvPicPr>
            <a:picLocks noChangeAspect="1"/>
          </p:cNvPicPr>
          <p:nvPr/>
        </p:nvPicPr>
        <p:blipFill>
          <a:blip r:embed="rId7"/>
          <a:stretch>
            <a:fillRect/>
          </a:stretch>
        </p:blipFill>
        <p:spPr>
          <a:xfrm>
            <a:off x="3941247" y="1877696"/>
            <a:ext cx="1644183" cy="1945108"/>
          </a:xfrm>
          <a:prstGeom prst="roundRect">
            <a:avLst/>
          </a:prstGeom>
        </p:spPr>
      </p:pic>
      <p:pic>
        <p:nvPicPr>
          <p:cNvPr id="9" name="Image 8">
            <a:extLst>
              <a:ext uri="{FF2B5EF4-FFF2-40B4-BE49-F238E27FC236}">
                <a16:creationId xmlns:a16="http://schemas.microsoft.com/office/drawing/2014/main" id="{456D2B96-9BF1-2BF9-5D1C-7B8FFD451709}"/>
              </a:ext>
            </a:extLst>
          </p:cNvPr>
          <p:cNvPicPr>
            <a:picLocks noChangeAspect="1"/>
          </p:cNvPicPr>
          <p:nvPr/>
        </p:nvPicPr>
        <p:blipFill>
          <a:blip r:embed="rId8"/>
          <a:stretch>
            <a:fillRect/>
          </a:stretch>
        </p:blipFill>
        <p:spPr>
          <a:xfrm>
            <a:off x="6306063" y="1901910"/>
            <a:ext cx="1736530" cy="1954588"/>
          </a:xfrm>
          <a:prstGeom prst="roundRect">
            <a:avLst/>
          </a:prstGeom>
        </p:spPr>
      </p:pic>
      <p:pic>
        <p:nvPicPr>
          <p:cNvPr id="11" name="Image 10">
            <a:extLst>
              <a:ext uri="{FF2B5EF4-FFF2-40B4-BE49-F238E27FC236}">
                <a16:creationId xmlns:a16="http://schemas.microsoft.com/office/drawing/2014/main" id="{F988815D-7D1A-96ED-C161-C5AEC9D47C2F}"/>
              </a:ext>
            </a:extLst>
          </p:cNvPr>
          <p:cNvPicPr>
            <a:picLocks noChangeAspect="1"/>
          </p:cNvPicPr>
          <p:nvPr/>
        </p:nvPicPr>
        <p:blipFill>
          <a:blip r:embed="rId9"/>
          <a:stretch>
            <a:fillRect/>
          </a:stretch>
        </p:blipFill>
        <p:spPr>
          <a:xfrm>
            <a:off x="1864350" y="3995442"/>
            <a:ext cx="1620367" cy="2123122"/>
          </a:xfrm>
          <a:prstGeom prst="roundRect">
            <a:avLst/>
          </a:prstGeom>
        </p:spPr>
      </p:pic>
    </p:spTree>
    <p:extLst>
      <p:ext uri="{BB962C8B-B14F-4D97-AF65-F5344CB8AC3E}">
        <p14:creationId xmlns:p14="http://schemas.microsoft.com/office/powerpoint/2010/main" val="347847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B184-B893-2D04-39AA-57A08A3627C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A88DFF5-A993-6C1E-17BD-79F0649CF6A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D0118B-0E59-03CD-06BD-0D640A64705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968F0CE-2AE9-B1B5-B650-5F6828B004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231F949-7403-35F8-3E5D-12305689100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826B677A-7119-5A6D-4EDF-9B4A1F15985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408818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8" name="Titre 1">
            <a:extLst>
              <a:ext uri="{FF2B5EF4-FFF2-40B4-BE49-F238E27FC236}">
                <a16:creationId xmlns:a16="http://schemas.microsoft.com/office/drawing/2014/main" id="{9AA80D66-A615-7526-C4BA-36101A90952E}"/>
              </a:ext>
            </a:extLst>
          </p:cNvPr>
          <p:cNvSpPr>
            <a:spLocks noGrp="1"/>
          </p:cNvSpPr>
          <p:nvPr>
            <p:ph type="title"/>
          </p:nvPr>
        </p:nvSpPr>
        <p:spPr>
          <a:xfrm>
            <a:off x="1742548" y="777795"/>
            <a:ext cx="7300257" cy="612000"/>
          </a:xfrm>
        </p:spPr>
        <p:txBody>
          <a:bodyPr>
            <a:normAutofit/>
          </a:bodyPr>
          <a:lstStyle/>
          <a:p>
            <a:r>
              <a:rPr lang="fr-FR" dirty="0">
                <a:solidFill>
                  <a:schemeClr val="tx1">
                    <a:lumMod val="65000"/>
                    <a:lumOff val="35000"/>
                  </a:schemeClr>
                </a:solidFill>
              </a:rPr>
              <a:t>Mets ton doigt sur chaque image, dis-moi le mot en français.</a:t>
            </a:r>
          </a:p>
        </p:txBody>
      </p:sp>
      <p:pic>
        <p:nvPicPr>
          <p:cNvPr id="12" name="Image 11" descr="Une image contenant salle de bain, évier, baignoire, mur&#10;&#10;Le contenu généré par l’IA peut être incorrect.">
            <a:extLst>
              <a:ext uri="{FF2B5EF4-FFF2-40B4-BE49-F238E27FC236}">
                <a16:creationId xmlns:a16="http://schemas.microsoft.com/office/drawing/2014/main" id="{CD1C99DB-F12D-7F57-CFFC-E3D58C1AD6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3608" y="3935019"/>
            <a:ext cx="1563209" cy="1710161"/>
          </a:xfrm>
          <a:prstGeom prst="rect">
            <a:avLst/>
          </a:prstGeom>
        </p:spPr>
      </p:pic>
      <p:pic>
        <p:nvPicPr>
          <p:cNvPr id="17" name="Image 16" descr="Une image contenant pneu, véhicule, roue, Véhicule terrestre&#10;&#10;Le contenu généré par l’IA peut être incorrect.">
            <a:extLst>
              <a:ext uri="{FF2B5EF4-FFF2-40B4-BE49-F238E27FC236}">
                <a16:creationId xmlns:a16="http://schemas.microsoft.com/office/drawing/2014/main" id="{B8F857D4-22B5-CAE1-C73A-6A873AF3F3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10654" y="3969397"/>
            <a:ext cx="1531785" cy="1675783"/>
          </a:xfrm>
          <a:prstGeom prst="rect">
            <a:avLst/>
          </a:prstGeom>
        </p:spPr>
      </p:pic>
      <p:pic>
        <p:nvPicPr>
          <p:cNvPr id="19" name="Image 18" descr="Une image contenant girafe, arbre, dessin humoristique, peinture&#10;&#10;Le contenu généré par l’IA peut être incorrect.">
            <a:extLst>
              <a:ext uri="{FF2B5EF4-FFF2-40B4-BE49-F238E27FC236}">
                <a16:creationId xmlns:a16="http://schemas.microsoft.com/office/drawing/2014/main" id="{5948EBF7-BD94-49F8-C9DE-F7726EBA22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4208" y="1797691"/>
            <a:ext cx="1549400" cy="1695054"/>
          </a:xfrm>
          <a:prstGeom prst="rect">
            <a:avLst/>
          </a:prstGeom>
        </p:spPr>
      </p:pic>
      <p:pic>
        <p:nvPicPr>
          <p:cNvPr id="20" name="Image 19" descr="Une image contenant bouteille, nourriture, boisson, Bouteille en plastique&#10;&#10;Le contenu généré par l’IA peut être incorrect.">
            <a:extLst>
              <a:ext uri="{FF2B5EF4-FFF2-40B4-BE49-F238E27FC236}">
                <a16:creationId xmlns:a16="http://schemas.microsoft.com/office/drawing/2014/main" id="{57B0B8B5-FCB2-C9A0-F12D-ED5AD4AA16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9896" y="1832069"/>
            <a:ext cx="1549400" cy="1695054"/>
          </a:xfrm>
          <a:prstGeom prst="rect">
            <a:avLst/>
          </a:prstGeom>
        </p:spPr>
      </p:pic>
      <p:pic>
        <p:nvPicPr>
          <p:cNvPr id="21" name="Image 20">
            <a:extLst>
              <a:ext uri="{FF2B5EF4-FFF2-40B4-BE49-F238E27FC236}">
                <a16:creationId xmlns:a16="http://schemas.microsoft.com/office/drawing/2014/main" id="{DD3D32D0-C313-A20A-A46D-465E6224A7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68012" y="1766027"/>
            <a:ext cx="1549400" cy="1695053"/>
          </a:xfrm>
          <a:prstGeom prst="rect">
            <a:avLst/>
          </a:prstGeom>
        </p:spPr>
      </p:pic>
    </p:spTree>
    <p:extLst>
      <p:ext uri="{BB962C8B-B14F-4D97-AF65-F5344CB8AC3E}">
        <p14:creationId xmlns:p14="http://schemas.microsoft.com/office/powerpoint/2010/main" val="839524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90CB-A46C-0421-1768-6A8C5E7F454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DC10A1-A0AC-8BC2-CE31-B6863DA9A8A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93E5D2A-D11A-6FDB-9184-2E69418A651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FA7FAD-5F51-900C-A44C-7A725312B1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16943BB-2708-A35C-620E-0D7FD5FB61F6}"/>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A926E54-32B6-D223-FE66-55AEC026C1C2}"/>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les actes de parole étudiés.</a:t>
            </a:r>
          </a:p>
        </p:txBody>
      </p:sp>
    </p:spTree>
    <p:extLst>
      <p:ext uri="{BB962C8B-B14F-4D97-AF65-F5344CB8AC3E}">
        <p14:creationId xmlns:p14="http://schemas.microsoft.com/office/powerpoint/2010/main" val="2673822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45C4797-5AB5-9DA1-31A4-873EC9E52408}"/>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4" name="ZoneTexte 3">
            <a:extLst>
              <a:ext uri="{FF2B5EF4-FFF2-40B4-BE49-F238E27FC236}">
                <a16:creationId xmlns:a16="http://schemas.microsoft.com/office/drawing/2014/main" id="{F5FAAA9E-4E02-5C8A-37BC-EE0BB72C16D6}"/>
              </a:ext>
            </a:extLst>
          </p:cNvPr>
          <p:cNvSpPr txBox="1"/>
          <p:nvPr/>
        </p:nvSpPr>
        <p:spPr>
          <a:xfrm>
            <a:off x="783772" y="2427448"/>
            <a:ext cx="7576456" cy="2690417"/>
          </a:xfrm>
          <a:prstGeom prst="rect">
            <a:avLst/>
          </a:prstGeom>
          <a:noFill/>
        </p:spPr>
        <p:txBody>
          <a:bodyPr wrap="square" rtlCol="0">
            <a:spAutoFit/>
          </a:bodyPr>
          <a:lstStyle/>
          <a:p>
            <a:pPr marL="28575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À quelle heure tu te réveilles ?</a:t>
            </a:r>
          </a:p>
          <a:p>
            <a:pPr marL="285750" lvl="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Comment tu vas à la bibliothèque ? </a:t>
            </a:r>
          </a:p>
          <a:p>
            <a:pPr marL="285750" lvl="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Avec qui tu vas à l’école ?</a:t>
            </a:r>
          </a:p>
          <a:p>
            <a:pPr marL="285750" lvl="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Qu’est-ce que tu dois prendre avec toi pour visiter le musée ?</a:t>
            </a:r>
          </a:p>
          <a:p>
            <a:pPr marL="285750" lvl="0" indent="-285750">
              <a:lnSpc>
                <a:spcPct val="150000"/>
              </a:lnSpc>
              <a:buFont typeface="Arial" panose="020B0604020202020204" pitchFamily="34" charset="0"/>
              <a:buChar char="•"/>
              <a:defRPr/>
            </a:pPr>
            <a:r>
              <a:rPr lang="fr-FR" sz="2000" dirty="0">
                <a:solidFill>
                  <a:srgbClr val="5B9BD5">
                    <a:lumMod val="50000"/>
                  </a:srgbClr>
                </a:solidFill>
                <a:latin typeface="Dosis SemiBold" pitchFamily="2" charset="0"/>
              </a:rPr>
              <a:t>Où tu es allé ( e ) pendant les vacances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0033-E638-786C-00CC-A31433EBD847}"/>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E16EE71-3DDD-96B4-8793-4BF7BEAA63A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D1673BCB-433D-54FF-BFC1-63DD381B4AA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F96180E-C427-5328-05F2-EED385AF341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F98D96-60B8-ECFE-94C9-1AD66E43C99B}"/>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43E57B17-24BA-2D26-4350-F56246B6D794}"/>
              </a:ext>
            </a:extLst>
          </p:cNvPr>
          <p:cNvSpPr txBox="1"/>
          <p:nvPr>
            <p:custDataLst>
              <p:tags r:id="rId1"/>
            </p:custDataLst>
          </p:nvPr>
        </p:nvSpPr>
        <p:spPr>
          <a:xfrm>
            <a:off x="862770" y="2618412"/>
            <a:ext cx="7095864" cy="129266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P03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 mes </a:t>
            </a:r>
            <a:r>
              <a:rPr kumimoji="0" lang="fr-FR" sz="2800" b="1" i="0" u="none" strike="noStrike" kern="1200" cap="none" spc="0" normalizeH="0" baseline="0" noProof="0" dirty="0" err="1">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activit</a:t>
            </a:r>
            <a:r>
              <a:rPr lang="fr-FR" sz="2800" b="1" dirty="0" err="1">
                <a:solidFill>
                  <a:srgbClr val="4BACC6">
                    <a:lumMod val="50000"/>
                  </a:srgbClr>
                </a:solidFill>
                <a:latin typeface="Dosis" pitchFamily="2" charset="0"/>
                <a:ea typeface="Calibri" panose="020F0502020204030204" pitchFamily="34" charset="0"/>
                <a:cs typeface="Calibri" panose="020F0502020204030204" pitchFamily="34" charset="0"/>
              </a:rPr>
              <a:t>és</a:t>
            </a:r>
            <a:r>
              <a:rPr lang="fr-FR" sz="2800" b="1" dirty="0">
                <a:solidFill>
                  <a:srgbClr val="4BACC6">
                    <a:lumMod val="50000"/>
                  </a:srgbClr>
                </a:solidFill>
                <a:latin typeface="Dosis" pitchFamily="2" charset="0"/>
                <a:ea typeface="Calibri" panose="020F0502020204030204" pitchFamily="34" charset="0"/>
                <a:cs typeface="Calibri" panose="020F0502020204030204" pitchFamily="34" charset="0"/>
              </a:rPr>
              <a:t> pendant l</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 journée et pendant les </a:t>
            </a:r>
            <a:r>
              <a:rPr kumimoji="0" lang="fr-FR" sz="2800" b="1" i="0" u="none" strike="noStrike" kern="1200" cap="none" spc="0" normalizeH="0" baseline="0" noProof="0" dirty="0" err="1">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vacan</a:t>
            </a:r>
            <a:r>
              <a:rPr lang="fr-FR" sz="2800" b="1" dirty="0">
                <a:solidFill>
                  <a:srgbClr val="4BACC6">
                    <a:lumMod val="50000"/>
                  </a:srgbClr>
                </a:solidFill>
                <a:latin typeface="Dosis" pitchFamily="2" charset="0"/>
                <a:ea typeface="Calibri" panose="020F0502020204030204" pitchFamily="34" charset="0"/>
                <a:cs typeface="Calibri" panose="020F0502020204030204" pitchFamily="34" charset="0"/>
              </a:rPr>
              <a:t>ces</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77258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205057" y="2883965"/>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itre 1">
            <a:extLst>
              <a:ext uri="{FF2B5EF4-FFF2-40B4-BE49-F238E27FC236}">
                <a16:creationId xmlns:a16="http://schemas.microsoft.com/office/drawing/2014/main" id="{D85F45A4-09FC-225E-C6A8-0AEEB4329FD9}"/>
              </a:ext>
            </a:extLst>
          </p:cNvPr>
          <p:cNvSpPr>
            <a:spLocks noGrp="1"/>
          </p:cNvSpPr>
          <p:nvPr>
            <p:ph type="title"/>
          </p:nvPr>
        </p:nvSpPr>
        <p:spPr>
          <a:xfrm>
            <a:off x="1532260" y="777795"/>
            <a:ext cx="7380386" cy="612000"/>
          </a:xfrm>
        </p:spPr>
        <p:txBody>
          <a:bodyPr>
            <a:normAutofit fontScale="90000"/>
          </a:bodyPr>
          <a:lstStyle/>
          <a:p>
            <a:r>
              <a:rPr lang="fr-FR" dirty="0">
                <a:solidFill>
                  <a:schemeClr val="tx1">
                    <a:lumMod val="65000"/>
                    <a:lumOff val="35000"/>
                  </a:schemeClr>
                </a:solidFill>
              </a:rPr>
              <a:t>Présente-toi, puis parle des activités que tu fais le matin et le soir, de ce que tu vas visiter et de ce que tu as fait pendant les vacances. Tu dois dire 5 phrases. </a:t>
            </a: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3" name="ZoneTexte 12">
            <a:extLst>
              <a:ext uri="{FF2B5EF4-FFF2-40B4-BE49-F238E27FC236}">
                <a16:creationId xmlns:a16="http://schemas.microsoft.com/office/drawing/2014/main" id="{A8FB255D-B6A2-6FEC-2C86-448C2212C3D0}"/>
              </a:ext>
            </a:extLst>
          </p:cNvPr>
          <p:cNvSpPr txBox="1"/>
          <p:nvPr/>
        </p:nvSpPr>
        <p:spPr>
          <a:xfrm>
            <a:off x="1507437" y="1905349"/>
            <a:ext cx="6299587"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puis parle des activités que tu fais le matin et le soir. Dis ce que tu vas visiter et ce que tu as fait pendant les vacances.</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4344296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81489" y="3110113"/>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correctement.</a:t>
            </a:r>
          </a:p>
        </p:txBody>
      </p:sp>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5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sp>
        <p:nvSpPr>
          <p:cNvPr id="3" name="ZoneTexte 2">
            <a:extLst>
              <a:ext uri="{FF2B5EF4-FFF2-40B4-BE49-F238E27FC236}">
                <a16:creationId xmlns:a16="http://schemas.microsoft.com/office/drawing/2014/main" id="{64FA25D2-6CC5-4384-37CE-E0F55147815A}"/>
              </a:ext>
            </a:extLst>
          </p:cNvPr>
          <p:cNvSpPr txBox="1"/>
          <p:nvPr/>
        </p:nvSpPr>
        <p:spPr>
          <a:xfrm>
            <a:off x="571902" y="2315559"/>
            <a:ext cx="7610401" cy="2543004"/>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boxeur         paysage         joyeux        </a:t>
            </a:r>
            <a:r>
              <a:rPr lang="fr-FR" sz="2800" b="1" dirty="0">
                <a:ln w="0"/>
                <a:solidFill>
                  <a:srgbClr val="565F88"/>
                </a:solidFill>
                <a:latin typeface="Dosis SemiBold" pitchFamily="2" charset="0"/>
              </a:rPr>
              <a:t>s</a:t>
            </a: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ix   </a:t>
            </a:r>
          </a:p>
          <a:p>
            <a:pPr lvl="0" algn="ctr">
              <a:lnSpc>
                <a:spcPct val="200000"/>
              </a:lnSpc>
              <a:defRPr/>
            </a:pPr>
            <a:r>
              <a:rPr lang="fr-FR" sz="2800" b="1" dirty="0">
                <a:ln w="0"/>
                <a:solidFill>
                  <a:srgbClr val="565F88"/>
                </a:solidFill>
                <a:latin typeface="Dosis SemiBold" pitchFamily="2" charset="0"/>
              </a:rPr>
              <a:t>aboyer             klaxon            exacte         crayon</a:t>
            </a:r>
          </a:p>
          <a:p>
            <a:pPr lvl="0" algn="ctr">
              <a:lnSpc>
                <a:spcPct val="200000"/>
              </a:lnSpc>
              <a:defRPr/>
            </a:pPr>
            <a:r>
              <a:rPr lang="fr-FR" sz="2800" b="1" dirty="0">
                <a:ln w="0"/>
                <a:solidFill>
                  <a:srgbClr val="565F88"/>
                </a:solidFill>
                <a:latin typeface="Dosis SemiBold" pitchFamily="2" charset="0"/>
              </a:rPr>
              <a:t>voyage           six            tuyau             taxi </a:t>
            </a: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err="1">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phrases correctement et avec fluidité.</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7EB6-8C4F-B1C5-611B-FEAD730745A9}"/>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200DBCE7-D75E-A34F-27D7-358EC8952F42}"/>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correctement et avec fluidité.</a:t>
            </a:r>
          </a:p>
        </p:txBody>
      </p:sp>
      <p:grpSp>
        <p:nvGrpSpPr>
          <p:cNvPr id="8" name="Groupe 7">
            <a:extLst>
              <a:ext uri="{FF2B5EF4-FFF2-40B4-BE49-F238E27FC236}">
                <a16:creationId xmlns:a16="http://schemas.microsoft.com/office/drawing/2014/main" id="{4B86BA2D-7BC1-12FD-B38B-B367E08B893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884C14C-BEAD-ED1B-C730-AE517B33D8B1}"/>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78B347-0B28-CC61-CC85-1F6DB0BB533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C23283F7-8054-3E9F-0C28-BD1DDFFF66CA}"/>
              </a:ext>
            </a:extLst>
          </p:cNvPr>
          <p:cNvSpPr txBox="1"/>
          <p:nvPr>
            <p:custDataLst>
              <p:tags r:id="rId1"/>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4 points ( 2 points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6  points ( 0,5 par mot)</a:t>
            </a:r>
          </a:p>
        </p:txBody>
      </p:sp>
      <p:sp>
        <p:nvSpPr>
          <p:cNvPr id="2" name="TextBox 6">
            <a:extLst>
              <a:ext uri="{FF2B5EF4-FFF2-40B4-BE49-F238E27FC236}">
                <a16:creationId xmlns:a16="http://schemas.microsoft.com/office/drawing/2014/main" id="{2CC8293E-B64F-24C6-0E07-5DFCE8A4A190}"/>
              </a:ext>
            </a:extLst>
          </p:cNvPr>
          <p:cNvSpPr txBox="1"/>
          <p:nvPr>
            <p:custDataLst>
              <p:tags r:id="rId2"/>
            </p:custDataLst>
          </p:nvPr>
        </p:nvSpPr>
        <p:spPr>
          <a:xfrm>
            <a:off x="705333" y="2584977"/>
            <a:ext cx="7788166" cy="1211870"/>
          </a:xfrm>
          <a:prstGeom prst="rect">
            <a:avLst/>
          </a:prstGeom>
        </p:spPr>
        <p:txBody>
          <a:bodyPr wrap="square" lIns="0" tIns="0" rIns="0" bIns="0" rtlCol="0" anchor="t">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sz="2800" b="1" dirty="0">
                <a:solidFill>
                  <a:srgbClr val="565F88"/>
                </a:solidFill>
                <a:latin typeface="Dosis SemiBold" pitchFamily="2" charset="0"/>
              </a:rPr>
              <a:t>Lina va  à l’école</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 à d</a:t>
            </a:r>
            <a:r>
              <a:rPr lang="fr-FR" sz="2800" b="1" dirty="0">
                <a:solidFill>
                  <a:srgbClr val="565F88"/>
                </a:solidFill>
                <a:latin typeface="Dosis SemiBold" pitchFamily="2" charset="0"/>
              </a:rPr>
              <a:t>ix</a:t>
            </a: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 heures. </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rPr>
              <a:t>Sami </a:t>
            </a:r>
            <a:r>
              <a:rPr lang="fr-FR" sz="2800" b="1" dirty="0">
                <a:solidFill>
                  <a:srgbClr val="565F88"/>
                </a:solidFill>
                <a:latin typeface="Dosis SemiBold" pitchFamily="2" charset="0"/>
              </a:rPr>
              <a:t>doit prendre </a:t>
            </a:r>
            <a:r>
              <a:rPr lang="fr-FR" sz="2800" b="1">
                <a:solidFill>
                  <a:srgbClr val="565F88"/>
                </a:solidFill>
                <a:latin typeface="Dosis SemiBold" pitchFamily="2" charset="0"/>
              </a:rPr>
              <a:t>un carnet</a:t>
            </a:r>
            <a:r>
              <a:rPr kumimoji="0" lang="fr-FR" sz="2800" b="1" i="0" u="none" strike="noStrike" kern="1200" cap="none" spc="0" normalizeH="0" baseline="0" noProof="0">
                <a:ln>
                  <a:noFill/>
                </a:ln>
                <a:solidFill>
                  <a:srgbClr val="565F88"/>
                </a:solidFill>
                <a:effectLst/>
                <a:uLnTx/>
                <a:uFillTx/>
                <a:latin typeface="Dosis SemiBold" pitchFamily="2" charset="0"/>
                <a:ea typeface="+mn-ea"/>
                <a:cs typeface="+mn-cs"/>
              </a:rPr>
              <a:t>.</a:t>
            </a:r>
            <a:endParaRPr kumimoji="0" lang="fr-FR" sz="28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574258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585458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7450</TotalTime>
  <Words>883</Words>
  <Application>Microsoft Office PowerPoint</Application>
  <PresentationFormat>Affichage à l'écran (4:3)</PresentationFormat>
  <Paragraphs>97</Paragraphs>
  <Slides>26</Slides>
  <Notes>1</Notes>
  <HiddenSlides>0</HiddenSlides>
  <MMClips>2</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26</vt:i4>
      </vt:variant>
    </vt:vector>
  </HeadingPairs>
  <TitlesOfParts>
    <vt:vector size="45" baseType="lpstr">
      <vt:lpstr>Dosis ExtraBold</vt:lpstr>
      <vt:lpstr>Dosis Medium</vt:lpstr>
      <vt:lpstr>Aptos Display</vt:lpstr>
      <vt:lpstr>Aptos</vt:lpstr>
      <vt:lpstr>Mistral</vt:lpstr>
      <vt:lpstr>Wingdings</vt:lpstr>
      <vt:lpstr>Calibri</vt:lpstr>
      <vt:lpstr>Arial</vt:lpstr>
      <vt:lpstr>Dosis</vt:lpstr>
      <vt:lpstr>Dosis SemiBold</vt:lpstr>
      <vt:lpstr>2_Conception personnalisée</vt:lpstr>
      <vt:lpstr>1_Révision</vt:lpstr>
      <vt:lpstr>5_New Voc_01-Livret</vt:lpstr>
      <vt:lpstr>00_Env-Enseignant</vt:lpstr>
      <vt:lpstr>Révision</vt:lpstr>
      <vt:lpstr>Thème Office</vt:lpstr>
      <vt:lpstr>2_Révision</vt:lpstr>
      <vt:lpstr>7_New Voc_01-Livret</vt:lpstr>
      <vt:lpstr>8_New Voc_01-Livret</vt:lpstr>
      <vt:lpstr>Présentation PowerPoint</vt:lpstr>
      <vt:lpstr>Il convient de lancer le mode diaporama pour la diffusion de la leçon en classe</vt:lpstr>
      <vt:lpstr>Pictogrammes</vt:lpstr>
      <vt:lpstr>Contenu de la semaine </vt:lpstr>
      <vt:lpstr>Organisation de la semaine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écoute le mot et montre la bonne image. Je vais te dire  cinq mots : La ferme – Nager – Un taxi – Un carnet – S’habiller. </vt:lpstr>
      <vt:lpstr>Présentation PowerPoint</vt:lpstr>
      <vt:lpstr>Regarde les images, écoute les phrases et montre les bonnes images : Au zoo, Karim a vu un lion. – Pendant les vacances, Amina est allée à la campagne – Le matin, Salma va à l’école en bus. – Sara doit prendre un carnet et une bouteille d’eau –  À la plage, Samir a ramassé des coquillages.</vt:lpstr>
      <vt:lpstr>Présentation PowerPoint</vt:lpstr>
      <vt:lpstr>Mets ton doigt sur chaque image, dis-moi le mot en français.</vt:lpstr>
      <vt:lpstr>Présentation PowerPoint</vt:lpstr>
      <vt:lpstr>Je vais te poser des questions et tu dois répondre correctement. </vt:lpstr>
      <vt:lpstr>Présentation PowerPoint</vt:lpstr>
      <vt:lpstr>Présente-toi, puis parle des activités que tu fais le matin et le soir, de ce que tu vas visiter et de ce que tu as fait pendant les vacances. Tu dois dire 5 phrases. Expliquer la consigne avec la langue de l’apprenant.</vt:lpstr>
      <vt:lpstr>Présentation PowerPoint</vt:lpstr>
      <vt:lpstr>Je vais te montrer des mots et tu dois les lire. L’enseignant choisit 5 mots.</vt:lpstr>
      <vt:lpstr>Présentation PowerPoint</vt:lpstr>
      <vt:lpstr>Lis les  phrases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18</cp:revision>
  <cp:lastPrinted>2025-08-13T10:11:39Z</cp:lastPrinted>
  <dcterms:created xsi:type="dcterms:W3CDTF">2025-08-01T12:31:49Z</dcterms:created>
  <dcterms:modified xsi:type="dcterms:W3CDTF">2026-04-24T18:11:30Z</dcterms:modified>
</cp:coreProperties>
</file>