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7.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813" r:id="rId2"/>
    <p:sldMasterId id="2147483817" r:id="rId3"/>
    <p:sldMasterId id="2147483746" r:id="rId4"/>
    <p:sldMasterId id="2147483754" r:id="rId5"/>
    <p:sldMasterId id="2147483786" r:id="rId6"/>
    <p:sldMasterId id="2147483825" r:id="rId7"/>
    <p:sldMasterId id="2147483839" r:id="rId8"/>
    <p:sldMasterId id="2147483844" r:id="rId9"/>
  </p:sldMasterIdLst>
  <p:notesMasterIdLst>
    <p:notesMasterId r:id="rId36"/>
  </p:notesMasterIdLst>
  <p:sldIdLst>
    <p:sldId id="257" r:id="rId10"/>
    <p:sldId id="1029" r:id="rId11"/>
    <p:sldId id="705" r:id="rId12"/>
    <p:sldId id="1030" r:id="rId13"/>
    <p:sldId id="1308" r:id="rId14"/>
    <p:sldId id="1285" r:id="rId15"/>
    <p:sldId id="1286" r:id="rId16"/>
    <p:sldId id="1287" r:id="rId17"/>
    <p:sldId id="1288" r:id="rId18"/>
    <p:sldId id="1289" r:id="rId19"/>
    <p:sldId id="1147" r:id="rId20"/>
    <p:sldId id="1292" r:id="rId21"/>
    <p:sldId id="1279" r:id="rId22"/>
    <p:sldId id="1294" r:id="rId23"/>
    <p:sldId id="1281" r:id="rId24"/>
    <p:sldId id="1305" r:id="rId25"/>
    <p:sldId id="1297" r:id="rId26"/>
    <p:sldId id="1303" r:id="rId27"/>
    <p:sldId id="1299" r:id="rId28"/>
    <p:sldId id="1304" r:id="rId29"/>
    <p:sldId id="1309" r:id="rId30"/>
    <p:sldId id="1306" r:id="rId31"/>
    <p:sldId id="1307" r:id="rId32"/>
    <p:sldId id="1290" r:id="rId33"/>
    <p:sldId id="1291" r:id="rId34"/>
    <p:sldId id="1302" r:id="rId35"/>
  </p:sldIdLst>
  <p:sldSz cx="9144000" cy="6858000" type="screen4x3"/>
  <p:notesSz cx="6735763" cy="9866313"/>
  <p:embeddedFontLst>
    <p:embeddedFont>
      <p:font typeface="Dosis" pitchFamily="2" charset="0"/>
      <p:regular r:id="rId37"/>
      <p:bold r:id="rId38"/>
    </p:embeddedFont>
    <p:embeddedFont>
      <p:font typeface="Dosis ExtraBold" pitchFamily="2" charset="0"/>
      <p:bold r:id="rId39"/>
    </p:embeddedFont>
    <p:embeddedFont>
      <p:font typeface="Dosis Medium" pitchFamily="2" charset="0"/>
      <p:regular r:id="rId40"/>
    </p:embeddedFont>
    <p:embeddedFont>
      <p:font typeface="Dosis SemiBold" pitchFamily="2" charset="0"/>
      <p:bold r:id="rId41"/>
    </p:embeddedFont>
    <p:embeddedFont>
      <p:font typeface="Mistral" panose="03090702030407020403" pitchFamily="66" charset="0"/>
      <p:regular r:id="rId4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FABAB"/>
    <a:srgbClr val="424D7B"/>
    <a:srgbClr val="2AB6D7"/>
    <a:srgbClr val="2196B1"/>
    <a:srgbClr val="E7E6E6"/>
    <a:srgbClr val="E6F3FA"/>
    <a:srgbClr val="A09F9F"/>
    <a:srgbClr val="9EE0F4"/>
    <a:srgbClr val="565F88"/>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5AB60D-E7CE-43B9-A927-820B13008489}" v="33" dt="2026-04-15T20:41:51.91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791" autoAdjust="0"/>
    <p:restoredTop sz="95363" autoAdjust="0"/>
  </p:normalViewPr>
  <p:slideViewPr>
    <p:cSldViewPr snapToGrid="0">
      <p:cViewPr varScale="1">
        <p:scale>
          <a:sx n="77" d="100"/>
          <a:sy n="77" d="100"/>
        </p:scale>
        <p:origin x="693"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font" Target="fonts/font6.fntdata"/><Relationship Id="rId47" Type="http://schemas.microsoft.com/office/2016/11/relationships/changesInfo" Target="changesInfos/changesInfo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font" Target="fonts/font2.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49" Type="http://schemas.microsoft.com/office/2018/10/relationships/authors" Target="author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Master" Target="slideMasters/slideMaster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lila El Baraka" userId="ea93c961-285f-4edc-9e51-dff84fc1dbdc" providerId="ADAL" clId="{57C2819A-E835-47AA-9356-3BB7B51E441F}"/>
    <pc:docChg chg="undo custSel modSld">
      <pc:chgData name="Jalila El Baraka" userId="ea93c961-285f-4edc-9e51-dff84fc1dbdc" providerId="ADAL" clId="{57C2819A-E835-47AA-9356-3BB7B51E441F}" dt="2026-04-15T20:47:25.454" v="728" actId="20577"/>
      <pc:docMkLst>
        <pc:docMk/>
      </pc:docMkLst>
      <pc:sldChg chg="addSp delSp modSp mod">
        <pc:chgData name="Jalila El Baraka" userId="ea93c961-285f-4edc-9e51-dff84fc1dbdc" providerId="ADAL" clId="{57C2819A-E835-47AA-9356-3BB7B51E441F}" dt="2026-04-15T20:11:29.243" v="4" actId="26606"/>
        <pc:sldMkLst>
          <pc:docMk/>
          <pc:sldMk cId="56895326" sldId="257"/>
        </pc:sldMkLst>
        <pc:spChg chg="del">
          <ac:chgData name="Jalila El Baraka" userId="ea93c961-285f-4edc-9e51-dff84fc1dbdc" providerId="ADAL" clId="{57C2819A-E835-47AA-9356-3BB7B51E441F}" dt="2026-04-15T20:11:29.243" v="4" actId="26606"/>
          <ac:spMkLst>
            <pc:docMk/>
            <pc:sldMk cId="56895326" sldId="257"/>
            <ac:spMk id="33" creationId="{42A4FC2C-047E-45A5-965D-8E1E3BF09BC6}"/>
          </ac:spMkLst>
        </pc:spChg>
        <pc:spChg chg="add">
          <ac:chgData name="Jalila El Baraka" userId="ea93c961-285f-4edc-9e51-dff84fc1dbdc" providerId="ADAL" clId="{57C2819A-E835-47AA-9356-3BB7B51E441F}" dt="2026-04-15T20:11:29.243" v="4" actId="26606"/>
          <ac:spMkLst>
            <pc:docMk/>
            <pc:sldMk cId="56895326" sldId="257"/>
            <ac:spMk id="38" creationId="{42A4FC2C-047E-45A5-965D-8E1E3BF09BC6}"/>
          </ac:spMkLst>
        </pc:spChg>
        <pc:picChg chg="del">
          <ac:chgData name="Jalila El Baraka" userId="ea93c961-285f-4edc-9e51-dff84fc1dbdc" providerId="ADAL" clId="{57C2819A-E835-47AA-9356-3BB7B51E441F}" dt="2026-04-15T20:11:11.668" v="0" actId="478"/>
          <ac:picMkLst>
            <pc:docMk/>
            <pc:sldMk cId="56895326" sldId="257"/>
            <ac:picMk id="3" creationId="{DDBC2D3A-B83D-6C42-33C6-ECF5CC0B340D}"/>
          </ac:picMkLst>
        </pc:picChg>
        <pc:picChg chg="add mod">
          <ac:chgData name="Jalila El Baraka" userId="ea93c961-285f-4edc-9e51-dff84fc1dbdc" providerId="ADAL" clId="{57C2819A-E835-47AA-9356-3BB7B51E441F}" dt="2026-04-15T20:11:29.243" v="4" actId="26606"/>
          <ac:picMkLst>
            <pc:docMk/>
            <pc:sldMk cId="56895326" sldId="257"/>
            <ac:picMk id="4" creationId="{44638958-83BC-6327-DABF-6C1AAF45ABE2}"/>
          </ac:picMkLst>
        </pc:picChg>
      </pc:sldChg>
      <pc:sldChg chg="addSp delSp modSp mod">
        <pc:chgData name="Jalila El Baraka" userId="ea93c961-285f-4edc-9e51-dff84fc1dbdc" providerId="ADAL" clId="{57C2819A-E835-47AA-9356-3BB7B51E441F}" dt="2026-04-15T20:12:25.980" v="6"/>
        <pc:sldMkLst>
          <pc:docMk/>
          <pc:sldMk cId="1677520056" sldId="1030"/>
        </pc:sldMkLst>
        <pc:picChg chg="add mod">
          <ac:chgData name="Jalila El Baraka" userId="ea93c961-285f-4edc-9e51-dff84fc1dbdc" providerId="ADAL" clId="{57C2819A-E835-47AA-9356-3BB7B51E441F}" dt="2026-04-15T20:12:25.980" v="6"/>
          <ac:picMkLst>
            <pc:docMk/>
            <pc:sldMk cId="1677520056" sldId="1030"/>
            <ac:picMk id="2" creationId="{7E9A0752-8404-A367-AE8E-798CBF71E409}"/>
          </ac:picMkLst>
        </pc:picChg>
        <pc:picChg chg="del">
          <ac:chgData name="Jalila El Baraka" userId="ea93c961-285f-4edc-9e51-dff84fc1dbdc" providerId="ADAL" clId="{57C2819A-E835-47AA-9356-3BB7B51E441F}" dt="2026-04-15T20:11:36.390" v="5" actId="478"/>
          <ac:picMkLst>
            <pc:docMk/>
            <pc:sldMk cId="1677520056" sldId="1030"/>
            <ac:picMk id="8" creationId="{45C38895-82CB-FC8B-BF24-0C2BBB5D170D}"/>
          </ac:picMkLst>
        </pc:picChg>
      </pc:sldChg>
      <pc:sldChg chg="addSp delSp modSp mod">
        <pc:chgData name="Jalila El Baraka" userId="ea93c961-285f-4edc-9e51-dff84fc1dbdc" providerId="ADAL" clId="{57C2819A-E835-47AA-9356-3BB7B51E441F}" dt="2026-04-15T20:43:24.078" v="726" actId="14100"/>
        <pc:sldMkLst>
          <pc:docMk/>
          <pc:sldMk cId="311375831" sldId="1279"/>
        </pc:sldMkLst>
        <pc:spChg chg="mod">
          <ac:chgData name="Jalila El Baraka" userId="ea93c961-285f-4edc-9e51-dff84fc1dbdc" providerId="ADAL" clId="{57C2819A-E835-47AA-9356-3BB7B51E441F}" dt="2026-04-15T20:22:02.120" v="122" actId="20577"/>
          <ac:spMkLst>
            <pc:docMk/>
            <pc:sldMk cId="311375831" sldId="1279"/>
            <ac:spMk id="2" creationId="{5330B7BA-C657-4500-9080-BFC92F4BC7F6}"/>
          </ac:spMkLst>
        </pc:spChg>
        <pc:picChg chg="add mod">
          <ac:chgData name="Jalila El Baraka" userId="ea93c961-285f-4edc-9e51-dff84fc1dbdc" providerId="ADAL" clId="{57C2819A-E835-47AA-9356-3BB7B51E441F}" dt="2026-04-15T20:13:56.872" v="18"/>
          <ac:picMkLst>
            <pc:docMk/>
            <pc:sldMk cId="311375831" sldId="1279"/>
            <ac:picMk id="7" creationId="{EAEA5858-15C7-454B-DD5B-641DFBB5BFF8}"/>
          </ac:picMkLst>
        </pc:picChg>
        <pc:picChg chg="del">
          <ac:chgData name="Jalila El Baraka" userId="ea93c961-285f-4edc-9e51-dff84fc1dbdc" providerId="ADAL" clId="{57C2819A-E835-47AA-9356-3BB7B51E441F}" dt="2026-04-15T20:20:19.854" v="55" actId="478"/>
          <ac:picMkLst>
            <pc:docMk/>
            <pc:sldMk cId="311375831" sldId="1279"/>
            <ac:picMk id="8" creationId="{2AC3BF56-695F-415F-3CF8-FC085BE6B9C5}"/>
          </ac:picMkLst>
        </pc:picChg>
        <pc:picChg chg="del">
          <ac:chgData name="Jalila El Baraka" userId="ea93c961-285f-4edc-9e51-dff84fc1dbdc" providerId="ADAL" clId="{57C2819A-E835-47AA-9356-3BB7B51E441F}" dt="2026-04-15T20:20:38.553" v="60" actId="478"/>
          <ac:picMkLst>
            <pc:docMk/>
            <pc:sldMk cId="311375831" sldId="1279"/>
            <ac:picMk id="9" creationId="{17A7E2B6-DB50-CAC1-5888-85B6A8A2FF67}"/>
          </ac:picMkLst>
        </pc:picChg>
        <pc:picChg chg="del">
          <ac:chgData name="Jalila El Baraka" userId="ea93c961-285f-4edc-9e51-dff84fc1dbdc" providerId="ADAL" clId="{57C2819A-E835-47AA-9356-3BB7B51E441F}" dt="2026-04-15T20:13:55.535" v="17" actId="478"/>
          <ac:picMkLst>
            <pc:docMk/>
            <pc:sldMk cId="311375831" sldId="1279"/>
            <ac:picMk id="10" creationId="{90437728-2B08-9F8E-A44F-C30758D3492E}"/>
          </ac:picMkLst>
        </pc:picChg>
        <pc:picChg chg="del">
          <ac:chgData name="Jalila El Baraka" userId="ea93c961-285f-4edc-9e51-dff84fc1dbdc" providerId="ADAL" clId="{57C2819A-E835-47AA-9356-3BB7B51E441F}" dt="2026-04-15T20:19:20.185" v="35" actId="478"/>
          <ac:picMkLst>
            <pc:docMk/>
            <pc:sldMk cId="311375831" sldId="1279"/>
            <ac:picMk id="11" creationId="{00F5484C-4AAB-EE3E-DA2A-845B9F7A0458}"/>
          </ac:picMkLst>
        </pc:picChg>
        <pc:picChg chg="add mod">
          <ac:chgData name="Jalila El Baraka" userId="ea93c961-285f-4edc-9e51-dff84fc1dbdc" providerId="ADAL" clId="{57C2819A-E835-47AA-9356-3BB7B51E441F}" dt="2026-04-15T20:21:43.787" v="106" actId="14100"/>
          <ac:picMkLst>
            <pc:docMk/>
            <pc:sldMk cId="311375831" sldId="1279"/>
            <ac:picMk id="12" creationId="{C10255A2-392E-9561-3DFA-100A0AAAFA2C}"/>
          </ac:picMkLst>
        </pc:picChg>
        <pc:picChg chg="add del mod">
          <ac:chgData name="Jalila El Baraka" userId="ea93c961-285f-4edc-9e51-dff84fc1dbdc" providerId="ADAL" clId="{57C2819A-E835-47AA-9356-3BB7B51E441F}" dt="2026-04-15T20:19:24.008" v="37" actId="478"/>
          <ac:picMkLst>
            <pc:docMk/>
            <pc:sldMk cId="311375831" sldId="1279"/>
            <ac:picMk id="13" creationId="{12DC854E-5F2D-8A8F-87A0-160BC9450B92}"/>
          </ac:picMkLst>
        </pc:picChg>
        <pc:picChg chg="add mod">
          <ac:chgData name="Jalila El Baraka" userId="ea93c961-285f-4edc-9e51-dff84fc1dbdc" providerId="ADAL" clId="{57C2819A-E835-47AA-9356-3BB7B51E441F}" dt="2026-04-15T20:21:52.774" v="108" actId="14100"/>
          <ac:picMkLst>
            <pc:docMk/>
            <pc:sldMk cId="311375831" sldId="1279"/>
            <ac:picMk id="14" creationId="{EFB22E57-881F-CCF6-7EAC-A7C11AE6588E}"/>
          </ac:picMkLst>
        </pc:picChg>
        <pc:picChg chg="add del mod">
          <ac:chgData name="Jalila El Baraka" userId="ea93c961-285f-4edc-9e51-dff84fc1dbdc" providerId="ADAL" clId="{57C2819A-E835-47AA-9356-3BB7B51E441F}" dt="2026-04-15T20:21:19.749" v="101" actId="478"/>
          <ac:picMkLst>
            <pc:docMk/>
            <pc:sldMk cId="311375831" sldId="1279"/>
            <ac:picMk id="15" creationId="{0C52F11C-87D6-71A4-3230-58BB485C9A2C}"/>
          </ac:picMkLst>
        </pc:picChg>
        <pc:picChg chg="add mod">
          <ac:chgData name="Jalila El Baraka" userId="ea93c961-285f-4edc-9e51-dff84fc1dbdc" providerId="ADAL" clId="{57C2819A-E835-47AA-9356-3BB7B51E441F}" dt="2026-04-15T20:43:24.078" v="726" actId="14100"/>
          <ac:picMkLst>
            <pc:docMk/>
            <pc:sldMk cId="311375831" sldId="1279"/>
            <ac:picMk id="17" creationId="{A178DFFC-8311-E4EC-7C77-572EC00AE182}"/>
          </ac:picMkLst>
        </pc:picChg>
        <pc:picChg chg="add mod">
          <ac:chgData name="Jalila El Baraka" userId="ea93c961-285f-4edc-9e51-dff84fc1dbdc" providerId="ADAL" clId="{57C2819A-E835-47AA-9356-3BB7B51E441F}" dt="2026-04-15T20:21:48.194" v="107" actId="14100"/>
          <ac:picMkLst>
            <pc:docMk/>
            <pc:sldMk cId="311375831" sldId="1279"/>
            <ac:picMk id="18" creationId="{60BACBAD-0163-1892-631B-C3DAD6DBF523}"/>
          </ac:picMkLst>
        </pc:picChg>
      </pc:sldChg>
      <pc:sldChg chg="addSp delSp modSp mod">
        <pc:chgData name="Jalila El Baraka" userId="ea93c961-285f-4edc-9e51-dff84fc1dbdc" providerId="ADAL" clId="{57C2819A-E835-47AA-9356-3BB7B51E441F}" dt="2026-04-15T20:40:18.878" v="669" actId="1076"/>
        <pc:sldMkLst>
          <pc:docMk/>
          <pc:sldMk cId="3478475009" sldId="1281"/>
        </pc:sldMkLst>
        <pc:spChg chg="mod">
          <ac:chgData name="Jalila El Baraka" userId="ea93c961-285f-4edc-9e51-dff84fc1dbdc" providerId="ADAL" clId="{57C2819A-E835-47AA-9356-3BB7B51E441F}" dt="2026-04-15T20:39:02.939" v="659" actId="20577"/>
          <ac:spMkLst>
            <pc:docMk/>
            <pc:sldMk cId="3478475009" sldId="1281"/>
            <ac:spMk id="2" creationId="{C1DCFF77-2046-5C7E-4A49-1F4FF0803B11}"/>
          </ac:spMkLst>
        </pc:spChg>
        <pc:picChg chg="del">
          <ac:chgData name="Jalila El Baraka" userId="ea93c961-285f-4edc-9e51-dff84fc1dbdc" providerId="ADAL" clId="{57C2819A-E835-47AA-9356-3BB7B51E441F}" dt="2026-04-15T20:24:42.542" v="178" actId="478"/>
          <ac:picMkLst>
            <pc:docMk/>
            <pc:sldMk cId="3478475009" sldId="1281"/>
            <ac:picMk id="6" creationId="{13E0FF6A-1B42-4774-B199-07F47730D0BC}"/>
          </ac:picMkLst>
        </pc:picChg>
        <pc:picChg chg="del">
          <ac:chgData name="Jalila El Baraka" userId="ea93c961-285f-4edc-9e51-dff84fc1dbdc" providerId="ADAL" clId="{57C2819A-E835-47AA-9356-3BB7B51E441F}" dt="2026-04-15T20:23:49.542" v="169" actId="478"/>
          <ac:picMkLst>
            <pc:docMk/>
            <pc:sldMk cId="3478475009" sldId="1281"/>
            <ac:picMk id="7" creationId="{C972FA66-97FF-C47C-2965-772620DD2BC3}"/>
          </ac:picMkLst>
        </pc:picChg>
        <pc:picChg chg="del">
          <ac:chgData name="Jalila El Baraka" userId="ea93c961-285f-4edc-9e51-dff84fc1dbdc" providerId="ADAL" clId="{57C2819A-E835-47AA-9356-3BB7B51E441F}" dt="2026-04-15T20:33:24.550" v="467" actId="478"/>
          <ac:picMkLst>
            <pc:docMk/>
            <pc:sldMk cId="3478475009" sldId="1281"/>
            <ac:picMk id="10" creationId="{7604C595-5F5A-AF0E-3245-D31EDF967B99}"/>
          </ac:picMkLst>
        </pc:picChg>
        <pc:picChg chg="add mod">
          <ac:chgData name="Jalila El Baraka" userId="ea93c961-285f-4edc-9e51-dff84fc1dbdc" providerId="ADAL" clId="{57C2819A-E835-47AA-9356-3BB7B51E441F}" dt="2026-04-15T20:36:53.477" v="563" actId="1076"/>
          <ac:picMkLst>
            <pc:docMk/>
            <pc:sldMk cId="3478475009" sldId="1281"/>
            <ac:picMk id="11" creationId="{0F23E402-87BE-58DE-614B-A5E291CCD5D3}"/>
          </ac:picMkLst>
        </pc:picChg>
        <pc:picChg chg="add mod">
          <ac:chgData name="Jalila El Baraka" userId="ea93c961-285f-4edc-9e51-dff84fc1dbdc" providerId="ADAL" clId="{57C2819A-E835-47AA-9356-3BB7B51E441F}" dt="2026-04-15T20:24:50.377" v="181" actId="1076"/>
          <ac:picMkLst>
            <pc:docMk/>
            <pc:sldMk cId="3478475009" sldId="1281"/>
            <ac:picMk id="13" creationId="{91782BF6-2F66-210D-43DE-C74C4B3842C5}"/>
          </ac:picMkLst>
        </pc:picChg>
        <pc:picChg chg="del">
          <ac:chgData name="Jalila El Baraka" userId="ea93c961-285f-4edc-9e51-dff84fc1dbdc" providerId="ADAL" clId="{57C2819A-E835-47AA-9356-3BB7B51E441F}" dt="2026-04-15T20:33:01.997" v="407" actId="478"/>
          <ac:picMkLst>
            <pc:docMk/>
            <pc:sldMk cId="3478475009" sldId="1281"/>
            <ac:picMk id="14" creationId="{64D2C035-7CAF-B65C-685F-C9E7EF1C2613}"/>
          </ac:picMkLst>
        </pc:picChg>
        <pc:picChg chg="del">
          <ac:chgData name="Jalila El Baraka" userId="ea93c961-285f-4edc-9e51-dff84fc1dbdc" providerId="ADAL" clId="{57C2819A-E835-47AA-9356-3BB7B51E441F}" dt="2026-04-15T20:33:26.852" v="468" actId="478"/>
          <ac:picMkLst>
            <pc:docMk/>
            <pc:sldMk cId="3478475009" sldId="1281"/>
            <ac:picMk id="15" creationId="{27F2F0D1-7AE1-95DF-5C5F-6E4B8B8A0060}"/>
          </ac:picMkLst>
        </pc:picChg>
        <pc:picChg chg="add mod">
          <ac:chgData name="Jalila El Baraka" userId="ea93c961-285f-4edc-9e51-dff84fc1dbdc" providerId="ADAL" clId="{57C2819A-E835-47AA-9356-3BB7B51E441F}" dt="2026-04-15T20:33:06.648" v="409" actId="1076"/>
          <ac:picMkLst>
            <pc:docMk/>
            <pc:sldMk cId="3478475009" sldId="1281"/>
            <ac:picMk id="16" creationId="{E018F3C7-2407-CE30-18ED-E74782D90567}"/>
          </ac:picMkLst>
        </pc:picChg>
        <pc:picChg chg="add mod">
          <ac:chgData name="Jalila El Baraka" userId="ea93c961-285f-4edc-9e51-dff84fc1dbdc" providerId="ADAL" clId="{57C2819A-E835-47AA-9356-3BB7B51E441F}" dt="2026-04-15T20:40:18.878" v="669" actId="1076"/>
          <ac:picMkLst>
            <pc:docMk/>
            <pc:sldMk cId="3478475009" sldId="1281"/>
            <ac:picMk id="18" creationId="{81F94C13-6220-F70E-5D2C-CA94D1952BDF}"/>
          </ac:picMkLst>
        </pc:picChg>
        <pc:picChg chg="add mod">
          <ac:chgData name="Jalila El Baraka" userId="ea93c961-285f-4edc-9e51-dff84fc1dbdc" providerId="ADAL" clId="{57C2819A-E835-47AA-9356-3BB7B51E441F}" dt="2026-04-15T20:40:17.434" v="668" actId="1076"/>
          <ac:picMkLst>
            <pc:docMk/>
            <pc:sldMk cId="3478475009" sldId="1281"/>
            <ac:picMk id="20" creationId="{F017913F-5890-5C0E-3F15-43EA9D2439F9}"/>
          </ac:picMkLst>
        </pc:picChg>
      </pc:sldChg>
      <pc:sldChg chg="modSp mod">
        <pc:chgData name="Jalila El Baraka" userId="ea93c961-285f-4edc-9e51-dff84fc1dbdc" providerId="ADAL" clId="{57C2819A-E835-47AA-9356-3BB7B51E441F}" dt="2026-04-15T20:47:25.454" v="728" actId="20577"/>
        <pc:sldMkLst>
          <pc:docMk/>
          <pc:sldMk cId="230841888" sldId="1285"/>
        </pc:sldMkLst>
        <pc:spChg chg="mod">
          <ac:chgData name="Jalila El Baraka" userId="ea93c961-285f-4edc-9e51-dff84fc1dbdc" providerId="ADAL" clId="{57C2819A-E835-47AA-9356-3BB7B51E441F}" dt="2026-04-15T20:47:25.454" v="728" actId="20577"/>
          <ac:spMkLst>
            <pc:docMk/>
            <pc:sldMk cId="230841888" sldId="1285"/>
            <ac:spMk id="55" creationId="{B761553D-2FE4-9121-D8B8-6D3E8CDA1A53}"/>
          </ac:spMkLst>
        </pc:spChg>
      </pc:sldChg>
      <pc:sldChg chg="addSp delSp modSp mod">
        <pc:chgData name="Jalila El Baraka" userId="ea93c961-285f-4edc-9e51-dff84fc1dbdc" providerId="ADAL" clId="{57C2819A-E835-47AA-9356-3BB7B51E441F}" dt="2026-04-15T20:13:16.396" v="16" actId="20577"/>
        <pc:sldMkLst>
          <pc:docMk/>
          <pc:sldMk cId="2978975811" sldId="1289"/>
        </pc:sldMkLst>
        <pc:spChg chg="mod">
          <ac:chgData name="Jalila El Baraka" userId="ea93c961-285f-4edc-9e51-dff84fc1dbdc" providerId="ADAL" clId="{57C2819A-E835-47AA-9356-3BB7B51E441F}" dt="2026-04-15T20:13:16.396" v="16" actId="20577"/>
          <ac:spMkLst>
            <pc:docMk/>
            <pc:sldMk cId="2978975811" sldId="1289"/>
            <ac:spMk id="7" creationId="{926954AF-F1E1-39EA-0347-22DD6224C885}"/>
          </ac:spMkLst>
        </pc:spChg>
        <pc:picChg chg="add mod">
          <ac:chgData name="Jalila El Baraka" userId="ea93c961-285f-4edc-9e51-dff84fc1dbdc" providerId="ADAL" clId="{57C2819A-E835-47AA-9356-3BB7B51E441F}" dt="2026-04-15T20:13:12.456" v="13" actId="1076"/>
          <ac:picMkLst>
            <pc:docMk/>
            <pc:sldMk cId="2978975811" sldId="1289"/>
            <ac:picMk id="6" creationId="{11506103-A5D3-7BDD-1B47-86EDED8C8C5A}"/>
          </ac:picMkLst>
        </pc:picChg>
        <pc:picChg chg="del">
          <ac:chgData name="Jalila El Baraka" userId="ea93c961-285f-4edc-9e51-dff84fc1dbdc" providerId="ADAL" clId="{57C2819A-E835-47AA-9356-3BB7B51E441F}" dt="2026-04-15T20:12:51.121" v="9" actId="478"/>
          <ac:picMkLst>
            <pc:docMk/>
            <pc:sldMk cId="2978975811" sldId="1289"/>
            <ac:picMk id="8" creationId="{6E81D9CA-6E19-EC92-2A43-62347706F4E5}"/>
          </ac:picMkLst>
        </pc:picChg>
      </pc:sldChg>
      <pc:sldChg chg="addSp delSp modSp mod">
        <pc:chgData name="Jalila El Baraka" userId="ea93c961-285f-4edc-9e51-dff84fc1dbdc" providerId="ADAL" clId="{57C2819A-E835-47AA-9356-3BB7B51E441F}" dt="2026-04-15T20:42:47.173" v="725" actId="20577"/>
        <pc:sldMkLst>
          <pc:docMk/>
          <pc:sldMk cId="574258613" sldId="1291"/>
        </pc:sldMkLst>
        <pc:spChg chg="add mod">
          <ac:chgData name="Jalila El Baraka" userId="ea93c961-285f-4edc-9e51-dff84fc1dbdc" providerId="ADAL" clId="{57C2819A-E835-47AA-9356-3BB7B51E441F}" dt="2026-04-15T20:42:47.173" v="725" actId="20577"/>
          <ac:spMkLst>
            <pc:docMk/>
            <pc:sldMk cId="574258613" sldId="1291"/>
            <ac:spMk id="2" creationId="{2CC8293E-B64F-24C6-0E07-5DFCE8A4A190}"/>
          </ac:spMkLst>
        </pc:spChg>
        <pc:spChg chg="del">
          <ac:chgData name="Jalila El Baraka" userId="ea93c961-285f-4edc-9e51-dff84fc1dbdc" providerId="ADAL" clId="{57C2819A-E835-47AA-9356-3BB7B51E441F}" dt="2026-04-15T20:31:12.301" v="296" actId="478"/>
          <ac:spMkLst>
            <pc:docMk/>
            <pc:sldMk cId="574258613" sldId="1291"/>
            <ac:spMk id="10" creationId="{AD598027-3405-1CD4-850B-95F8E0CBDCF4}"/>
          </ac:spMkLst>
        </pc:spChg>
      </pc:sldChg>
      <pc:sldChg chg="addSp delSp modSp mod">
        <pc:chgData name="Jalila El Baraka" userId="ea93c961-285f-4edc-9e51-dff84fc1dbdc" providerId="ADAL" clId="{57C2819A-E835-47AA-9356-3BB7B51E441F}" dt="2026-04-15T20:28:36.560" v="251" actId="1076"/>
        <pc:sldMkLst>
          <pc:docMk/>
          <pc:sldMk cId="839524258" sldId="1297"/>
        </pc:sldMkLst>
        <pc:picChg chg="add mod">
          <ac:chgData name="Jalila El Baraka" userId="ea93c961-285f-4edc-9e51-dff84fc1dbdc" providerId="ADAL" clId="{57C2819A-E835-47AA-9356-3BB7B51E441F}" dt="2026-04-15T20:27:21.699" v="240" actId="14100"/>
          <ac:picMkLst>
            <pc:docMk/>
            <pc:sldMk cId="839524258" sldId="1297"/>
            <ac:picMk id="2" creationId="{937A0F91-7F50-8F90-4D56-1E89C6F7F2D9}"/>
          </ac:picMkLst>
        </pc:picChg>
        <pc:picChg chg="del">
          <ac:chgData name="Jalila El Baraka" userId="ea93c961-285f-4edc-9e51-dff84fc1dbdc" providerId="ADAL" clId="{57C2819A-E835-47AA-9356-3BB7B51E441F}" dt="2026-04-15T20:28:01.182" v="244" actId="478"/>
          <ac:picMkLst>
            <pc:docMk/>
            <pc:sldMk cId="839524258" sldId="1297"/>
            <ac:picMk id="3" creationId="{F57692D4-E632-57AC-798A-E8906689F044}"/>
          </ac:picMkLst>
        </pc:picChg>
        <pc:picChg chg="add mod">
          <ac:chgData name="Jalila El Baraka" userId="ea93c961-285f-4edc-9e51-dff84fc1dbdc" providerId="ADAL" clId="{57C2819A-E835-47AA-9356-3BB7B51E441F}" dt="2026-04-15T20:26:55.345" v="239"/>
          <ac:picMkLst>
            <pc:docMk/>
            <pc:sldMk cId="839524258" sldId="1297"/>
            <ac:picMk id="4" creationId="{B0D675F3-1878-085A-9DF7-F0A6D5CE23D8}"/>
          </ac:picMkLst>
        </pc:picChg>
        <pc:picChg chg="del">
          <ac:chgData name="Jalila El Baraka" userId="ea93c961-285f-4edc-9e51-dff84fc1dbdc" providerId="ADAL" clId="{57C2819A-E835-47AA-9356-3BB7B51E441F}" dt="2026-04-15T20:26:54.386" v="238" actId="478"/>
          <ac:picMkLst>
            <pc:docMk/>
            <pc:sldMk cId="839524258" sldId="1297"/>
            <ac:picMk id="5" creationId="{D47E9097-D735-CC72-37EA-C855931E4D87}"/>
          </ac:picMkLst>
        </pc:picChg>
        <pc:picChg chg="add mod">
          <ac:chgData name="Jalila El Baraka" userId="ea93c961-285f-4edc-9e51-dff84fc1dbdc" providerId="ADAL" clId="{57C2819A-E835-47AA-9356-3BB7B51E441F}" dt="2026-04-15T20:27:39.629" v="243" actId="1076"/>
          <ac:picMkLst>
            <pc:docMk/>
            <pc:sldMk cId="839524258" sldId="1297"/>
            <ac:picMk id="6" creationId="{768D627D-3ACC-913E-FA91-73791F2E912E}"/>
          </ac:picMkLst>
        </pc:picChg>
        <pc:picChg chg="add mod">
          <ac:chgData name="Jalila El Baraka" userId="ea93c961-285f-4edc-9e51-dff84fc1dbdc" providerId="ADAL" clId="{57C2819A-E835-47AA-9356-3BB7B51E441F}" dt="2026-04-15T20:28:05.973" v="246" actId="1076"/>
          <ac:picMkLst>
            <pc:docMk/>
            <pc:sldMk cId="839524258" sldId="1297"/>
            <ac:picMk id="7" creationId="{B633C137-B41F-1205-DA18-E4F1F5E96811}"/>
          </ac:picMkLst>
        </pc:picChg>
        <pc:picChg chg="add mod">
          <ac:chgData name="Jalila El Baraka" userId="ea93c961-285f-4edc-9e51-dff84fc1dbdc" providerId="ADAL" clId="{57C2819A-E835-47AA-9356-3BB7B51E441F}" dt="2026-04-15T20:28:36.560" v="251" actId="1076"/>
          <ac:picMkLst>
            <pc:docMk/>
            <pc:sldMk cId="839524258" sldId="1297"/>
            <ac:picMk id="10" creationId="{A4916297-C003-D1E5-CEE4-BA8703DBF154}"/>
          </ac:picMkLst>
        </pc:picChg>
        <pc:picChg chg="del">
          <ac:chgData name="Jalila El Baraka" userId="ea93c961-285f-4edc-9e51-dff84fc1dbdc" providerId="ADAL" clId="{57C2819A-E835-47AA-9356-3BB7B51E441F}" dt="2026-04-15T20:25:41.488" v="235" actId="478"/>
          <ac:picMkLst>
            <pc:docMk/>
            <pc:sldMk cId="839524258" sldId="1297"/>
            <ac:picMk id="13" creationId="{4099E8F6-3030-EACD-8877-C84FD05F511D}"/>
          </ac:picMkLst>
        </pc:picChg>
        <pc:picChg chg="del">
          <ac:chgData name="Jalila El Baraka" userId="ea93c961-285f-4edc-9e51-dff84fc1dbdc" providerId="ADAL" clId="{57C2819A-E835-47AA-9356-3BB7B51E441F}" dt="2026-04-15T20:28:07.737" v="247" actId="478"/>
          <ac:picMkLst>
            <pc:docMk/>
            <pc:sldMk cId="839524258" sldId="1297"/>
            <ac:picMk id="15" creationId="{60135283-B7AF-E03B-7122-1D5CC713DB4B}"/>
          </ac:picMkLst>
        </pc:picChg>
        <pc:picChg chg="del">
          <ac:chgData name="Jalila El Baraka" userId="ea93c961-285f-4edc-9e51-dff84fc1dbdc" providerId="ADAL" clId="{57C2819A-E835-47AA-9356-3BB7B51E441F}" dt="2026-04-15T20:27:34.528" v="241" actId="478"/>
          <ac:picMkLst>
            <pc:docMk/>
            <pc:sldMk cId="839524258" sldId="1297"/>
            <ac:picMk id="16" creationId="{19367706-C2C9-1379-E0C1-22D3BB189F9B}"/>
          </ac:picMkLst>
        </pc:picChg>
      </pc:sldChg>
      <pc:sldChg chg="modSp mod">
        <pc:chgData name="Jalila El Baraka" userId="ea93c961-285f-4edc-9e51-dff84fc1dbdc" providerId="ADAL" clId="{57C2819A-E835-47AA-9356-3BB7B51E441F}" dt="2026-04-15T20:41:32.586" v="695" actId="20577"/>
        <pc:sldMkLst>
          <pc:docMk/>
          <pc:sldMk cId="266047087" sldId="1299"/>
        </pc:sldMkLst>
        <pc:spChg chg="mod">
          <ac:chgData name="Jalila El Baraka" userId="ea93c961-285f-4edc-9e51-dff84fc1dbdc" providerId="ADAL" clId="{57C2819A-E835-47AA-9356-3BB7B51E441F}" dt="2026-04-15T20:41:32.586" v="695" actId="20577"/>
          <ac:spMkLst>
            <pc:docMk/>
            <pc:sldMk cId="266047087" sldId="1299"/>
            <ac:spMk id="4" creationId="{F5FAAA9E-4E02-5C8A-37BC-EE0BB72C16D6}"/>
          </ac:spMkLst>
        </pc:spChg>
      </pc:sldChg>
      <pc:sldChg chg="addSp delSp modSp mod">
        <pc:chgData name="Jalila El Baraka" userId="ea93c961-285f-4edc-9e51-dff84fc1dbdc" providerId="ADAL" clId="{57C2819A-E835-47AA-9356-3BB7B51E441F}" dt="2026-04-15T20:41:51.910" v="697"/>
        <pc:sldMkLst>
          <pc:docMk/>
          <pc:sldMk cId="4177258591" sldId="1304"/>
        </pc:sldMkLst>
        <pc:spChg chg="del">
          <ac:chgData name="Jalila El Baraka" userId="ea93c961-285f-4edc-9e51-dff84fc1dbdc" providerId="ADAL" clId="{57C2819A-E835-47AA-9356-3BB7B51E441F}" dt="2026-04-15T20:41:51.480" v="696" actId="478"/>
          <ac:spMkLst>
            <pc:docMk/>
            <pc:sldMk cId="4177258591" sldId="1304"/>
            <ac:spMk id="6" creationId="{47D36ACF-37DA-2FC7-8955-9E9979496761}"/>
          </ac:spMkLst>
        </pc:spChg>
        <pc:spChg chg="add mod">
          <ac:chgData name="Jalila El Baraka" userId="ea93c961-285f-4edc-9e51-dff84fc1dbdc" providerId="ADAL" clId="{57C2819A-E835-47AA-9356-3BB7B51E441F}" dt="2026-04-15T20:41:51.910" v="697"/>
          <ac:spMkLst>
            <pc:docMk/>
            <pc:sldMk cId="4177258591" sldId="1304"/>
            <ac:spMk id="7" creationId="{43E57B17-24BA-2D26-4350-F56246B6D794}"/>
          </ac:spMkLst>
        </pc:spChg>
      </pc:sldChg>
      <pc:sldChg chg="addSp delSp modSp mod">
        <pc:chgData name="Jalila El Baraka" userId="ea93c961-285f-4edc-9e51-dff84fc1dbdc" providerId="ADAL" clId="{57C2819A-E835-47AA-9356-3BB7B51E441F}" dt="2026-04-15T20:44:05.180" v="727" actId="1076"/>
        <pc:sldMkLst>
          <pc:docMk/>
          <pc:sldMk cId="3195323805" sldId="1307"/>
        </pc:sldMkLst>
        <pc:spChg chg="del">
          <ac:chgData name="Jalila El Baraka" userId="ea93c961-285f-4edc-9e51-dff84fc1dbdc" providerId="ADAL" clId="{57C2819A-E835-47AA-9356-3BB7B51E441F}" dt="2026-04-15T20:30:55.490" v="294" actId="478"/>
          <ac:spMkLst>
            <pc:docMk/>
            <pc:sldMk cId="3195323805" sldId="1307"/>
            <ac:spMk id="2" creationId="{E143BB96-0638-D05A-01B2-CC785C0AEFA6}"/>
          </ac:spMkLst>
        </pc:spChg>
        <pc:spChg chg="add mod">
          <ac:chgData name="Jalila El Baraka" userId="ea93c961-285f-4edc-9e51-dff84fc1dbdc" providerId="ADAL" clId="{57C2819A-E835-47AA-9356-3BB7B51E441F}" dt="2026-04-15T20:44:05.180" v="727" actId="1076"/>
          <ac:spMkLst>
            <pc:docMk/>
            <pc:sldMk cId="3195323805" sldId="1307"/>
            <ac:spMk id="3" creationId="{64FA25D2-6CC5-4384-37CE-E0F55147815A}"/>
          </ac:spMkLst>
        </pc:spChg>
      </pc:sldChg>
      <pc:sldChg chg="addSp delSp modSp mod">
        <pc:chgData name="Jalila El Baraka" userId="ea93c961-285f-4edc-9e51-dff84fc1dbdc" providerId="ADAL" clId="{57C2819A-E835-47AA-9356-3BB7B51E441F}" dt="2026-04-15T20:30:41.254" v="293"/>
        <pc:sldMkLst>
          <pc:docMk/>
          <pc:sldMk cId="1434429685" sldId="1309"/>
        </pc:sldMkLst>
        <pc:spChg chg="del">
          <ac:chgData name="Jalila El Baraka" userId="ea93c961-285f-4edc-9e51-dff84fc1dbdc" providerId="ADAL" clId="{57C2819A-E835-47AA-9356-3BB7B51E441F}" dt="2026-04-15T20:30:40.551" v="292" actId="478"/>
          <ac:spMkLst>
            <pc:docMk/>
            <pc:sldMk cId="1434429685" sldId="1309"/>
            <ac:spMk id="9" creationId="{039772D5-B770-A7C4-5694-4B6C07E1D40B}"/>
          </ac:spMkLst>
        </pc:spChg>
        <pc:spChg chg="add del mod">
          <ac:chgData name="Jalila El Baraka" userId="ea93c961-285f-4edc-9e51-dff84fc1dbdc" providerId="ADAL" clId="{57C2819A-E835-47AA-9356-3BB7B51E441F}" dt="2026-04-15T20:30:30.622" v="290" actId="478"/>
          <ac:spMkLst>
            <pc:docMk/>
            <pc:sldMk cId="1434429685" sldId="1309"/>
            <ac:spMk id="11" creationId="{A1840356-46C0-B4C0-9A45-D53C3DFFF3CB}"/>
          </ac:spMkLst>
        </pc:spChg>
        <pc:spChg chg="add mod">
          <ac:chgData name="Jalila El Baraka" userId="ea93c961-285f-4edc-9e51-dff84fc1dbdc" providerId="ADAL" clId="{57C2819A-E835-47AA-9356-3BB7B51E441F}" dt="2026-04-15T20:30:31.589" v="291"/>
          <ac:spMkLst>
            <pc:docMk/>
            <pc:sldMk cId="1434429685" sldId="1309"/>
            <ac:spMk id="12" creationId="{D85F45A4-09FC-225E-C6A8-0AEEB4329FD9}"/>
          </ac:spMkLst>
        </pc:spChg>
        <pc:spChg chg="add mod">
          <ac:chgData name="Jalila El Baraka" userId="ea93c961-285f-4edc-9e51-dff84fc1dbdc" providerId="ADAL" clId="{57C2819A-E835-47AA-9356-3BB7B51E441F}" dt="2026-04-15T20:30:41.254" v="293"/>
          <ac:spMkLst>
            <pc:docMk/>
            <pc:sldMk cId="1434429685" sldId="1309"/>
            <ac:spMk id="13" creationId="{A8FB255D-B6A2-6FEC-2C86-448C2212C3D0}"/>
          </ac:spMkLst>
        </pc:spChg>
        <pc:spChg chg="del">
          <ac:chgData name="Jalila El Baraka" userId="ea93c961-285f-4edc-9e51-dff84fc1dbdc" providerId="ADAL" clId="{57C2819A-E835-47AA-9356-3BB7B51E441F}" dt="2026-04-15T20:30:29.002" v="289" actId="478"/>
          <ac:spMkLst>
            <pc:docMk/>
            <pc:sldMk cId="1434429685" sldId="1309"/>
            <ac:spMk id="17" creationId="{8E130A73-E7BC-1D79-63C8-F44A538BCB3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23/04/2026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10.png"/><Relationship Id="rId5" Type="http://schemas.microsoft.com/office/2007/relationships/hdphoto" Target="../media/hdphoto3.wdp"/><Relationship Id="rId4" Type="http://schemas.openxmlformats.org/officeDocument/2006/relationships/image" Target="../media/image9.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12" name="Image 11" descr="Une image contenant texte, capture d’écran, dessin humoristique&#10;&#10;Le contenu généré par l’IA peut être incorrect.">
            <a:extLst>
              <a:ext uri="{FF2B5EF4-FFF2-40B4-BE49-F238E27FC236}">
                <a16:creationId xmlns:a16="http://schemas.microsoft.com/office/drawing/2014/main" id="{11B69ACF-4DAF-046C-0FC0-2707C01AA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4" y="0"/>
            <a:ext cx="9170094" cy="6858000"/>
          </a:xfrm>
          <a:prstGeom prst="rect">
            <a:avLst/>
          </a:prstGeom>
        </p:spPr>
      </p:pic>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51656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37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394940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3593117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Plan de la séance 3</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3827040"/>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079526" y="3889277"/>
            <a:ext cx="3563796" cy="338554"/>
          </a:xfrm>
          <a:prstGeom prst="rect">
            <a:avLst/>
          </a:prstGeom>
          <a:noFill/>
        </p:spPr>
        <p:txBody>
          <a:bodyPr wrap="none" rtlCol="0">
            <a:spAutoFit/>
          </a:bodyPr>
          <a:lstStyle/>
          <a:p>
            <a:r>
              <a:rPr lang="fr-MA" sz="1600" dirty="0">
                <a:solidFill>
                  <a:srgbClr val="757575"/>
                </a:solidFill>
                <a:latin typeface="Dosis ExtraBold" pitchFamily="2" charset="0"/>
              </a:rPr>
              <a:t>2.  Activités de lecture - compréhension</a:t>
            </a:r>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2330447"/>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079526" y="2435330"/>
            <a:ext cx="2029723"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Activités de lecture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hasCustomPrompt="1"/>
          </p:nvPr>
        </p:nvSpPr>
        <p:spPr>
          <a:xfrm>
            <a:off x="2151983" y="2876782"/>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phrase</a:t>
            </a:r>
          </a:p>
        </p:txBody>
      </p:sp>
      <p:sp>
        <p:nvSpPr>
          <p:cNvPr id="5" name="Espace réservé du texte 5">
            <a:extLst>
              <a:ext uri="{FF2B5EF4-FFF2-40B4-BE49-F238E27FC236}">
                <a16:creationId xmlns:a16="http://schemas.microsoft.com/office/drawing/2014/main" id="{C5DF98A2-5A1C-3E53-74BC-D575AF0F00AF}"/>
              </a:ext>
            </a:extLst>
          </p:cNvPr>
          <p:cNvSpPr>
            <a:spLocks noGrp="1"/>
          </p:cNvSpPr>
          <p:nvPr>
            <p:ph type="body" sz="quarter" idx="22" hasCustomPrompt="1"/>
          </p:nvPr>
        </p:nvSpPr>
        <p:spPr>
          <a:xfrm>
            <a:off x="2103669" y="421535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texte - Compréhension</a:t>
            </a:r>
          </a:p>
        </p:txBody>
      </p:sp>
      <p:pic>
        <p:nvPicPr>
          <p:cNvPr id="6" name="Image 5">
            <a:extLst>
              <a:ext uri="{FF2B5EF4-FFF2-40B4-BE49-F238E27FC236}">
                <a16:creationId xmlns:a16="http://schemas.microsoft.com/office/drawing/2014/main" id="{7DA4711D-51B2-240E-C5E7-420DD7308EBB}"/>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280143" y="5081604"/>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11" name="Espace réservé du texte 5">
            <a:extLst>
              <a:ext uri="{FF2B5EF4-FFF2-40B4-BE49-F238E27FC236}">
                <a16:creationId xmlns:a16="http://schemas.microsoft.com/office/drawing/2014/main" id="{24B8F2BF-037B-3B47-F95B-8798929FE5BC}"/>
              </a:ext>
            </a:extLst>
          </p:cNvPr>
          <p:cNvSpPr>
            <a:spLocks noGrp="1"/>
          </p:cNvSpPr>
          <p:nvPr>
            <p:ph type="body" sz="quarter" idx="23" hasCustomPrompt="1"/>
          </p:nvPr>
        </p:nvSpPr>
        <p:spPr>
          <a:xfrm>
            <a:off x="1915002" y="54532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Travail sur le livret</a:t>
            </a:r>
          </a:p>
        </p:txBody>
      </p:sp>
      <p:sp>
        <p:nvSpPr>
          <p:cNvPr id="15" name="ZoneTexte 14">
            <a:extLst>
              <a:ext uri="{FF2B5EF4-FFF2-40B4-BE49-F238E27FC236}">
                <a16:creationId xmlns:a16="http://schemas.microsoft.com/office/drawing/2014/main" id="{5EEEC69B-011D-75A0-230C-4A432EC5697D}"/>
              </a:ext>
            </a:extLst>
          </p:cNvPr>
          <p:cNvSpPr txBox="1"/>
          <p:nvPr userDrawn="1"/>
        </p:nvSpPr>
        <p:spPr>
          <a:xfrm>
            <a:off x="1544924" y="5114700"/>
            <a:ext cx="3097323" cy="338554"/>
          </a:xfrm>
          <a:prstGeom prst="rect">
            <a:avLst/>
          </a:prstGeom>
          <a:noFill/>
        </p:spPr>
        <p:txBody>
          <a:bodyPr wrap="none" rtlCol="0">
            <a:spAutoFit/>
          </a:bodyPr>
          <a:lstStyle/>
          <a:p>
            <a:r>
              <a:rPr lang="fr-MA" sz="1600" dirty="0">
                <a:solidFill>
                  <a:srgbClr val="757575"/>
                </a:solidFill>
                <a:latin typeface="Dosis ExtraBold" pitchFamily="2" charset="0"/>
              </a:rPr>
              <a:t>3.  Activités de lecture sur le livret</a:t>
            </a:r>
          </a:p>
        </p:txBody>
      </p:sp>
      <p:pic>
        <p:nvPicPr>
          <p:cNvPr id="16" name="Espace réservé pour une image  36" descr="Une image contenant horloge, cercle, symbole, Police&#10;&#10;Le contenu généré par l’IA peut être incorrect.">
            <a:extLst>
              <a:ext uri="{FF2B5EF4-FFF2-40B4-BE49-F238E27FC236}">
                <a16:creationId xmlns:a16="http://schemas.microsoft.com/office/drawing/2014/main" id="{DEA04CB3-4F01-E22B-1F0B-197FCEC06413}"/>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7526" r="-7526"/>
          <a:stretch>
            <a:fillRect/>
          </a:stretch>
        </p:blipFill>
        <p:spPr>
          <a:xfrm>
            <a:off x="7115487" y="2303595"/>
            <a:ext cx="540000" cy="540000"/>
          </a:xfrm>
          <a:prstGeom prst="rect">
            <a:avLst/>
          </a:prstGeom>
        </p:spPr>
      </p:pic>
      <p:pic>
        <p:nvPicPr>
          <p:cNvPr id="17" name="Espace réservé pour une image  40" descr="Une image contenant horloge, cercle, symbole&#10;&#10;Le contenu généré par l’IA peut être incorrect.">
            <a:extLst>
              <a:ext uri="{FF2B5EF4-FFF2-40B4-BE49-F238E27FC236}">
                <a16:creationId xmlns:a16="http://schemas.microsoft.com/office/drawing/2014/main" id="{BF236806-7ABD-5B66-EE57-9DC1F6A17838}"/>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64731" y="3778198"/>
            <a:ext cx="540000" cy="540000"/>
          </a:xfrm>
          <a:prstGeom prst="rect">
            <a:avLst/>
          </a:prstGeom>
          <a:noFill/>
        </p:spPr>
      </p:pic>
      <p:pic>
        <p:nvPicPr>
          <p:cNvPr id="20" name="Espace réservé pour une image  40" descr="Une image contenant horloge, cercle, symbole&#10;&#10;Le contenu généré par l’IA peut être incorrect.">
            <a:extLst>
              <a:ext uri="{FF2B5EF4-FFF2-40B4-BE49-F238E27FC236}">
                <a16:creationId xmlns:a16="http://schemas.microsoft.com/office/drawing/2014/main" id="{9CBDCA13-3B7F-5444-3279-2ABA893DEEC1}"/>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88874" y="4954249"/>
            <a:ext cx="540000" cy="540000"/>
          </a:xfrm>
          <a:prstGeom prst="rect">
            <a:avLst/>
          </a:prstGeom>
          <a:noFill/>
        </p:spPr>
      </p:pic>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06072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23/04/2026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41066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23/04/2026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21349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23/04/2026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656569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23/04/2026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463845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23/04/2026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468103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23/04/2026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4687652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23/04/2026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106306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23/04/2026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22337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23/04/2026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81933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23/04/2026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90812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23/04/2026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9906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2641170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948813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60098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77227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44744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112122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05095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9040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4559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07989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41009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988122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87462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531019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514011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30155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271530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694530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65915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32645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884667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770964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994802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6.jpg"/><Relationship Id="rId5" Type="http://schemas.openxmlformats.org/officeDocument/2006/relationships/slideLayout" Target="../slideLayouts/slideLayout10.xml"/><Relationship Id="rId10" Type="http://schemas.openxmlformats.org/officeDocument/2006/relationships/theme" Target="../theme/theme4.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4.png"/><Relationship Id="rId2" Type="http://schemas.openxmlformats.org/officeDocument/2006/relationships/slideLayout" Target="../slideLayouts/slideLayout16.xml"/><Relationship Id="rId16" Type="http://schemas.openxmlformats.org/officeDocument/2006/relationships/image" Target="../media/image3.jp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5.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6.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3.jp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image" Target="../media/image3.jpg"/><Relationship Id="rId5" Type="http://schemas.openxmlformats.org/officeDocument/2006/relationships/theme" Target="../theme/theme8.xml"/><Relationship Id="rId4" Type="http://schemas.openxmlformats.org/officeDocument/2006/relationships/slideLayout" Target="../slideLayouts/slideLayout56.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slideLayout" Target="../slideLayouts/slideLayout59.xml"/><Relationship Id="rId7" Type="http://schemas.openxmlformats.org/officeDocument/2006/relationships/theme" Target="../theme/theme9.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10" Type="http://schemas.openxmlformats.org/officeDocument/2006/relationships/image" Target="../media/image5.png"/><Relationship Id="rId4" Type="http://schemas.openxmlformats.org/officeDocument/2006/relationships/slideLayout" Target="../slideLayouts/slideLayout60.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812"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3889915546"/>
      </p:ext>
    </p:extLst>
  </p:cSld>
  <p:clrMap bg1="lt1" tx1="dk1" bg2="lt2" tx2="dk2" accent1="accent1" accent2="accent2" accent3="accent3" accent4="accent4" accent5="accent5" accent6="accent6" hlink="hlink" folHlink="folHlink"/>
  <p:sldLayoutIdLst>
    <p:sldLayoutId id="2147483814" r:id="rId1"/>
    <p:sldLayoutId id="2147483816"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4">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5">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848726529"/>
      </p:ext>
    </p:extLst>
  </p:cSld>
  <p:clrMap bg1="lt1" tx1="dk1" bg2="lt2" tx2="dk2" accent1="accent1" accent2="accent2" accent3="accent3" accent4="accent4" accent5="accent5" accent6="accent6" hlink="hlink" folHlink="folHlink"/>
  <p:sldLayoutIdLst>
    <p:sldLayoutId id="2147483818" r:id="rId1"/>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811" r:id="rId2"/>
    <p:sldLayoutId id="2147483756" r:id="rId3"/>
    <p:sldLayoutId id="2147483702"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84"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23/04/2026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4119952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589725358"/>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056780127"/>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2813789210"/>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0.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0.png"/><Relationship Id="rId7" Type="http://schemas.openxmlformats.org/officeDocument/2006/relationships/image" Target="../media/image24.jpg"/><Relationship Id="rId2" Type="http://schemas.openxmlformats.org/officeDocument/2006/relationships/slideLayout" Target="../slideLayouts/slideLayout53.xml"/><Relationship Id="rId1" Type="http://schemas.openxmlformats.org/officeDocument/2006/relationships/tags" Target="../tags/tag6.xml"/><Relationship Id="rId6" Type="http://schemas.openxmlformats.org/officeDocument/2006/relationships/image" Target="../media/image23.jpg"/><Relationship Id="rId5" Type="http://schemas.openxmlformats.org/officeDocument/2006/relationships/image" Target="../media/image22.png"/><Relationship Id="rId10" Type="http://schemas.openxmlformats.org/officeDocument/2006/relationships/image" Target="../media/image27.jpg"/><Relationship Id="rId4" Type="http://schemas.openxmlformats.org/officeDocument/2006/relationships/image" Target="../media/image21.png"/><Relationship Id="rId9" Type="http://schemas.openxmlformats.org/officeDocument/2006/relationships/image" Target="../media/image26.jp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0.png"/><Relationship Id="rId7" Type="http://schemas.openxmlformats.org/officeDocument/2006/relationships/image" Target="../media/image30.png"/><Relationship Id="rId2" Type="http://schemas.openxmlformats.org/officeDocument/2006/relationships/slideLayout" Target="../slideLayouts/slideLayout53.xml"/><Relationship Id="rId1" Type="http://schemas.openxmlformats.org/officeDocument/2006/relationships/tags" Target="../tags/tag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1.png"/><Relationship Id="rId9"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20.png"/><Relationship Id="rId7" Type="http://schemas.openxmlformats.org/officeDocument/2006/relationships/image" Target="../media/image35.jpg"/><Relationship Id="rId2" Type="http://schemas.openxmlformats.org/officeDocument/2006/relationships/slideLayout" Target="../slideLayouts/slideLayout56.xml"/><Relationship Id="rId1" Type="http://schemas.openxmlformats.org/officeDocument/2006/relationships/tags" Target="../tags/tag10.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21.png"/><Relationship Id="rId9" Type="http://schemas.openxmlformats.org/officeDocument/2006/relationships/image" Target="../media/image37.jp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56.xml"/><Relationship Id="rId1" Type="http://schemas.openxmlformats.org/officeDocument/2006/relationships/tags" Target="../tags/tag1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7.xml"/><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51.xml"/><Relationship Id="rId1" Type="http://schemas.openxmlformats.org/officeDocument/2006/relationships/tags" Target="../tags/tag15.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8" Type="http://schemas.openxmlformats.org/officeDocument/2006/relationships/image" Target="../media/image42.png"/><Relationship Id="rId3" Type="http://schemas.microsoft.com/office/2007/relationships/media" Target="../media/media2.mp4"/><Relationship Id="rId7"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0.png"/><Relationship Id="rId5" Type="http://schemas.openxmlformats.org/officeDocument/2006/relationships/slideLayout" Target="../slideLayouts/slideLayout53.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descr="Une image contenant texte, capture d’écran, dessin humoristique&#10;&#10;Le contenu généré par l’IA peut être incorrect.">
            <a:extLst>
              <a:ext uri="{FF2B5EF4-FFF2-40B4-BE49-F238E27FC236}">
                <a16:creationId xmlns:a16="http://schemas.microsoft.com/office/drawing/2014/main" id="{44638958-83BC-6327-DABF-6C1AAF45ABE2}"/>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98B87-ACD7-5B2C-A764-90C2F061330D}"/>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49137C7-E550-5A92-91B8-0E4A94A8CB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76131734-4580-1F17-EA9B-8E7C57AD8EB1}"/>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12" name="Groupe 11">
            <a:extLst>
              <a:ext uri="{FF2B5EF4-FFF2-40B4-BE49-F238E27FC236}">
                <a16:creationId xmlns:a16="http://schemas.microsoft.com/office/drawing/2014/main" id="{4A1339CC-F3E4-C863-2C16-CE40052C4C13}"/>
              </a:ext>
            </a:extLst>
          </p:cNvPr>
          <p:cNvGrpSpPr/>
          <p:nvPr/>
        </p:nvGrpSpPr>
        <p:grpSpPr>
          <a:xfrm>
            <a:off x="3120265" y="0"/>
            <a:ext cx="2741519" cy="1084434"/>
            <a:chOff x="3072140" y="0"/>
            <a:chExt cx="2741519" cy="1084434"/>
          </a:xfrm>
        </p:grpSpPr>
        <p:sp>
          <p:nvSpPr>
            <p:cNvPr id="13" name="Rectangle 12">
              <a:extLst>
                <a:ext uri="{FF2B5EF4-FFF2-40B4-BE49-F238E27FC236}">
                  <a16:creationId xmlns:a16="http://schemas.microsoft.com/office/drawing/2014/main" id="{11B4CFA6-F847-8AD0-B41B-CBAA28F1601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54EBD59-A30D-A09D-FBD6-229E4460D2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20E803C9-555C-3000-B4E7-15E79582503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Image 1">
            <a:extLst>
              <a:ext uri="{FF2B5EF4-FFF2-40B4-BE49-F238E27FC236}">
                <a16:creationId xmlns:a16="http://schemas.microsoft.com/office/drawing/2014/main" id="{7E9A0752-8404-A367-AE8E-798CBF71E409}"/>
              </a:ext>
            </a:extLst>
          </p:cNvPr>
          <p:cNvPicPr>
            <a:picLocks noChangeAspect="1"/>
          </p:cNvPicPr>
          <p:nvPr/>
        </p:nvPicPr>
        <p:blipFill>
          <a:blip r:embed="rId2"/>
          <a:stretch>
            <a:fillRect/>
          </a:stretch>
        </p:blipFill>
        <p:spPr>
          <a:xfrm>
            <a:off x="561860" y="2629408"/>
            <a:ext cx="8020280" cy="2345980"/>
          </a:xfrm>
          <a:prstGeom prst="rect">
            <a:avLst/>
          </a:prstGeom>
        </p:spPr>
      </p:pic>
    </p:spTree>
    <p:extLst>
      <p:ext uri="{BB962C8B-B14F-4D97-AF65-F5344CB8AC3E}">
        <p14:creationId xmlns:p14="http://schemas.microsoft.com/office/powerpoint/2010/main" val="1677520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839143" y="206472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866831" y="174662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a:t>
            </a:r>
            <a:r>
              <a:rPr lang="fr-FR" sz="1600" dirty="0"/>
              <a:t>de vocabulaire</a:t>
            </a: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524857" y="5058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24857" y="47656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37662" y="523619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90523" y="3210636"/>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97478" y="2218826"/>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a:p>
            <a:pPr>
              <a:defRPr/>
            </a:pPr>
            <a:r>
              <a:rPr lang="fr-FR" sz="1600" dirty="0"/>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t>Évaluation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878454" y="320042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a:t>
            </a:r>
            <a:r>
              <a:rPr lang="fr-MA" dirty="0">
                <a:solidFill>
                  <a:srgbClr val="757575"/>
                </a:solidFill>
                <a:latin typeface="Dosis ExtraBold" pitchFamily="2" charset="0"/>
              </a:rPr>
              <a:t>2</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5141012" y="3812423"/>
            <a:ext cx="6358812" cy="338554"/>
          </a:xfrm>
          <a:prstGeom prst="rect">
            <a:avLst/>
          </a:prstGeom>
          <a:noFill/>
        </p:spPr>
        <p:txBody>
          <a:bodyPr wrap="square">
            <a:spAutoFit/>
          </a:bodyPr>
          <a:lstStyle/>
          <a:p>
            <a:pPr marL="269875" indent="-269875">
              <a:spcBef>
                <a:spcPts val="300"/>
              </a:spcBef>
              <a:buFont typeface="Wingdings" panose="05000000000000000000" pitchFamily="2" charset="2"/>
              <a:buChar char="m"/>
              <a:defRPr/>
            </a:pPr>
            <a:r>
              <a:rPr lang="fr-FR" sz="1600" b="1" dirty="0">
                <a:solidFill>
                  <a:srgbClr val="565F88"/>
                </a:solidFill>
                <a:latin typeface="Dosis SemiBold" pitchFamily="2" charset="0"/>
              </a:rPr>
              <a:t>Évaluation</a:t>
            </a:r>
          </a:p>
        </p:txBody>
      </p:sp>
    </p:spTree>
    <p:extLst>
      <p:ext uri="{BB962C8B-B14F-4D97-AF65-F5344CB8AC3E}">
        <p14:creationId xmlns:p14="http://schemas.microsoft.com/office/powerpoint/2010/main" val="2783409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a:t>
            </a:r>
            <a:r>
              <a:rPr kumimoji="0" lang="fr-FR" sz="3600" b="1" i="0" u="none" strike="noStrike" kern="1200" cap="none" spc="0" normalizeH="0" baseline="0" noProof="0">
                <a:ln>
                  <a:noFill/>
                </a:ln>
                <a:solidFill>
                  <a:srgbClr val="C00000"/>
                </a:solidFill>
                <a:effectLst/>
                <a:uLnTx/>
                <a:uFillTx/>
                <a:latin typeface="Dosis SemiBold" pitchFamily="2" charset="0"/>
                <a:ea typeface="+mn-ea"/>
                <a:cs typeface="+mn-cs"/>
              </a:rPr>
              <a:t>période 4</a:t>
            </a:r>
            <a:endPar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383383"/>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750AC4AF-65C1-0790-9725-6F2C1900FEF7}"/>
              </a:ext>
            </a:extLst>
          </p:cNvPr>
          <p:cNvSpPr txBox="1"/>
          <p:nvPr/>
        </p:nvSpPr>
        <p:spPr>
          <a:xfrm>
            <a:off x="929399" y="2078185"/>
            <a:ext cx="6945842"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lvl="1" indent="-342900" algn="just" defTabSz="1028778">
              <a:buFont typeface="Wingdings" panose="05000000000000000000" pitchFamily="2" charset="2"/>
              <a:buChar char="§"/>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lang="fr-FR" sz="1600" b="1" u="sng" dirty="0">
                <a:solidFill>
                  <a:srgbClr val="424D7B"/>
                </a:solidFill>
                <a:latin typeface="Dosis" pitchFamily="2" charset="0"/>
                <a:cs typeface="Arial" panose="020B0604020202020204" pitchFamily="34" charset="0"/>
              </a:rPr>
              <a:t>CO1 </a:t>
            </a:r>
            <a:r>
              <a:rPr lang="fr-FR" sz="1600" b="1" u="sng">
                <a:solidFill>
                  <a:srgbClr val="424D7B"/>
                </a:solidFill>
                <a:latin typeface="Dosis" pitchFamily="2" charset="0"/>
                <a:cs typeface="Arial" panose="020B0604020202020204" pitchFamily="34" charset="0"/>
              </a:rPr>
              <a:t>– C02 </a:t>
            </a:r>
            <a:r>
              <a:rPr kumimoji="0" lang="fr-FR" sz="1600" b="1" i="0" u="sng" strike="noStrike" kern="1200" cap="none" spc="0" normalizeH="0" baseline="0" noProof="0">
                <a:ln>
                  <a:noFill/>
                </a:ln>
                <a:solidFill>
                  <a:srgbClr val="424D7B"/>
                </a:solidFill>
                <a:effectLst/>
                <a:uLnTx/>
                <a:uFillTx/>
                <a:latin typeface="Dosis" pitchFamily="2" charset="0"/>
                <a:ea typeface="+mn-ea"/>
                <a:cs typeface="Arial" panose="020B0604020202020204" pitchFamily="34" charset="0"/>
              </a:rPr>
              <a:t>–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PO1 – PO2 – PO3 -</a:t>
            </a:r>
            <a:r>
              <a:rPr lang="fr-FR" sz="1600" b="1" u="sng" dirty="0">
                <a:solidFill>
                  <a:srgbClr val="424D7B"/>
                </a:solidFill>
                <a:latin typeface="Dosis" pitchFamily="2" charset="0"/>
                <a:cs typeface="Arial" panose="020B0604020202020204" pitchFamily="34" charset="0"/>
              </a:rPr>
              <a:t>LF1 – LF2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223091" y="2613392"/>
            <a:ext cx="9686431"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1-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210246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106 et de relire en silence les mots 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11506103-A5D3-7BDD-1B47-86EDED8C8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0955" y="1473243"/>
            <a:ext cx="2902163" cy="4451516"/>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D9F02-1045-52E6-A3D2-503A58CB7D7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60B10BE-744D-AFE7-8300-36A339DF635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3250F4B-C3C4-97AC-F24F-EF24E5CB9F0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912A0391-2836-8F46-0939-083BB4B188F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1B174510-05C4-4C8E-F673-22F128067DA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EAD3974-0905-015E-0118-12D983B799B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a:t>
            </a:r>
          </a:p>
        </p:txBody>
      </p:sp>
    </p:spTree>
    <p:extLst>
      <p:ext uri="{BB962C8B-B14F-4D97-AF65-F5344CB8AC3E}">
        <p14:creationId xmlns:p14="http://schemas.microsoft.com/office/powerpoint/2010/main" val="18965258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Regarde les images, écoute le mot et montre la bonne image. Je vais te dire </a:t>
            </a:r>
            <a:br>
              <a:rPr lang="fr-FR" dirty="0">
                <a:solidFill>
                  <a:schemeClr val="tx1">
                    <a:lumMod val="65000"/>
                    <a:lumOff val="35000"/>
                  </a:schemeClr>
                </a:solidFill>
              </a:rPr>
            </a:br>
            <a:r>
              <a:rPr lang="fr-FR" dirty="0">
                <a:solidFill>
                  <a:schemeClr val="tx1">
                    <a:lumMod val="65000"/>
                    <a:lumOff val="35000"/>
                  </a:schemeClr>
                </a:solidFill>
              </a:rPr>
              <a:t>cinq mots : Un avion – Le soir – La mer – Sauvage – Se laver. </a:t>
            </a:r>
          </a:p>
        </p:txBody>
      </p:sp>
      <p:grpSp>
        <p:nvGrpSpPr>
          <p:cNvPr id="3" name="Groupe 2">
            <a:extLst>
              <a:ext uri="{FF2B5EF4-FFF2-40B4-BE49-F238E27FC236}">
                <a16:creationId xmlns:a16="http://schemas.microsoft.com/office/drawing/2014/main" id="{6521255E-2DF8-9383-48FD-9F72FA7A2633}"/>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E62064-B88C-8652-7EAA-5F9A2196D5D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439B7D-DB55-D6F8-6344-C1B14BD185C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extBox 6">
            <a:extLst>
              <a:ext uri="{FF2B5EF4-FFF2-40B4-BE49-F238E27FC236}">
                <a16:creationId xmlns:a16="http://schemas.microsoft.com/office/drawing/2014/main" id="{C6E5E9CC-9695-A5CB-A555-C5221208915B}"/>
              </a:ext>
            </a:extLst>
          </p:cNvPr>
          <p:cNvSpPr txBox="1"/>
          <p:nvPr>
            <p:custDataLst>
              <p:tags r:id="rId1"/>
            </p:custDataLst>
          </p:nvPr>
        </p:nvSpPr>
        <p:spPr>
          <a:xfrm>
            <a:off x="1812699" y="6102000"/>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pic>
        <p:nvPicPr>
          <p:cNvPr id="16" name="Image 15" descr="Une image contenant dessin humoristique, dessin, clipart, illustration&#10;&#10;Le contenu généré par l’IA peut être incorrect.">
            <a:extLst>
              <a:ext uri="{FF2B5EF4-FFF2-40B4-BE49-F238E27FC236}">
                <a16:creationId xmlns:a16="http://schemas.microsoft.com/office/drawing/2014/main" id="{631CC08D-A2D5-344A-20E5-D1B6272D28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83450" y="4095100"/>
            <a:ext cx="1501745" cy="1642753"/>
          </a:xfrm>
          <a:prstGeom prst="rect">
            <a:avLst/>
          </a:prstGeom>
        </p:spPr>
      </p:pic>
      <p:pic>
        <p:nvPicPr>
          <p:cNvPr id="7" name="Image 6" descr="Une image contenant baignoire, mur, Visage humain, Appareil sanitaire&#10;&#10;Le contenu généré par l’IA peut être incorrect.">
            <a:extLst>
              <a:ext uri="{FF2B5EF4-FFF2-40B4-BE49-F238E27FC236}">
                <a16:creationId xmlns:a16="http://schemas.microsoft.com/office/drawing/2014/main" id="{EAEA5858-15C7-454B-DD5B-641DFBB5BF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56034" y="4113115"/>
            <a:ext cx="1617248" cy="1769281"/>
          </a:xfrm>
          <a:prstGeom prst="rect">
            <a:avLst/>
          </a:prstGeom>
        </p:spPr>
      </p:pic>
      <p:pic>
        <p:nvPicPr>
          <p:cNvPr id="12" name="Image 11" descr="Une image contenant lune, capture d’écran, dessin humoristique&#10;&#10;Le contenu généré par l’IA peut être incorrect.">
            <a:extLst>
              <a:ext uri="{FF2B5EF4-FFF2-40B4-BE49-F238E27FC236}">
                <a16:creationId xmlns:a16="http://schemas.microsoft.com/office/drawing/2014/main" id="{C10255A2-392E-9561-3DFA-100A0AAAFA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3971" y="1958116"/>
            <a:ext cx="1531785" cy="1675784"/>
          </a:xfrm>
          <a:prstGeom prst="rect">
            <a:avLst/>
          </a:prstGeom>
        </p:spPr>
      </p:pic>
      <p:pic>
        <p:nvPicPr>
          <p:cNvPr id="14" name="Image 13" descr="Une image contenant transport, avion, Transport aérien, véhicule&#10;&#10;Le contenu généré par l’IA peut être incorrect.">
            <a:extLst>
              <a:ext uri="{FF2B5EF4-FFF2-40B4-BE49-F238E27FC236}">
                <a16:creationId xmlns:a16="http://schemas.microsoft.com/office/drawing/2014/main" id="{EFB22E57-881F-CCF6-7EAC-A7C11AE658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65408" y="2061129"/>
            <a:ext cx="1531785" cy="1675784"/>
          </a:xfrm>
          <a:prstGeom prst="rect">
            <a:avLst/>
          </a:prstGeom>
        </p:spPr>
      </p:pic>
      <p:pic>
        <p:nvPicPr>
          <p:cNvPr id="17" name="Image 16" descr="Une image contenant Éléphants et mammouths, Éléphant indien, éléphant d’Asie, mammifère&#10;&#10;Le contenu généré par l’IA peut être incorrect.">
            <a:extLst>
              <a:ext uri="{FF2B5EF4-FFF2-40B4-BE49-F238E27FC236}">
                <a16:creationId xmlns:a16="http://schemas.microsoft.com/office/drawing/2014/main" id="{A178DFFC-8311-E4EC-7C77-572EC00AE18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56431" y="4121241"/>
            <a:ext cx="1617248" cy="1769280"/>
          </a:xfrm>
          <a:prstGeom prst="rect">
            <a:avLst/>
          </a:prstGeom>
        </p:spPr>
      </p:pic>
      <p:pic>
        <p:nvPicPr>
          <p:cNvPr id="18" name="Image 17">
            <a:extLst>
              <a:ext uri="{FF2B5EF4-FFF2-40B4-BE49-F238E27FC236}">
                <a16:creationId xmlns:a16="http://schemas.microsoft.com/office/drawing/2014/main" id="{60BACBAD-0163-1892-631B-C3DAD6DBF52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31979" y="1991377"/>
            <a:ext cx="1501744" cy="1642919"/>
          </a:xfrm>
          <a:prstGeom prst="rect">
            <a:avLst/>
          </a:prstGeom>
        </p:spPr>
      </p:pic>
    </p:spTree>
    <p:extLst>
      <p:ext uri="{BB962C8B-B14F-4D97-AF65-F5344CB8AC3E}">
        <p14:creationId xmlns:p14="http://schemas.microsoft.com/office/powerpoint/2010/main" val="311375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720D8-3AF4-F990-4E30-94E211D10E5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530102-7699-3DC2-D763-2769ADE5AFF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C4E11677-6153-7174-A83A-04E01EABD00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A3FB7DE-CFD0-16EA-B46F-82CE60E0FBA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C03C30-D14D-0C83-EC9C-A4B38C1429F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CBF53631-6F1A-764E-7092-5F41B0C367E5}"/>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a:t>
            </a:r>
          </a:p>
        </p:txBody>
      </p:sp>
    </p:spTree>
    <p:extLst>
      <p:ext uri="{BB962C8B-B14F-4D97-AF65-F5344CB8AC3E}">
        <p14:creationId xmlns:p14="http://schemas.microsoft.com/office/powerpoint/2010/main" val="3523452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6274A-D127-8A99-C8A4-2CB2BAB513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DCFF77-2046-5C7E-4A49-1F4FF0803B11}"/>
              </a:ext>
            </a:extLst>
          </p:cNvPr>
          <p:cNvSpPr>
            <a:spLocks noGrp="1"/>
          </p:cNvSpPr>
          <p:nvPr>
            <p:ph type="title"/>
          </p:nvPr>
        </p:nvSpPr>
        <p:spPr/>
        <p:txBody>
          <a:bodyPr>
            <a:normAutofit fontScale="90000"/>
          </a:bodyPr>
          <a:lstStyle/>
          <a:p>
            <a:pPr lvl="0">
              <a:defRPr/>
            </a:pPr>
            <a:r>
              <a:rPr lang="fr-FR" dirty="0">
                <a:solidFill>
                  <a:schemeClr val="tx1">
                    <a:lumMod val="65000"/>
                    <a:lumOff val="35000"/>
                  </a:schemeClr>
                </a:solidFill>
              </a:rPr>
              <a:t>Regarde les images, écoute les phrases et montre les bonnes images : Youssef doit prendre un sac à dos et une casquette. – Les élèves visitent le musée - Salma va à l’école seule, à pied.</a:t>
            </a:r>
            <a:br>
              <a:rPr lang="fr-FR" dirty="0">
                <a:solidFill>
                  <a:schemeClr val="tx1">
                    <a:lumMod val="65000"/>
                    <a:lumOff val="35000"/>
                  </a:schemeClr>
                </a:solidFill>
              </a:rPr>
            </a:br>
            <a:r>
              <a:rPr lang="fr-FR" dirty="0">
                <a:solidFill>
                  <a:schemeClr val="tx1">
                    <a:lumMod val="65000"/>
                    <a:lumOff val="35000"/>
                  </a:schemeClr>
                </a:solidFill>
              </a:rPr>
              <a:t>– Lina a mangé une glace à la plage. –  Samir a fabriqué un cerf-volant.</a:t>
            </a:r>
          </a:p>
        </p:txBody>
      </p:sp>
      <p:grpSp>
        <p:nvGrpSpPr>
          <p:cNvPr id="3" name="Groupe 2">
            <a:extLst>
              <a:ext uri="{FF2B5EF4-FFF2-40B4-BE49-F238E27FC236}">
                <a16:creationId xmlns:a16="http://schemas.microsoft.com/office/drawing/2014/main" id="{3E617931-6914-B694-4318-FF0A1444B762}"/>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48A04B63-F10B-4D8A-9565-D62E6BD7F1C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8525B8-E667-09C3-F5F4-E332C242446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extBox 6">
            <a:extLst>
              <a:ext uri="{FF2B5EF4-FFF2-40B4-BE49-F238E27FC236}">
                <a16:creationId xmlns:a16="http://schemas.microsoft.com/office/drawing/2014/main" id="{5933BCB1-B47D-C727-5ED1-9EAE52D55C82}"/>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2" name="AutoShape 2" descr="Image générée">
            <a:extLst>
              <a:ext uri="{FF2B5EF4-FFF2-40B4-BE49-F238E27FC236}">
                <a16:creationId xmlns:a16="http://schemas.microsoft.com/office/drawing/2014/main" id="{2F0A64F4-4C68-AC49-96C7-1CA005595AB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1" name="Image 10" descr="Une image contenant habits, Animation, dessin humoristique&#10;&#10;Le contenu généré par l’IA peut être incorrect.">
            <a:extLst>
              <a:ext uri="{FF2B5EF4-FFF2-40B4-BE49-F238E27FC236}">
                <a16:creationId xmlns:a16="http://schemas.microsoft.com/office/drawing/2014/main" id="{0F23E402-87BE-58DE-614B-A5E291CCD5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0867" y="1888930"/>
            <a:ext cx="2006966" cy="2006966"/>
          </a:xfrm>
          <a:prstGeom prst="roundRect">
            <a:avLst/>
          </a:prstGeom>
        </p:spPr>
      </p:pic>
      <p:pic>
        <p:nvPicPr>
          <p:cNvPr id="13" name="Image 12">
            <a:extLst>
              <a:ext uri="{FF2B5EF4-FFF2-40B4-BE49-F238E27FC236}">
                <a16:creationId xmlns:a16="http://schemas.microsoft.com/office/drawing/2014/main" id="{91782BF6-2F66-210D-43DE-C74C4B3842C5}"/>
              </a:ext>
            </a:extLst>
          </p:cNvPr>
          <p:cNvPicPr>
            <a:picLocks noChangeAspect="1"/>
          </p:cNvPicPr>
          <p:nvPr/>
        </p:nvPicPr>
        <p:blipFill>
          <a:blip r:embed="rId6"/>
          <a:stretch>
            <a:fillRect/>
          </a:stretch>
        </p:blipFill>
        <p:spPr>
          <a:xfrm>
            <a:off x="5176390" y="4119926"/>
            <a:ext cx="1987216" cy="1874405"/>
          </a:xfrm>
          <a:prstGeom prst="roundRect">
            <a:avLst/>
          </a:prstGeom>
        </p:spPr>
      </p:pic>
      <p:pic>
        <p:nvPicPr>
          <p:cNvPr id="16" name="Image 15">
            <a:extLst>
              <a:ext uri="{FF2B5EF4-FFF2-40B4-BE49-F238E27FC236}">
                <a16:creationId xmlns:a16="http://schemas.microsoft.com/office/drawing/2014/main" id="{E018F3C7-2407-CE30-18ED-E74782D905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59379" y="4092759"/>
            <a:ext cx="2963588" cy="1975725"/>
          </a:xfrm>
          <a:prstGeom prst="roundRect">
            <a:avLst/>
          </a:prstGeom>
        </p:spPr>
      </p:pic>
      <p:pic>
        <p:nvPicPr>
          <p:cNvPr id="18" name="Image 17" descr="Une image contenant habits, ciel, arbre, Dessin animé&#10;&#10;Le contenu généré par l’IA peut être incorrect.">
            <a:extLst>
              <a:ext uri="{FF2B5EF4-FFF2-40B4-BE49-F238E27FC236}">
                <a16:creationId xmlns:a16="http://schemas.microsoft.com/office/drawing/2014/main" id="{81F94C13-6220-F70E-5D2C-CA94D1952B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25415" y="1829915"/>
            <a:ext cx="2397970" cy="1984107"/>
          </a:xfrm>
          <a:prstGeom prst="roundRect">
            <a:avLst/>
          </a:prstGeom>
        </p:spPr>
      </p:pic>
      <p:pic>
        <p:nvPicPr>
          <p:cNvPr id="20" name="Image 19" descr="Une image contenant fille, poupée, plein air, ciel&#10;&#10;Le contenu généré par l’IA peut être incorrect.">
            <a:extLst>
              <a:ext uri="{FF2B5EF4-FFF2-40B4-BE49-F238E27FC236}">
                <a16:creationId xmlns:a16="http://schemas.microsoft.com/office/drawing/2014/main" id="{F017913F-5890-5C0E-3F15-43EA9D2439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20075" y="1790864"/>
            <a:ext cx="2105032" cy="2105032"/>
          </a:xfrm>
          <a:prstGeom prst="roundRect">
            <a:avLst/>
          </a:prstGeom>
        </p:spPr>
      </p:pic>
    </p:spTree>
    <p:extLst>
      <p:ext uri="{BB962C8B-B14F-4D97-AF65-F5344CB8AC3E}">
        <p14:creationId xmlns:p14="http://schemas.microsoft.com/office/powerpoint/2010/main" val="347847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0B184-B893-2D04-39AA-57A08A3627C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A88DFF5-A993-6C1E-17BD-79F0649CF6A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D0118B-0E59-03CD-06BD-0D640A64705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968F0CE-2AE9-B1B5-B650-5F6828B004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231F949-7403-35F8-3E5D-12305689100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826B677A-7119-5A6D-4EDF-9B4A1F159852}"/>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a:t>
            </a:r>
          </a:p>
        </p:txBody>
      </p:sp>
    </p:spTree>
    <p:extLst>
      <p:ext uri="{BB962C8B-B14F-4D97-AF65-F5344CB8AC3E}">
        <p14:creationId xmlns:p14="http://schemas.microsoft.com/office/powerpoint/2010/main" val="408818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8" name="Titre 1">
            <a:extLst>
              <a:ext uri="{FF2B5EF4-FFF2-40B4-BE49-F238E27FC236}">
                <a16:creationId xmlns:a16="http://schemas.microsoft.com/office/drawing/2014/main" id="{9AA80D66-A615-7526-C4BA-36101A90952E}"/>
              </a:ext>
            </a:extLst>
          </p:cNvPr>
          <p:cNvSpPr>
            <a:spLocks noGrp="1"/>
          </p:cNvSpPr>
          <p:nvPr>
            <p:ph type="title"/>
          </p:nvPr>
        </p:nvSpPr>
        <p:spPr>
          <a:xfrm>
            <a:off x="1742548" y="777795"/>
            <a:ext cx="7300257" cy="612000"/>
          </a:xfrm>
        </p:spPr>
        <p:txBody>
          <a:bodyPr>
            <a:normAutofit/>
          </a:bodyPr>
          <a:lstStyle/>
          <a:p>
            <a:r>
              <a:rPr lang="fr-FR" dirty="0">
                <a:solidFill>
                  <a:schemeClr val="tx1">
                    <a:lumMod val="65000"/>
                    <a:lumOff val="35000"/>
                  </a:schemeClr>
                </a:solidFill>
              </a:rPr>
              <a:t>Mets ton doigt sur chaque image, dis-moi le mot en français.</a:t>
            </a:r>
          </a:p>
        </p:txBody>
      </p:sp>
      <p:pic>
        <p:nvPicPr>
          <p:cNvPr id="2" name="Image 1" descr="Une image contenant habits, casquette, chapeau, Casquette de baseball&#10;&#10;Le contenu généré par l’IA peut être incorrect.">
            <a:extLst>
              <a:ext uri="{FF2B5EF4-FFF2-40B4-BE49-F238E27FC236}">
                <a16:creationId xmlns:a16="http://schemas.microsoft.com/office/drawing/2014/main" id="{937A0F91-7F50-8F90-4D56-1E89C6F7F2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5213" y="1850073"/>
            <a:ext cx="1563209" cy="1710161"/>
          </a:xfrm>
          <a:prstGeom prst="rect">
            <a:avLst/>
          </a:prstGeom>
        </p:spPr>
      </p:pic>
      <p:pic>
        <p:nvPicPr>
          <p:cNvPr id="4" name="Image 3" descr="Une image contenant décoration d’intérieur, meubles, art, intérieur&#10;&#10;Le contenu généré par l’IA peut être incorrect.">
            <a:extLst>
              <a:ext uri="{FF2B5EF4-FFF2-40B4-BE49-F238E27FC236}">
                <a16:creationId xmlns:a16="http://schemas.microsoft.com/office/drawing/2014/main" id="{B0D675F3-1878-085A-9DF7-F0A6D5CE23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8100" y="1842812"/>
            <a:ext cx="1549400" cy="1695055"/>
          </a:xfrm>
          <a:prstGeom prst="rect">
            <a:avLst/>
          </a:prstGeom>
        </p:spPr>
      </p:pic>
      <p:pic>
        <p:nvPicPr>
          <p:cNvPr id="6" name="Image 5">
            <a:extLst>
              <a:ext uri="{FF2B5EF4-FFF2-40B4-BE49-F238E27FC236}">
                <a16:creationId xmlns:a16="http://schemas.microsoft.com/office/drawing/2014/main" id="{768D627D-3ACC-913E-FA91-73791F2E91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6246" y="1802055"/>
            <a:ext cx="1586656" cy="1735812"/>
          </a:xfrm>
          <a:prstGeom prst="rect">
            <a:avLst/>
          </a:prstGeom>
        </p:spPr>
      </p:pic>
      <p:pic>
        <p:nvPicPr>
          <p:cNvPr id="7" name="Image 6" descr="Une image contenant roue, vélo, transport, Roue de vélo&#10;&#10;Le contenu généré par l’IA peut être incorrect.">
            <a:extLst>
              <a:ext uri="{FF2B5EF4-FFF2-40B4-BE49-F238E27FC236}">
                <a16:creationId xmlns:a16="http://schemas.microsoft.com/office/drawing/2014/main" id="{B633C137-B41F-1205-DA18-E4F1F5E968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02819" y="3950127"/>
            <a:ext cx="1549400" cy="1695054"/>
          </a:xfrm>
          <a:prstGeom prst="rect">
            <a:avLst/>
          </a:prstGeom>
        </p:spPr>
      </p:pic>
      <p:pic>
        <p:nvPicPr>
          <p:cNvPr id="10" name="Image 9">
            <a:extLst>
              <a:ext uri="{FF2B5EF4-FFF2-40B4-BE49-F238E27FC236}">
                <a16:creationId xmlns:a16="http://schemas.microsoft.com/office/drawing/2014/main" id="{A4916297-C003-D1E5-CEE4-BA8703DBF1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76731" y="3950127"/>
            <a:ext cx="1549400" cy="1695054"/>
          </a:xfrm>
          <a:prstGeom prst="rect">
            <a:avLst/>
          </a:prstGeom>
        </p:spPr>
      </p:pic>
    </p:spTree>
    <p:extLst>
      <p:ext uri="{BB962C8B-B14F-4D97-AF65-F5344CB8AC3E}">
        <p14:creationId xmlns:p14="http://schemas.microsoft.com/office/powerpoint/2010/main" val="839524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D90CB-A46C-0421-1768-6A8C5E7F454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5DC10A1-A0AC-8BC2-CE31-B6863DA9A8A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93E5D2A-D11A-6FDB-9184-2E69418A651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FA7FAD-5F51-900C-A44C-7A725312B1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16943BB-2708-A35C-620E-0D7FD5FB61F6}"/>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A926E54-32B6-D223-FE66-55AEC026C1C2}"/>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les actes de parole étudiés.</a:t>
            </a:r>
          </a:p>
        </p:txBody>
      </p:sp>
    </p:spTree>
    <p:extLst>
      <p:ext uri="{BB962C8B-B14F-4D97-AF65-F5344CB8AC3E}">
        <p14:creationId xmlns:p14="http://schemas.microsoft.com/office/powerpoint/2010/main" val="2673822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7EB6-8C4F-B1C5-611B-FEAD730745A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00DBCE7-D75E-A34F-27D7-358EC8952F42}"/>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p>
        </p:txBody>
      </p:sp>
      <p:grpSp>
        <p:nvGrpSpPr>
          <p:cNvPr id="8" name="Groupe 7">
            <a:extLst>
              <a:ext uri="{FF2B5EF4-FFF2-40B4-BE49-F238E27FC236}">
                <a16:creationId xmlns:a16="http://schemas.microsoft.com/office/drawing/2014/main" id="{4B86BA2D-7BC1-12FD-B38B-B367E08B893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884C14C-BEAD-ED1B-C730-AE517B33D8B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78B347-0B28-CC61-CC85-1F6DB0BB5331}"/>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45C4797-5AB5-9DA1-31A4-873EC9E52408}"/>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4" name="ZoneTexte 3">
            <a:extLst>
              <a:ext uri="{FF2B5EF4-FFF2-40B4-BE49-F238E27FC236}">
                <a16:creationId xmlns:a16="http://schemas.microsoft.com/office/drawing/2014/main" id="{F5FAAA9E-4E02-5C8A-37BC-EE0BB72C16D6}"/>
              </a:ext>
            </a:extLst>
          </p:cNvPr>
          <p:cNvSpPr txBox="1"/>
          <p:nvPr/>
        </p:nvSpPr>
        <p:spPr>
          <a:xfrm>
            <a:off x="835423" y="1982182"/>
            <a:ext cx="7576456" cy="3193438"/>
          </a:xfrm>
          <a:prstGeom prst="rect">
            <a:avLst/>
          </a:prstGeom>
          <a:noFill/>
        </p:spPr>
        <p:txBody>
          <a:bodyPr wrap="square" rtlCol="0">
            <a:spAutoFit/>
          </a:bodyPr>
          <a:lstStyle/>
          <a:p>
            <a:pPr marL="285750" indent="-285750">
              <a:lnSpc>
                <a:spcPct val="150000"/>
              </a:lnSpc>
              <a:buFont typeface="Arial" panose="020B0604020202020204" pitchFamily="34" charset="0"/>
              <a:buChar char="•"/>
              <a:defRPr/>
            </a:pPr>
            <a:r>
              <a:rPr lang="fr-FR" sz="2400" dirty="0">
                <a:solidFill>
                  <a:srgbClr val="5B9BD5">
                    <a:lumMod val="50000"/>
                  </a:srgbClr>
                </a:solidFill>
                <a:latin typeface="Dosis SemiBold" pitchFamily="2" charset="0"/>
              </a:rPr>
              <a:t>À quelle heure tu te réveilles ?</a:t>
            </a:r>
          </a:p>
          <a:p>
            <a:pPr marL="285750" lvl="0" indent="-285750">
              <a:lnSpc>
                <a:spcPct val="150000"/>
              </a:lnSpc>
              <a:buFont typeface="Arial" panose="020B0604020202020204" pitchFamily="34" charset="0"/>
              <a:buChar char="•"/>
              <a:defRPr/>
            </a:pPr>
            <a:r>
              <a:rPr lang="fr-FR" sz="2400" dirty="0">
                <a:solidFill>
                  <a:srgbClr val="5B9BD5">
                    <a:lumMod val="50000"/>
                  </a:srgbClr>
                </a:solidFill>
                <a:latin typeface="Dosis SemiBold" pitchFamily="2" charset="0"/>
              </a:rPr>
              <a:t>Comment tu vas à l’école ? </a:t>
            </a:r>
          </a:p>
          <a:p>
            <a:pPr marL="285750" lvl="0" indent="-285750">
              <a:lnSpc>
                <a:spcPct val="150000"/>
              </a:lnSpc>
              <a:buFont typeface="Arial" panose="020B0604020202020204" pitchFamily="34" charset="0"/>
              <a:buChar char="•"/>
              <a:defRPr/>
            </a:pPr>
            <a:r>
              <a:rPr lang="fr-FR" sz="2400" dirty="0">
                <a:solidFill>
                  <a:srgbClr val="5B9BD5">
                    <a:lumMod val="50000"/>
                  </a:srgbClr>
                </a:solidFill>
                <a:latin typeface="Dosis SemiBold" pitchFamily="2" charset="0"/>
              </a:rPr>
              <a:t>Avec qui tu vas à la bibliothèque ?</a:t>
            </a:r>
          </a:p>
          <a:p>
            <a:pPr marL="285750" lvl="0" indent="-285750">
              <a:lnSpc>
                <a:spcPct val="150000"/>
              </a:lnSpc>
              <a:buFont typeface="Arial" panose="020B0604020202020204" pitchFamily="34" charset="0"/>
              <a:buChar char="•"/>
              <a:defRPr/>
            </a:pPr>
            <a:r>
              <a:rPr lang="fr-FR" sz="2400" dirty="0">
                <a:solidFill>
                  <a:srgbClr val="5B9BD5">
                    <a:lumMod val="50000"/>
                  </a:srgbClr>
                </a:solidFill>
                <a:latin typeface="Dosis SemiBold" pitchFamily="2" charset="0"/>
              </a:rPr>
              <a:t>Qu’est-ce que tu dois prendre avec toi pour visiter le zoo ?</a:t>
            </a:r>
          </a:p>
          <a:p>
            <a:pPr marL="285750" lvl="0" indent="-285750">
              <a:lnSpc>
                <a:spcPct val="150000"/>
              </a:lnSpc>
              <a:buFont typeface="Arial" panose="020B0604020202020204" pitchFamily="34" charset="0"/>
              <a:buChar char="•"/>
              <a:defRPr/>
            </a:pPr>
            <a:r>
              <a:rPr lang="fr-FR" sz="2400" dirty="0">
                <a:solidFill>
                  <a:srgbClr val="5B9BD5">
                    <a:lumMod val="50000"/>
                  </a:srgbClr>
                </a:solidFill>
                <a:latin typeface="Dosis SemiBold" pitchFamily="2" charset="0"/>
              </a:rPr>
              <a:t>Qu’est-ce que tu as fait à la campagne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047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90033-E638-786C-00CC-A31433EBD847}"/>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E16EE71-3DDD-96B4-8793-4BF7BEAA63AE}"/>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1673BCB-433D-54FF-BFC1-63DD381B4AA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F96180E-C427-5328-05F2-EED385AF341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F98D96-60B8-ECFE-94C9-1AD66E43C99B}"/>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43E57B17-24BA-2D26-4350-F56246B6D794}"/>
              </a:ext>
            </a:extLst>
          </p:cNvPr>
          <p:cNvSpPr txBox="1"/>
          <p:nvPr>
            <p:custDataLst>
              <p:tags r:id="rId1"/>
            </p:custDataLst>
          </p:nvPr>
        </p:nvSpPr>
        <p:spPr>
          <a:xfrm>
            <a:off x="862770" y="2618412"/>
            <a:ext cx="7095864" cy="1292662"/>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P03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 mes </a:t>
            </a:r>
            <a:r>
              <a:rPr kumimoji="0" lang="fr-FR" sz="2800" b="1" i="0" u="none" strike="noStrike" kern="1200" cap="none" spc="0" normalizeH="0" baseline="0" noProof="0" dirty="0" err="1">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activit</a:t>
            </a:r>
            <a:r>
              <a:rPr lang="fr-FR" sz="2800" b="1" dirty="0" err="1">
                <a:solidFill>
                  <a:srgbClr val="4BACC6">
                    <a:lumMod val="50000"/>
                  </a:srgbClr>
                </a:solidFill>
                <a:latin typeface="Dosis" pitchFamily="2" charset="0"/>
                <a:ea typeface="Calibri" panose="020F0502020204030204" pitchFamily="34" charset="0"/>
                <a:cs typeface="Calibri" panose="020F0502020204030204" pitchFamily="34" charset="0"/>
              </a:rPr>
              <a:t>és</a:t>
            </a:r>
            <a:r>
              <a:rPr lang="fr-FR" sz="2800" b="1" dirty="0">
                <a:solidFill>
                  <a:srgbClr val="4BACC6">
                    <a:lumMod val="50000"/>
                  </a:srgbClr>
                </a:solidFill>
                <a:latin typeface="Dosis" pitchFamily="2" charset="0"/>
                <a:ea typeface="Calibri" panose="020F0502020204030204" pitchFamily="34" charset="0"/>
                <a:cs typeface="Calibri" panose="020F0502020204030204" pitchFamily="34" charset="0"/>
              </a:rPr>
              <a:t> pendant l</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a journée et pendant les </a:t>
            </a:r>
            <a:r>
              <a:rPr kumimoji="0" lang="fr-FR" sz="2800" b="1" i="0" u="none" strike="noStrike" kern="1200" cap="none" spc="0" normalizeH="0" baseline="0" noProof="0" dirty="0" err="1">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vacan</a:t>
            </a:r>
            <a:r>
              <a:rPr lang="fr-FR" sz="2800" b="1" dirty="0">
                <a:solidFill>
                  <a:srgbClr val="4BACC6">
                    <a:lumMod val="50000"/>
                  </a:srgbClr>
                </a:solidFill>
                <a:latin typeface="Dosis" pitchFamily="2" charset="0"/>
                <a:ea typeface="Calibri" panose="020F0502020204030204" pitchFamily="34" charset="0"/>
                <a:cs typeface="Calibri" panose="020F0502020204030204" pitchFamily="34" charset="0"/>
              </a:rPr>
              <a:t>ces</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177258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3205057" y="2883965"/>
            <a:ext cx="2230032" cy="2839474"/>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7" name="Rectangle 6">
            <a:extLst>
              <a:ext uri="{FF2B5EF4-FFF2-40B4-BE49-F238E27FC236}">
                <a16:creationId xmlns:a16="http://schemas.microsoft.com/office/drawing/2014/main" id="{35564C76-30BA-4748-A411-1520C2C88262}"/>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itre 1">
            <a:extLst>
              <a:ext uri="{FF2B5EF4-FFF2-40B4-BE49-F238E27FC236}">
                <a16:creationId xmlns:a16="http://schemas.microsoft.com/office/drawing/2014/main" id="{D85F45A4-09FC-225E-C6A8-0AEEB4329FD9}"/>
              </a:ext>
            </a:extLst>
          </p:cNvPr>
          <p:cNvSpPr>
            <a:spLocks noGrp="1"/>
          </p:cNvSpPr>
          <p:nvPr>
            <p:ph type="title"/>
          </p:nvPr>
        </p:nvSpPr>
        <p:spPr>
          <a:xfrm>
            <a:off x="1532259" y="777795"/>
            <a:ext cx="7393724" cy="612000"/>
          </a:xfrm>
        </p:spPr>
        <p:txBody>
          <a:bodyPr>
            <a:normAutofit fontScale="90000"/>
          </a:bodyPr>
          <a:lstStyle/>
          <a:p>
            <a:r>
              <a:rPr lang="fr-FR" dirty="0">
                <a:solidFill>
                  <a:schemeClr val="tx1">
                    <a:lumMod val="65000"/>
                    <a:lumOff val="35000"/>
                  </a:schemeClr>
                </a:solidFill>
              </a:rPr>
              <a:t>Présente-toi, puis parle des activités que tu fais le matin et le soir, de ce que tu vas visiter et de ce que tu as fait pendant les vacances. Tu dois dire 5 phrases. </a:t>
            </a:r>
            <a:r>
              <a:rPr lang="fr-FR" i="1" dirty="0">
                <a:solidFill>
                  <a:schemeClr val="tx1">
                    <a:lumMod val="65000"/>
                    <a:lumOff val="35000"/>
                  </a:schemeClr>
                </a:solidFill>
              </a:rPr>
              <a:t>Expliquer la consigne avec la langue de l’apprenant.</a:t>
            </a:r>
            <a:endParaRPr lang="fr-FR" i="1" dirty="0">
              <a:solidFill>
                <a:schemeClr val="tx1">
                  <a:lumMod val="65000"/>
                  <a:lumOff val="35000"/>
                </a:schemeClr>
              </a:solidFill>
              <a:latin typeface="Dosis Medium" pitchFamily="2" charset="0"/>
            </a:endParaRPr>
          </a:p>
        </p:txBody>
      </p:sp>
      <p:sp>
        <p:nvSpPr>
          <p:cNvPr id="13" name="ZoneTexte 12">
            <a:extLst>
              <a:ext uri="{FF2B5EF4-FFF2-40B4-BE49-F238E27FC236}">
                <a16:creationId xmlns:a16="http://schemas.microsoft.com/office/drawing/2014/main" id="{A8FB255D-B6A2-6FEC-2C86-448C2212C3D0}"/>
              </a:ext>
            </a:extLst>
          </p:cNvPr>
          <p:cNvSpPr txBox="1"/>
          <p:nvPr/>
        </p:nvSpPr>
        <p:spPr>
          <a:xfrm>
            <a:off x="1507437" y="1905349"/>
            <a:ext cx="6299587" cy="9233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Présente-toi, puis parle des activités que tu fais le matin et le soir. Dis ce que tu vas visiter et ce que tu as fait pendant les vacances.</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14344296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81489" y="3110113"/>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correctement.</a:t>
            </a:r>
          </a:p>
        </p:txBody>
      </p:sp>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5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sp>
        <p:nvSpPr>
          <p:cNvPr id="3" name="ZoneTexte 2">
            <a:extLst>
              <a:ext uri="{FF2B5EF4-FFF2-40B4-BE49-F238E27FC236}">
                <a16:creationId xmlns:a16="http://schemas.microsoft.com/office/drawing/2014/main" id="{64FA25D2-6CC5-4384-37CE-E0F55147815A}"/>
              </a:ext>
            </a:extLst>
          </p:cNvPr>
          <p:cNvSpPr txBox="1"/>
          <p:nvPr/>
        </p:nvSpPr>
        <p:spPr>
          <a:xfrm>
            <a:off x="571902" y="2315559"/>
            <a:ext cx="7610401" cy="2543004"/>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boxeur         paysage         joyeux        </a:t>
            </a:r>
            <a:r>
              <a:rPr lang="fr-FR" sz="2800" b="1" dirty="0">
                <a:ln w="0"/>
                <a:solidFill>
                  <a:srgbClr val="565F88"/>
                </a:solidFill>
                <a:latin typeface="Dosis SemiBold" pitchFamily="2" charset="0"/>
              </a:rPr>
              <a:t>s</a:t>
            </a: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ix   </a:t>
            </a:r>
          </a:p>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nettoyer             taxi            exercice         crayon</a:t>
            </a:r>
          </a:p>
          <a:p>
            <a:pPr marL="0" marR="0" lvl="0" indent="0" algn="ctr" defTabSz="914400" rtl="0" eaLnBrk="1" fontAlgn="auto" latinLnBrk="0" hangingPunct="1">
              <a:lnSpc>
                <a:spcPct val="200000"/>
              </a:lnSpc>
              <a:spcBef>
                <a:spcPts val="0"/>
              </a:spcBef>
              <a:spcAft>
                <a:spcPts val="0"/>
              </a:spcAft>
              <a:buClrTx/>
              <a:buSzTx/>
              <a:buFontTx/>
              <a:buNone/>
              <a:tabLst/>
              <a:defRPr/>
            </a:pPr>
            <a:r>
              <a:rPr lang="fr-FR" sz="2800" b="1" dirty="0">
                <a:ln w="0"/>
                <a:solidFill>
                  <a:srgbClr val="565F88"/>
                </a:solidFill>
                <a:latin typeface="Dosis SemiBold" pitchFamily="2" charset="0"/>
              </a:rPr>
              <a:t>r</a:t>
            </a: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a</a:t>
            </a:r>
            <a:r>
              <a:rPr lang="fr-FR" sz="2800" b="1" dirty="0" err="1">
                <a:ln w="0"/>
                <a:solidFill>
                  <a:srgbClr val="565F88"/>
                </a:solidFill>
                <a:latin typeface="Dosis SemiBold" pitchFamily="2" charset="0"/>
              </a:rPr>
              <a:t>yure</a:t>
            </a: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           dix            </a:t>
            </a:r>
            <a:r>
              <a:rPr lang="fr-FR" sz="2800" b="1" dirty="0">
                <a:ln w="0"/>
                <a:solidFill>
                  <a:srgbClr val="565F88"/>
                </a:solidFill>
                <a:latin typeface="Dosis SemiBold" pitchFamily="2" charset="0"/>
              </a:rPr>
              <a:t>essuyer</a:t>
            </a: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             klaxon </a:t>
            </a: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phrases correctement et avec fluidité.</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7EB6-8C4F-B1C5-611B-FEAD730745A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00DBCE7-D75E-A34F-27D7-358EC8952F42}"/>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correctement et avec fluidité.</a:t>
            </a:r>
          </a:p>
        </p:txBody>
      </p:sp>
      <p:grpSp>
        <p:nvGrpSpPr>
          <p:cNvPr id="8" name="Groupe 7">
            <a:extLst>
              <a:ext uri="{FF2B5EF4-FFF2-40B4-BE49-F238E27FC236}">
                <a16:creationId xmlns:a16="http://schemas.microsoft.com/office/drawing/2014/main" id="{4B86BA2D-7BC1-12FD-B38B-B367E08B893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884C14C-BEAD-ED1B-C730-AE517B33D8B1}"/>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78B347-0B28-CC61-CC85-1F6DB0BB5331}"/>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C23283F7-8054-3E9F-0C28-BD1DDFFF66CA}"/>
              </a:ext>
            </a:extLst>
          </p:cNvPr>
          <p:cNvSpPr txBox="1"/>
          <p:nvPr>
            <p:custDataLst>
              <p:tags r:id="rId1"/>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4 points ( 2 points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6  points ( 0,5 par mot)</a:t>
            </a:r>
          </a:p>
        </p:txBody>
      </p:sp>
      <p:sp>
        <p:nvSpPr>
          <p:cNvPr id="2" name="TextBox 6">
            <a:extLst>
              <a:ext uri="{FF2B5EF4-FFF2-40B4-BE49-F238E27FC236}">
                <a16:creationId xmlns:a16="http://schemas.microsoft.com/office/drawing/2014/main" id="{2CC8293E-B64F-24C6-0E07-5DFCE8A4A190}"/>
              </a:ext>
            </a:extLst>
          </p:cNvPr>
          <p:cNvSpPr txBox="1"/>
          <p:nvPr>
            <p:custDataLst>
              <p:tags r:id="rId2"/>
            </p:custDataLst>
          </p:nvPr>
        </p:nvSpPr>
        <p:spPr>
          <a:xfrm>
            <a:off x="705333" y="2584977"/>
            <a:ext cx="7788166" cy="1211870"/>
          </a:xfrm>
          <a:prstGeom prst="rect">
            <a:avLst/>
          </a:prstGeom>
        </p:spPr>
        <p:txBody>
          <a:bodyPr wrap="square" lIns="0" tIns="0" rIns="0" bIns="0" rtlCol="0" anchor="t">
            <a:spAutoFit/>
          </a:bodyPr>
          <a:lstStyle/>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rPr>
              <a:t>Amine </a:t>
            </a:r>
            <a:r>
              <a:rPr lang="fr-FR" sz="2800" b="1" dirty="0">
                <a:solidFill>
                  <a:srgbClr val="565F88"/>
                </a:solidFill>
                <a:latin typeface="Dosis SemiBold" pitchFamily="2" charset="0"/>
              </a:rPr>
              <a:t>sort </a:t>
            </a:r>
            <a:r>
              <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rPr>
              <a:t>à </a:t>
            </a:r>
            <a:r>
              <a:rPr lang="fr-FR" sz="2800" b="1" dirty="0">
                <a:solidFill>
                  <a:srgbClr val="565F88"/>
                </a:solidFill>
                <a:latin typeface="Dosis SemiBold" pitchFamily="2" charset="0"/>
              </a:rPr>
              <a:t>six</a:t>
            </a:r>
            <a:r>
              <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rPr>
              <a:t> heures. </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rPr>
              <a:t>Sami fait </a:t>
            </a:r>
            <a:r>
              <a:rPr lang="fr-FR" sz="2800" b="1" dirty="0">
                <a:solidFill>
                  <a:srgbClr val="565F88"/>
                </a:solidFill>
                <a:latin typeface="Dosis SemiBold" pitchFamily="2" charset="0"/>
              </a:rPr>
              <a:t>un voyage pendant les vacances</a:t>
            </a:r>
            <a:r>
              <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574258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585458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7155</TotalTime>
  <Words>874</Words>
  <Application>Microsoft Office PowerPoint</Application>
  <PresentationFormat>Affichage à l'écran (4:3)</PresentationFormat>
  <Paragraphs>97</Paragraphs>
  <Slides>26</Slides>
  <Notes>1</Notes>
  <HiddenSlides>0</HiddenSlides>
  <MMClips>2</MMClips>
  <ScaleCrop>false</ScaleCrop>
  <HeadingPairs>
    <vt:vector size="6" baseType="variant">
      <vt:variant>
        <vt:lpstr>Polices utilisées</vt:lpstr>
      </vt:variant>
      <vt:variant>
        <vt:i4>10</vt:i4>
      </vt:variant>
      <vt:variant>
        <vt:lpstr>Thème</vt:lpstr>
      </vt:variant>
      <vt:variant>
        <vt:i4>9</vt:i4>
      </vt:variant>
      <vt:variant>
        <vt:lpstr>Titres des diapositives</vt:lpstr>
      </vt:variant>
      <vt:variant>
        <vt:i4>26</vt:i4>
      </vt:variant>
    </vt:vector>
  </HeadingPairs>
  <TitlesOfParts>
    <vt:vector size="45" baseType="lpstr">
      <vt:lpstr>Aptos Display</vt:lpstr>
      <vt:lpstr>Dosis</vt:lpstr>
      <vt:lpstr>Mistral</vt:lpstr>
      <vt:lpstr>Aptos</vt:lpstr>
      <vt:lpstr>Dosis SemiBold</vt:lpstr>
      <vt:lpstr>Wingdings</vt:lpstr>
      <vt:lpstr>Calibri</vt:lpstr>
      <vt:lpstr>Arial</vt:lpstr>
      <vt:lpstr>Dosis ExtraBold</vt:lpstr>
      <vt:lpstr>Dosis Medium</vt:lpstr>
      <vt:lpstr>2_Conception personnalisée</vt:lpstr>
      <vt:lpstr>1_Révision</vt:lpstr>
      <vt:lpstr>5_New Voc_01-Livret</vt:lpstr>
      <vt:lpstr>00_Env-Enseignant</vt:lpstr>
      <vt:lpstr>Révision</vt:lpstr>
      <vt:lpstr>Thème Office</vt:lpstr>
      <vt:lpstr>2_Révision</vt:lpstr>
      <vt:lpstr>7_New Voc_01-Livret</vt:lpstr>
      <vt:lpstr>8_New Voc_01-Livret</vt:lpstr>
      <vt:lpstr>Présentation PowerPoint</vt:lpstr>
      <vt:lpstr>Il convient de lancer le mode diaporama pour la diffusion de la leçon en classe</vt:lpstr>
      <vt:lpstr>Pictogrammes</vt:lpstr>
      <vt:lpstr>Contenu de la semaine </vt:lpstr>
      <vt:lpstr>Organisation de la semaine 5</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écoute le mot et montre la bonne image. Je vais te dire  cinq mots : Un avion – Le soir – La mer – Sauvage – Se laver. </vt:lpstr>
      <vt:lpstr>Présentation PowerPoint</vt:lpstr>
      <vt:lpstr>Regarde les images, écoute les phrases et montre les bonnes images : Youssef doit prendre un sac à dos et une casquette. – Les élèves visitent le musée - Salma va à l’école seule, à pied. – Lina a mangé une glace à la plage. –  Samir a fabriqué un cerf-volant.</vt:lpstr>
      <vt:lpstr>Présentation PowerPoint</vt:lpstr>
      <vt:lpstr>Mets ton doigt sur chaque image, dis-moi le mot en français.</vt:lpstr>
      <vt:lpstr>Présentation PowerPoint</vt:lpstr>
      <vt:lpstr>Je vais te poser des questions et tu dois répondre correctement. </vt:lpstr>
      <vt:lpstr>Présentation PowerPoint</vt:lpstr>
      <vt:lpstr>Présente-toi, puis parle des activités que tu fais le matin et le soir, de ce que tu vas visiter et de ce que tu as fait pendant les vacances. Tu dois dire 5 phrases. Expliquer la consigne avec la langue de l’apprenant.</vt:lpstr>
      <vt:lpstr>Présentation PowerPoint</vt:lpstr>
      <vt:lpstr>Je vais te montrer des mots et tu dois les lire. L’enseignant choisit 5 mots.</vt:lpstr>
      <vt:lpstr>Présentation PowerPoint</vt:lpstr>
      <vt:lpstr>Lis les  phrases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17</cp:revision>
  <cp:lastPrinted>2025-08-13T10:11:39Z</cp:lastPrinted>
  <dcterms:created xsi:type="dcterms:W3CDTF">2025-08-01T12:31:49Z</dcterms:created>
  <dcterms:modified xsi:type="dcterms:W3CDTF">2026-04-23T17:20:53Z</dcterms:modified>
</cp:coreProperties>
</file>