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7.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8.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0.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1.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12.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4.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6.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807" r:id="rId3"/>
    <p:sldMasterId id="2147483819" r:id="rId4"/>
    <p:sldMasterId id="2147483754" r:id="rId5"/>
    <p:sldMasterId id="2147483766" r:id="rId6"/>
    <p:sldMasterId id="2147483773" r:id="rId7"/>
    <p:sldMasterId id="2147483693" r:id="rId8"/>
    <p:sldMasterId id="2147483697" r:id="rId9"/>
    <p:sldMasterId id="2147483711" r:id="rId10"/>
    <p:sldMasterId id="2147483720" r:id="rId11"/>
    <p:sldMasterId id="2147483729" r:id="rId12"/>
    <p:sldMasterId id="2147483786" r:id="rId13"/>
    <p:sldMasterId id="2147483811" r:id="rId14"/>
    <p:sldMasterId id="2147483821" r:id="rId15"/>
    <p:sldMasterId id="2147483826" r:id="rId16"/>
    <p:sldMasterId id="2147483840" r:id="rId17"/>
    <p:sldMasterId id="2147483845" r:id="rId18"/>
  </p:sldMasterIdLst>
  <p:notesMasterIdLst>
    <p:notesMasterId r:id="rId121"/>
  </p:notesMasterIdLst>
  <p:sldIdLst>
    <p:sldId id="257" r:id="rId19"/>
    <p:sldId id="1029" r:id="rId20"/>
    <p:sldId id="705" r:id="rId21"/>
    <p:sldId id="1030" r:id="rId22"/>
    <p:sldId id="1385" r:id="rId23"/>
    <p:sldId id="1320" r:id="rId24"/>
    <p:sldId id="1146" r:id="rId25"/>
    <p:sldId id="1147" r:id="rId26"/>
    <p:sldId id="1062" r:id="rId27"/>
    <p:sldId id="1287" r:id="rId28"/>
    <p:sldId id="1200" r:id="rId29"/>
    <p:sldId id="1343" r:id="rId30"/>
    <p:sldId id="1289" r:id="rId31"/>
    <p:sldId id="1290" r:id="rId32"/>
    <p:sldId id="1291" r:id="rId33"/>
    <p:sldId id="1292" r:id="rId34"/>
    <p:sldId id="1293" r:id="rId35"/>
    <p:sldId id="1294" r:id="rId36"/>
    <p:sldId id="1295" r:id="rId37"/>
    <p:sldId id="1296" r:id="rId38"/>
    <p:sldId id="1297" r:id="rId39"/>
    <p:sldId id="1298" r:id="rId40"/>
    <p:sldId id="1299" r:id="rId41"/>
    <p:sldId id="1300" r:id="rId42"/>
    <p:sldId id="1304" r:id="rId43"/>
    <p:sldId id="1305" r:id="rId44"/>
    <p:sldId id="1306" r:id="rId45"/>
    <p:sldId id="1301" r:id="rId46"/>
    <p:sldId id="1344" r:id="rId47"/>
    <p:sldId id="1345" r:id="rId48"/>
    <p:sldId id="1348" r:id="rId49"/>
    <p:sldId id="1349" r:id="rId50"/>
    <p:sldId id="1350" r:id="rId51"/>
    <p:sldId id="779" r:id="rId52"/>
    <p:sldId id="1082" r:id="rId53"/>
    <p:sldId id="1370" r:id="rId54"/>
    <p:sldId id="1084" r:id="rId55"/>
    <p:sldId id="1307" r:id="rId56"/>
    <p:sldId id="1371" r:id="rId57"/>
    <p:sldId id="1309" r:id="rId58"/>
    <p:sldId id="1312" r:id="rId59"/>
    <p:sldId id="1372" r:id="rId60"/>
    <p:sldId id="1314" r:id="rId61"/>
    <p:sldId id="1316" r:id="rId62"/>
    <p:sldId id="1373" r:id="rId63"/>
    <p:sldId id="1318" r:id="rId64"/>
    <p:sldId id="1321" r:id="rId65"/>
    <p:sldId id="1235" r:id="rId66"/>
    <p:sldId id="1236" r:id="rId67"/>
    <p:sldId id="1360" r:id="rId68"/>
    <p:sldId id="1238" r:id="rId69"/>
    <p:sldId id="1239" r:id="rId70"/>
    <p:sldId id="1237" r:id="rId71"/>
    <p:sldId id="1104" r:id="rId72"/>
    <p:sldId id="1134" r:id="rId73"/>
    <p:sldId id="1133" r:id="rId74"/>
    <p:sldId id="1241" r:id="rId75"/>
    <p:sldId id="1242" r:id="rId76"/>
    <p:sldId id="1243" r:id="rId77"/>
    <p:sldId id="1361" r:id="rId78"/>
    <p:sldId id="1362" r:id="rId79"/>
    <p:sldId id="1363" r:id="rId80"/>
    <p:sldId id="1364" r:id="rId81"/>
    <p:sldId id="1365" r:id="rId82"/>
    <p:sldId id="1366" r:id="rId83"/>
    <p:sldId id="1008" r:id="rId84"/>
    <p:sldId id="964" r:id="rId85"/>
    <p:sldId id="1266" r:id="rId86"/>
    <p:sldId id="1335" r:id="rId87"/>
    <p:sldId id="1336" r:id="rId88"/>
    <p:sldId id="1337" r:id="rId89"/>
    <p:sldId id="1338" r:id="rId90"/>
    <p:sldId id="1339" r:id="rId91"/>
    <p:sldId id="1340" r:id="rId92"/>
    <p:sldId id="1341" r:id="rId93"/>
    <p:sldId id="1342" r:id="rId94"/>
    <p:sldId id="1367" r:id="rId95"/>
    <p:sldId id="1368" r:id="rId96"/>
    <p:sldId id="1374" r:id="rId97"/>
    <p:sldId id="1375" r:id="rId98"/>
    <p:sldId id="1254" r:id="rId99"/>
    <p:sldId id="1285" r:id="rId100"/>
    <p:sldId id="1286" r:id="rId101"/>
    <p:sldId id="1386" r:id="rId102"/>
    <p:sldId id="1288" r:id="rId103"/>
    <p:sldId id="1387" r:id="rId104"/>
    <p:sldId id="1388" r:id="rId105"/>
    <p:sldId id="1389" r:id="rId106"/>
    <p:sldId id="1279" r:id="rId107"/>
    <p:sldId id="1390" r:id="rId108"/>
    <p:sldId id="1281" r:id="rId109"/>
    <p:sldId id="1391" r:id="rId110"/>
    <p:sldId id="1392" r:id="rId111"/>
    <p:sldId id="1303" r:id="rId112"/>
    <p:sldId id="1393" r:id="rId113"/>
    <p:sldId id="1394" r:id="rId114"/>
    <p:sldId id="1395" r:id="rId115"/>
    <p:sldId id="1396" r:id="rId116"/>
    <p:sldId id="1397" r:id="rId117"/>
    <p:sldId id="1398" r:id="rId118"/>
    <p:sldId id="1399" r:id="rId119"/>
    <p:sldId id="1302" r:id="rId120"/>
  </p:sldIdLst>
  <p:sldSz cx="9144000" cy="6858000" type="screen4x3"/>
  <p:notesSz cx="6735763" cy="9866313"/>
  <p:embeddedFontLst>
    <p:embeddedFont>
      <p:font typeface="Dosis" pitchFamily="2" charset="0"/>
      <p:regular r:id="rId122"/>
      <p:bold r:id="rId123"/>
    </p:embeddedFont>
    <p:embeddedFont>
      <p:font typeface="Dosis ExtraBold" pitchFamily="2" charset="0"/>
      <p:bold r:id="rId124"/>
    </p:embeddedFont>
    <p:embeddedFont>
      <p:font typeface="Dosis Medium" pitchFamily="2" charset="0"/>
      <p:regular r:id="rId125"/>
    </p:embeddedFont>
    <p:embeddedFont>
      <p:font typeface="Dosis SemiBold" pitchFamily="2" charset="0"/>
      <p:bold r:id="rId126"/>
    </p:embeddedFont>
    <p:embeddedFont>
      <p:font typeface="Mistral" panose="03090702030407020403" pitchFamily="66" charset="0"/>
      <p:regular r:id="rId127"/>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7E6E6"/>
    <a:srgbClr val="E6F3FA"/>
    <a:srgbClr val="A09F9F"/>
    <a:srgbClr val="AFABAB"/>
    <a:srgbClr val="9EE0F4"/>
    <a:srgbClr val="2196B1"/>
    <a:srgbClr val="565F88"/>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989211-F5C2-4B41-90DE-0001F3AEBC2B}" v="41" dt="2026-04-15T19:54:16.5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08" autoAdjust="0"/>
    <p:restoredTop sz="95363" autoAdjust="0"/>
  </p:normalViewPr>
  <p:slideViewPr>
    <p:cSldViewPr snapToGrid="0">
      <p:cViewPr varScale="1">
        <p:scale>
          <a:sx n="77" d="100"/>
          <a:sy n="77" d="100"/>
        </p:scale>
        <p:origin x="93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117" Type="http://schemas.openxmlformats.org/officeDocument/2006/relationships/slide" Target="slides/slide99.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slide" Target="slides/slide66.xml"/><Relationship Id="rId89" Type="http://schemas.openxmlformats.org/officeDocument/2006/relationships/slide" Target="slides/slide71.xml"/><Relationship Id="rId112" Type="http://schemas.openxmlformats.org/officeDocument/2006/relationships/slide" Target="slides/slide94.xml"/><Relationship Id="rId133" Type="http://schemas.microsoft.com/office/2015/10/relationships/revisionInfo" Target="revisionInfo.xml"/><Relationship Id="rId16" Type="http://schemas.openxmlformats.org/officeDocument/2006/relationships/slideMaster" Target="slideMasters/slideMaster16.xml"/><Relationship Id="rId107" Type="http://schemas.openxmlformats.org/officeDocument/2006/relationships/slide" Target="slides/slide89.xml"/><Relationship Id="rId11" Type="http://schemas.openxmlformats.org/officeDocument/2006/relationships/slideMaster" Target="slideMasters/slideMaster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slide" Target="slides/slide35.xml"/><Relationship Id="rId58" Type="http://schemas.openxmlformats.org/officeDocument/2006/relationships/slide" Target="slides/slide40.xml"/><Relationship Id="rId74" Type="http://schemas.openxmlformats.org/officeDocument/2006/relationships/slide" Target="slides/slide56.xml"/><Relationship Id="rId79" Type="http://schemas.openxmlformats.org/officeDocument/2006/relationships/slide" Target="slides/slide61.xml"/><Relationship Id="rId102" Type="http://schemas.openxmlformats.org/officeDocument/2006/relationships/slide" Target="slides/slide84.xml"/><Relationship Id="rId123" Type="http://schemas.openxmlformats.org/officeDocument/2006/relationships/font" Target="fonts/font2.fntdata"/><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72.xml"/><Relationship Id="rId95" Type="http://schemas.openxmlformats.org/officeDocument/2006/relationships/slide" Target="slides/slide77.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100" Type="http://schemas.openxmlformats.org/officeDocument/2006/relationships/slide" Target="slides/slide82.xml"/><Relationship Id="rId105" Type="http://schemas.openxmlformats.org/officeDocument/2006/relationships/slide" Target="slides/slide87.xml"/><Relationship Id="rId113" Type="http://schemas.openxmlformats.org/officeDocument/2006/relationships/slide" Target="slides/slide95.xml"/><Relationship Id="rId118" Type="http://schemas.openxmlformats.org/officeDocument/2006/relationships/slide" Target="slides/slide100.xml"/><Relationship Id="rId126" Type="http://schemas.openxmlformats.org/officeDocument/2006/relationships/font" Target="fonts/font5.fntdata"/><Relationship Id="rId134"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slide" Target="slides/slide67.xml"/><Relationship Id="rId93" Type="http://schemas.openxmlformats.org/officeDocument/2006/relationships/slide" Target="slides/slide75.xml"/><Relationship Id="rId98" Type="http://schemas.openxmlformats.org/officeDocument/2006/relationships/slide" Target="slides/slide80.xml"/><Relationship Id="rId12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103" Type="http://schemas.openxmlformats.org/officeDocument/2006/relationships/slide" Target="slides/slide85.xml"/><Relationship Id="rId108" Type="http://schemas.openxmlformats.org/officeDocument/2006/relationships/slide" Target="slides/slide90.xml"/><Relationship Id="rId116" Type="http://schemas.openxmlformats.org/officeDocument/2006/relationships/slide" Target="slides/slide98.xml"/><Relationship Id="rId124" Type="http://schemas.openxmlformats.org/officeDocument/2006/relationships/font" Target="fonts/font3.fntdata"/><Relationship Id="rId129" Type="http://schemas.openxmlformats.org/officeDocument/2006/relationships/viewProps" Target="viewProps.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slide" Target="slides/slide73.xml"/><Relationship Id="rId96" Type="http://schemas.openxmlformats.org/officeDocument/2006/relationships/slide" Target="slides/slide78.xml"/><Relationship Id="rId111" Type="http://schemas.openxmlformats.org/officeDocument/2006/relationships/slide" Target="slides/slide93.xml"/><Relationship Id="rId13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6" Type="http://schemas.openxmlformats.org/officeDocument/2006/relationships/slide" Target="slides/slide88.xml"/><Relationship Id="rId114" Type="http://schemas.openxmlformats.org/officeDocument/2006/relationships/slide" Target="slides/slide96.xml"/><Relationship Id="rId119" Type="http://schemas.openxmlformats.org/officeDocument/2006/relationships/slide" Target="slides/slide101.xml"/><Relationship Id="rId127" Type="http://schemas.openxmlformats.org/officeDocument/2006/relationships/font" Target="fonts/font6.fntdata"/><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94" Type="http://schemas.openxmlformats.org/officeDocument/2006/relationships/slide" Target="slides/slide76.xml"/><Relationship Id="rId99" Type="http://schemas.openxmlformats.org/officeDocument/2006/relationships/slide" Target="slides/slide81.xml"/><Relationship Id="rId101" Type="http://schemas.openxmlformats.org/officeDocument/2006/relationships/slide" Target="slides/slide83.xml"/><Relationship Id="rId122" Type="http://schemas.openxmlformats.org/officeDocument/2006/relationships/font" Target="fonts/font1.fntdata"/><Relationship Id="rId13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109" Type="http://schemas.openxmlformats.org/officeDocument/2006/relationships/slide" Target="slides/slide9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slide" Target="slides/slide79.xml"/><Relationship Id="rId104" Type="http://schemas.openxmlformats.org/officeDocument/2006/relationships/slide" Target="slides/slide86.xml"/><Relationship Id="rId120" Type="http://schemas.openxmlformats.org/officeDocument/2006/relationships/slide" Target="slides/slide102.xml"/><Relationship Id="rId125" Type="http://schemas.openxmlformats.org/officeDocument/2006/relationships/font" Target="fonts/font4.fntdata"/><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slide" Target="slides/slide74.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 Id="rId87" Type="http://schemas.openxmlformats.org/officeDocument/2006/relationships/slide" Target="slides/slide69.xml"/><Relationship Id="rId110" Type="http://schemas.openxmlformats.org/officeDocument/2006/relationships/slide" Target="slides/slide92.xml"/><Relationship Id="rId115" Type="http://schemas.openxmlformats.org/officeDocument/2006/relationships/slide" Target="slides/slide97.xml"/><Relationship Id="rId131" Type="http://schemas.openxmlformats.org/officeDocument/2006/relationships/tableStyles" Target="tableStyles.xml"/><Relationship Id="rId61" Type="http://schemas.openxmlformats.org/officeDocument/2006/relationships/slide" Target="slides/slide43.xml"/><Relationship Id="rId82" Type="http://schemas.openxmlformats.org/officeDocument/2006/relationships/slide" Target="slides/slide64.xml"/><Relationship Id="rId19"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undo custSel addSld delSld modSld">
      <pc:chgData name="Jalila El Baraka" userId="ea93c961-285f-4edc-9e51-dff84fc1dbdc" providerId="ADAL" clId="{57C2819A-E835-47AA-9356-3BB7B51E441F}" dt="2026-04-15T19:54:19.534" v="821" actId="1076"/>
      <pc:docMkLst>
        <pc:docMk/>
      </pc:docMkLst>
      <pc:sldChg chg="addSp delSp modSp mod">
        <pc:chgData name="Jalila El Baraka" userId="ea93c961-285f-4edc-9e51-dff84fc1dbdc" providerId="ADAL" clId="{57C2819A-E835-47AA-9356-3BB7B51E441F}" dt="2026-04-15T18:34:30.869" v="2" actId="26606"/>
        <pc:sldMkLst>
          <pc:docMk/>
          <pc:sldMk cId="56895326" sldId="257"/>
        </pc:sldMkLst>
        <pc:spChg chg="del">
          <ac:chgData name="Jalila El Baraka" userId="ea93c961-285f-4edc-9e51-dff84fc1dbdc" providerId="ADAL" clId="{57C2819A-E835-47AA-9356-3BB7B51E441F}" dt="2026-04-15T18:34:30.869" v="2" actId="26606"/>
          <ac:spMkLst>
            <pc:docMk/>
            <pc:sldMk cId="56895326" sldId="257"/>
            <ac:spMk id="23" creationId="{42A4FC2C-047E-45A5-965D-8E1E3BF09BC6}"/>
          </ac:spMkLst>
        </pc:spChg>
        <pc:spChg chg="add">
          <ac:chgData name="Jalila El Baraka" userId="ea93c961-285f-4edc-9e51-dff84fc1dbdc" providerId="ADAL" clId="{57C2819A-E835-47AA-9356-3BB7B51E441F}" dt="2026-04-15T18:34:30.869" v="2" actId="26606"/>
          <ac:spMkLst>
            <pc:docMk/>
            <pc:sldMk cId="56895326" sldId="257"/>
            <ac:spMk id="28" creationId="{42A4FC2C-047E-45A5-965D-8E1E3BF09BC6}"/>
          </ac:spMkLst>
        </pc:spChg>
        <pc:picChg chg="add mod">
          <ac:chgData name="Jalila El Baraka" userId="ea93c961-285f-4edc-9e51-dff84fc1dbdc" providerId="ADAL" clId="{57C2819A-E835-47AA-9356-3BB7B51E441F}" dt="2026-04-15T18:34:28.373" v="1"/>
          <ac:picMkLst>
            <pc:docMk/>
            <pc:sldMk cId="56895326" sldId="257"/>
            <ac:picMk id="2" creationId="{E2DE7D99-F162-C3F1-9078-4DB7305CD40F}"/>
          </ac:picMkLst>
        </pc:picChg>
      </pc:sldChg>
      <pc:sldChg chg="del">
        <pc:chgData name="Jalila El Baraka" userId="ea93c961-285f-4edc-9e51-dff84fc1dbdc" providerId="ADAL" clId="{57C2819A-E835-47AA-9356-3BB7B51E441F}" dt="2026-04-15T18:35:58.113" v="6" actId="2696"/>
        <pc:sldMkLst>
          <pc:docMk/>
          <pc:sldMk cId="2191222266" sldId="798"/>
        </pc:sldMkLst>
      </pc:sldChg>
      <pc:sldChg chg="addSp delSp modSp mod">
        <pc:chgData name="Jalila El Baraka" userId="ea93c961-285f-4edc-9e51-dff84fc1dbdc" providerId="ADAL" clId="{57C2819A-E835-47AA-9356-3BB7B51E441F}" dt="2026-04-15T18:34:55.281" v="4"/>
        <pc:sldMkLst>
          <pc:docMk/>
          <pc:sldMk cId="1677520056" sldId="1030"/>
        </pc:sldMkLst>
        <pc:picChg chg="add mod">
          <ac:chgData name="Jalila El Baraka" userId="ea93c961-285f-4edc-9e51-dff84fc1dbdc" providerId="ADAL" clId="{57C2819A-E835-47AA-9356-3BB7B51E441F}" dt="2026-04-15T18:34:55.281" v="4"/>
          <ac:picMkLst>
            <pc:docMk/>
            <pc:sldMk cId="1677520056" sldId="1030"/>
            <ac:picMk id="2" creationId="{396632F8-E2F1-B99E-62E7-98F97ABE8DD7}"/>
          </ac:picMkLst>
        </pc:picChg>
        <pc:picChg chg="del">
          <ac:chgData name="Jalila El Baraka" userId="ea93c961-285f-4edc-9e51-dff84fc1dbdc" providerId="ADAL" clId="{57C2819A-E835-47AA-9356-3BB7B51E441F}" dt="2026-04-15T18:34:54.360" v="3" actId="478"/>
          <ac:picMkLst>
            <pc:docMk/>
            <pc:sldMk cId="1677520056" sldId="1030"/>
            <ac:picMk id="3" creationId="{75E8DD50-69D9-CE90-DC2D-3D6E976E0E8A}"/>
          </ac:picMkLst>
        </pc:picChg>
      </pc:sldChg>
      <pc:sldChg chg="modSp mod">
        <pc:chgData name="Jalila El Baraka" userId="ea93c961-285f-4edc-9e51-dff84fc1dbdc" providerId="ADAL" clId="{57C2819A-E835-47AA-9356-3BB7B51E441F}" dt="2026-04-15T19:00:58.719" v="416" actId="1076"/>
        <pc:sldMkLst>
          <pc:docMk/>
          <pc:sldMk cId="2306109178" sldId="1082"/>
        </pc:sldMkLst>
        <pc:spChg chg="mod">
          <ac:chgData name="Jalila El Baraka" userId="ea93c961-285f-4edc-9e51-dff84fc1dbdc" providerId="ADAL" clId="{57C2819A-E835-47AA-9356-3BB7B51E441F}" dt="2026-04-15T19:00:49.141" v="415" actId="1076"/>
          <ac:spMkLst>
            <pc:docMk/>
            <pc:sldMk cId="2306109178" sldId="1082"/>
            <ac:spMk id="4" creationId="{669A69C0-043D-C68D-AC73-773DB2A699DB}"/>
          </ac:spMkLst>
        </pc:spChg>
        <pc:spChg chg="mod">
          <ac:chgData name="Jalila El Baraka" userId="ea93c961-285f-4edc-9e51-dff84fc1dbdc" providerId="ADAL" clId="{57C2819A-E835-47AA-9356-3BB7B51E441F}" dt="2026-04-15T19:00:44.360" v="413" actId="1076"/>
          <ac:spMkLst>
            <pc:docMk/>
            <pc:sldMk cId="2306109178" sldId="1082"/>
            <ac:spMk id="7" creationId="{5CB2465B-9E78-C7B4-955F-8DEC7CAF94E2}"/>
          </ac:spMkLst>
        </pc:spChg>
        <pc:spChg chg="mod">
          <ac:chgData name="Jalila El Baraka" userId="ea93c961-285f-4edc-9e51-dff84fc1dbdc" providerId="ADAL" clId="{57C2819A-E835-47AA-9356-3BB7B51E441F}" dt="2026-04-15T19:00:46.876" v="414" actId="1076"/>
          <ac:spMkLst>
            <pc:docMk/>
            <pc:sldMk cId="2306109178" sldId="1082"/>
            <ac:spMk id="14" creationId="{FF239370-490F-ED21-B14C-117F185065D4}"/>
          </ac:spMkLst>
        </pc:spChg>
        <pc:spChg chg="mod">
          <ac:chgData name="Jalila El Baraka" userId="ea93c961-285f-4edc-9e51-dff84fc1dbdc" providerId="ADAL" clId="{57C2819A-E835-47AA-9356-3BB7B51E441F}" dt="2026-04-15T19:00:58.719" v="416" actId="1076"/>
          <ac:spMkLst>
            <pc:docMk/>
            <pc:sldMk cId="2306109178" sldId="1082"/>
            <ac:spMk id="15" creationId="{5A507CEB-479D-9D1A-ECA2-D731F5FD5B94}"/>
          </ac:spMkLst>
        </pc:spChg>
      </pc:sldChg>
      <pc:sldChg chg="modSp mod">
        <pc:chgData name="Jalila El Baraka" userId="ea93c961-285f-4edc-9e51-dff84fc1dbdc" providerId="ADAL" clId="{57C2819A-E835-47AA-9356-3BB7B51E441F}" dt="2026-04-15T18:34:11.203" v="0" actId="20577"/>
        <pc:sldMkLst>
          <pc:docMk/>
          <pc:sldMk cId="1995863060" sldId="1254"/>
        </pc:sldMkLst>
        <pc:spChg chg="mod">
          <ac:chgData name="Jalila El Baraka" userId="ea93c961-285f-4edc-9e51-dff84fc1dbdc" providerId="ADAL" clId="{57C2819A-E835-47AA-9356-3BB7B51E441F}" dt="2026-04-15T18:34:11.203" v="0" actId="20577"/>
          <ac:spMkLst>
            <pc:docMk/>
            <pc:sldMk cId="1995863060" sldId="1254"/>
            <ac:spMk id="4" creationId="{AD1E0F74-4424-A6DF-67C5-193AAA099D20}"/>
          </ac:spMkLst>
        </pc:spChg>
      </pc:sldChg>
      <pc:sldChg chg="addSp delSp modSp add del mod">
        <pc:chgData name="Jalila El Baraka" userId="ea93c961-285f-4edc-9e51-dff84fc1dbdc" providerId="ADAL" clId="{57C2819A-E835-47AA-9356-3BB7B51E441F}" dt="2026-04-15T19:12:37.828" v="591" actId="21"/>
        <pc:sldMkLst>
          <pc:docMk/>
          <pc:sldMk cId="311375831" sldId="1279"/>
        </pc:sldMkLst>
        <pc:spChg chg="add del mod">
          <ac:chgData name="Jalila El Baraka" userId="ea93c961-285f-4edc-9e51-dff84fc1dbdc" providerId="ADAL" clId="{57C2819A-E835-47AA-9356-3BB7B51E441F}" dt="2026-04-15T19:12:34.856" v="590" actId="20577"/>
          <ac:spMkLst>
            <pc:docMk/>
            <pc:sldMk cId="311375831" sldId="1279"/>
            <ac:spMk id="2" creationId="{5330B7BA-C657-4500-9080-BFC92F4BC7F6}"/>
          </ac:spMkLst>
        </pc:spChg>
        <pc:spChg chg="add del mod">
          <ac:chgData name="Jalila El Baraka" userId="ea93c961-285f-4edc-9e51-dff84fc1dbdc" providerId="ADAL" clId="{57C2819A-E835-47AA-9356-3BB7B51E441F}" dt="2026-04-15T18:43:14.304" v="107" actId="478"/>
          <ac:spMkLst>
            <pc:docMk/>
            <pc:sldMk cId="311375831" sldId="1279"/>
            <ac:spMk id="13" creationId="{FFAAC9DA-68C6-9F91-4AF8-23CFAABD65BD}"/>
          </ac:spMkLst>
        </pc:spChg>
        <pc:picChg chg="add mod">
          <ac:chgData name="Jalila El Baraka" userId="ea93c961-285f-4edc-9e51-dff84fc1dbdc" providerId="ADAL" clId="{57C2819A-E835-47AA-9356-3BB7B51E441F}" dt="2026-04-15T18:39:51.345" v="26" actId="1076"/>
          <ac:picMkLst>
            <pc:docMk/>
            <pc:sldMk cId="311375831" sldId="1279"/>
            <ac:picMk id="7" creationId="{A1A3A522-D881-6FA4-FF8F-633C9E5CC8C5}"/>
          </ac:picMkLst>
        </pc:picChg>
        <pc:picChg chg="del">
          <ac:chgData name="Jalila El Baraka" userId="ea93c961-285f-4edc-9e51-dff84fc1dbdc" providerId="ADAL" clId="{57C2819A-E835-47AA-9356-3BB7B51E441F}" dt="2026-04-15T18:39:43.876" v="24" actId="478"/>
          <ac:picMkLst>
            <pc:docMk/>
            <pc:sldMk cId="311375831" sldId="1279"/>
            <ac:picMk id="8" creationId="{972BCBC1-67E8-428B-D4B0-2D030CB085E8}"/>
          </ac:picMkLst>
        </pc:picChg>
        <pc:picChg chg="add del mod">
          <ac:chgData name="Jalila El Baraka" userId="ea93c961-285f-4edc-9e51-dff84fc1dbdc" providerId="ADAL" clId="{57C2819A-E835-47AA-9356-3BB7B51E441F}" dt="2026-04-15T19:12:37.828" v="591" actId="21"/>
          <ac:picMkLst>
            <pc:docMk/>
            <pc:sldMk cId="311375831" sldId="1279"/>
            <ac:picMk id="9" creationId="{AC166EFB-876E-8A76-1953-EFC94F0FBE37}"/>
          </ac:picMkLst>
        </pc:picChg>
        <pc:picChg chg="add mod">
          <ac:chgData name="Jalila El Baraka" userId="ea93c961-285f-4edc-9e51-dff84fc1dbdc" providerId="ADAL" clId="{57C2819A-E835-47AA-9356-3BB7B51E441F}" dt="2026-04-15T18:41:09.156" v="57" actId="14100"/>
          <ac:picMkLst>
            <pc:docMk/>
            <pc:sldMk cId="311375831" sldId="1279"/>
            <ac:picMk id="10" creationId="{EF8D34A3-4F7B-5DF6-2597-44A051D58922}"/>
          </ac:picMkLst>
        </pc:picChg>
        <pc:picChg chg="add mod">
          <ac:chgData name="Jalila El Baraka" userId="ea93c961-285f-4edc-9e51-dff84fc1dbdc" providerId="ADAL" clId="{57C2819A-E835-47AA-9356-3BB7B51E441F}" dt="2026-04-15T18:41:45.113" v="82" actId="14100"/>
          <ac:picMkLst>
            <pc:docMk/>
            <pc:sldMk cId="311375831" sldId="1279"/>
            <ac:picMk id="11" creationId="{FF86D6AC-F4D1-8505-BE58-8CF937810FA6}"/>
          </ac:picMkLst>
        </pc:picChg>
        <pc:picChg chg="add mod">
          <ac:chgData name="Jalila El Baraka" userId="ea93c961-285f-4edc-9e51-dff84fc1dbdc" providerId="ADAL" clId="{57C2819A-E835-47AA-9356-3BB7B51E441F}" dt="2026-04-15T18:43:13.117" v="106" actId="1076"/>
          <ac:picMkLst>
            <pc:docMk/>
            <pc:sldMk cId="311375831" sldId="1279"/>
            <ac:picMk id="14" creationId="{8C0B4F9F-188E-9BF9-1ADE-69C6FC58CF37}"/>
          </ac:picMkLst>
        </pc:picChg>
        <pc:picChg chg="add mod">
          <ac:chgData name="Jalila El Baraka" userId="ea93c961-285f-4edc-9e51-dff84fc1dbdc" providerId="ADAL" clId="{57C2819A-E835-47AA-9356-3BB7B51E441F}" dt="2026-04-15T18:44:01.470" v="113" actId="1076"/>
          <ac:picMkLst>
            <pc:docMk/>
            <pc:sldMk cId="311375831" sldId="1279"/>
            <ac:picMk id="15" creationId="{AA2408FB-42F6-30B8-7FA8-7D1D7E0ECEFC}"/>
          </ac:picMkLst>
        </pc:picChg>
        <pc:picChg chg="del">
          <ac:chgData name="Jalila El Baraka" userId="ea93c961-285f-4edc-9e51-dff84fc1dbdc" providerId="ADAL" clId="{57C2819A-E835-47AA-9356-3BB7B51E441F}" dt="2026-04-15T18:40:33.048" v="39" actId="478"/>
          <ac:picMkLst>
            <pc:docMk/>
            <pc:sldMk cId="311375831" sldId="1279"/>
            <ac:picMk id="16" creationId="{501E2F65-2637-5273-71BE-9CBEFCCDD2DC}"/>
          </ac:picMkLst>
        </pc:picChg>
        <pc:picChg chg="del">
          <ac:chgData name="Jalila El Baraka" userId="ea93c961-285f-4edc-9e51-dff84fc1dbdc" providerId="ADAL" clId="{57C2819A-E835-47AA-9356-3BB7B51E441F}" dt="2026-04-15T18:41:01.469" v="54" actId="478"/>
          <ac:picMkLst>
            <pc:docMk/>
            <pc:sldMk cId="311375831" sldId="1279"/>
            <ac:picMk id="17" creationId="{26A451BB-CA64-ABD8-22DA-DD028E0D7C40}"/>
          </ac:picMkLst>
        </pc:picChg>
        <pc:picChg chg="add del">
          <ac:chgData name="Jalila El Baraka" userId="ea93c961-285f-4edc-9e51-dff84fc1dbdc" providerId="ADAL" clId="{57C2819A-E835-47AA-9356-3BB7B51E441F}" dt="2026-04-15T18:43:48.359" v="108" actId="478"/>
          <ac:picMkLst>
            <pc:docMk/>
            <pc:sldMk cId="311375831" sldId="1279"/>
            <ac:picMk id="18" creationId="{CBAAFFF8-3C32-67B7-F701-ED1B7AAE1688}"/>
          </ac:picMkLst>
        </pc:picChg>
        <pc:picChg chg="add mod">
          <ac:chgData name="Jalila El Baraka" userId="ea93c961-285f-4edc-9e51-dff84fc1dbdc" providerId="ADAL" clId="{57C2819A-E835-47AA-9356-3BB7B51E441F}" dt="2026-04-15T19:12:28.860" v="579" actId="1076"/>
          <ac:picMkLst>
            <pc:docMk/>
            <pc:sldMk cId="311375831" sldId="1279"/>
            <ac:picMk id="19" creationId="{356C8424-B2D1-4287-1BA9-701B3426C691}"/>
          </ac:picMkLst>
        </pc:picChg>
        <pc:picChg chg="del">
          <ac:chgData name="Jalila El Baraka" userId="ea93c961-285f-4edc-9e51-dff84fc1dbdc" providerId="ADAL" clId="{57C2819A-E835-47AA-9356-3BB7B51E441F}" dt="2026-04-15T18:41:35.978" v="79" actId="478"/>
          <ac:picMkLst>
            <pc:docMk/>
            <pc:sldMk cId="311375831" sldId="1279"/>
            <ac:picMk id="35" creationId="{BC42E1F2-8EA4-51A0-0F58-1036254B0732}"/>
          </ac:picMkLst>
        </pc:picChg>
      </pc:sldChg>
      <pc:sldChg chg="addSp delSp modSp add del mod setBg">
        <pc:chgData name="Jalila El Baraka" userId="ea93c961-285f-4edc-9e51-dff84fc1dbdc" providerId="ADAL" clId="{57C2819A-E835-47AA-9356-3BB7B51E441F}" dt="2026-04-15T19:51:57.682" v="818" actId="1076"/>
        <pc:sldMkLst>
          <pc:docMk/>
          <pc:sldMk cId="3478475009" sldId="1281"/>
        </pc:sldMkLst>
        <pc:spChg chg="mod">
          <ac:chgData name="Jalila El Baraka" userId="ea93c961-285f-4edc-9e51-dff84fc1dbdc" providerId="ADAL" clId="{57C2819A-E835-47AA-9356-3BB7B51E441F}" dt="2026-04-15T19:51:57.682" v="818" actId="1076"/>
          <ac:spMkLst>
            <pc:docMk/>
            <pc:sldMk cId="3478475009" sldId="1281"/>
            <ac:spMk id="2" creationId="{C1DCFF77-2046-5C7E-4A49-1F4FF0803B11}"/>
          </ac:spMkLst>
        </pc:spChg>
        <pc:spChg chg="mod">
          <ac:chgData name="Jalila El Baraka" userId="ea93c961-285f-4edc-9e51-dff84fc1dbdc" providerId="ADAL" clId="{57C2819A-E835-47AA-9356-3BB7B51E441F}" dt="2026-04-15T19:05:09.255" v="424" actId="26606"/>
          <ac:spMkLst>
            <pc:docMk/>
            <pc:sldMk cId="3478475009" sldId="1281"/>
            <ac:spMk id="8" creationId="{5933BCB1-B47D-C727-5ED1-9EAE52D55C82}"/>
          </ac:spMkLst>
        </pc:spChg>
        <pc:grpChg chg="add mod ord">
          <ac:chgData name="Jalila El Baraka" userId="ea93c961-285f-4edc-9e51-dff84fc1dbdc" providerId="ADAL" clId="{57C2819A-E835-47AA-9356-3BB7B51E441F}" dt="2026-04-15T19:05:09.255" v="424" actId="26606"/>
          <ac:grpSpMkLst>
            <pc:docMk/>
            <pc:sldMk cId="3478475009" sldId="1281"/>
            <ac:grpSpMk id="3" creationId="{3E617931-6914-B694-4318-FF0A1444B762}"/>
          </ac:grpSpMkLst>
        </pc:grpChg>
        <pc:picChg chg="add mod">
          <ac:chgData name="Jalila El Baraka" userId="ea93c961-285f-4edc-9e51-dff84fc1dbdc" providerId="ADAL" clId="{57C2819A-E835-47AA-9356-3BB7B51E441F}" dt="2026-04-15T19:51:38.666" v="814" actId="1076"/>
          <ac:picMkLst>
            <pc:docMk/>
            <pc:sldMk cId="3478475009" sldId="1281"/>
            <ac:picMk id="6" creationId="{B0250B64-2748-723C-8834-C6418400CF1A}"/>
          </ac:picMkLst>
        </pc:picChg>
        <pc:picChg chg="del mod ord">
          <ac:chgData name="Jalila El Baraka" userId="ea93c961-285f-4edc-9e51-dff84fc1dbdc" providerId="ADAL" clId="{57C2819A-E835-47AA-9356-3BB7B51E441F}" dt="2026-04-15T19:07:15.649" v="491" actId="478"/>
          <ac:picMkLst>
            <pc:docMk/>
            <pc:sldMk cId="3478475009" sldId="1281"/>
            <ac:picMk id="7" creationId="{EBB40418-2838-065F-CA56-AE0FD0EEE146}"/>
          </ac:picMkLst>
        </pc:picChg>
        <pc:picChg chg="del mod">
          <ac:chgData name="Jalila El Baraka" userId="ea93c961-285f-4edc-9e51-dff84fc1dbdc" providerId="ADAL" clId="{57C2819A-E835-47AA-9356-3BB7B51E441F}" dt="2026-04-15T19:07:14.250" v="490" actId="478"/>
          <ac:picMkLst>
            <pc:docMk/>
            <pc:sldMk cId="3478475009" sldId="1281"/>
            <ac:picMk id="9" creationId="{057150ED-E229-9816-A402-C96ACC9DD633}"/>
          </ac:picMkLst>
        </pc:picChg>
        <pc:picChg chg="del">
          <ac:chgData name="Jalila El Baraka" userId="ea93c961-285f-4edc-9e51-dff84fc1dbdc" providerId="ADAL" clId="{57C2819A-E835-47AA-9356-3BB7B51E441F}" dt="2026-04-15T19:05:01.330" v="421" actId="478"/>
          <ac:picMkLst>
            <pc:docMk/>
            <pc:sldMk cId="3478475009" sldId="1281"/>
            <ac:picMk id="10" creationId="{357E2EED-767A-81E4-8F18-B89DEB4D7695}"/>
          </ac:picMkLst>
        </pc:picChg>
        <pc:picChg chg="add mod">
          <ac:chgData name="Jalila El Baraka" userId="ea93c961-285f-4edc-9e51-dff84fc1dbdc" providerId="ADAL" clId="{57C2819A-E835-47AA-9356-3BB7B51E441F}" dt="2026-04-15T19:05:14.828" v="425" actId="1076"/>
          <ac:picMkLst>
            <pc:docMk/>
            <pc:sldMk cId="3478475009" sldId="1281"/>
            <ac:picMk id="11" creationId="{CECB61DB-388F-00C2-96E7-7C8BFBA63FAD}"/>
          </ac:picMkLst>
        </pc:picChg>
        <pc:picChg chg="add mod">
          <ac:chgData name="Jalila El Baraka" userId="ea93c961-285f-4edc-9e51-dff84fc1dbdc" providerId="ADAL" clId="{57C2819A-E835-47AA-9356-3BB7B51E441F}" dt="2026-04-15T19:27:53.375" v="717" actId="1076"/>
          <ac:picMkLst>
            <pc:docMk/>
            <pc:sldMk cId="3478475009" sldId="1281"/>
            <ac:picMk id="13" creationId="{1E7EA050-0E6B-3A66-11F5-11C62F07269E}"/>
          </ac:picMkLst>
        </pc:picChg>
        <pc:picChg chg="del">
          <ac:chgData name="Jalila El Baraka" userId="ea93c961-285f-4edc-9e51-dff84fc1dbdc" providerId="ADAL" clId="{57C2819A-E835-47AA-9356-3BB7B51E441F}" dt="2026-04-15T18:44:58.501" v="129" actId="478"/>
          <ac:picMkLst>
            <pc:docMk/>
            <pc:sldMk cId="3478475009" sldId="1281"/>
            <ac:picMk id="15" creationId="{F934943F-6484-76AF-38EC-381F2E656D43}"/>
          </ac:picMkLst>
        </pc:picChg>
        <pc:picChg chg="add mod">
          <ac:chgData name="Jalila El Baraka" userId="ea93c961-285f-4edc-9e51-dff84fc1dbdc" providerId="ADAL" clId="{57C2819A-E835-47AA-9356-3BB7B51E441F}" dt="2026-04-15T19:28:07.114" v="721" actId="11530"/>
          <ac:picMkLst>
            <pc:docMk/>
            <pc:sldMk cId="3478475009" sldId="1281"/>
            <ac:picMk id="16" creationId="{6A264411-2F3A-9935-4FAC-1468E11F66A7}"/>
          </ac:picMkLst>
        </pc:picChg>
        <pc:picChg chg="add mod">
          <ac:chgData name="Jalila El Baraka" userId="ea93c961-285f-4edc-9e51-dff84fc1dbdc" providerId="ADAL" clId="{57C2819A-E835-47AA-9356-3BB7B51E441F}" dt="2026-04-15T19:51:36.580" v="813" actId="1076"/>
          <ac:picMkLst>
            <pc:docMk/>
            <pc:sldMk cId="3478475009" sldId="1281"/>
            <ac:picMk id="18" creationId="{3A56B5F5-5FC7-D4CD-E949-D15F298F0424}"/>
          </ac:picMkLst>
        </pc:picChg>
        <pc:picChg chg="del mod ord">
          <ac:chgData name="Jalila El Baraka" userId="ea93c961-285f-4edc-9e51-dff84fc1dbdc" providerId="ADAL" clId="{57C2819A-E835-47AA-9356-3BB7B51E441F}" dt="2026-04-15T19:07:17.580" v="492" actId="478"/>
          <ac:picMkLst>
            <pc:docMk/>
            <pc:sldMk cId="3478475009" sldId="1281"/>
            <ac:picMk id="19" creationId="{7F00F984-D2E8-AB45-91DD-156260008937}"/>
          </ac:picMkLst>
        </pc:picChg>
        <pc:cxnChg chg="add del">
          <ac:chgData name="Jalila El Baraka" userId="ea93c961-285f-4edc-9e51-dff84fc1dbdc" providerId="ADAL" clId="{57C2819A-E835-47AA-9356-3BB7B51E441F}" dt="2026-04-15T19:05:09.255" v="424" actId="26606"/>
          <ac:cxnSpMkLst>
            <pc:docMk/>
            <pc:sldMk cId="3478475009" sldId="1281"/>
            <ac:cxnSpMk id="26" creationId="{81B200F7-B57A-4824-BB91-B6624450A5AC}"/>
          </ac:cxnSpMkLst>
        </pc:cxnChg>
        <pc:cxnChg chg="add del">
          <ac:chgData name="Jalila El Baraka" userId="ea93c961-285f-4edc-9e51-dff84fc1dbdc" providerId="ADAL" clId="{57C2819A-E835-47AA-9356-3BB7B51E441F}" dt="2026-04-15T19:05:09.255" v="424" actId="26606"/>
          <ac:cxnSpMkLst>
            <pc:docMk/>
            <pc:sldMk cId="3478475009" sldId="1281"/>
            <ac:cxnSpMk id="28" creationId="{FA92245C-961F-47D5-9691-272D28692D45}"/>
          </ac:cxnSpMkLst>
        </pc:cxnChg>
      </pc:sldChg>
      <pc:sldChg chg="modSp add del mod">
        <pc:chgData name="Jalila El Baraka" userId="ea93c961-285f-4edc-9e51-dff84fc1dbdc" providerId="ADAL" clId="{57C2819A-E835-47AA-9356-3BB7B51E441F}" dt="2026-04-15T18:38:32.078" v="11" actId="20577"/>
        <pc:sldMkLst>
          <pc:docMk/>
          <pc:sldMk cId="230841888" sldId="1285"/>
        </pc:sldMkLst>
        <pc:spChg chg="mod">
          <ac:chgData name="Jalila El Baraka" userId="ea93c961-285f-4edc-9e51-dff84fc1dbdc" providerId="ADAL" clId="{57C2819A-E835-47AA-9356-3BB7B51E441F}" dt="2026-04-15T18:38:32.078" v="11" actId="20577"/>
          <ac:spMkLst>
            <pc:docMk/>
            <pc:sldMk cId="230841888" sldId="1285"/>
            <ac:spMk id="55" creationId="{B761553D-2FE4-9121-D8B8-6D3E8CDA1A53}"/>
          </ac:spMkLst>
        </pc:spChg>
      </pc:sldChg>
      <pc:sldChg chg="add del">
        <pc:chgData name="Jalila El Baraka" userId="ea93c961-285f-4edc-9e51-dff84fc1dbdc" providerId="ADAL" clId="{57C2819A-E835-47AA-9356-3BB7B51E441F}" dt="2026-04-15T18:38:18.276" v="9"/>
        <pc:sldMkLst>
          <pc:docMk/>
          <pc:sldMk cId="1081674142" sldId="1286"/>
        </pc:sldMkLst>
      </pc:sldChg>
      <pc:sldChg chg="add del">
        <pc:chgData name="Jalila El Baraka" userId="ea93c961-285f-4edc-9e51-dff84fc1dbdc" providerId="ADAL" clId="{57C2819A-E835-47AA-9356-3BB7B51E441F}" dt="2026-04-15T18:38:18.276" v="9"/>
        <pc:sldMkLst>
          <pc:docMk/>
          <pc:sldMk cId="4210246522" sldId="1288"/>
        </pc:sldMkLst>
      </pc:sldChg>
      <pc:sldChg chg="add del">
        <pc:chgData name="Jalila El Baraka" userId="ea93c961-285f-4edc-9e51-dff84fc1dbdc" providerId="ADAL" clId="{57C2819A-E835-47AA-9356-3BB7B51E441F}" dt="2026-04-15T18:38:18.276" v="9"/>
        <pc:sldMkLst>
          <pc:docMk/>
          <pc:sldMk cId="585458268" sldId="1302"/>
        </pc:sldMkLst>
      </pc:sldChg>
      <pc:sldChg chg="add del">
        <pc:chgData name="Jalila El Baraka" userId="ea93c961-285f-4edc-9e51-dff84fc1dbdc" providerId="ADAL" clId="{57C2819A-E835-47AA-9356-3BB7B51E441F}" dt="2026-04-15T18:38:18.276" v="9"/>
        <pc:sldMkLst>
          <pc:docMk/>
          <pc:sldMk cId="2673822374" sldId="1303"/>
        </pc:sldMkLst>
      </pc:sldChg>
      <pc:sldChg chg="modSp mod">
        <pc:chgData name="Jalila El Baraka" userId="ea93c961-285f-4edc-9e51-dff84fc1dbdc" providerId="ADAL" clId="{57C2819A-E835-47AA-9356-3BB7B51E441F}" dt="2026-04-15T19:01:19.692" v="420" actId="1076"/>
        <pc:sldMkLst>
          <pc:docMk/>
          <pc:sldMk cId="903389670" sldId="1370"/>
        </pc:sldMkLst>
        <pc:spChg chg="mod">
          <ac:chgData name="Jalila El Baraka" userId="ea93c961-285f-4edc-9e51-dff84fc1dbdc" providerId="ADAL" clId="{57C2819A-E835-47AA-9356-3BB7B51E441F}" dt="2026-04-15T19:01:19.692" v="420" actId="1076"/>
          <ac:spMkLst>
            <pc:docMk/>
            <pc:sldMk cId="903389670" sldId="1370"/>
            <ac:spMk id="4" creationId="{CAAFCE30-9C80-8B9D-92EA-F2EA50B5C5D0}"/>
          </ac:spMkLst>
        </pc:spChg>
        <pc:spChg chg="mod">
          <ac:chgData name="Jalila El Baraka" userId="ea93c961-285f-4edc-9e51-dff84fc1dbdc" providerId="ADAL" clId="{57C2819A-E835-47AA-9356-3BB7B51E441F}" dt="2026-04-15T19:01:15.311" v="418" actId="1076"/>
          <ac:spMkLst>
            <pc:docMk/>
            <pc:sldMk cId="903389670" sldId="1370"/>
            <ac:spMk id="14" creationId="{5245AA28-B498-D7A5-8D32-959968266C5A}"/>
          </ac:spMkLst>
        </pc:spChg>
        <pc:spChg chg="mod">
          <ac:chgData name="Jalila El Baraka" userId="ea93c961-285f-4edc-9e51-dff84fc1dbdc" providerId="ADAL" clId="{57C2819A-E835-47AA-9356-3BB7B51E441F}" dt="2026-04-15T19:01:17.140" v="419" actId="1076"/>
          <ac:spMkLst>
            <pc:docMk/>
            <pc:sldMk cId="903389670" sldId="1370"/>
            <ac:spMk id="15" creationId="{DAEA0245-5C90-1158-018A-E747DC828F80}"/>
          </ac:spMkLst>
        </pc:spChg>
      </pc:sldChg>
      <pc:sldChg chg="add">
        <pc:chgData name="Jalila El Baraka" userId="ea93c961-285f-4edc-9e51-dff84fc1dbdc" providerId="ADAL" clId="{57C2819A-E835-47AA-9356-3BB7B51E441F}" dt="2026-04-15T18:35:53.711" v="5"/>
        <pc:sldMkLst>
          <pc:docMk/>
          <pc:sldMk cId="1529905549" sldId="1385"/>
        </pc:sldMkLst>
      </pc:sldChg>
      <pc:sldChg chg="add del">
        <pc:chgData name="Jalila El Baraka" userId="ea93c961-285f-4edc-9e51-dff84fc1dbdc" providerId="ADAL" clId="{57C2819A-E835-47AA-9356-3BB7B51E441F}" dt="2026-04-15T18:38:18.276" v="9"/>
        <pc:sldMkLst>
          <pc:docMk/>
          <pc:sldMk cId="941468883" sldId="1386"/>
        </pc:sldMkLst>
      </pc:sldChg>
      <pc:sldChg chg="addSp delSp modSp add del mod">
        <pc:chgData name="Jalila El Baraka" userId="ea93c961-285f-4edc-9e51-dff84fc1dbdc" providerId="ADAL" clId="{57C2819A-E835-47AA-9356-3BB7B51E441F}" dt="2026-04-15T18:39:29.011" v="23" actId="1076"/>
        <pc:sldMkLst>
          <pc:docMk/>
          <pc:sldMk cId="2978975811" sldId="1387"/>
        </pc:sldMkLst>
        <pc:spChg chg="add del mod">
          <ac:chgData name="Jalila El Baraka" userId="ea93c961-285f-4edc-9e51-dff84fc1dbdc" providerId="ADAL" clId="{57C2819A-E835-47AA-9356-3BB7B51E441F}" dt="2026-04-15T18:39:15.186" v="19" actId="478"/>
          <ac:spMkLst>
            <pc:docMk/>
            <pc:sldMk cId="2978975811" sldId="1387"/>
            <ac:spMk id="7" creationId="{926954AF-F1E1-39EA-0347-22DD6224C885}"/>
          </ac:spMkLst>
        </pc:spChg>
        <pc:picChg chg="add mod">
          <ac:chgData name="Jalila El Baraka" userId="ea93c961-285f-4edc-9e51-dff84fc1dbdc" providerId="ADAL" clId="{57C2819A-E835-47AA-9356-3BB7B51E441F}" dt="2026-04-15T18:39:12.392" v="18"/>
          <ac:picMkLst>
            <pc:docMk/>
            <pc:sldMk cId="2978975811" sldId="1387"/>
            <ac:picMk id="6" creationId="{8AA6912C-9FBE-A6ED-80FA-FC992913F030}"/>
          </ac:picMkLst>
        </pc:picChg>
        <pc:picChg chg="add del">
          <ac:chgData name="Jalila El Baraka" userId="ea93c961-285f-4edc-9e51-dff84fc1dbdc" providerId="ADAL" clId="{57C2819A-E835-47AA-9356-3BB7B51E441F}" dt="2026-04-15T18:39:20.813" v="20" actId="478"/>
          <ac:picMkLst>
            <pc:docMk/>
            <pc:sldMk cId="2978975811" sldId="1387"/>
            <ac:picMk id="8" creationId="{6E81D9CA-6E19-EC92-2A43-62347706F4E5}"/>
          </ac:picMkLst>
        </pc:picChg>
        <pc:picChg chg="add mod">
          <ac:chgData name="Jalila El Baraka" userId="ea93c961-285f-4edc-9e51-dff84fc1dbdc" providerId="ADAL" clId="{57C2819A-E835-47AA-9356-3BB7B51E441F}" dt="2026-04-15T18:39:29.011" v="23" actId="1076"/>
          <ac:picMkLst>
            <pc:docMk/>
            <pc:sldMk cId="2978975811" sldId="1387"/>
            <ac:picMk id="9" creationId="{15C38A5D-7335-3968-6F84-8AD07E808AAF}"/>
          </ac:picMkLst>
        </pc:picChg>
      </pc:sldChg>
      <pc:sldChg chg="add del">
        <pc:chgData name="Jalila El Baraka" userId="ea93c961-285f-4edc-9e51-dff84fc1dbdc" providerId="ADAL" clId="{57C2819A-E835-47AA-9356-3BB7B51E441F}" dt="2026-04-15T18:38:18.276" v="9"/>
        <pc:sldMkLst>
          <pc:docMk/>
          <pc:sldMk cId="1128548231" sldId="1388"/>
        </pc:sldMkLst>
      </pc:sldChg>
      <pc:sldChg chg="add del">
        <pc:chgData name="Jalila El Baraka" userId="ea93c961-285f-4edc-9e51-dff84fc1dbdc" providerId="ADAL" clId="{57C2819A-E835-47AA-9356-3BB7B51E441F}" dt="2026-04-15T18:38:18.276" v="9"/>
        <pc:sldMkLst>
          <pc:docMk/>
          <pc:sldMk cId="1896525894" sldId="1389"/>
        </pc:sldMkLst>
      </pc:sldChg>
      <pc:sldChg chg="add del">
        <pc:chgData name="Jalila El Baraka" userId="ea93c961-285f-4edc-9e51-dff84fc1dbdc" providerId="ADAL" clId="{57C2819A-E835-47AA-9356-3BB7B51E441F}" dt="2026-04-15T18:38:18.276" v="9"/>
        <pc:sldMkLst>
          <pc:docMk/>
          <pc:sldMk cId="3523452490" sldId="1390"/>
        </pc:sldMkLst>
      </pc:sldChg>
      <pc:sldChg chg="add del">
        <pc:chgData name="Jalila El Baraka" userId="ea93c961-285f-4edc-9e51-dff84fc1dbdc" providerId="ADAL" clId="{57C2819A-E835-47AA-9356-3BB7B51E441F}" dt="2026-04-15T18:38:18.276" v="9"/>
        <pc:sldMkLst>
          <pc:docMk/>
          <pc:sldMk cId="4088186468" sldId="1391"/>
        </pc:sldMkLst>
      </pc:sldChg>
      <pc:sldChg chg="addSp delSp modSp add del mod">
        <pc:chgData name="Jalila El Baraka" userId="ea93c961-285f-4edc-9e51-dff84fc1dbdc" providerId="ADAL" clId="{57C2819A-E835-47AA-9356-3BB7B51E441F}" dt="2026-04-15T19:54:19.534" v="821" actId="1076"/>
        <pc:sldMkLst>
          <pc:docMk/>
          <pc:sldMk cId="839524258" sldId="1392"/>
        </pc:sldMkLst>
        <pc:picChg chg="add del mod">
          <ac:chgData name="Jalila El Baraka" userId="ea93c961-285f-4edc-9e51-dff84fc1dbdc" providerId="ADAL" clId="{57C2819A-E835-47AA-9356-3BB7B51E441F}" dt="2026-04-15T19:10:19.218" v="563" actId="478"/>
          <ac:picMkLst>
            <pc:docMk/>
            <pc:sldMk cId="839524258" sldId="1392"/>
            <ac:picMk id="2" creationId="{6BA797B5-09B6-842B-5D10-B5320B0D4B5F}"/>
          </ac:picMkLst>
        </pc:picChg>
        <pc:picChg chg="del">
          <ac:chgData name="Jalila El Baraka" userId="ea93c961-285f-4edc-9e51-dff84fc1dbdc" providerId="ADAL" clId="{57C2819A-E835-47AA-9356-3BB7B51E441F}" dt="2026-04-15T19:11:49.539" v="573" actId="478"/>
          <ac:picMkLst>
            <pc:docMk/>
            <pc:sldMk cId="839524258" sldId="1392"/>
            <ac:picMk id="3" creationId="{71E88C86-BC3C-B218-080C-8EE754C21456}"/>
          </ac:picMkLst>
        </pc:picChg>
        <pc:picChg chg="add mod">
          <ac:chgData name="Jalila El Baraka" userId="ea93c961-285f-4edc-9e51-dff84fc1dbdc" providerId="ADAL" clId="{57C2819A-E835-47AA-9356-3BB7B51E441F}" dt="2026-04-15T19:10:15.592" v="562"/>
          <ac:picMkLst>
            <pc:docMk/>
            <pc:sldMk cId="839524258" sldId="1392"/>
            <ac:picMk id="4" creationId="{D9B07116-9E20-FE33-CF50-6F2DB94E98BF}"/>
          </ac:picMkLst>
        </pc:picChg>
        <pc:picChg chg="del">
          <ac:chgData name="Jalila El Baraka" userId="ea93c961-285f-4edc-9e51-dff84fc1dbdc" providerId="ADAL" clId="{57C2819A-E835-47AA-9356-3BB7B51E441F}" dt="2026-04-15T19:10:39.984" v="567" actId="478"/>
          <ac:picMkLst>
            <pc:docMk/>
            <pc:sldMk cId="839524258" sldId="1392"/>
            <ac:picMk id="5" creationId="{0FDC62BD-3F63-40E6-A576-A637F4834B11}"/>
          </ac:picMkLst>
        </pc:picChg>
        <pc:picChg chg="add mod">
          <ac:chgData name="Jalila El Baraka" userId="ea93c961-285f-4edc-9e51-dff84fc1dbdc" providerId="ADAL" clId="{57C2819A-E835-47AA-9356-3BB7B51E441F}" dt="2026-04-15T19:10:28.974" v="566" actId="1076"/>
          <ac:picMkLst>
            <pc:docMk/>
            <pc:sldMk cId="839524258" sldId="1392"/>
            <ac:picMk id="6" creationId="{B9DED2B6-A107-CBC8-564B-42B986DA0446}"/>
          </ac:picMkLst>
        </pc:picChg>
        <pc:picChg chg="del">
          <ac:chgData name="Jalila El Baraka" userId="ea93c961-285f-4edc-9e51-dff84fc1dbdc" providerId="ADAL" clId="{57C2819A-E835-47AA-9356-3BB7B51E441F}" dt="2026-04-15T19:10:01.094" v="558" actId="478"/>
          <ac:picMkLst>
            <pc:docMk/>
            <pc:sldMk cId="839524258" sldId="1392"/>
            <ac:picMk id="7" creationId="{6ECBA6A2-1282-96F2-C58F-5135883B2FCF}"/>
          </ac:picMkLst>
        </pc:picChg>
        <pc:picChg chg="add mod">
          <ac:chgData name="Jalila El Baraka" userId="ea93c961-285f-4edc-9e51-dff84fc1dbdc" providerId="ADAL" clId="{57C2819A-E835-47AA-9356-3BB7B51E441F}" dt="2026-04-15T19:10:43.152" v="569" actId="1076"/>
          <ac:picMkLst>
            <pc:docMk/>
            <pc:sldMk cId="839524258" sldId="1392"/>
            <ac:picMk id="10" creationId="{636D41DB-32D5-046C-440F-F9CC0109E52D}"/>
          </ac:picMkLst>
        </pc:picChg>
        <pc:picChg chg="add mod">
          <ac:chgData name="Jalila El Baraka" userId="ea93c961-285f-4edc-9e51-dff84fc1dbdc" providerId="ADAL" clId="{57C2819A-E835-47AA-9356-3BB7B51E441F}" dt="2026-04-15T19:11:05.435" v="572" actId="1076"/>
          <ac:picMkLst>
            <pc:docMk/>
            <pc:sldMk cId="839524258" sldId="1392"/>
            <ac:picMk id="12" creationId="{A2D1A724-0945-9A2B-5BAF-2ED7A02A26EF}"/>
          </ac:picMkLst>
        </pc:picChg>
        <pc:picChg chg="add del">
          <ac:chgData name="Jalila El Baraka" userId="ea93c961-285f-4edc-9e51-dff84fc1dbdc" providerId="ADAL" clId="{57C2819A-E835-47AA-9356-3BB7B51E441F}" dt="2026-04-15T19:10:21.927" v="564" actId="478"/>
          <ac:picMkLst>
            <pc:docMk/>
            <pc:sldMk cId="839524258" sldId="1392"/>
            <ac:picMk id="13" creationId="{E6BB956B-0DE3-BA46-8A64-402EC35F9EFF}"/>
          </ac:picMkLst>
        </pc:picChg>
        <pc:picChg chg="del">
          <ac:chgData name="Jalila El Baraka" userId="ea93c961-285f-4edc-9e51-dff84fc1dbdc" providerId="ADAL" clId="{57C2819A-E835-47AA-9356-3BB7B51E441F}" dt="2026-04-15T19:10:59.563" v="570" actId="478"/>
          <ac:picMkLst>
            <pc:docMk/>
            <pc:sldMk cId="839524258" sldId="1392"/>
            <ac:picMk id="15" creationId="{EF9D9102-CEEB-D85B-79B3-2A5AA93CEF35}"/>
          </ac:picMkLst>
        </pc:picChg>
        <pc:picChg chg="add del mod">
          <ac:chgData name="Jalila El Baraka" userId="ea93c961-285f-4edc-9e51-dff84fc1dbdc" providerId="ADAL" clId="{57C2819A-E835-47AA-9356-3BB7B51E441F}" dt="2026-04-15T19:12:44.296" v="592" actId="478"/>
          <ac:picMkLst>
            <pc:docMk/>
            <pc:sldMk cId="839524258" sldId="1392"/>
            <ac:picMk id="16" creationId="{242397D2-EA90-1BA5-42E6-5AABA3096CC0}"/>
          </ac:picMkLst>
        </pc:picChg>
        <pc:picChg chg="add del mod">
          <ac:chgData name="Jalila El Baraka" userId="ea93c961-285f-4edc-9e51-dff84fc1dbdc" providerId="ADAL" clId="{57C2819A-E835-47AA-9356-3BB7B51E441F}" dt="2026-04-15T19:53:43.234" v="819" actId="478"/>
          <ac:picMkLst>
            <pc:docMk/>
            <pc:sldMk cId="839524258" sldId="1392"/>
            <ac:picMk id="17" creationId="{AC166EFB-876E-8A76-1953-EFC94F0FBE37}"/>
          </ac:picMkLst>
        </pc:picChg>
        <pc:picChg chg="add mod">
          <ac:chgData name="Jalila El Baraka" userId="ea93c961-285f-4edc-9e51-dff84fc1dbdc" providerId="ADAL" clId="{57C2819A-E835-47AA-9356-3BB7B51E441F}" dt="2026-04-15T19:54:19.534" v="821" actId="1076"/>
          <ac:picMkLst>
            <pc:docMk/>
            <pc:sldMk cId="839524258" sldId="1392"/>
            <ac:picMk id="19" creationId="{1045A245-50FD-CE01-7ABE-216345E460B8}"/>
          </ac:picMkLst>
        </pc:picChg>
      </pc:sldChg>
      <pc:sldChg chg="addSp delSp modSp add del mod">
        <pc:chgData name="Jalila El Baraka" userId="ea93c961-285f-4edc-9e51-dff84fc1dbdc" providerId="ADAL" clId="{57C2819A-E835-47AA-9356-3BB7B51E441F}" dt="2026-04-15T18:47:12.190" v="261" actId="20577"/>
        <pc:sldMkLst>
          <pc:docMk/>
          <pc:sldMk cId="266047087" sldId="1393"/>
        </pc:sldMkLst>
        <pc:spChg chg="add mod">
          <ac:chgData name="Jalila El Baraka" userId="ea93c961-285f-4edc-9e51-dff84fc1dbdc" providerId="ADAL" clId="{57C2819A-E835-47AA-9356-3BB7B51E441F}" dt="2026-04-15T18:47:12.190" v="261" actId="20577"/>
          <ac:spMkLst>
            <pc:docMk/>
            <pc:sldMk cId="266047087" sldId="1393"/>
            <ac:spMk id="2" creationId="{89C654D4-D8C3-D872-543B-60F321A583D2}"/>
          </ac:spMkLst>
        </pc:spChg>
        <pc:spChg chg="del">
          <ac:chgData name="Jalila El Baraka" userId="ea93c961-285f-4edc-9e51-dff84fc1dbdc" providerId="ADAL" clId="{57C2819A-E835-47AA-9356-3BB7B51E441F}" dt="2026-04-15T18:46:43.975" v="215" actId="478"/>
          <ac:spMkLst>
            <pc:docMk/>
            <pc:sldMk cId="266047087" sldId="1393"/>
            <ac:spMk id="4" creationId="{F5FAAA9E-4E02-5C8A-37BC-EE0BB72C16D6}"/>
          </ac:spMkLst>
        </pc:spChg>
      </pc:sldChg>
      <pc:sldChg chg="addSp delSp modSp add del mod">
        <pc:chgData name="Jalila El Baraka" userId="ea93c961-285f-4edc-9e51-dff84fc1dbdc" providerId="ADAL" clId="{57C2819A-E835-47AA-9356-3BB7B51E441F}" dt="2026-04-15T18:47:32.064" v="263"/>
        <pc:sldMkLst>
          <pc:docMk/>
          <pc:sldMk cId="4177258591" sldId="1394"/>
        </pc:sldMkLst>
        <pc:spChg chg="del">
          <ac:chgData name="Jalila El Baraka" userId="ea93c961-285f-4edc-9e51-dff84fc1dbdc" providerId="ADAL" clId="{57C2819A-E835-47AA-9356-3BB7B51E441F}" dt="2026-04-15T18:47:31.306" v="262" actId="478"/>
          <ac:spMkLst>
            <pc:docMk/>
            <pc:sldMk cId="4177258591" sldId="1394"/>
            <ac:spMk id="6" creationId="{47D36ACF-37DA-2FC7-8955-9E9979496761}"/>
          </ac:spMkLst>
        </pc:spChg>
        <pc:spChg chg="add mod">
          <ac:chgData name="Jalila El Baraka" userId="ea93c961-285f-4edc-9e51-dff84fc1dbdc" providerId="ADAL" clId="{57C2819A-E835-47AA-9356-3BB7B51E441F}" dt="2026-04-15T18:47:32.064" v="263"/>
          <ac:spMkLst>
            <pc:docMk/>
            <pc:sldMk cId="4177258591" sldId="1394"/>
            <ac:spMk id="7" creationId="{B48058C7-244C-17D2-3B91-D6A5900C96DD}"/>
          </ac:spMkLst>
        </pc:spChg>
      </pc:sldChg>
      <pc:sldChg chg="addSp delSp modSp add del mod">
        <pc:chgData name="Jalila El Baraka" userId="ea93c961-285f-4edc-9e51-dff84fc1dbdc" providerId="ADAL" clId="{57C2819A-E835-47AA-9356-3BB7B51E441F}" dt="2026-04-15T18:48:10.439" v="269" actId="1076"/>
        <pc:sldMkLst>
          <pc:docMk/>
          <pc:sldMk cId="1434429685" sldId="1395"/>
        </pc:sldMkLst>
        <pc:spChg chg="del">
          <ac:chgData name="Jalila El Baraka" userId="ea93c961-285f-4edc-9e51-dff84fc1dbdc" providerId="ADAL" clId="{57C2819A-E835-47AA-9356-3BB7B51E441F}" dt="2026-04-15T18:47:50.845" v="264" actId="478"/>
          <ac:spMkLst>
            <pc:docMk/>
            <pc:sldMk cId="1434429685" sldId="1395"/>
            <ac:spMk id="9" creationId="{039772D5-B770-A7C4-5694-4B6C07E1D40B}"/>
          </ac:spMkLst>
        </pc:spChg>
        <pc:spChg chg="add mod">
          <ac:chgData name="Jalila El Baraka" userId="ea93c961-285f-4edc-9e51-dff84fc1dbdc" providerId="ADAL" clId="{57C2819A-E835-47AA-9356-3BB7B51E441F}" dt="2026-04-15T18:47:51.595" v="265"/>
          <ac:spMkLst>
            <pc:docMk/>
            <pc:sldMk cId="1434429685" sldId="1395"/>
            <ac:spMk id="10" creationId="{EA993F3D-35DA-EEA3-E48F-67339250B0CF}"/>
          </ac:spMkLst>
        </pc:spChg>
        <pc:spChg chg="add del mod">
          <ac:chgData name="Jalila El Baraka" userId="ea93c961-285f-4edc-9e51-dff84fc1dbdc" providerId="ADAL" clId="{57C2819A-E835-47AA-9356-3BB7B51E441F}" dt="2026-04-15T18:48:02.163" v="267" actId="478"/>
          <ac:spMkLst>
            <pc:docMk/>
            <pc:sldMk cId="1434429685" sldId="1395"/>
            <ac:spMk id="12" creationId="{ADDED790-A7F5-CA31-C0CA-DF795F732FC1}"/>
          </ac:spMkLst>
        </pc:spChg>
        <pc:spChg chg="add mod">
          <ac:chgData name="Jalila El Baraka" userId="ea93c961-285f-4edc-9e51-dff84fc1dbdc" providerId="ADAL" clId="{57C2819A-E835-47AA-9356-3BB7B51E441F}" dt="2026-04-15T18:48:10.439" v="269" actId="1076"/>
          <ac:spMkLst>
            <pc:docMk/>
            <pc:sldMk cId="1434429685" sldId="1395"/>
            <ac:spMk id="13" creationId="{4024CE26-7E5F-058E-3A91-60B14962A818}"/>
          </ac:spMkLst>
        </pc:spChg>
        <pc:spChg chg="del">
          <ac:chgData name="Jalila El Baraka" userId="ea93c961-285f-4edc-9e51-dff84fc1dbdc" providerId="ADAL" clId="{57C2819A-E835-47AA-9356-3BB7B51E441F}" dt="2026-04-15T18:48:00.663" v="266" actId="478"/>
          <ac:spMkLst>
            <pc:docMk/>
            <pc:sldMk cId="1434429685" sldId="1395"/>
            <ac:spMk id="17" creationId="{8E130A73-E7BC-1D79-63C8-F44A538BCB3A}"/>
          </ac:spMkLst>
        </pc:spChg>
      </pc:sldChg>
      <pc:sldChg chg="add del">
        <pc:chgData name="Jalila El Baraka" userId="ea93c961-285f-4edc-9e51-dff84fc1dbdc" providerId="ADAL" clId="{57C2819A-E835-47AA-9356-3BB7B51E441F}" dt="2026-04-15T18:38:18.276" v="9"/>
        <pc:sldMkLst>
          <pc:docMk/>
          <pc:sldMk cId="1915003365" sldId="1396"/>
        </pc:sldMkLst>
      </pc:sldChg>
      <pc:sldChg chg="addSp delSp modSp add del mod">
        <pc:chgData name="Jalila El Baraka" userId="ea93c961-285f-4edc-9e51-dff84fc1dbdc" providerId="ADAL" clId="{57C2819A-E835-47AA-9356-3BB7B51E441F}" dt="2026-04-15T18:49:23.232" v="306" actId="20577"/>
        <pc:sldMkLst>
          <pc:docMk/>
          <pc:sldMk cId="3195323805" sldId="1397"/>
        </pc:sldMkLst>
        <pc:spChg chg="del">
          <ac:chgData name="Jalila El Baraka" userId="ea93c961-285f-4edc-9e51-dff84fc1dbdc" providerId="ADAL" clId="{57C2819A-E835-47AA-9356-3BB7B51E441F}" dt="2026-04-15T18:48:35.881" v="270" actId="478"/>
          <ac:spMkLst>
            <pc:docMk/>
            <pc:sldMk cId="3195323805" sldId="1397"/>
            <ac:spMk id="2" creationId="{E143BB96-0638-D05A-01B2-CC785C0AEFA6}"/>
          </ac:spMkLst>
        </pc:spChg>
        <pc:spChg chg="add mod">
          <ac:chgData name="Jalila El Baraka" userId="ea93c961-285f-4edc-9e51-dff84fc1dbdc" providerId="ADAL" clId="{57C2819A-E835-47AA-9356-3BB7B51E441F}" dt="2026-04-15T18:49:23.232" v="306" actId="20577"/>
          <ac:spMkLst>
            <pc:docMk/>
            <pc:sldMk cId="3195323805" sldId="1397"/>
            <ac:spMk id="3" creationId="{C377B287-62E2-E215-78C6-927F0A75A599}"/>
          </ac:spMkLst>
        </pc:spChg>
        <pc:spChg chg="add mod">
          <ac:chgData name="Jalila El Baraka" userId="ea93c961-285f-4edc-9e51-dff84fc1dbdc" providerId="ADAL" clId="{57C2819A-E835-47AA-9356-3BB7B51E441F}" dt="2026-04-15T18:48:44.829" v="272"/>
          <ac:spMkLst>
            <pc:docMk/>
            <pc:sldMk cId="3195323805" sldId="1397"/>
            <ac:spMk id="4" creationId="{EC3ECF71-6D1A-4212-2981-0FFF2FB2FB9A}"/>
          </ac:spMkLst>
        </pc:spChg>
      </pc:sldChg>
      <pc:sldChg chg="add del">
        <pc:chgData name="Jalila El Baraka" userId="ea93c961-285f-4edc-9e51-dff84fc1dbdc" providerId="ADAL" clId="{57C2819A-E835-47AA-9356-3BB7B51E441F}" dt="2026-04-15T18:38:18.276" v="9"/>
        <pc:sldMkLst>
          <pc:docMk/>
          <pc:sldMk cId="568285701" sldId="1398"/>
        </pc:sldMkLst>
      </pc:sldChg>
      <pc:sldChg chg="modSp add del mod">
        <pc:chgData name="Jalila El Baraka" userId="ea93c961-285f-4edc-9e51-dff84fc1dbdc" providerId="ADAL" clId="{57C2819A-E835-47AA-9356-3BB7B51E441F}" dt="2026-04-15T18:58:21.165" v="412" actId="20577"/>
        <pc:sldMkLst>
          <pc:docMk/>
          <pc:sldMk cId="574258613" sldId="1399"/>
        </pc:sldMkLst>
        <pc:spChg chg="mod">
          <ac:chgData name="Jalila El Baraka" userId="ea93c961-285f-4edc-9e51-dff84fc1dbdc" providerId="ADAL" clId="{57C2819A-E835-47AA-9356-3BB7B51E441F}" dt="2026-04-15T18:58:21.165" v="412" actId="20577"/>
          <ac:spMkLst>
            <pc:docMk/>
            <pc:sldMk cId="574258613" sldId="1399"/>
            <ac:spMk id="10" creationId="{AD598027-3405-1CD4-850B-95F8E0CBDCF4}"/>
          </ac:spMkLst>
        </pc:spChg>
      </pc:sldChg>
    </pc:docChg>
  </pc:docChgLst>
  <pc:docChgLst>
    <pc:chgData name="Jalila El Baraka" userId="ea93c961-285f-4edc-9e51-dff84fc1dbdc" providerId="ADAL" clId="{AF35D566-9458-4FCB-BB0C-F789683C5E1A}"/>
    <pc:docChg chg="undo custSel addSld delSld modSld sldOrd">
      <pc:chgData name="Jalila El Baraka" userId="ea93c961-285f-4edc-9e51-dff84fc1dbdc" providerId="ADAL" clId="{AF35D566-9458-4FCB-BB0C-F789683C5E1A}" dt="2026-04-08T21:53:57.265" v="2090" actId="20577"/>
      <pc:docMkLst>
        <pc:docMk/>
      </pc:docMkLst>
      <pc:sldChg chg="delSp mod">
        <pc:chgData name="Jalila El Baraka" userId="ea93c961-285f-4edc-9e51-dff84fc1dbdc" providerId="ADAL" clId="{AF35D566-9458-4FCB-BB0C-F789683C5E1A}" dt="2026-04-06T20:56:16.270" v="0" actId="478"/>
        <pc:sldMkLst>
          <pc:docMk/>
          <pc:sldMk cId="56895326" sldId="257"/>
        </pc:sldMkLst>
      </pc:sldChg>
      <pc:sldChg chg="addSp delSp modSp mod">
        <pc:chgData name="Jalila El Baraka" userId="ea93c961-285f-4edc-9e51-dff84fc1dbdc" providerId="ADAL" clId="{AF35D566-9458-4FCB-BB0C-F789683C5E1A}" dt="2026-04-06T20:56:20.983" v="2"/>
        <pc:sldMkLst>
          <pc:docMk/>
          <pc:sldMk cId="1677520056" sldId="1030"/>
        </pc:sldMkLst>
      </pc:sldChg>
      <pc:sldChg chg="addSp delSp modSp mod">
        <pc:chgData name="Jalila El Baraka" userId="ea93c961-285f-4edc-9e51-dff84fc1dbdc" providerId="ADAL" clId="{AF35D566-9458-4FCB-BB0C-F789683C5E1A}" dt="2026-04-08T21:27:43.994" v="1091" actId="1076"/>
        <pc:sldMkLst>
          <pc:docMk/>
          <pc:sldMk cId="2306109178" sldId="1082"/>
        </pc:sldMkLst>
        <pc:spChg chg="mod">
          <ac:chgData name="Jalila El Baraka" userId="ea93c961-285f-4edc-9e51-dff84fc1dbdc" providerId="ADAL" clId="{AF35D566-9458-4FCB-BB0C-F789683C5E1A}" dt="2026-04-08T21:27:40.825" v="1090" actId="1076"/>
          <ac:spMkLst>
            <pc:docMk/>
            <pc:sldMk cId="2306109178" sldId="1082"/>
            <ac:spMk id="2" creationId="{7B7ECDFE-CFC7-1B6F-81F3-47D09CE7C85F}"/>
          </ac:spMkLst>
        </pc:spChg>
        <pc:spChg chg="mod">
          <ac:chgData name="Jalila El Baraka" userId="ea93c961-285f-4edc-9e51-dff84fc1dbdc" providerId="ADAL" clId="{AF35D566-9458-4FCB-BB0C-F789683C5E1A}" dt="2026-04-08T21:27:13.474" v="1069" actId="14100"/>
          <ac:spMkLst>
            <pc:docMk/>
            <pc:sldMk cId="2306109178" sldId="1082"/>
            <ac:spMk id="3" creationId="{7C26C38A-EC3C-EF59-B433-152AFA860209}"/>
          </ac:spMkLst>
        </pc:spChg>
        <pc:spChg chg="mod">
          <ac:chgData name="Jalila El Baraka" userId="ea93c961-285f-4edc-9e51-dff84fc1dbdc" providerId="ADAL" clId="{AF35D566-9458-4FCB-BB0C-F789683C5E1A}" dt="2026-04-08T21:27:43.994" v="1091" actId="1076"/>
          <ac:spMkLst>
            <pc:docMk/>
            <pc:sldMk cId="2306109178" sldId="1082"/>
            <ac:spMk id="4" creationId="{669A69C0-043D-C68D-AC73-773DB2A699DB}"/>
          </ac:spMkLst>
        </pc:spChg>
        <pc:spChg chg="add mod">
          <ac:chgData name="Jalila El Baraka" userId="ea93c961-285f-4edc-9e51-dff84fc1dbdc" providerId="ADAL" clId="{AF35D566-9458-4FCB-BB0C-F789683C5E1A}" dt="2026-04-08T21:27:29.507" v="1083" actId="14100"/>
          <ac:spMkLst>
            <pc:docMk/>
            <pc:sldMk cId="2306109178" sldId="1082"/>
            <ac:spMk id="5" creationId="{CC28E944-C4AE-8DF2-FA36-3683DB16515A}"/>
          </ac:spMkLst>
        </pc:spChg>
        <pc:spChg chg="mod">
          <ac:chgData name="Jalila El Baraka" userId="ea93c961-285f-4edc-9e51-dff84fc1dbdc" providerId="ADAL" clId="{AF35D566-9458-4FCB-BB0C-F789683C5E1A}" dt="2026-04-08T21:27:38.755" v="1089" actId="1076"/>
          <ac:spMkLst>
            <pc:docMk/>
            <pc:sldMk cId="2306109178" sldId="1082"/>
            <ac:spMk id="7" creationId="{5CB2465B-9E78-C7B4-955F-8DEC7CAF94E2}"/>
          </ac:spMkLst>
        </pc:spChg>
        <pc:spChg chg="add mod">
          <ac:chgData name="Jalila El Baraka" userId="ea93c961-285f-4edc-9e51-dff84fc1dbdc" providerId="ADAL" clId="{AF35D566-9458-4FCB-BB0C-F789683C5E1A}" dt="2026-04-08T21:27:35.555" v="1088" actId="1076"/>
          <ac:spMkLst>
            <pc:docMk/>
            <pc:sldMk cId="2306109178" sldId="1082"/>
            <ac:spMk id="10" creationId="{3154DE7B-6530-EC14-D5FB-56CC38F8D230}"/>
          </ac:spMkLst>
        </pc:spChg>
        <pc:spChg chg="mod">
          <ac:chgData name="Jalila El Baraka" userId="ea93c961-285f-4edc-9e51-dff84fc1dbdc" providerId="ADAL" clId="{AF35D566-9458-4FCB-BB0C-F789683C5E1A}" dt="2026-04-08T21:26:51.546" v="1059" actId="20577"/>
          <ac:spMkLst>
            <pc:docMk/>
            <pc:sldMk cId="2306109178" sldId="1082"/>
            <ac:spMk id="14" creationId="{FF239370-490F-ED21-B14C-117F185065D4}"/>
          </ac:spMkLst>
        </pc:spChg>
        <pc:spChg chg="mod">
          <ac:chgData name="Jalila El Baraka" userId="ea93c961-285f-4edc-9e51-dff84fc1dbdc" providerId="ADAL" clId="{AF35D566-9458-4FCB-BB0C-F789683C5E1A}" dt="2026-04-08T21:26:27.973" v="1037" actId="1076"/>
          <ac:spMkLst>
            <pc:docMk/>
            <pc:sldMk cId="2306109178" sldId="1082"/>
            <ac:spMk id="15" creationId="{5A507CEB-479D-9D1A-ECA2-D731F5FD5B94}"/>
          </ac:spMkLst>
        </pc:spChg>
      </pc:sldChg>
      <pc:sldChg chg="addSp delSp modSp mod">
        <pc:chgData name="Jalila El Baraka" userId="ea93c961-285f-4edc-9e51-dff84fc1dbdc" providerId="ADAL" clId="{AF35D566-9458-4FCB-BB0C-F789683C5E1A}" dt="2026-04-08T21:29:42.868" v="1142" actId="20577"/>
        <pc:sldMkLst>
          <pc:docMk/>
          <pc:sldMk cId="245027804" sldId="1084"/>
        </pc:sldMkLst>
        <pc:spChg chg="mod">
          <ac:chgData name="Jalila El Baraka" userId="ea93c961-285f-4edc-9e51-dff84fc1dbdc" providerId="ADAL" clId="{AF35D566-9458-4FCB-BB0C-F789683C5E1A}" dt="2026-04-08T21:28:43.740" v="1098"/>
          <ac:spMkLst>
            <pc:docMk/>
            <pc:sldMk cId="245027804" sldId="1084"/>
            <ac:spMk id="8" creationId="{C1874FE3-50F0-972B-C6DA-5CD66271DE0C}"/>
          </ac:spMkLst>
        </pc:spChg>
        <pc:spChg chg="mod">
          <ac:chgData name="Jalila El Baraka" userId="ea93c961-285f-4edc-9e51-dff84fc1dbdc" providerId="ADAL" clId="{AF35D566-9458-4FCB-BB0C-F789683C5E1A}" dt="2026-04-08T21:28:43.740" v="1098"/>
          <ac:spMkLst>
            <pc:docMk/>
            <pc:sldMk cId="245027804" sldId="1084"/>
            <ac:spMk id="9" creationId="{A8BB93B2-5E73-EF5E-E101-4A52DCFCE6CE}"/>
          </ac:spMkLst>
        </pc:spChg>
        <pc:spChg chg="mod">
          <ac:chgData name="Jalila El Baraka" userId="ea93c961-285f-4edc-9e51-dff84fc1dbdc" providerId="ADAL" clId="{AF35D566-9458-4FCB-BB0C-F789683C5E1A}" dt="2026-04-08T21:28:43.740" v="1098"/>
          <ac:spMkLst>
            <pc:docMk/>
            <pc:sldMk cId="245027804" sldId="1084"/>
            <ac:spMk id="10" creationId="{2B83E6B2-7F4A-191F-8312-5B248BD8E242}"/>
          </ac:spMkLst>
        </pc:spChg>
        <pc:spChg chg="add mod">
          <ac:chgData name="Jalila El Baraka" userId="ea93c961-285f-4edc-9e51-dff84fc1dbdc" providerId="ADAL" clId="{AF35D566-9458-4FCB-BB0C-F789683C5E1A}" dt="2026-04-08T21:29:42.868" v="1142" actId="20577"/>
          <ac:spMkLst>
            <pc:docMk/>
            <pc:sldMk cId="245027804" sldId="1084"/>
            <ac:spMk id="11" creationId="{C39BAE97-E6CC-61B6-2D3F-8E6AEE44FEE9}"/>
          </ac:spMkLst>
        </pc:spChg>
        <pc:grpChg chg="mod ord topLvl">
          <ac:chgData name="Jalila El Baraka" userId="ea93c961-285f-4edc-9e51-dff84fc1dbdc" providerId="ADAL" clId="{AF35D566-9458-4FCB-BB0C-F789683C5E1A}" dt="2026-04-08T21:28:47.772" v="1100" actId="167"/>
          <ac:grpSpMkLst>
            <pc:docMk/>
            <pc:sldMk cId="245027804" sldId="1084"/>
            <ac:grpSpMk id="5" creationId="{153B63A5-7C2E-6CF6-2AF7-E01AB5393021}"/>
          </ac:grpSpMkLst>
        </pc:grpChg>
        <pc:picChg chg="mod">
          <ac:chgData name="Jalila El Baraka" userId="ea93c961-285f-4edc-9e51-dff84fc1dbdc" providerId="ADAL" clId="{AF35D566-9458-4FCB-BB0C-F789683C5E1A}" dt="2026-04-08T21:28:43.740" v="1098"/>
          <ac:picMkLst>
            <pc:docMk/>
            <pc:sldMk cId="245027804" sldId="1084"/>
            <ac:picMk id="7" creationId="{01011ABA-E75E-D762-0814-5B0E92489755}"/>
          </ac:picMkLst>
        </pc:picChg>
      </pc:sldChg>
      <pc:sldChg chg="addSp delSp modSp mod">
        <pc:chgData name="Jalila El Baraka" userId="ea93c961-285f-4edc-9e51-dff84fc1dbdc" providerId="ADAL" clId="{AF35D566-9458-4FCB-BB0C-F789683C5E1A}" dt="2026-04-08T21:42:56.238" v="1755" actId="1076"/>
        <pc:sldMkLst>
          <pc:docMk/>
          <pc:sldMk cId="2168075664" sldId="1104"/>
        </pc:sldMkLst>
        <pc:spChg chg="mod">
          <ac:chgData name="Jalila El Baraka" userId="ea93c961-285f-4edc-9e51-dff84fc1dbdc" providerId="ADAL" clId="{AF35D566-9458-4FCB-BB0C-F789683C5E1A}" dt="2026-04-08T21:42:06.494" v="1712" actId="20578"/>
          <ac:spMkLst>
            <pc:docMk/>
            <pc:sldMk cId="2168075664" sldId="1104"/>
            <ac:spMk id="2" creationId="{C8C5A88F-3E03-7015-A4AB-751B517FE3FA}"/>
          </ac:spMkLst>
        </pc:spChg>
        <pc:picChg chg="add mod">
          <ac:chgData name="Jalila El Baraka" userId="ea93c961-285f-4edc-9e51-dff84fc1dbdc" providerId="ADAL" clId="{AF35D566-9458-4FCB-BB0C-F789683C5E1A}" dt="2026-04-08T21:42:11.100" v="1714" actId="1076"/>
          <ac:picMkLst>
            <pc:docMk/>
            <pc:sldMk cId="2168075664" sldId="1104"/>
            <ac:picMk id="3" creationId="{6F8F8047-884F-34E4-ED72-BD55D0E8BCCF}"/>
          </ac:picMkLst>
        </pc:picChg>
        <pc:picChg chg="add mod">
          <ac:chgData name="Jalila El Baraka" userId="ea93c961-285f-4edc-9e51-dff84fc1dbdc" providerId="ADAL" clId="{AF35D566-9458-4FCB-BB0C-F789683C5E1A}" dt="2026-04-08T21:42:56.238" v="1755" actId="1076"/>
          <ac:picMkLst>
            <pc:docMk/>
            <pc:sldMk cId="2168075664" sldId="1104"/>
            <ac:picMk id="5" creationId="{2A350334-E937-22B7-74A2-D8F2E1D9F67B}"/>
          </ac:picMkLst>
        </pc:picChg>
      </pc:sldChg>
      <pc:sldChg chg="addSp delSp modSp mod">
        <pc:chgData name="Jalila El Baraka" userId="ea93c961-285f-4edc-9e51-dff84fc1dbdc" providerId="ADAL" clId="{AF35D566-9458-4FCB-BB0C-F789683C5E1A}" dt="2026-04-08T21:46:30.377" v="1868" actId="113"/>
        <pc:sldMkLst>
          <pc:docMk/>
          <pc:sldMk cId="3500089257" sldId="1133"/>
        </pc:sldMkLst>
        <pc:spChg chg="mod">
          <ac:chgData name="Jalila El Baraka" userId="ea93c961-285f-4edc-9e51-dff84fc1dbdc" providerId="ADAL" clId="{AF35D566-9458-4FCB-BB0C-F789683C5E1A}" dt="2026-04-08T21:46:17.906" v="1862" actId="20577"/>
          <ac:spMkLst>
            <pc:docMk/>
            <pc:sldMk cId="3500089257" sldId="1133"/>
            <ac:spMk id="2" creationId="{61E99092-CADE-CFAD-5634-7563C44348EB}"/>
          </ac:spMkLst>
        </pc:spChg>
        <pc:spChg chg="add mod">
          <ac:chgData name="Jalila El Baraka" userId="ea93c961-285f-4edc-9e51-dff84fc1dbdc" providerId="ADAL" clId="{AF35D566-9458-4FCB-BB0C-F789683C5E1A}" dt="2026-04-08T21:46:30.377" v="1868" actId="113"/>
          <ac:spMkLst>
            <pc:docMk/>
            <pc:sldMk cId="3500089257" sldId="1133"/>
            <ac:spMk id="12" creationId="{BCAFE6E1-D308-052A-CA69-DED334103272}"/>
          </ac:spMkLst>
        </pc:spChg>
        <pc:picChg chg="add mod">
          <ac:chgData name="Jalila El Baraka" userId="ea93c961-285f-4edc-9e51-dff84fc1dbdc" providerId="ADAL" clId="{AF35D566-9458-4FCB-BB0C-F789683C5E1A}" dt="2026-04-08T21:42:43.615" v="1752" actId="1076"/>
          <ac:picMkLst>
            <pc:docMk/>
            <pc:sldMk cId="3500089257" sldId="1133"/>
            <ac:picMk id="3" creationId="{80FD9858-0A50-0FAA-EEB1-FE724AA17976}"/>
          </ac:picMkLst>
        </pc:picChg>
        <pc:picChg chg="add mod">
          <ac:chgData name="Jalila El Baraka" userId="ea93c961-285f-4edc-9e51-dff84fc1dbdc" providerId="ADAL" clId="{AF35D566-9458-4FCB-BB0C-F789683C5E1A}" dt="2026-04-08T21:43:46.049" v="1785" actId="14100"/>
          <ac:picMkLst>
            <pc:docMk/>
            <pc:sldMk cId="3500089257" sldId="1133"/>
            <ac:picMk id="13" creationId="{F77D51D7-0D75-56A6-E042-C993F94B6471}"/>
          </ac:picMkLst>
        </pc:picChg>
      </pc:sldChg>
      <pc:sldChg chg="addSp delSp modSp mod">
        <pc:chgData name="Jalila El Baraka" userId="ea93c961-285f-4edc-9e51-dff84fc1dbdc" providerId="ADAL" clId="{AF35D566-9458-4FCB-BB0C-F789683C5E1A}" dt="2026-04-08T21:37:55.587" v="1496" actId="1076"/>
        <pc:sldMkLst>
          <pc:docMk/>
          <pc:sldMk cId="4171479022" sldId="1235"/>
        </pc:sldMkLst>
        <pc:spChg chg="mod">
          <ac:chgData name="Jalila El Baraka" userId="ea93c961-285f-4edc-9e51-dff84fc1dbdc" providerId="ADAL" clId="{AF35D566-9458-4FCB-BB0C-F789683C5E1A}" dt="2026-04-08T21:37:03.913" v="1493" actId="20577"/>
          <ac:spMkLst>
            <pc:docMk/>
            <pc:sldMk cId="4171479022" sldId="1235"/>
            <ac:spMk id="2" creationId="{87241C58-274F-201B-5D8D-A2D1DB9D23CA}"/>
          </ac:spMkLst>
        </pc:spChg>
        <pc:picChg chg="add mod">
          <ac:chgData name="Jalila El Baraka" userId="ea93c961-285f-4edc-9e51-dff84fc1dbdc" providerId="ADAL" clId="{AF35D566-9458-4FCB-BB0C-F789683C5E1A}" dt="2026-04-08T21:37:55.587" v="1496" actId="1076"/>
          <ac:picMkLst>
            <pc:docMk/>
            <pc:sldMk cId="4171479022" sldId="1235"/>
            <ac:picMk id="3" creationId="{87900C79-5820-8722-B29F-471686A08A9E}"/>
          </ac:picMkLst>
        </pc:picChg>
      </pc:sldChg>
      <pc:sldChg chg="addSp delSp modSp mod">
        <pc:chgData name="Jalila El Baraka" userId="ea93c961-285f-4edc-9e51-dff84fc1dbdc" providerId="ADAL" clId="{AF35D566-9458-4FCB-BB0C-F789683C5E1A}" dt="2026-04-08T21:39:50.618" v="1607" actId="14100"/>
        <pc:sldMkLst>
          <pc:docMk/>
          <pc:sldMk cId="3909896615" sldId="1237"/>
        </pc:sldMkLst>
        <pc:spChg chg="add mod">
          <ac:chgData name="Jalila El Baraka" userId="ea93c961-285f-4edc-9e51-dff84fc1dbdc" providerId="ADAL" clId="{AF35D566-9458-4FCB-BB0C-F789683C5E1A}" dt="2026-04-08T21:39:41.039" v="1603" actId="113"/>
          <ac:spMkLst>
            <pc:docMk/>
            <pc:sldMk cId="3909896615" sldId="1237"/>
            <ac:spMk id="3" creationId="{88DEDCAE-F357-A1E0-52A4-D51E31D11F07}"/>
          </ac:spMkLst>
        </pc:spChg>
        <pc:picChg chg="add mod">
          <ac:chgData name="Jalila El Baraka" userId="ea93c961-285f-4edc-9e51-dff84fc1dbdc" providerId="ADAL" clId="{AF35D566-9458-4FCB-BB0C-F789683C5E1A}" dt="2026-04-08T21:39:50.618" v="1607" actId="14100"/>
          <ac:picMkLst>
            <pc:docMk/>
            <pc:sldMk cId="3909896615" sldId="1237"/>
            <ac:picMk id="5" creationId="{14208BB5-B9F6-5C48-9953-2E5B3C5AA0D1}"/>
          </ac:picMkLst>
        </pc:picChg>
      </pc:sldChg>
      <pc:sldChg chg="addSp delSp modSp mod">
        <pc:chgData name="Jalila El Baraka" userId="ea93c961-285f-4edc-9e51-dff84fc1dbdc" providerId="ADAL" clId="{AF35D566-9458-4FCB-BB0C-F789683C5E1A}" dt="2026-04-08T21:39:08.040" v="1580" actId="1076"/>
        <pc:sldMkLst>
          <pc:docMk/>
          <pc:sldMk cId="4028279818" sldId="1238"/>
        </pc:sldMkLst>
        <pc:spChg chg="mod">
          <ac:chgData name="Jalila El Baraka" userId="ea93c961-285f-4edc-9e51-dff84fc1dbdc" providerId="ADAL" clId="{AF35D566-9458-4FCB-BB0C-F789683C5E1A}" dt="2026-04-08T21:39:06.744" v="1579" actId="113"/>
          <ac:spMkLst>
            <pc:docMk/>
            <pc:sldMk cId="4028279818" sldId="1238"/>
            <ac:spMk id="2" creationId="{77D37540-2436-C6BA-A655-0A4E9828DE6A}"/>
          </ac:spMkLst>
        </pc:spChg>
        <pc:picChg chg="add mod">
          <ac:chgData name="Jalila El Baraka" userId="ea93c961-285f-4edc-9e51-dff84fc1dbdc" providerId="ADAL" clId="{AF35D566-9458-4FCB-BB0C-F789683C5E1A}" dt="2026-04-08T21:39:08.040" v="1580" actId="1076"/>
          <ac:picMkLst>
            <pc:docMk/>
            <pc:sldMk cId="4028279818" sldId="1238"/>
            <ac:picMk id="3" creationId="{1F0FDC65-9987-2A72-77CE-F8004AAEDAF2}"/>
          </ac:picMkLst>
        </pc:picChg>
      </pc:sldChg>
      <pc:sldChg chg="addSp delSp modSp mod">
        <pc:chgData name="Jalila El Baraka" userId="ea93c961-285f-4edc-9e51-dff84fc1dbdc" providerId="ADAL" clId="{AF35D566-9458-4FCB-BB0C-F789683C5E1A}" dt="2026-04-08T21:45:31.525" v="1828" actId="14100"/>
        <pc:sldMkLst>
          <pc:docMk/>
          <pc:sldMk cId="2164005253" sldId="1241"/>
        </pc:sldMkLst>
        <pc:spChg chg="mod">
          <ac:chgData name="Jalila El Baraka" userId="ea93c961-285f-4edc-9e51-dff84fc1dbdc" providerId="ADAL" clId="{AF35D566-9458-4FCB-BB0C-F789683C5E1A}" dt="2026-04-08T21:44:41.717" v="1824" actId="20577"/>
          <ac:spMkLst>
            <pc:docMk/>
            <pc:sldMk cId="2164005253" sldId="1241"/>
            <ac:spMk id="2" creationId="{5DA97BE2-A07C-25B7-AA3F-7A2D8F07DDED}"/>
          </ac:spMkLst>
        </pc:spChg>
        <pc:picChg chg="add mod">
          <ac:chgData name="Jalila El Baraka" userId="ea93c961-285f-4edc-9e51-dff84fc1dbdc" providerId="ADAL" clId="{AF35D566-9458-4FCB-BB0C-F789683C5E1A}" dt="2026-04-08T21:45:31.525" v="1828" actId="14100"/>
          <ac:picMkLst>
            <pc:docMk/>
            <pc:sldMk cId="2164005253" sldId="1241"/>
            <ac:picMk id="3" creationId="{5BE0C098-4EFA-C10F-7FBD-29243C7CA96B}"/>
          </ac:picMkLst>
        </pc:picChg>
      </pc:sldChg>
      <pc:sldChg chg="addSp delSp modSp mod">
        <pc:chgData name="Jalila El Baraka" userId="ea93c961-285f-4edc-9e51-dff84fc1dbdc" providerId="ADAL" clId="{AF35D566-9458-4FCB-BB0C-F789683C5E1A}" dt="2026-04-08T21:46:49.809" v="1875" actId="207"/>
        <pc:sldMkLst>
          <pc:docMk/>
          <pc:sldMk cId="1642712444" sldId="1243"/>
        </pc:sldMkLst>
        <pc:spChg chg="mod">
          <ac:chgData name="Jalila El Baraka" userId="ea93c961-285f-4edc-9e51-dff84fc1dbdc" providerId="ADAL" clId="{AF35D566-9458-4FCB-BB0C-F789683C5E1A}" dt="2026-04-08T21:46:49.809" v="1875" actId="207"/>
          <ac:spMkLst>
            <pc:docMk/>
            <pc:sldMk cId="1642712444" sldId="1243"/>
            <ac:spMk id="2" creationId="{A8C4D5C8-45A5-BB41-53D6-D5E50DA68353}"/>
          </ac:spMkLst>
        </pc:spChg>
        <pc:picChg chg="add mod">
          <ac:chgData name="Jalila El Baraka" userId="ea93c961-285f-4edc-9e51-dff84fc1dbdc" providerId="ADAL" clId="{AF35D566-9458-4FCB-BB0C-F789683C5E1A}" dt="2026-04-08T21:45:49.755" v="1857"/>
          <ac:picMkLst>
            <pc:docMk/>
            <pc:sldMk cId="1642712444" sldId="1243"/>
            <ac:picMk id="3" creationId="{02B061E3-C995-A4B1-8196-8296135A3751}"/>
          </ac:picMkLst>
        </pc:picChg>
      </pc:sldChg>
      <pc:sldChg chg="addSp delSp modSp mod">
        <pc:chgData name="Jalila El Baraka" userId="ea93c961-285f-4edc-9e51-dff84fc1dbdc" providerId="ADAL" clId="{AF35D566-9458-4FCB-BB0C-F789683C5E1A}" dt="2026-04-08T21:53:57.265" v="2090" actId="20577"/>
        <pc:sldMkLst>
          <pc:docMk/>
          <pc:sldMk cId="1995863060" sldId="1254"/>
        </pc:sldMkLst>
        <pc:spChg chg="mod">
          <ac:chgData name="Jalila El Baraka" userId="ea93c961-285f-4edc-9e51-dff84fc1dbdc" providerId="ADAL" clId="{AF35D566-9458-4FCB-BB0C-F789683C5E1A}" dt="2026-04-08T21:53:57.265" v="2090" actId="20577"/>
          <ac:spMkLst>
            <pc:docMk/>
            <pc:sldMk cId="1995863060" sldId="1254"/>
            <ac:spMk id="4" creationId="{AD1E0F74-4424-A6DF-67C5-193AAA099D20}"/>
          </ac:spMkLst>
        </pc:spChg>
        <pc:spChg chg="mod">
          <ac:chgData name="Jalila El Baraka" userId="ea93c961-285f-4edc-9e51-dff84fc1dbdc" providerId="ADAL" clId="{AF35D566-9458-4FCB-BB0C-F789683C5E1A}" dt="2026-04-08T21:53:45.217" v="2081" actId="14100"/>
          <ac:spMkLst>
            <pc:docMk/>
            <pc:sldMk cId="1995863060" sldId="1254"/>
            <ac:spMk id="7" creationId="{7A27B2E8-8025-6E97-940A-6C80C2F9B8CF}"/>
          </ac:spMkLst>
        </pc:spChg>
        <pc:spChg chg="mod">
          <ac:chgData name="Jalila El Baraka" userId="ea93c961-285f-4edc-9e51-dff84fc1dbdc" providerId="ADAL" clId="{AF35D566-9458-4FCB-BB0C-F789683C5E1A}" dt="2026-04-08T21:53:40.133" v="2080" actId="14100"/>
          <ac:spMkLst>
            <pc:docMk/>
            <pc:sldMk cId="1995863060" sldId="1254"/>
            <ac:spMk id="9" creationId="{A7A37406-9173-F477-53E5-8B0BABDC815F}"/>
          </ac:spMkLst>
        </pc:spChg>
        <pc:picChg chg="add mod ord">
          <ac:chgData name="Jalila El Baraka" userId="ea93c961-285f-4edc-9e51-dff84fc1dbdc" providerId="ADAL" clId="{AF35D566-9458-4FCB-BB0C-F789683C5E1A}" dt="2026-04-08T21:53:37.727" v="2079" actId="1076"/>
          <ac:picMkLst>
            <pc:docMk/>
            <pc:sldMk cId="1995863060" sldId="1254"/>
            <ac:picMk id="5" creationId="{62E9D23C-24C0-2C76-67EA-AE77DEC56B09}"/>
          </ac:picMkLst>
        </pc:picChg>
      </pc:sldChg>
      <pc:sldChg chg="addSp delSp modSp mod">
        <pc:chgData name="Jalila El Baraka" userId="ea93c961-285f-4edc-9e51-dff84fc1dbdc" providerId="ADAL" clId="{AF35D566-9458-4FCB-BB0C-F789683C5E1A}" dt="2026-04-08T20:39:59.234" v="227" actId="108"/>
        <pc:sldMkLst>
          <pc:docMk/>
          <pc:sldMk cId="1505080775" sldId="1287"/>
        </pc:sldMkLst>
        <pc:spChg chg="add mod">
          <ac:chgData name="Jalila El Baraka" userId="ea93c961-285f-4edc-9e51-dff84fc1dbdc" providerId="ADAL" clId="{AF35D566-9458-4FCB-BB0C-F789683C5E1A}" dt="2026-04-08T20:39:59.234" v="227" actId="108"/>
          <ac:spMkLst>
            <pc:docMk/>
            <pc:sldMk cId="1505080775" sldId="1287"/>
            <ac:spMk id="2" creationId="{41CEEFF5-3F03-0334-CCC1-6164292FF9D3}"/>
          </ac:spMkLst>
        </pc:spChg>
        <pc:spChg chg="mod">
          <ac:chgData name="Jalila El Baraka" userId="ea93c961-285f-4edc-9e51-dff84fc1dbdc" providerId="ADAL" clId="{AF35D566-9458-4FCB-BB0C-F789683C5E1A}" dt="2026-04-08T20:34:04.228" v="74" actId="20577"/>
          <ac:spMkLst>
            <pc:docMk/>
            <pc:sldMk cId="1505080775" sldId="1287"/>
            <ac:spMk id="10" creationId="{93FD4BB8-2D68-465B-70BD-21D41865801E}"/>
          </ac:spMkLst>
        </pc:spChg>
        <pc:spChg chg="mod">
          <ac:chgData name="Jalila El Baraka" userId="ea93c961-285f-4edc-9e51-dff84fc1dbdc" providerId="ADAL" clId="{AF35D566-9458-4FCB-BB0C-F789683C5E1A}" dt="2026-04-08T20:34:14.952" v="85" actId="20577"/>
          <ac:spMkLst>
            <pc:docMk/>
            <pc:sldMk cId="1505080775" sldId="1287"/>
            <ac:spMk id="11" creationId="{0CEFCE26-DE68-0C13-57AB-B33DE5963F25}"/>
          </ac:spMkLst>
        </pc:spChg>
        <pc:picChg chg="add mod">
          <ac:chgData name="Jalila El Baraka" userId="ea93c961-285f-4edc-9e51-dff84fc1dbdc" providerId="ADAL" clId="{AF35D566-9458-4FCB-BB0C-F789683C5E1A}" dt="2026-04-08T20:35:01.705" v="89" actId="1076"/>
          <ac:picMkLst>
            <pc:docMk/>
            <pc:sldMk cId="1505080775" sldId="1287"/>
            <ac:picMk id="4" creationId="{2D542CF9-5BB6-C707-2805-DB04DF154FD1}"/>
          </ac:picMkLst>
        </pc:picChg>
      </pc:sldChg>
      <pc:sldChg chg="modSp mod">
        <pc:chgData name="Jalila El Baraka" userId="ea93c961-285f-4edc-9e51-dff84fc1dbdc" providerId="ADAL" clId="{AF35D566-9458-4FCB-BB0C-F789683C5E1A}" dt="2026-04-08T20:40:07.672" v="228" actId="108"/>
        <pc:sldMkLst>
          <pc:docMk/>
          <pc:sldMk cId="771652221" sldId="1289"/>
        </pc:sldMkLst>
        <pc:spChg chg="mod">
          <ac:chgData name="Jalila El Baraka" userId="ea93c961-285f-4edc-9e51-dff84fc1dbdc" providerId="ADAL" clId="{AF35D566-9458-4FCB-BB0C-F789683C5E1A}" dt="2026-04-08T20:40:07.672" v="228" actId="108"/>
          <ac:spMkLst>
            <pc:docMk/>
            <pc:sldMk cId="771652221" sldId="1289"/>
            <ac:spMk id="9" creationId="{55A02930-945F-DE72-5169-68E0C8196DE8}"/>
          </ac:spMkLst>
        </pc:spChg>
        <pc:spChg chg="mod">
          <ac:chgData name="Jalila El Baraka" userId="ea93c961-285f-4edc-9e51-dff84fc1dbdc" providerId="ADAL" clId="{AF35D566-9458-4FCB-BB0C-F789683C5E1A}" dt="2026-04-08T20:39:12.607" v="185" actId="20577"/>
          <ac:spMkLst>
            <pc:docMk/>
            <pc:sldMk cId="771652221" sldId="1289"/>
            <ac:spMk id="10" creationId="{8B09923C-0993-0A2D-1E1B-27D7C6401B91}"/>
          </ac:spMkLst>
        </pc:spChg>
        <pc:spChg chg="mod">
          <ac:chgData name="Jalila El Baraka" userId="ea93c961-285f-4edc-9e51-dff84fc1dbdc" providerId="ADAL" clId="{AF35D566-9458-4FCB-BB0C-F789683C5E1A}" dt="2026-04-08T20:39:18.376" v="195" actId="20577"/>
          <ac:spMkLst>
            <pc:docMk/>
            <pc:sldMk cId="771652221" sldId="1289"/>
            <ac:spMk id="11" creationId="{2E726928-0BCE-A774-2874-43847FDC8AAB}"/>
          </ac:spMkLst>
        </pc:spChg>
      </pc:sldChg>
      <pc:sldChg chg="addSp delSp modSp mod">
        <pc:chgData name="Jalila El Baraka" userId="ea93c961-285f-4edc-9e51-dff84fc1dbdc" providerId="ADAL" clId="{AF35D566-9458-4FCB-BB0C-F789683C5E1A}" dt="2026-04-08T20:40:53.621" v="248" actId="108"/>
        <pc:sldMkLst>
          <pc:docMk/>
          <pc:sldMk cId="2406544483" sldId="1291"/>
        </pc:sldMkLst>
        <pc:spChg chg="add mod">
          <ac:chgData name="Jalila El Baraka" userId="ea93c961-285f-4edc-9e51-dff84fc1dbdc" providerId="ADAL" clId="{AF35D566-9458-4FCB-BB0C-F789683C5E1A}" dt="2026-04-08T20:40:26.271" v="230" actId="255"/>
          <ac:spMkLst>
            <pc:docMk/>
            <pc:sldMk cId="2406544483" sldId="1291"/>
            <ac:spMk id="3" creationId="{9877EC72-F635-EF6F-EE41-6B478AC67602}"/>
          </ac:spMkLst>
        </pc:spChg>
        <pc:spChg chg="mod">
          <ac:chgData name="Jalila El Baraka" userId="ea93c961-285f-4edc-9e51-dff84fc1dbdc" providerId="ADAL" clId="{AF35D566-9458-4FCB-BB0C-F789683C5E1A}" dt="2026-04-08T20:40:38.678" v="244" actId="20577"/>
          <ac:spMkLst>
            <pc:docMk/>
            <pc:sldMk cId="2406544483" sldId="1291"/>
            <ac:spMk id="4" creationId="{88E58B5E-2742-051C-E145-3867D1088D66}"/>
          </ac:spMkLst>
        </pc:spChg>
        <pc:spChg chg="mod">
          <ac:chgData name="Jalila El Baraka" userId="ea93c961-285f-4edc-9e51-dff84fc1dbdc" providerId="ADAL" clId="{AF35D566-9458-4FCB-BB0C-F789683C5E1A}" dt="2026-04-08T20:40:53.621" v="248" actId="108"/>
          <ac:spMkLst>
            <pc:docMk/>
            <pc:sldMk cId="2406544483" sldId="1291"/>
            <ac:spMk id="5" creationId="{ED081604-8DFF-48CF-A442-3DB0FE05D1AA}"/>
          </ac:spMkLst>
        </pc:spChg>
      </pc:sldChg>
      <pc:sldChg chg="modSp mod">
        <pc:chgData name="Jalila El Baraka" userId="ea93c961-285f-4edc-9e51-dff84fc1dbdc" providerId="ADAL" clId="{AF35D566-9458-4FCB-BB0C-F789683C5E1A}" dt="2026-04-08T20:42:18.409" v="296" actId="108"/>
        <pc:sldMkLst>
          <pc:docMk/>
          <pc:sldMk cId="1358284482" sldId="1292"/>
        </pc:sldMkLst>
        <pc:spChg chg="mod">
          <ac:chgData name="Jalila El Baraka" userId="ea93c961-285f-4edc-9e51-dff84fc1dbdc" providerId="ADAL" clId="{AF35D566-9458-4FCB-BB0C-F789683C5E1A}" dt="2026-04-08T20:42:18.409" v="296" actId="108"/>
          <ac:spMkLst>
            <pc:docMk/>
            <pc:sldMk cId="1358284482" sldId="1292"/>
            <ac:spMk id="9" creationId="{F57FBFE3-D8A5-CC30-BBB4-CD0642C78E0A}"/>
          </ac:spMkLst>
        </pc:spChg>
        <pc:spChg chg="mod">
          <ac:chgData name="Jalila El Baraka" userId="ea93c961-285f-4edc-9e51-dff84fc1dbdc" providerId="ADAL" clId="{AF35D566-9458-4FCB-BB0C-F789683C5E1A}" dt="2026-04-08T20:41:50.428" v="254" actId="20577"/>
          <ac:spMkLst>
            <pc:docMk/>
            <pc:sldMk cId="1358284482" sldId="1292"/>
            <ac:spMk id="10" creationId="{07795000-7C8E-E9AF-B660-3A325FE046DD}"/>
          </ac:spMkLst>
        </pc:spChg>
        <pc:spChg chg="mod">
          <ac:chgData name="Jalila El Baraka" userId="ea93c961-285f-4edc-9e51-dff84fc1dbdc" providerId="ADAL" clId="{AF35D566-9458-4FCB-BB0C-F789683C5E1A}" dt="2026-04-08T20:41:53.116" v="258" actId="20577"/>
          <ac:spMkLst>
            <pc:docMk/>
            <pc:sldMk cId="1358284482" sldId="1292"/>
            <ac:spMk id="11" creationId="{53BB88D5-F857-CFBB-41CF-BFC68F9425BE}"/>
          </ac:spMkLst>
        </pc:spChg>
      </pc:sldChg>
      <pc:sldChg chg="addSp delSp modSp mod">
        <pc:chgData name="Jalila El Baraka" userId="ea93c961-285f-4edc-9e51-dff84fc1dbdc" providerId="ADAL" clId="{AF35D566-9458-4FCB-BB0C-F789683C5E1A}" dt="2026-04-08T20:43:24.650" v="319" actId="1076"/>
        <pc:sldMkLst>
          <pc:docMk/>
          <pc:sldMk cId="1300602613" sldId="1294"/>
        </pc:sldMkLst>
        <pc:spChg chg="add mod">
          <ac:chgData name="Jalila El Baraka" userId="ea93c961-285f-4edc-9e51-dff84fc1dbdc" providerId="ADAL" clId="{AF35D566-9458-4FCB-BB0C-F789683C5E1A}" dt="2026-04-08T20:43:24.650" v="319" actId="1076"/>
          <ac:spMkLst>
            <pc:docMk/>
            <pc:sldMk cId="1300602613" sldId="1294"/>
            <ac:spMk id="3" creationId="{E48E755A-ED6C-6E2C-88A6-CBBACAA61E42}"/>
          </ac:spMkLst>
        </pc:spChg>
        <pc:spChg chg="mod">
          <ac:chgData name="Jalila El Baraka" userId="ea93c961-285f-4edc-9e51-dff84fc1dbdc" providerId="ADAL" clId="{AF35D566-9458-4FCB-BB0C-F789683C5E1A}" dt="2026-04-08T20:42:31.145" v="300" actId="20577"/>
          <ac:spMkLst>
            <pc:docMk/>
            <pc:sldMk cId="1300602613" sldId="1294"/>
            <ac:spMk id="4" creationId="{74103303-35BF-AF39-581F-901BD1F85D03}"/>
          </ac:spMkLst>
        </pc:spChg>
        <pc:spChg chg="mod">
          <ac:chgData name="Jalila El Baraka" userId="ea93c961-285f-4edc-9e51-dff84fc1dbdc" providerId="ADAL" clId="{AF35D566-9458-4FCB-BB0C-F789683C5E1A}" dt="2026-04-08T20:42:35.755" v="304" actId="20577"/>
          <ac:spMkLst>
            <pc:docMk/>
            <pc:sldMk cId="1300602613" sldId="1294"/>
            <ac:spMk id="5" creationId="{5BAAF92A-179B-72D2-AE6A-192F262200F8}"/>
          </ac:spMkLst>
        </pc:spChg>
      </pc:sldChg>
      <pc:sldChg chg="addSp delSp modSp mod">
        <pc:chgData name="Jalila El Baraka" userId="ea93c961-285f-4edc-9e51-dff84fc1dbdc" providerId="ADAL" clId="{AF35D566-9458-4FCB-BB0C-F789683C5E1A}" dt="2026-04-08T20:46:49.782" v="356" actId="478"/>
        <pc:sldMkLst>
          <pc:docMk/>
          <pc:sldMk cId="1330782132" sldId="1295"/>
        </pc:sldMkLst>
        <pc:spChg chg="mod">
          <ac:chgData name="Jalila El Baraka" userId="ea93c961-285f-4edc-9e51-dff84fc1dbdc" providerId="ADAL" clId="{AF35D566-9458-4FCB-BB0C-F789683C5E1A}" dt="2026-04-08T20:46:41.487" v="354" actId="108"/>
          <ac:spMkLst>
            <pc:docMk/>
            <pc:sldMk cId="1330782132" sldId="1295"/>
            <ac:spMk id="9" creationId="{9A974908-9567-0213-57F1-DE3E02D2D6DE}"/>
          </ac:spMkLst>
        </pc:spChg>
        <pc:spChg chg="mod">
          <ac:chgData name="Jalila El Baraka" userId="ea93c961-285f-4edc-9e51-dff84fc1dbdc" providerId="ADAL" clId="{AF35D566-9458-4FCB-BB0C-F789683C5E1A}" dt="2026-04-08T20:46:00.830" v="320" actId="20577"/>
          <ac:spMkLst>
            <pc:docMk/>
            <pc:sldMk cId="1330782132" sldId="1295"/>
            <ac:spMk id="10" creationId="{42C69767-37BD-77B9-C07E-ED9D1C175EA9}"/>
          </ac:spMkLst>
        </pc:spChg>
        <pc:spChg chg="mod">
          <ac:chgData name="Jalila El Baraka" userId="ea93c961-285f-4edc-9e51-dff84fc1dbdc" providerId="ADAL" clId="{AF35D566-9458-4FCB-BB0C-F789683C5E1A}" dt="2026-04-08T20:46:02.939" v="322" actId="20577"/>
          <ac:spMkLst>
            <pc:docMk/>
            <pc:sldMk cId="1330782132" sldId="1295"/>
            <ac:spMk id="11" creationId="{3653EB92-66A2-50A9-B645-A7E06DA3BCC6}"/>
          </ac:spMkLst>
        </pc:spChg>
      </pc:sldChg>
      <pc:sldChg chg="addSp delSp modSp mod">
        <pc:chgData name="Jalila El Baraka" userId="ea93c961-285f-4edc-9e51-dff84fc1dbdc" providerId="ADAL" clId="{AF35D566-9458-4FCB-BB0C-F789683C5E1A}" dt="2026-04-08T20:47:20.713" v="364"/>
        <pc:sldMkLst>
          <pc:docMk/>
          <pc:sldMk cId="1569302875" sldId="1297"/>
        </pc:sldMkLst>
        <pc:spChg chg="add mod">
          <ac:chgData name="Jalila El Baraka" userId="ea93c961-285f-4edc-9e51-dff84fc1dbdc" providerId="ADAL" clId="{AF35D566-9458-4FCB-BB0C-F789683C5E1A}" dt="2026-04-08T20:47:20.713" v="364"/>
          <ac:spMkLst>
            <pc:docMk/>
            <pc:sldMk cId="1569302875" sldId="1297"/>
            <ac:spMk id="3" creationId="{68C3AB0A-8E6C-A1D5-7823-4CDCC1523DE9}"/>
          </ac:spMkLst>
        </pc:spChg>
        <pc:spChg chg="mod">
          <ac:chgData name="Jalila El Baraka" userId="ea93c961-285f-4edc-9e51-dff84fc1dbdc" providerId="ADAL" clId="{AF35D566-9458-4FCB-BB0C-F789683C5E1A}" dt="2026-04-08T20:47:00.779" v="361" actId="20577"/>
          <ac:spMkLst>
            <pc:docMk/>
            <pc:sldMk cId="1569302875" sldId="1297"/>
            <ac:spMk id="4" creationId="{32156CEB-B91C-E6E6-93D2-B4F9A0CB8F52}"/>
          </ac:spMkLst>
        </pc:spChg>
        <pc:spChg chg="mod">
          <ac:chgData name="Jalila El Baraka" userId="ea93c961-285f-4edc-9e51-dff84fc1dbdc" providerId="ADAL" clId="{AF35D566-9458-4FCB-BB0C-F789683C5E1A}" dt="2026-04-08T20:46:59.215" v="359" actId="20577"/>
          <ac:spMkLst>
            <pc:docMk/>
            <pc:sldMk cId="1569302875" sldId="1297"/>
            <ac:spMk id="5" creationId="{F72C7209-D24A-84CD-BFC5-EBD812AB84DB}"/>
          </ac:spMkLst>
        </pc:spChg>
      </pc:sldChg>
      <pc:sldChg chg="modSp mod">
        <pc:chgData name="Jalila El Baraka" userId="ea93c961-285f-4edc-9e51-dff84fc1dbdc" providerId="ADAL" clId="{AF35D566-9458-4FCB-BB0C-F789683C5E1A}" dt="2026-04-08T20:51:16.951" v="409" actId="313"/>
        <pc:sldMkLst>
          <pc:docMk/>
          <pc:sldMk cId="3478684409" sldId="1298"/>
        </pc:sldMkLst>
        <pc:spChg chg="mod">
          <ac:chgData name="Jalila El Baraka" userId="ea93c961-285f-4edc-9e51-dff84fc1dbdc" providerId="ADAL" clId="{AF35D566-9458-4FCB-BB0C-F789683C5E1A}" dt="2026-04-08T20:51:16.951" v="409" actId="313"/>
          <ac:spMkLst>
            <pc:docMk/>
            <pc:sldMk cId="3478684409" sldId="1298"/>
            <ac:spMk id="9" creationId="{2895D0D0-E987-A001-BE13-F2436831DCCB}"/>
          </ac:spMkLst>
        </pc:spChg>
        <pc:spChg chg="mod">
          <ac:chgData name="Jalila El Baraka" userId="ea93c961-285f-4edc-9e51-dff84fc1dbdc" providerId="ADAL" clId="{AF35D566-9458-4FCB-BB0C-F789683C5E1A}" dt="2026-04-08T20:51:03.831" v="376" actId="20577"/>
          <ac:spMkLst>
            <pc:docMk/>
            <pc:sldMk cId="3478684409" sldId="1298"/>
            <ac:spMk id="10" creationId="{E33720A1-962F-E414-CDB2-96528F87D250}"/>
          </ac:spMkLst>
        </pc:spChg>
        <pc:spChg chg="mod">
          <ac:chgData name="Jalila El Baraka" userId="ea93c961-285f-4edc-9e51-dff84fc1dbdc" providerId="ADAL" clId="{AF35D566-9458-4FCB-BB0C-F789683C5E1A}" dt="2026-04-08T20:50:52.106" v="369" actId="20577"/>
          <ac:spMkLst>
            <pc:docMk/>
            <pc:sldMk cId="3478684409" sldId="1298"/>
            <ac:spMk id="11" creationId="{1F82AAA2-7460-510B-DA26-AD586C9FDCB8}"/>
          </ac:spMkLst>
        </pc:spChg>
      </pc:sldChg>
      <pc:sldChg chg="addSp delSp modSp mod">
        <pc:chgData name="Jalila El Baraka" userId="ea93c961-285f-4edc-9e51-dff84fc1dbdc" providerId="ADAL" clId="{AF35D566-9458-4FCB-BB0C-F789683C5E1A}" dt="2026-04-08T20:52:17.440" v="438" actId="20577"/>
        <pc:sldMkLst>
          <pc:docMk/>
          <pc:sldMk cId="3412702204" sldId="1300"/>
        </pc:sldMkLst>
        <pc:spChg chg="add mod">
          <ac:chgData name="Jalila El Baraka" userId="ea93c961-285f-4edc-9e51-dff84fc1dbdc" providerId="ADAL" clId="{AF35D566-9458-4FCB-BB0C-F789683C5E1A}" dt="2026-04-08T20:52:17.440" v="438" actId="20577"/>
          <ac:spMkLst>
            <pc:docMk/>
            <pc:sldMk cId="3412702204" sldId="1300"/>
            <ac:spMk id="3" creationId="{055AF677-015C-BE42-C2A7-769B917BEF07}"/>
          </ac:spMkLst>
        </pc:spChg>
        <pc:spChg chg="mod">
          <ac:chgData name="Jalila El Baraka" userId="ea93c961-285f-4edc-9e51-dff84fc1dbdc" providerId="ADAL" clId="{AF35D566-9458-4FCB-BB0C-F789683C5E1A}" dt="2026-04-08T20:51:49.661" v="419" actId="1076"/>
          <ac:spMkLst>
            <pc:docMk/>
            <pc:sldMk cId="3412702204" sldId="1300"/>
            <ac:spMk id="4" creationId="{1EE284F3-A059-97C8-1E13-E7BFBAE13B8E}"/>
          </ac:spMkLst>
        </pc:spChg>
        <pc:spChg chg="mod">
          <ac:chgData name="Jalila El Baraka" userId="ea93c961-285f-4edc-9e51-dff84fc1dbdc" providerId="ADAL" clId="{AF35D566-9458-4FCB-BB0C-F789683C5E1A}" dt="2026-04-08T20:51:47.328" v="418" actId="1076"/>
          <ac:spMkLst>
            <pc:docMk/>
            <pc:sldMk cId="3412702204" sldId="1300"/>
            <ac:spMk id="5" creationId="{F84C767D-4BF9-6C2C-8644-23E628C112BA}"/>
          </ac:spMkLst>
        </pc:spChg>
      </pc:sldChg>
      <pc:sldChg chg="addSp delSp modSp mod">
        <pc:chgData name="Jalila El Baraka" userId="ea93c961-285f-4edc-9e51-dff84fc1dbdc" providerId="ADAL" clId="{AF35D566-9458-4FCB-BB0C-F789683C5E1A}" dt="2026-04-08T20:55:33.619" v="595" actId="20577"/>
        <pc:sldMkLst>
          <pc:docMk/>
          <pc:sldMk cId="2070641580" sldId="1301"/>
        </pc:sldMkLst>
        <pc:spChg chg="add mod">
          <ac:chgData name="Jalila El Baraka" userId="ea93c961-285f-4edc-9e51-dff84fc1dbdc" providerId="ADAL" clId="{AF35D566-9458-4FCB-BB0C-F789683C5E1A}" dt="2026-04-08T20:55:33.619" v="595" actId="20577"/>
          <ac:spMkLst>
            <pc:docMk/>
            <pc:sldMk cId="2070641580" sldId="1301"/>
            <ac:spMk id="3" creationId="{26D19777-3786-3BE4-3BD1-27F35F4580C4}"/>
          </ac:spMkLst>
        </pc:spChg>
        <pc:spChg chg="mod">
          <ac:chgData name="Jalila El Baraka" userId="ea93c961-285f-4edc-9e51-dff84fc1dbdc" providerId="ADAL" clId="{AF35D566-9458-4FCB-BB0C-F789683C5E1A}" dt="2026-04-08T20:54:57.210" v="515" actId="20577"/>
          <ac:spMkLst>
            <pc:docMk/>
            <pc:sldMk cId="2070641580" sldId="1301"/>
            <ac:spMk id="10" creationId="{78BF6AD8-1656-C8A2-2DA7-D073EC1EB63A}"/>
          </ac:spMkLst>
        </pc:spChg>
        <pc:spChg chg="mod">
          <ac:chgData name="Jalila El Baraka" userId="ea93c961-285f-4edc-9e51-dff84fc1dbdc" providerId="ADAL" clId="{AF35D566-9458-4FCB-BB0C-F789683C5E1A}" dt="2026-04-08T20:55:07.086" v="528" actId="20577"/>
          <ac:spMkLst>
            <pc:docMk/>
            <pc:sldMk cId="2070641580" sldId="1301"/>
            <ac:spMk id="11" creationId="{C11DEB01-29F1-D8A2-63F1-A5D001369BAF}"/>
          </ac:spMkLst>
        </pc:spChg>
      </pc:sldChg>
      <pc:sldChg chg="addSp delSp modSp mod">
        <pc:chgData name="Jalila El Baraka" userId="ea93c961-285f-4edc-9e51-dff84fc1dbdc" providerId="ADAL" clId="{AF35D566-9458-4FCB-BB0C-F789683C5E1A}" dt="2026-04-08T20:53:25.405" v="473" actId="20577"/>
        <pc:sldMkLst>
          <pc:docMk/>
          <pc:sldMk cId="961734543" sldId="1304"/>
        </pc:sldMkLst>
        <pc:spChg chg="add mod">
          <ac:chgData name="Jalila El Baraka" userId="ea93c961-285f-4edc-9e51-dff84fc1dbdc" providerId="ADAL" clId="{AF35D566-9458-4FCB-BB0C-F789683C5E1A}" dt="2026-04-08T20:53:17.417" v="460" actId="20577"/>
          <ac:spMkLst>
            <pc:docMk/>
            <pc:sldMk cId="961734543" sldId="1304"/>
            <ac:spMk id="2" creationId="{52B919E1-D720-EACA-8ACF-B67C92B50088}"/>
          </ac:spMkLst>
        </pc:spChg>
        <pc:spChg chg="mod">
          <ac:chgData name="Jalila El Baraka" userId="ea93c961-285f-4edc-9e51-dff84fc1dbdc" providerId="ADAL" clId="{AF35D566-9458-4FCB-BB0C-F789683C5E1A}" dt="2026-04-08T20:53:21.950" v="466" actId="20577"/>
          <ac:spMkLst>
            <pc:docMk/>
            <pc:sldMk cId="961734543" sldId="1304"/>
            <ac:spMk id="10" creationId="{9042FE17-47B0-A1D1-ACDE-931EC9E6FB08}"/>
          </ac:spMkLst>
        </pc:spChg>
        <pc:spChg chg="mod">
          <ac:chgData name="Jalila El Baraka" userId="ea93c961-285f-4edc-9e51-dff84fc1dbdc" providerId="ADAL" clId="{AF35D566-9458-4FCB-BB0C-F789683C5E1A}" dt="2026-04-08T20:53:25.405" v="473" actId="20577"/>
          <ac:spMkLst>
            <pc:docMk/>
            <pc:sldMk cId="961734543" sldId="1304"/>
            <ac:spMk id="11" creationId="{D97CDCEC-1A2D-E807-497A-658B8A2B12DE}"/>
          </ac:spMkLst>
        </pc:spChg>
      </pc:sldChg>
      <pc:sldChg chg="addSp delSp modSp mod">
        <pc:chgData name="Jalila El Baraka" userId="ea93c961-285f-4edc-9e51-dff84fc1dbdc" providerId="ADAL" clId="{AF35D566-9458-4FCB-BB0C-F789683C5E1A}" dt="2026-04-08T20:53:53.933" v="499" actId="1076"/>
        <pc:sldMkLst>
          <pc:docMk/>
          <pc:sldMk cId="3811561562" sldId="1306"/>
        </pc:sldMkLst>
        <pc:spChg chg="add mod">
          <ac:chgData name="Jalila El Baraka" userId="ea93c961-285f-4edc-9e51-dff84fc1dbdc" providerId="ADAL" clId="{AF35D566-9458-4FCB-BB0C-F789683C5E1A}" dt="2026-04-08T20:53:53.933" v="499" actId="1076"/>
          <ac:spMkLst>
            <pc:docMk/>
            <pc:sldMk cId="3811561562" sldId="1306"/>
            <ac:spMk id="3" creationId="{3235575A-788A-BCDE-D630-5A91018C0535}"/>
          </ac:spMkLst>
        </pc:spChg>
        <pc:spChg chg="mod">
          <ac:chgData name="Jalila El Baraka" userId="ea93c961-285f-4edc-9e51-dff84fc1dbdc" providerId="ADAL" clId="{AF35D566-9458-4FCB-BB0C-F789683C5E1A}" dt="2026-04-08T20:53:41.965" v="483" actId="20577"/>
          <ac:spMkLst>
            <pc:docMk/>
            <pc:sldMk cId="3811561562" sldId="1306"/>
            <ac:spMk id="4" creationId="{ADBF0483-DF65-4C80-B3E2-4D453513FE2C}"/>
          </ac:spMkLst>
        </pc:spChg>
        <pc:spChg chg="mod">
          <ac:chgData name="Jalila El Baraka" userId="ea93c961-285f-4edc-9e51-dff84fc1dbdc" providerId="ADAL" clId="{AF35D566-9458-4FCB-BB0C-F789683C5E1A}" dt="2026-04-08T20:53:45.403" v="490" actId="20577"/>
          <ac:spMkLst>
            <pc:docMk/>
            <pc:sldMk cId="3811561562" sldId="1306"/>
            <ac:spMk id="5" creationId="{DD183885-4483-6063-3514-E3ED1655EF77}"/>
          </ac:spMkLst>
        </pc:spChg>
      </pc:sldChg>
      <pc:sldChg chg="delSp modSp mod">
        <pc:chgData name="Jalila El Baraka" userId="ea93c961-285f-4edc-9e51-dff84fc1dbdc" providerId="ADAL" clId="{AF35D566-9458-4FCB-BB0C-F789683C5E1A}" dt="2026-04-08T21:31:05.284" v="1198" actId="20577"/>
        <pc:sldMkLst>
          <pc:docMk/>
          <pc:sldMk cId="1499929258" sldId="1307"/>
        </pc:sldMkLst>
        <pc:spChg chg="mod">
          <ac:chgData name="Jalila El Baraka" userId="ea93c961-285f-4edc-9e51-dff84fc1dbdc" providerId="ADAL" clId="{AF35D566-9458-4FCB-BB0C-F789683C5E1A}" dt="2026-04-08T21:30:36.199" v="1174" actId="1076"/>
          <ac:spMkLst>
            <pc:docMk/>
            <pc:sldMk cId="1499929258" sldId="1307"/>
            <ac:spMk id="2" creationId="{5046DD4E-D3B3-61B4-42A7-5456732CE7F6}"/>
          </ac:spMkLst>
        </pc:spChg>
        <pc:spChg chg="mod">
          <ac:chgData name="Jalila El Baraka" userId="ea93c961-285f-4edc-9e51-dff84fc1dbdc" providerId="ADAL" clId="{AF35D566-9458-4FCB-BB0C-F789683C5E1A}" dt="2026-04-08T21:30:55.906" v="1194" actId="20577"/>
          <ac:spMkLst>
            <pc:docMk/>
            <pc:sldMk cId="1499929258" sldId="1307"/>
            <ac:spMk id="3" creationId="{6F06F72F-22C3-E7F9-2DF2-1EF1EFBEF1F6}"/>
          </ac:spMkLst>
        </pc:spChg>
        <pc:spChg chg="mod">
          <ac:chgData name="Jalila El Baraka" userId="ea93c961-285f-4edc-9e51-dff84fc1dbdc" providerId="ADAL" clId="{AF35D566-9458-4FCB-BB0C-F789683C5E1A}" dt="2026-04-08T21:30:59.454" v="1195" actId="1076"/>
          <ac:spMkLst>
            <pc:docMk/>
            <pc:sldMk cId="1499929258" sldId="1307"/>
            <ac:spMk id="4" creationId="{B6CAC106-E3DD-5636-8291-84CD92EC5E62}"/>
          </ac:spMkLst>
        </pc:spChg>
        <pc:spChg chg="mod">
          <ac:chgData name="Jalila El Baraka" userId="ea93c961-285f-4edc-9e51-dff84fc1dbdc" providerId="ADAL" clId="{AF35D566-9458-4FCB-BB0C-F789683C5E1A}" dt="2026-04-08T21:31:05.284" v="1198" actId="20577"/>
          <ac:spMkLst>
            <pc:docMk/>
            <pc:sldMk cId="1499929258" sldId="1307"/>
            <ac:spMk id="5" creationId="{D7B30E48-B7B4-C962-4017-D5F98C5E3036}"/>
          </ac:spMkLst>
        </pc:spChg>
        <pc:spChg chg="mod">
          <ac:chgData name="Jalila El Baraka" userId="ea93c961-285f-4edc-9e51-dff84fc1dbdc" providerId="ADAL" clId="{AF35D566-9458-4FCB-BB0C-F789683C5E1A}" dt="2026-04-08T21:30:26.527" v="1171" actId="20577"/>
          <ac:spMkLst>
            <pc:docMk/>
            <pc:sldMk cId="1499929258" sldId="1307"/>
            <ac:spMk id="7" creationId="{8EB5B7B6-EF22-723D-A98D-8290B9C024EA}"/>
          </ac:spMkLst>
        </pc:spChg>
      </pc:sldChg>
      <pc:sldChg chg="addSp delSp modSp mod">
        <pc:chgData name="Jalila El Baraka" userId="ea93c961-285f-4edc-9e51-dff84fc1dbdc" providerId="ADAL" clId="{AF35D566-9458-4FCB-BB0C-F789683C5E1A}" dt="2026-04-08T21:32:28.783" v="1264" actId="14100"/>
        <pc:sldMkLst>
          <pc:docMk/>
          <pc:sldMk cId="2153155455" sldId="1309"/>
        </pc:sldMkLst>
        <pc:spChg chg="mod">
          <ac:chgData name="Jalila El Baraka" userId="ea93c961-285f-4edc-9e51-dff84fc1dbdc" providerId="ADAL" clId="{AF35D566-9458-4FCB-BB0C-F789683C5E1A}" dt="2026-04-08T21:31:33.792" v="1205"/>
          <ac:spMkLst>
            <pc:docMk/>
            <pc:sldMk cId="2153155455" sldId="1309"/>
            <ac:spMk id="7" creationId="{09A99D07-4896-E4D9-D036-ADB9AB0FB2AA}"/>
          </ac:spMkLst>
        </pc:spChg>
        <pc:spChg chg="mod">
          <ac:chgData name="Jalila El Baraka" userId="ea93c961-285f-4edc-9e51-dff84fc1dbdc" providerId="ADAL" clId="{AF35D566-9458-4FCB-BB0C-F789683C5E1A}" dt="2026-04-08T21:31:33.792" v="1205"/>
          <ac:spMkLst>
            <pc:docMk/>
            <pc:sldMk cId="2153155455" sldId="1309"/>
            <ac:spMk id="8" creationId="{F8D83BDF-3550-8D01-AC45-48C24642CB4D}"/>
          </ac:spMkLst>
        </pc:spChg>
        <pc:spChg chg="mod">
          <ac:chgData name="Jalila El Baraka" userId="ea93c961-285f-4edc-9e51-dff84fc1dbdc" providerId="ADAL" clId="{AF35D566-9458-4FCB-BB0C-F789683C5E1A}" dt="2026-04-08T21:31:33.792" v="1205"/>
          <ac:spMkLst>
            <pc:docMk/>
            <pc:sldMk cId="2153155455" sldId="1309"/>
            <ac:spMk id="9" creationId="{7F78F01F-9DFD-62FC-4322-604079511EE1}"/>
          </ac:spMkLst>
        </pc:spChg>
        <pc:spChg chg="add mod">
          <ac:chgData name="Jalila El Baraka" userId="ea93c961-285f-4edc-9e51-dff84fc1dbdc" providerId="ADAL" clId="{AF35D566-9458-4FCB-BB0C-F789683C5E1A}" dt="2026-04-08T21:32:28.783" v="1264" actId="14100"/>
          <ac:spMkLst>
            <pc:docMk/>
            <pc:sldMk cId="2153155455" sldId="1309"/>
            <ac:spMk id="14" creationId="{24123ACC-10DC-BAA8-7073-B5DA4128E525}"/>
          </ac:spMkLst>
        </pc:spChg>
        <pc:grpChg chg="add mod">
          <ac:chgData name="Jalila El Baraka" userId="ea93c961-285f-4edc-9e51-dff84fc1dbdc" providerId="ADAL" clId="{AF35D566-9458-4FCB-BB0C-F789683C5E1A}" dt="2026-04-08T21:32:03.880" v="1209" actId="1076"/>
          <ac:grpSpMkLst>
            <pc:docMk/>
            <pc:sldMk cId="2153155455" sldId="1309"/>
            <ac:grpSpMk id="5" creationId="{A9FFA5D4-989A-9AAE-AAD4-35D0913A0F8C}"/>
          </ac:grpSpMkLst>
        </pc:grpChg>
        <pc:picChg chg="mod">
          <ac:chgData name="Jalila El Baraka" userId="ea93c961-285f-4edc-9e51-dff84fc1dbdc" providerId="ADAL" clId="{AF35D566-9458-4FCB-BB0C-F789683C5E1A}" dt="2026-04-08T21:31:33.792" v="1205"/>
          <ac:picMkLst>
            <pc:docMk/>
            <pc:sldMk cId="2153155455" sldId="1309"/>
            <ac:picMk id="6" creationId="{AD4818A8-E28D-B0FB-202F-CF939FB36FD1}"/>
          </ac:picMkLst>
        </pc:picChg>
      </pc:sldChg>
      <pc:sldChg chg="modSp mod">
        <pc:chgData name="Jalila El Baraka" userId="ea93c961-285f-4edc-9e51-dff84fc1dbdc" providerId="ADAL" clId="{AF35D566-9458-4FCB-BB0C-F789683C5E1A}" dt="2026-04-08T21:33:49.946" v="1317" actId="14100"/>
        <pc:sldMkLst>
          <pc:docMk/>
          <pc:sldMk cId="1916931596" sldId="1312"/>
        </pc:sldMkLst>
        <pc:spChg chg="mod">
          <ac:chgData name="Jalila El Baraka" userId="ea93c961-285f-4edc-9e51-dff84fc1dbdc" providerId="ADAL" clId="{AF35D566-9458-4FCB-BB0C-F789683C5E1A}" dt="2026-04-08T21:33:06.177" v="1276" actId="14100"/>
          <ac:spMkLst>
            <pc:docMk/>
            <pc:sldMk cId="1916931596" sldId="1312"/>
            <ac:spMk id="2" creationId="{EC84F8D0-CC5D-017B-A64D-DFBF32F9CA49}"/>
          </ac:spMkLst>
        </pc:spChg>
        <pc:spChg chg="mod">
          <ac:chgData name="Jalila El Baraka" userId="ea93c961-285f-4edc-9e51-dff84fc1dbdc" providerId="ADAL" clId="{AF35D566-9458-4FCB-BB0C-F789683C5E1A}" dt="2026-04-08T21:33:10.503" v="1278" actId="1076"/>
          <ac:spMkLst>
            <pc:docMk/>
            <pc:sldMk cId="1916931596" sldId="1312"/>
            <ac:spMk id="3" creationId="{9A3B6AD8-4301-4C74-FC5E-A6C50F417B5E}"/>
          </ac:spMkLst>
        </pc:spChg>
        <pc:spChg chg="mod">
          <ac:chgData name="Jalila El Baraka" userId="ea93c961-285f-4edc-9e51-dff84fc1dbdc" providerId="ADAL" clId="{AF35D566-9458-4FCB-BB0C-F789683C5E1A}" dt="2026-04-08T21:33:49.946" v="1317" actId="14100"/>
          <ac:spMkLst>
            <pc:docMk/>
            <pc:sldMk cId="1916931596" sldId="1312"/>
            <ac:spMk id="4" creationId="{23B86913-7C0D-8E1C-2AF7-1510A7F2CADC}"/>
          </ac:spMkLst>
        </pc:spChg>
        <pc:spChg chg="mod">
          <ac:chgData name="Jalila El Baraka" userId="ea93c961-285f-4edc-9e51-dff84fc1dbdc" providerId="ADAL" clId="{AF35D566-9458-4FCB-BB0C-F789683C5E1A}" dt="2026-04-08T21:33:46.808" v="1316" actId="1076"/>
          <ac:spMkLst>
            <pc:docMk/>
            <pc:sldMk cId="1916931596" sldId="1312"/>
            <ac:spMk id="5" creationId="{0C7832E8-FAB7-7A23-53D4-50F759875004}"/>
          </ac:spMkLst>
        </pc:spChg>
        <pc:spChg chg="mod">
          <ac:chgData name="Jalila El Baraka" userId="ea93c961-285f-4edc-9e51-dff84fc1dbdc" providerId="ADAL" clId="{AF35D566-9458-4FCB-BB0C-F789683C5E1A}" dt="2026-04-08T21:33:36.125" v="1302" actId="1076"/>
          <ac:spMkLst>
            <pc:docMk/>
            <pc:sldMk cId="1916931596" sldId="1312"/>
            <ac:spMk id="6" creationId="{43613CAF-E70B-C5A8-2397-0EB3B878D0F8}"/>
          </ac:spMkLst>
        </pc:spChg>
        <pc:spChg chg="mod">
          <ac:chgData name="Jalila El Baraka" userId="ea93c961-285f-4edc-9e51-dff84fc1dbdc" providerId="ADAL" clId="{AF35D566-9458-4FCB-BB0C-F789683C5E1A}" dt="2026-04-08T21:33:44.183" v="1315" actId="20577"/>
          <ac:spMkLst>
            <pc:docMk/>
            <pc:sldMk cId="1916931596" sldId="1312"/>
            <ac:spMk id="10" creationId="{AC43D14A-1246-61FD-841D-30E340ACA1DD}"/>
          </ac:spMkLst>
        </pc:spChg>
      </pc:sldChg>
      <pc:sldChg chg="addSp delSp modSp mod">
        <pc:chgData name="Jalila El Baraka" userId="ea93c961-285f-4edc-9e51-dff84fc1dbdc" providerId="ADAL" clId="{AF35D566-9458-4FCB-BB0C-F789683C5E1A}" dt="2026-04-08T21:34:59.010" v="1387" actId="20577"/>
        <pc:sldMkLst>
          <pc:docMk/>
          <pc:sldMk cId="2974120296" sldId="1314"/>
        </pc:sldMkLst>
        <pc:spChg chg="add mod">
          <ac:chgData name="Jalila El Baraka" userId="ea93c961-285f-4edc-9e51-dff84fc1dbdc" providerId="ADAL" clId="{AF35D566-9458-4FCB-BB0C-F789683C5E1A}" dt="2026-04-08T21:34:59.010" v="1387" actId="20577"/>
          <ac:spMkLst>
            <pc:docMk/>
            <pc:sldMk cId="2974120296" sldId="1314"/>
            <ac:spMk id="5" creationId="{F746E0C2-5A09-2B3B-496C-0B2CEAB75908}"/>
          </ac:spMkLst>
        </pc:spChg>
        <pc:picChg chg="add mod">
          <ac:chgData name="Jalila El Baraka" userId="ea93c961-285f-4edc-9e51-dff84fc1dbdc" providerId="ADAL" clId="{AF35D566-9458-4FCB-BB0C-F789683C5E1A}" dt="2026-04-08T21:34:29.343" v="1325"/>
          <ac:picMkLst>
            <pc:docMk/>
            <pc:sldMk cId="2974120296" sldId="1314"/>
            <ac:picMk id="2" creationId="{13534AB5-5D91-B9CA-FD10-E37504634AFE}"/>
          </ac:picMkLst>
        </pc:picChg>
      </pc:sldChg>
      <pc:sldChg chg="del">
        <pc:chgData name="Jalila El Baraka" userId="ea93c961-285f-4edc-9e51-dff84fc1dbdc" providerId="ADAL" clId="{AF35D566-9458-4FCB-BB0C-F789683C5E1A}" dt="2026-04-08T21:34:23.935" v="1323" actId="2696"/>
        <pc:sldMkLst>
          <pc:docMk/>
          <pc:sldMk cId="2489779760" sldId="1315"/>
        </pc:sldMkLst>
      </pc:sldChg>
      <pc:sldChg chg="modSp mod">
        <pc:chgData name="Jalila El Baraka" userId="ea93c961-285f-4edc-9e51-dff84fc1dbdc" providerId="ADAL" clId="{AF35D566-9458-4FCB-BB0C-F789683C5E1A}" dt="2026-04-08T21:35:53.189" v="1435" actId="20577"/>
        <pc:sldMkLst>
          <pc:docMk/>
          <pc:sldMk cId="4256544437" sldId="1316"/>
        </pc:sldMkLst>
        <pc:spChg chg="mod">
          <ac:chgData name="Jalila El Baraka" userId="ea93c961-285f-4edc-9e51-dff84fc1dbdc" providerId="ADAL" clId="{AF35D566-9458-4FCB-BB0C-F789683C5E1A}" dt="2026-04-08T21:35:08.932" v="1388" actId="1076"/>
          <ac:spMkLst>
            <pc:docMk/>
            <pc:sldMk cId="4256544437" sldId="1316"/>
            <ac:spMk id="4" creationId="{9CC9CFDA-573A-A834-EDFC-125C761A5842}"/>
          </ac:spMkLst>
        </pc:spChg>
        <pc:spChg chg="mod">
          <ac:chgData name="Jalila El Baraka" userId="ea93c961-285f-4edc-9e51-dff84fc1dbdc" providerId="ADAL" clId="{AF35D566-9458-4FCB-BB0C-F789683C5E1A}" dt="2026-04-08T21:35:32.323" v="1412" actId="20577"/>
          <ac:spMkLst>
            <pc:docMk/>
            <pc:sldMk cId="4256544437" sldId="1316"/>
            <ac:spMk id="5" creationId="{F6B4CBF9-ACBC-FBC7-D905-2352616C1EA2}"/>
          </ac:spMkLst>
        </pc:spChg>
        <pc:spChg chg="mod">
          <ac:chgData name="Jalila El Baraka" userId="ea93c961-285f-4edc-9e51-dff84fc1dbdc" providerId="ADAL" clId="{AF35D566-9458-4FCB-BB0C-F789683C5E1A}" dt="2026-04-08T21:35:49.431" v="1431" actId="14100"/>
          <ac:spMkLst>
            <pc:docMk/>
            <pc:sldMk cId="4256544437" sldId="1316"/>
            <ac:spMk id="6" creationId="{88DAEB74-1F15-9BA1-8505-FF0BEA29884D}"/>
          </ac:spMkLst>
        </pc:spChg>
        <pc:spChg chg="mod">
          <ac:chgData name="Jalila El Baraka" userId="ea93c961-285f-4edc-9e51-dff84fc1dbdc" providerId="ADAL" clId="{AF35D566-9458-4FCB-BB0C-F789683C5E1A}" dt="2026-04-08T21:35:53.189" v="1435" actId="20577"/>
          <ac:spMkLst>
            <pc:docMk/>
            <pc:sldMk cId="4256544437" sldId="1316"/>
            <ac:spMk id="7" creationId="{0AE7FDE7-1044-7AAB-85DF-2538AB5674FC}"/>
          </ac:spMkLst>
        </pc:spChg>
        <pc:spChg chg="mod">
          <ac:chgData name="Jalila El Baraka" userId="ea93c961-285f-4edc-9e51-dff84fc1dbdc" providerId="ADAL" clId="{AF35D566-9458-4FCB-BB0C-F789683C5E1A}" dt="2026-04-08T21:35:43.418" v="1430" actId="20577"/>
          <ac:spMkLst>
            <pc:docMk/>
            <pc:sldMk cId="4256544437" sldId="1316"/>
            <ac:spMk id="10" creationId="{94867B74-9BC9-57BE-E7EF-907EE5EFBF26}"/>
          </ac:spMkLst>
        </pc:spChg>
      </pc:sldChg>
      <pc:sldChg chg="addSp delSp modSp mod">
        <pc:chgData name="Jalila El Baraka" userId="ea93c961-285f-4edc-9e51-dff84fc1dbdc" providerId="ADAL" clId="{AF35D566-9458-4FCB-BB0C-F789683C5E1A}" dt="2026-04-08T21:36:45.797" v="1475" actId="20577"/>
        <pc:sldMkLst>
          <pc:docMk/>
          <pc:sldMk cId="3247949064" sldId="1318"/>
        </pc:sldMkLst>
        <pc:spChg chg="add mod">
          <ac:chgData name="Jalila El Baraka" userId="ea93c961-285f-4edc-9e51-dff84fc1dbdc" providerId="ADAL" clId="{AF35D566-9458-4FCB-BB0C-F789683C5E1A}" dt="2026-04-08T21:36:45.797" v="1475" actId="20577"/>
          <ac:spMkLst>
            <pc:docMk/>
            <pc:sldMk cId="3247949064" sldId="1318"/>
            <ac:spMk id="6" creationId="{38EE5D56-FCDF-AA4A-8863-1217946E68EE}"/>
          </ac:spMkLst>
        </pc:spChg>
        <pc:picChg chg="add mod">
          <ac:chgData name="Jalila El Baraka" userId="ea93c961-285f-4edc-9e51-dff84fc1dbdc" providerId="ADAL" clId="{AF35D566-9458-4FCB-BB0C-F789683C5E1A}" dt="2026-04-08T21:36:19.776" v="1442"/>
          <ac:picMkLst>
            <pc:docMk/>
            <pc:sldMk cId="3247949064" sldId="1318"/>
            <ac:picMk id="5" creationId="{2033984D-0BEB-FE0C-0E62-320D854A653C}"/>
          </ac:picMkLst>
        </pc:picChg>
      </pc:sldChg>
      <pc:sldChg chg="addSp delSp modSp mod">
        <pc:chgData name="Jalila El Baraka" userId="ea93c961-285f-4edc-9e51-dff84fc1dbdc" providerId="ADAL" clId="{AF35D566-9458-4FCB-BB0C-F789683C5E1A}" dt="2026-04-08T21:50:02.437" v="2029" actId="14100"/>
        <pc:sldMkLst>
          <pc:docMk/>
          <pc:sldMk cId="3783445367" sldId="1335"/>
        </pc:sldMkLst>
        <pc:picChg chg="add mod">
          <ac:chgData name="Jalila El Baraka" userId="ea93c961-285f-4edc-9e51-dff84fc1dbdc" providerId="ADAL" clId="{AF35D566-9458-4FCB-BB0C-F789683C5E1A}" dt="2026-04-08T21:50:02.437" v="2029" actId="14100"/>
          <ac:picMkLst>
            <pc:docMk/>
            <pc:sldMk cId="3783445367" sldId="1335"/>
            <ac:picMk id="3" creationId="{49AEDA6E-CA0E-4D6B-71FA-5F9755EC859B}"/>
          </ac:picMkLst>
        </pc:picChg>
      </pc:sldChg>
      <pc:sldChg chg="addSp delSp modSp mod">
        <pc:chgData name="Jalila El Baraka" userId="ea93c961-285f-4edc-9e51-dff84fc1dbdc" providerId="ADAL" clId="{AF35D566-9458-4FCB-BB0C-F789683C5E1A}" dt="2026-04-08T21:50:19.605" v="2033" actId="1076"/>
        <pc:sldMkLst>
          <pc:docMk/>
          <pc:sldMk cId="178332276" sldId="1337"/>
        </pc:sldMkLst>
        <pc:picChg chg="add mod">
          <ac:chgData name="Jalila El Baraka" userId="ea93c961-285f-4edc-9e51-dff84fc1dbdc" providerId="ADAL" clId="{AF35D566-9458-4FCB-BB0C-F789683C5E1A}" dt="2026-04-08T21:50:19.605" v="2033" actId="1076"/>
          <ac:picMkLst>
            <pc:docMk/>
            <pc:sldMk cId="178332276" sldId="1337"/>
            <ac:picMk id="3" creationId="{8C16EF17-4DD2-13F1-3219-3048EDA07FB0}"/>
          </ac:picMkLst>
        </pc:picChg>
      </pc:sldChg>
      <pc:sldChg chg="addSp delSp modSp mod">
        <pc:chgData name="Jalila El Baraka" userId="ea93c961-285f-4edc-9e51-dff84fc1dbdc" providerId="ADAL" clId="{AF35D566-9458-4FCB-BB0C-F789683C5E1A}" dt="2026-04-08T21:50:43.179" v="2037" actId="1076"/>
        <pc:sldMkLst>
          <pc:docMk/>
          <pc:sldMk cId="1323883437" sldId="1339"/>
        </pc:sldMkLst>
        <pc:picChg chg="add mod">
          <ac:chgData name="Jalila El Baraka" userId="ea93c961-285f-4edc-9e51-dff84fc1dbdc" providerId="ADAL" clId="{AF35D566-9458-4FCB-BB0C-F789683C5E1A}" dt="2026-04-08T21:50:43.179" v="2037" actId="1076"/>
          <ac:picMkLst>
            <pc:docMk/>
            <pc:sldMk cId="1323883437" sldId="1339"/>
            <ac:picMk id="3" creationId="{97B56688-646D-E3B4-ED11-CD36D4A7F106}"/>
          </ac:picMkLst>
        </pc:picChg>
      </pc:sldChg>
      <pc:sldChg chg="addSp delSp modSp mod">
        <pc:chgData name="Jalila El Baraka" userId="ea93c961-285f-4edc-9e51-dff84fc1dbdc" providerId="ADAL" clId="{AF35D566-9458-4FCB-BB0C-F789683C5E1A}" dt="2026-04-08T21:50:58.255" v="2041" actId="1076"/>
        <pc:sldMkLst>
          <pc:docMk/>
          <pc:sldMk cId="2056862885" sldId="1341"/>
        </pc:sldMkLst>
        <pc:picChg chg="add mod">
          <ac:chgData name="Jalila El Baraka" userId="ea93c961-285f-4edc-9e51-dff84fc1dbdc" providerId="ADAL" clId="{AF35D566-9458-4FCB-BB0C-F789683C5E1A}" dt="2026-04-08T21:50:58.255" v="2041" actId="1076"/>
          <ac:picMkLst>
            <pc:docMk/>
            <pc:sldMk cId="2056862885" sldId="1341"/>
            <ac:picMk id="3" creationId="{E5F4B676-5A30-C698-2DDB-AADBF7A6466C}"/>
          </ac:picMkLst>
        </pc:picChg>
      </pc:sldChg>
      <pc:sldChg chg="addSp delSp modSp mod">
        <pc:chgData name="Jalila El Baraka" userId="ea93c961-285f-4edc-9e51-dff84fc1dbdc" providerId="ADAL" clId="{AF35D566-9458-4FCB-BB0C-F789683C5E1A}" dt="2026-04-08T21:22:55.675" v="852" actId="1036"/>
        <pc:sldMkLst>
          <pc:docMk/>
          <pc:sldMk cId="3068463471" sldId="1343"/>
        </pc:sldMkLst>
        <pc:spChg chg="mod">
          <ac:chgData name="Jalila El Baraka" userId="ea93c961-285f-4edc-9e51-dff84fc1dbdc" providerId="ADAL" clId="{AF35D566-9458-4FCB-BB0C-F789683C5E1A}" dt="2026-04-08T20:35:37.076" v="120" actId="20577"/>
          <ac:spMkLst>
            <pc:docMk/>
            <pc:sldMk cId="3068463471" sldId="1343"/>
            <ac:spMk id="2" creationId="{49AC6B94-697A-9C4D-C146-A77F2E6B020E}"/>
          </ac:spMkLst>
        </pc:spChg>
        <pc:spChg chg="add mod">
          <ac:chgData name="Jalila El Baraka" userId="ea93c961-285f-4edc-9e51-dff84fc1dbdc" providerId="ADAL" clId="{AF35D566-9458-4FCB-BB0C-F789683C5E1A}" dt="2026-04-08T20:37:11.554" v="146" actId="1076"/>
          <ac:spMkLst>
            <pc:docMk/>
            <pc:sldMk cId="3068463471" sldId="1343"/>
            <ac:spMk id="3" creationId="{ABB1630F-D918-086D-68F1-ADFA1AA8BA17}"/>
          </ac:spMkLst>
        </pc:spChg>
        <pc:spChg chg="mod">
          <ac:chgData name="Jalila El Baraka" userId="ea93c961-285f-4edc-9e51-dff84fc1dbdc" providerId="ADAL" clId="{AF35D566-9458-4FCB-BB0C-F789683C5E1A}" dt="2026-04-08T20:35:40.671" v="125" actId="20577"/>
          <ac:spMkLst>
            <pc:docMk/>
            <pc:sldMk cId="3068463471" sldId="1343"/>
            <ac:spMk id="10" creationId="{7909B713-5E80-3B8F-871B-3688114A44E4}"/>
          </ac:spMkLst>
        </pc:spChg>
        <pc:picChg chg="add mod">
          <ac:chgData name="Jalila El Baraka" userId="ea93c961-285f-4edc-9e51-dff84fc1dbdc" providerId="ADAL" clId="{AF35D566-9458-4FCB-BB0C-F789683C5E1A}" dt="2026-04-08T21:22:55.675" v="852" actId="1036"/>
          <ac:picMkLst>
            <pc:docMk/>
            <pc:sldMk cId="3068463471" sldId="1343"/>
            <ac:picMk id="4" creationId="{1950E929-63A2-E6F9-8DA8-823E66A530D7}"/>
          </ac:picMkLst>
        </pc:picChg>
      </pc:sldChg>
      <pc:sldChg chg="addSp delSp modSp mod">
        <pc:chgData name="Jalila El Baraka" userId="ea93c961-285f-4edc-9e51-dff84fc1dbdc" providerId="ADAL" clId="{AF35D566-9458-4FCB-BB0C-F789683C5E1A}" dt="2026-04-08T20:56:08.421" v="632" actId="20577"/>
        <pc:sldMkLst>
          <pc:docMk/>
          <pc:sldMk cId="154218106" sldId="1345"/>
        </pc:sldMkLst>
        <pc:spChg chg="add mod">
          <ac:chgData name="Jalila El Baraka" userId="ea93c961-285f-4edc-9e51-dff84fc1dbdc" providerId="ADAL" clId="{AF35D566-9458-4FCB-BB0C-F789683C5E1A}" dt="2026-04-08T20:56:08.421" v="632" actId="20577"/>
          <ac:spMkLst>
            <pc:docMk/>
            <pc:sldMk cId="154218106" sldId="1345"/>
            <ac:spMk id="2" creationId="{0C2C63F4-6F5C-66CD-8C8B-FD3BCBB228E9}"/>
          </ac:spMkLst>
        </pc:spChg>
        <pc:spChg chg="mod">
          <ac:chgData name="Jalila El Baraka" userId="ea93c961-285f-4edc-9e51-dff84fc1dbdc" providerId="ADAL" clId="{AF35D566-9458-4FCB-BB0C-F789683C5E1A}" dt="2026-04-08T20:55:55.954" v="609" actId="20577"/>
          <ac:spMkLst>
            <pc:docMk/>
            <pc:sldMk cId="154218106" sldId="1345"/>
            <ac:spMk id="4" creationId="{402A2702-4FF3-9D02-AD39-312198637C22}"/>
          </ac:spMkLst>
        </pc:spChg>
        <pc:spChg chg="mod">
          <ac:chgData name="Jalila El Baraka" userId="ea93c961-285f-4edc-9e51-dff84fc1dbdc" providerId="ADAL" clId="{AF35D566-9458-4FCB-BB0C-F789683C5E1A}" dt="2026-04-08T20:56:03.142" v="622" actId="20577"/>
          <ac:spMkLst>
            <pc:docMk/>
            <pc:sldMk cId="154218106" sldId="1345"/>
            <ac:spMk id="5" creationId="{9C9A1B61-C9FF-AC9D-0E5E-FE64460F56A1}"/>
          </ac:spMkLst>
        </pc:spChg>
      </pc:sldChg>
      <pc:sldChg chg="addSp delSp modSp mod">
        <pc:chgData name="Jalila El Baraka" userId="ea93c961-285f-4edc-9e51-dff84fc1dbdc" providerId="ADAL" clId="{AF35D566-9458-4FCB-BB0C-F789683C5E1A}" dt="2026-04-08T21:18:53.384" v="667" actId="20577"/>
        <pc:sldMkLst>
          <pc:docMk/>
          <pc:sldMk cId="1595029467" sldId="1348"/>
        </pc:sldMkLst>
        <pc:spChg chg="add mod">
          <ac:chgData name="Jalila El Baraka" userId="ea93c961-285f-4edc-9e51-dff84fc1dbdc" providerId="ADAL" clId="{AF35D566-9458-4FCB-BB0C-F789683C5E1A}" dt="2026-04-08T21:18:38.362" v="648" actId="20577"/>
          <ac:spMkLst>
            <pc:docMk/>
            <pc:sldMk cId="1595029467" sldId="1348"/>
            <ac:spMk id="3" creationId="{27BB6F91-A854-5C66-3F14-F531F41C3B46}"/>
          </ac:spMkLst>
        </pc:spChg>
        <pc:spChg chg="mod">
          <ac:chgData name="Jalila El Baraka" userId="ea93c961-285f-4edc-9e51-dff84fc1dbdc" providerId="ADAL" clId="{AF35D566-9458-4FCB-BB0C-F789683C5E1A}" dt="2026-04-08T21:18:46.597" v="665" actId="20577"/>
          <ac:spMkLst>
            <pc:docMk/>
            <pc:sldMk cId="1595029467" sldId="1348"/>
            <ac:spMk id="10" creationId="{C7BF6E90-02FA-E3C1-5A04-10818B2B835C}"/>
          </ac:spMkLst>
        </pc:spChg>
        <pc:spChg chg="mod">
          <ac:chgData name="Jalila El Baraka" userId="ea93c961-285f-4edc-9e51-dff84fc1dbdc" providerId="ADAL" clId="{AF35D566-9458-4FCB-BB0C-F789683C5E1A}" dt="2026-04-08T21:18:53.384" v="667" actId="20577"/>
          <ac:spMkLst>
            <pc:docMk/>
            <pc:sldMk cId="1595029467" sldId="1348"/>
            <ac:spMk id="11" creationId="{05A35B84-4972-CEF0-6ED1-1B13C99AB891}"/>
          </ac:spMkLst>
        </pc:spChg>
      </pc:sldChg>
      <pc:sldChg chg="addSp delSp modSp mod">
        <pc:chgData name="Jalila El Baraka" userId="ea93c961-285f-4edc-9e51-dff84fc1dbdc" providerId="ADAL" clId="{AF35D566-9458-4FCB-BB0C-F789683C5E1A}" dt="2026-04-08T21:19:35.980" v="713" actId="20577"/>
        <pc:sldMkLst>
          <pc:docMk/>
          <pc:sldMk cId="2703423449" sldId="1350"/>
        </pc:sldMkLst>
        <pc:spChg chg="add mod">
          <ac:chgData name="Jalila El Baraka" userId="ea93c961-285f-4edc-9e51-dff84fc1dbdc" providerId="ADAL" clId="{AF35D566-9458-4FCB-BB0C-F789683C5E1A}" dt="2026-04-08T21:19:35.980" v="713" actId="20577"/>
          <ac:spMkLst>
            <pc:docMk/>
            <pc:sldMk cId="2703423449" sldId="1350"/>
            <ac:spMk id="2" creationId="{204BE1D7-AE3B-3F3C-346B-2EFD34DF5959}"/>
          </ac:spMkLst>
        </pc:spChg>
        <pc:spChg chg="mod">
          <ac:chgData name="Jalila El Baraka" userId="ea93c961-285f-4edc-9e51-dff84fc1dbdc" providerId="ADAL" clId="{AF35D566-9458-4FCB-BB0C-F789683C5E1A}" dt="2026-04-08T21:19:26.325" v="702" actId="20577"/>
          <ac:spMkLst>
            <pc:docMk/>
            <pc:sldMk cId="2703423449" sldId="1350"/>
            <ac:spMk id="4" creationId="{DD627E6B-401F-033B-B1CA-8D44D6FF9710}"/>
          </ac:spMkLst>
        </pc:spChg>
        <pc:spChg chg="mod">
          <ac:chgData name="Jalila El Baraka" userId="ea93c961-285f-4edc-9e51-dff84fc1dbdc" providerId="ADAL" clId="{AF35D566-9458-4FCB-BB0C-F789683C5E1A}" dt="2026-04-08T21:19:13.215" v="684" actId="1076"/>
          <ac:spMkLst>
            <pc:docMk/>
            <pc:sldMk cId="2703423449" sldId="1350"/>
            <ac:spMk id="5" creationId="{20727B1A-51C1-4A4A-8384-AB280B97772F}"/>
          </ac:spMkLst>
        </pc:spChg>
      </pc:sldChg>
      <pc:sldChg chg="modSp mod">
        <pc:chgData name="Jalila El Baraka" userId="ea93c961-285f-4edc-9e51-dff84fc1dbdc" providerId="ADAL" clId="{AF35D566-9458-4FCB-BB0C-F789683C5E1A}" dt="2026-04-08T21:21:42.091" v="816" actId="20577"/>
        <pc:sldMkLst>
          <pc:docMk/>
          <pc:sldMk cId="385601917" sldId="1351"/>
        </pc:sldMkLst>
        <pc:spChg chg="mod">
          <ac:chgData name="Jalila El Baraka" userId="ea93c961-285f-4edc-9e51-dff84fc1dbdc" providerId="ADAL" clId="{AF35D566-9458-4FCB-BB0C-F789683C5E1A}" dt="2026-04-08T21:21:42.091" v="816" actId="20577"/>
          <ac:spMkLst>
            <pc:docMk/>
            <pc:sldMk cId="385601917" sldId="1351"/>
            <ac:spMk id="2" creationId="{52D5447F-6008-CD8D-6BCF-17C1E613CA08}"/>
          </ac:spMkLst>
        </pc:spChg>
        <pc:spChg chg="mod">
          <ac:chgData name="Jalila El Baraka" userId="ea93c961-285f-4edc-9e51-dff84fc1dbdc" providerId="ADAL" clId="{AF35D566-9458-4FCB-BB0C-F789683C5E1A}" dt="2026-04-08T21:20:01.045" v="732" actId="20577"/>
          <ac:spMkLst>
            <pc:docMk/>
            <pc:sldMk cId="385601917" sldId="1351"/>
            <ac:spMk id="10" creationId="{F7CFFC59-45D6-9F3B-8324-42687C443928}"/>
          </ac:spMkLst>
        </pc:spChg>
        <pc:spChg chg="mod">
          <ac:chgData name="Jalila El Baraka" userId="ea93c961-285f-4edc-9e51-dff84fc1dbdc" providerId="ADAL" clId="{AF35D566-9458-4FCB-BB0C-F789683C5E1A}" dt="2026-04-08T21:20:12.337" v="751" actId="20577"/>
          <ac:spMkLst>
            <pc:docMk/>
            <pc:sldMk cId="385601917" sldId="1351"/>
            <ac:spMk id="11" creationId="{D5F66385-37FD-EE1B-A2CD-1C5669AFEB02}"/>
          </ac:spMkLst>
        </pc:spChg>
      </pc:sldChg>
      <pc:sldChg chg="del">
        <pc:chgData name="Jalila El Baraka" userId="ea93c961-285f-4edc-9e51-dff84fc1dbdc" providerId="ADAL" clId="{AF35D566-9458-4FCB-BB0C-F789683C5E1A}" dt="2026-04-08T21:21:10.152" v="799" actId="2696"/>
        <pc:sldMkLst>
          <pc:docMk/>
          <pc:sldMk cId="2155001685" sldId="1353"/>
        </pc:sldMkLst>
      </pc:sldChg>
      <pc:sldChg chg="addSp modSp mod">
        <pc:chgData name="Jalila El Baraka" userId="ea93c961-285f-4edc-9e51-dff84fc1dbdc" providerId="ADAL" clId="{AF35D566-9458-4FCB-BB0C-F789683C5E1A}" dt="2026-04-08T21:25:25.265" v="980" actId="14100"/>
        <pc:sldMkLst>
          <pc:docMk/>
          <pc:sldMk cId="2468835050" sldId="1354"/>
        </pc:sldMkLst>
        <pc:spChg chg="mod">
          <ac:chgData name="Jalila El Baraka" userId="ea93c961-285f-4edc-9e51-dff84fc1dbdc" providerId="ADAL" clId="{AF35D566-9458-4FCB-BB0C-F789683C5E1A}" dt="2026-04-08T21:24:23.408" v="941" actId="20577"/>
          <ac:spMkLst>
            <pc:docMk/>
            <pc:sldMk cId="2468835050" sldId="1354"/>
            <ac:spMk id="2" creationId="{467757F6-F185-012D-8BB8-897D01E666AE}"/>
          </ac:spMkLst>
        </pc:spChg>
        <pc:spChg chg="mod">
          <ac:chgData name="Jalila El Baraka" userId="ea93c961-285f-4edc-9e51-dff84fc1dbdc" providerId="ADAL" clId="{AF35D566-9458-4FCB-BB0C-F789683C5E1A}" dt="2026-04-08T21:24:31.600" v="955" actId="20577"/>
          <ac:spMkLst>
            <pc:docMk/>
            <pc:sldMk cId="2468835050" sldId="1354"/>
            <ac:spMk id="10" creationId="{5AC08453-0AF4-9801-6D78-508B56771C49}"/>
          </ac:spMkLst>
        </pc:spChg>
        <pc:spChg chg="mod">
          <ac:chgData name="Jalila El Baraka" userId="ea93c961-285f-4edc-9e51-dff84fc1dbdc" providerId="ADAL" clId="{AF35D566-9458-4FCB-BB0C-F789683C5E1A}" dt="2026-04-08T21:24:40.634" v="977" actId="20577"/>
          <ac:spMkLst>
            <pc:docMk/>
            <pc:sldMk cId="2468835050" sldId="1354"/>
            <ac:spMk id="11" creationId="{28EF1EEB-45B8-D722-824E-CFFE97AD0EF2}"/>
          </ac:spMkLst>
        </pc:spChg>
        <pc:picChg chg="add mod">
          <ac:chgData name="Jalila El Baraka" userId="ea93c961-285f-4edc-9e51-dff84fc1dbdc" providerId="ADAL" clId="{AF35D566-9458-4FCB-BB0C-F789683C5E1A}" dt="2026-04-08T21:25:25.265" v="980" actId="14100"/>
          <ac:picMkLst>
            <pc:docMk/>
            <pc:sldMk cId="2468835050" sldId="1354"/>
            <ac:picMk id="4" creationId="{FD48C3EF-3DD4-E628-B592-64FD9CE3B79B}"/>
          </ac:picMkLst>
        </pc:picChg>
      </pc:sldChg>
      <pc:sldChg chg="addSp delSp modSp mod">
        <pc:chgData name="Jalila El Baraka" userId="ea93c961-285f-4edc-9e51-dff84fc1dbdc" providerId="ADAL" clId="{AF35D566-9458-4FCB-BB0C-F789683C5E1A}" dt="2026-04-08T21:25:53.943" v="1035" actId="20577"/>
        <pc:sldMkLst>
          <pc:docMk/>
          <pc:sldMk cId="2581704512" sldId="1356"/>
        </pc:sldMkLst>
        <pc:spChg chg="add mod">
          <ac:chgData name="Jalila El Baraka" userId="ea93c961-285f-4edc-9e51-dff84fc1dbdc" providerId="ADAL" clId="{AF35D566-9458-4FCB-BB0C-F789683C5E1A}" dt="2026-04-08T21:25:39.097" v="994" actId="20577"/>
          <ac:spMkLst>
            <pc:docMk/>
            <pc:sldMk cId="2581704512" sldId="1356"/>
            <ac:spMk id="2" creationId="{CE813FB7-35FE-929A-48E1-8181B4AB2C0A}"/>
          </ac:spMkLst>
        </pc:spChg>
        <pc:spChg chg="mod">
          <ac:chgData name="Jalila El Baraka" userId="ea93c961-285f-4edc-9e51-dff84fc1dbdc" providerId="ADAL" clId="{AF35D566-9458-4FCB-BB0C-F789683C5E1A}" dt="2026-04-08T21:25:48.003" v="1021" actId="20577"/>
          <ac:spMkLst>
            <pc:docMk/>
            <pc:sldMk cId="2581704512" sldId="1356"/>
            <ac:spMk id="4" creationId="{F1360BE8-795F-F499-ED85-99CCBA665719}"/>
          </ac:spMkLst>
        </pc:spChg>
        <pc:spChg chg="mod">
          <ac:chgData name="Jalila El Baraka" userId="ea93c961-285f-4edc-9e51-dff84fc1dbdc" providerId="ADAL" clId="{AF35D566-9458-4FCB-BB0C-F789683C5E1A}" dt="2026-04-08T21:25:53.943" v="1035" actId="20577"/>
          <ac:spMkLst>
            <pc:docMk/>
            <pc:sldMk cId="2581704512" sldId="1356"/>
            <ac:spMk id="5" creationId="{CCE82801-107E-B475-2C7B-32133E2AE495}"/>
          </ac:spMkLst>
        </pc:spChg>
      </pc:sldChg>
      <pc:sldChg chg="del">
        <pc:chgData name="Jalila El Baraka" userId="ea93c961-285f-4edc-9e51-dff84fc1dbdc" providerId="ADAL" clId="{AF35D566-9458-4FCB-BB0C-F789683C5E1A}" dt="2026-04-08T21:28:06.960" v="1094" actId="2696"/>
        <pc:sldMkLst>
          <pc:docMk/>
          <pc:sldMk cId="764380193" sldId="1357"/>
        </pc:sldMkLst>
      </pc:sldChg>
      <pc:sldChg chg="del">
        <pc:chgData name="Jalila El Baraka" userId="ea93c961-285f-4edc-9e51-dff84fc1dbdc" providerId="ADAL" clId="{AF35D566-9458-4FCB-BB0C-F789683C5E1A}" dt="2026-04-08T21:31:19.175" v="1201" actId="2696"/>
        <pc:sldMkLst>
          <pc:docMk/>
          <pc:sldMk cId="786917970" sldId="1358"/>
        </pc:sldMkLst>
      </pc:sldChg>
      <pc:sldChg chg="del">
        <pc:chgData name="Jalila El Baraka" userId="ea93c961-285f-4edc-9e51-dff84fc1dbdc" providerId="ADAL" clId="{AF35D566-9458-4FCB-BB0C-F789683C5E1A}" dt="2026-04-08T21:36:06.456" v="1438" actId="2696"/>
        <pc:sldMkLst>
          <pc:docMk/>
          <pc:sldMk cId="294455797" sldId="1359"/>
        </pc:sldMkLst>
      </pc:sldChg>
      <pc:sldChg chg="addSp delSp modSp mod">
        <pc:chgData name="Jalila El Baraka" userId="ea93c961-285f-4edc-9e51-dff84fc1dbdc" providerId="ADAL" clId="{AF35D566-9458-4FCB-BB0C-F789683C5E1A}" dt="2026-04-08T21:38:19.831" v="1533" actId="113"/>
        <pc:sldMkLst>
          <pc:docMk/>
          <pc:sldMk cId="661900685" sldId="1360"/>
        </pc:sldMkLst>
        <pc:spChg chg="mod">
          <ac:chgData name="Jalila El Baraka" userId="ea93c961-285f-4edc-9e51-dff84fc1dbdc" providerId="ADAL" clId="{AF35D566-9458-4FCB-BB0C-F789683C5E1A}" dt="2026-04-08T21:38:19.831" v="1533" actId="113"/>
          <ac:spMkLst>
            <pc:docMk/>
            <pc:sldMk cId="661900685" sldId="1360"/>
            <ac:spMk id="2" creationId="{C64431D0-D414-91B2-91FB-4C93E8D88AB7}"/>
          </ac:spMkLst>
        </pc:spChg>
        <pc:picChg chg="add mod">
          <ac:chgData name="Jalila El Baraka" userId="ea93c961-285f-4edc-9e51-dff84fc1dbdc" providerId="ADAL" clId="{AF35D566-9458-4FCB-BB0C-F789683C5E1A}" dt="2026-04-08T21:38:17.047" v="1532" actId="1076"/>
          <ac:picMkLst>
            <pc:docMk/>
            <pc:sldMk cId="661900685" sldId="1360"/>
            <ac:picMk id="5" creationId="{90DE9044-907D-10C2-CF4A-2D445C281ED8}"/>
          </ac:picMkLst>
        </pc:picChg>
      </pc:sldChg>
      <pc:sldChg chg="addSp delSp modSp mod">
        <pc:chgData name="Jalila El Baraka" userId="ea93c961-285f-4edc-9e51-dff84fc1dbdc" providerId="ADAL" clId="{AF35D566-9458-4FCB-BB0C-F789683C5E1A}" dt="2026-04-08T21:47:15.374" v="1899" actId="1076"/>
        <pc:sldMkLst>
          <pc:docMk/>
          <pc:sldMk cId="1362581320" sldId="1361"/>
        </pc:sldMkLst>
        <pc:spChg chg="mod">
          <ac:chgData name="Jalila El Baraka" userId="ea93c961-285f-4edc-9e51-dff84fc1dbdc" providerId="ADAL" clId="{AF35D566-9458-4FCB-BB0C-F789683C5E1A}" dt="2026-04-08T21:47:14.718" v="1898" actId="20577"/>
          <ac:spMkLst>
            <pc:docMk/>
            <pc:sldMk cId="1362581320" sldId="1361"/>
            <ac:spMk id="2" creationId="{1D98FF4C-E512-2FC9-7FDB-108F8ACF240C}"/>
          </ac:spMkLst>
        </pc:spChg>
        <pc:picChg chg="add mod">
          <ac:chgData name="Jalila El Baraka" userId="ea93c961-285f-4edc-9e51-dff84fc1dbdc" providerId="ADAL" clId="{AF35D566-9458-4FCB-BB0C-F789683C5E1A}" dt="2026-04-08T21:47:15.374" v="1899" actId="1076"/>
          <ac:picMkLst>
            <pc:docMk/>
            <pc:sldMk cId="1362581320" sldId="1361"/>
            <ac:picMk id="3" creationId="{F4BD3DA8-4FED-8F32-B112-5E9C602FD6EA}"/>
          </ac:picMkLst>
        </pc:picChg>
      </pc:sldChg>
      <pc:sldChg chg="addSp delSp modSp mod">
        <pc:chgData name="Jalila El Baraka" userId="ea93c961-285f-4edc-9e51-dff84fc1dbdc" providerId="ADAL" clId="{AF35D566-9458-4FCB-BB0C-F789683C5E1A}" dt="2026-04-08T21:47:45.371" v="1943" actId="1076"/>
        <pc:sldMkLst>
          <pc:docMk/>
          <pc:sldMk cId="1225653109" sldId="1363"/>
        </pc:sldMkLst>
        <pc:spChg chg="mod">
          <ac:chgData name="Jalila El Baraka" userId="ea93c961-285f-4edc-9e51-dff84fc1dbdc" providerId="ADAL" clId="{AF35D566-9458-4FCB-BB0C-F789683C5E1A}" dt="2026-04-08T21:47:44.326" v="1942" actId="1076"/>
          <ac:spMkLst>
            <pc:docMk/>
            <pc:sldMk cId="1225653109" sldId="1363"/>
            <ac:spMk id="2" creationId="{14F9EECA-3D42-D824-B5FE-24AB02F36126}"/>
          </ac:spMkLst>
        </pc:spChg>
        <pc:picChg chg="add mod">
          <ac:chgData name="Jalila El Baraka" userId="ea93c961-285f-4edc-9e51-dff84fc1dbdc" providerId="ADAL" clId="{AF35D566-9458-4FCB-BB0C-F789683C5E1A}" dt="2026-04-08T21:47:45.371" v="1943" actId="1076"/>
          <ac:picMkLst>
            <pc:docMk/>
            <pc:sldMk cId="1225653109" sldId="1363"/>
            <ac:picMk id="4" creationId="{CFD095B5-00FA-13EF-C170-59176B0630BC}"/>
          </ac:picMkLst>
        </pc:picChg>
      </pc:sldChg>
      <pc:sldChg chg="addSp delSp modSp mod">
        <pc:chgData name="Jalila El Baraka" userId="ea93c961-285f-4edc-9e51-dff84fc1dbdc" providerId="ADAL" clId="{AF35D566-9458-4FCB-BB0C-F789683C5E1A}" dt="2026-04-08T21:48:28.362" v="1972"/>
        <pc:sldMkLst>
          <pc:docMk/>
          <pc:sldMk cId="3932089366" sldId="1364"/>
        </pc:sldMkLst>
        <pc:spChg chg="mod">
          <ac:chgData name="Jalila El Baraka" userId="ea93c961-285f-4edc-9e51-dff84fc1dbdc" providerId="ADAL" clId="{AF35D566-9458-4FCB-BB0C-F789683C5E1A}" dt="2026-04-08T21:48:22.224" v="1971" actId="20577"/>
          <ac:spMkLst>
            <pc:docMk/>
            <pc:sldMk cId="3932089366" sldId="1364"/>
            <ac:spMk id="2" creationId="{25095442-5A0E-919B-39E3-56D70C3A84F2}"/>
          </ac:spMkLst>
        </pc:spChg>
        <pc:picChg chg="add mod">
          <ac:chgData name="Jalila El Baraka" userId="ea93c961-285f-4edc-9e51-dff84fc1dbdc" providerId="ADAL" clId="{AF35D566-9458-4FCB-BB0C-F789683C5E1A}" dt="2026-04-08T21:48:28.362" v="1972"/>
          <ac:picMkLst>
            <pc:docMk/>
            <pc:sldMk cId="3932089366" sldId="1364"/>
            <ac:picMk id="4" creationId="{27388D1E-A478-BB9B-45C0-1C3D13B17FBE}"/>
          </ac:picMkLst>
        </pc:picChg>
      </pc:sldChg>
      <pc:sldChg chg="addSp delSp modSp mod">
        <pc:chgData name="Jalila El Baraka" userId="ea93c961-285f-4edc-9e51-dff84fc1dbdc" providerId="ADAL" clId="{AF35D566-9458-4FCB-BB0C-F789683C5E1A}" dt="2026-04-08T21:48:59.199" v="2013" actId="113"/>
        <pc:sldMkLst>
          <pc:docMk/>
          <pc:sldMk cId="3574463716" sldId="1366"/>
        </pc:sldMkLst>
        <pc:spChg chg="mod">
          <ac:chgData name="Jalila El Baraka" userId="ea93c961-285f-4edc-9e51-dff84fc1dbdc" providerId="ADAL" clId="{AF35D566-9458-4FCB-BB0C-F789683C5E1A}" dt="2026-04-08T21:48:59.199" v="2013" actId="113"/>
          <ac:spMkLst>
            <pc:docMk/>
            <pc:sldMk cId="3574463716" sldId="1366"/>
            <ac:spMk id="2" creationId="{73DF45A0-6846-94E3-5A57-D8206F93BD2D}"/>
          </ac:spMkLst>
        </pc:spChg>
        <pc:picChg chg="add mod">
          <ac:chgData name="Jalila El Baraka" userId="ea93c961-285f-4edc-9e51-dff84fc1dbdc" providerId="ADAL" clId="{AF35D566-9458-4FCB-BB0C-F789683C5E1A}" dt="2026-04-08T21:48:56.874" v="2012" actId="14100"/>
          <ac:picMkLst>
            <pc:docMk/>
            <pc:sldMk cId="3574463716" sldId="1366"/>
            <ac:picMk id="3" creationId="{6309C020-B03B-D9F4-05CB-4227F8FA2111}"/>
          </ac:picMkLst>
        </pc:picChg>
      </pc:sldChg>
      <pc:sldChg chg="addSp delSp modSp mod">
        <pc:chgData name="Jalila El Baraka" userId="ea93c961-285f-4edc-9e51-dff84fc1dbdc" providerId="ADAL" clId="{AF35D566-9458-4FCB-BB0C-F789683C5E1A}" dt="2026-04-08T21:51:46.952" v="2055" actId="1076"/>
        <pc:sldMkLst>
          <pc:docMk/>
          <pc:sldMk cId="152214565" sldId="1367"/>
        </pc:sldMkLst>
        <pc:picChg chg="add mod">
          <ac:chgData name="Jalila El Baraka" userId="ea93c961-285f-4edc-9e51-dff84fc1dbdc" providerId="ADAL" clId="{AF35D566-9458-4FCB-BB0C-F789683C5E1A}" dt="2026-04-08T21:51:46.952" v="2055" actId="1076"/>
          <ac:picMkLst>
            <pc:docMk/>
            <pc:sldMk cId="152214565" sldId="1367"/>
            <ac:picMk id="4" creationId="{D8A07740-1688-2F41-3295-9D8BA6ECFCFB}"/>
          </ac:picMkLst>
        </pc:picChg>
      </pc:sldChg>
      <pc:sldChg chg="ord">
        <pc:chgData name="Jalila El Baraka" userId="ea93c961-285f-4edc-9e51-dff84fc1dbdc" providerId="ADAL" clId="{AF35D566-9458-4FCB-BB0C-F789683C5E1A}" dt="2026-04-08T21:51:27.173" v="2048"/>
        <pc:sldMkLst>
          <pc:docMk/>
          <pc:sldMk cId="2269711579" sldId="1368"/>
        </pc:sldMkLst>
      </pc:sldChg>
      <pc:sldChg chg="addSp delSp modSp add mod">
        <pc:chgData name="Jalila El Baraka" userId="ea93c961-285f-4edc-9e51-dff84fc1dbdc" providerId="ADAL" clId="{AF35D566-9458-4FCB-BB0C-F789683C5E1A}" dt="2026-04-08T21:22:20.068" v="851" actId="20577"/>
        <pc:sldMkLst>
          <pc:docMk/>
          <pc:sldMk cId="463351317" sldId="1369"/>
        </pc:sldMkLst>
        <pc:spChg chg="add mod">
          <ac:chgData name="Jalila El Baraka" userId="ea93c961-285f-4edc-9e51-dff84fc1dbdc" providerId="ADAL" clId="{AF35D566-9458-4FCB-BB0C-F789683C5E1A}" dt="2026-04-08T21:22:20.068" v="851" actId="20577"/>
          <ac:spMkLst>
            <pc:docMk/>
            <pc:sldMk cId="463351317" sldId="1369"/>
            <ac:spMk id="3" creationId="{BD033A8C-3A47-6719-0E40-1EEE44DD9C09}"/>
          </ac:spMkLst>
        </pc:spChg>
        <pc:spChg chg="mod">
          <ac:chgData name="Jalila El Baraka" userId="ea93c961-285f-4edc-9e51-dff84fc1dbdc" providerId="ADAL" clId="{AF35D566-9458-4FCB-BB0C-F789683C5E1A}" dt="2026-04-08T21:21:34.828" v="800"/>
          <ac:spMkLst>
            <pc:docMk/>
            <pc:sldMk cId="463351317" sldId="1369"/>
            <ac:spMk id="16" creationId="{B41B1C3C-6120-2AC3-F2D5-6456B89C8DC1}"/>
          </ac:spMkLst>
        </pc:spChg>
      </pc:sldChg>
      <pc:sldChg chg="modSp add mod">
        <pc:chgData name="Jalila El Baraka" userId="ea93c961-285f-4edc-9e51-dff84fc1dbdc" providerId="ADAL" clId="{AF35D566-9458-4FCB-BB0C-F789683C5E1A}" dt="2026-04-08T21:27:58.433" v="1093"/>
        <pc:sldMkLst>
          <pc:docMk/>
          <pc:sldMk cId="903389670" sldId="1370"/>
        </pc:sldMkLst>
        <pc:spChg chg="mod">
          <ac:chgData name="Jalila El Baraka" userId="ea93c961-285f-4edc-9e51-dff84fc1dbdc" providerId="ADAL" clId="{AF35D566-9458-4FCB-BB0C-F789683C5E1A}" dt="2026-04-08T21:27:58.433" v="1093"/>
          <ac:spMkLst>
            <pc:docMk/>
            <pc:sldMk cId="903389670" sldId="1370"/>
            <ac:spMk id="9" creationId="{20375FA5-36EA-4C65-5C2B-E7786A7F228F}"/>
          </ac:spMkLst>
        </pc:spChg>
      </pc:sldChg>
      <pc:sldChg chg="modSp add mod">
        <pc:chgData name="Jalila El Baraka" userId="ea93c961-285f-4edc-9e51-dff84fc1dbdc" providerId="ADAL" clId="{AF35D566-9458-4FCB-BB0C-F789683C5E1A}" dt="2026-04-08T21:31:15.487" v="1200"/>
        <pc:sldMkLst>
          <pc:docMk/>
          <pc:sldMk cId="890595700" sldId="1371"/>
        </pc:sldMkLst>
        <pc:spChg chg="mod">
          <ac:chgData name="Jalila El Baraka" userId="ea93c961-285f-4edc-9e51-dff84fc1dbdc" providerId="ADAL" clId="{AF35D566-9458-4FCB-BB0C-F789683C5E1A}" dt="2026-04-08T21:31:15.487" v="1200"/>
          <ac:spMkLst>
            <pc:docMk/>
            <pc:sldMk cId="890595700" sldId="1371"/>
            <ac:spMk id="9" creationId="{6BBCDE9F-6EDC-C441-0FD3-8A69F0ED6278}"/>
          </ac:spMkLst>
        </pc:spChg>
      </pc:sldChg>
      <pc:sldChg chg="modSp add mod">
        <pc:chgData name="Jalila El Baraka" userId="ea93c961-285f-4edc-9e51-dff84fc1dbdc" providerId="ADAL" clId="{AF35D566-9458-4FCB-BB0C-F789683C5E1A}" dt="2026-04-08T21:34:01.334" v="1319"/>
        <pc:sldMkLst>
          <pc:docMk/>
          <pc:sldMk cId="2377556129" sldId="1372"/>
        </pc:sldMkLst>
        <pc:spChg chg="mod">
          <ac:chgData name="Jalila El Baraka" userId="ea93c961-285f-4edc-9e51-dff84fc1dbdc" providerId="ADAL" clId="{AF35D566-9458-4FCB-BB0C-F789683C5E1A}" dt="2026-04-08T21:34:01.334" v="1319"/>
          <ac:spMkLst>
            <pc:docMk/>
            <pc:sldMk cId="2377556129" sldId="1372"/>
            <ac:spMk id="9" creationId="{AC38DE79-9FBA-C894-253E-10D0142323DC}"/>
          </ac:spMkLst>
        </pc:spChg>
      </pc:sldChg>
      <pc:sldChg chg="modSp add">
        <pc:chgData name="Jalila El Baraka" userId="ea93c961-285f-4edc-9e51-dff84fc1dbdc" providerId="ADAL" clId="{AF35D566-9458-4FCB-BB0C-F789683C5E1A}" dt="2026-04-08T21:36:02.879" v="1437"/>
        <pc:sldMkLst>
          <pc:docMk/>
          <pc:sldMk cId="1929418511" sldId="1373"/>
        </pc:sldMkLst>
        <pc:spChg chg="mod">
          <ac:chgData name="Jalila El Baraka" userId="ea93c961-285f-4edc-9e51-dff84fc1dbdc" providerId="ADAL" clId="{AF35D566-9458-4FCB-BB0C-F789683C5E1A}" dt="2026-04-08T21:36:02.879" v="1437"/>
          <ac:spMkLst>
            <pc:docMk/>
            <pc:sldMk cId="1929418511" sldId="1373"/>
            <ac:spMk id="9" creationId="{DDA616DD-214F-9DD2-CD38-426D27DCDF35}"/>
          </ac:spMkLst>
        </pc:spChg>
      </pc:sldChg>
      <pc:sldChg chg="add del">
        <pc:chgData name="Jalila El Baraka" userId="ea93c961-285f-4edc-9e51-dff84fc1dbdc" providerId="ADAL" clId="{AF35D566-9458-4FCB-BB0C-F789683C5E1A}" dt="2026-04-08T21:34:27.029" v="1324" actId="2696"/>
        <pc:sldMkLst>
          <pc:docMk/>
          <pc:sldMk cId="3697909440" sldId="1373"/>
        </pc:sldMkLst>
      </pc:sldChg>
      <pc:sldChg chg="addSp delSp modSp add mod">
        <pc:chgData name="Jalila El Baraka" userId="ea93c961-285f-4edc-9e51-dff84fc1dbdc" providerId="ADAL" clId="{AF35D566-9458-4FCB-BB0C-F789683C5E1A}" dt="2026-04-08T21:52:00.314" v="2059" actId="1076"/>
        <pc:sldMkLst>
          <pc:docMk/>
          <pc:sldMk cId="2656797299" sldId="1374"/>
        </pc:sldMkLst>
        <pc:picChg chg="add mod">
          <ac:chgData name="Jalila El Baraka" userId="ea93c961-285f-4edc-9e51-dff84fc1dbdc" providerId="ADAL" clId="{AF35D566-9458-4FCB-BB0C-F789683C5E1A}" dt="2026-04-08T21:52:00.314" v="2059" actId="1076"/>
          <ac:picMkLst>
            <pc:docMk/>
            <pc:sldMk cId="2656797299" sldId="1374"/>
            <ac:picMk id="3" creationId="{C6BC6980-1249-6CB2-ADAD-6185D26CFFEA}"/>
          </ac:picMkLst>
        </pc:picChg>
      </pc:sldChg>
      <pc:sldChg chg="add">
        <pc:chgData name="Jalila El Baraka" userId="ea93c961-285f-4edc-9e51-dff84fc1dbdc" providerId="ADAL" clId="{AF35D566-9458-4FCB-BB0C-F789683C5E1A}" dt="2026-04-08T21:51:32.172" v="2049"/>
        <pc:sldMkLst>
          <pc:docMk/>
          <pc:sldMk cId="3072916544" sldId="13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22/04/2026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8.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030454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44647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3575620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02099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04603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22/04/2026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22/04/2026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22/04/2026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22/04/2026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22/04/2026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22/04/2026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695792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3884953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75018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29786865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56886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200650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639974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5728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7314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52675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125226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738301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50241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68629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9421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92470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1078400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570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5401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4945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85557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165858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00113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4687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85214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169578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020084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335855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79682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14134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724753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902544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714283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27304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3.jp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4.xml"/><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0.jp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30.xml"/><Relationship Id="rId7" Type="http://schemas.openxmlformats.org/officeDocument/2006/relationships/theme" Target="../theme/theme6.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11.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10.jpg"/><Relationship Id="rId5" Type="http://schemas.openxmlformats.org/officeDocument/2006/relationships/theme" Target="../theme/theme7.xml"/><Relationship Id="rId4"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9.xml"/><Relationship Id="rId1" Type="http://schemas.openxmlformats.org/officeDocument/2006/relationships/slideLayout" Target="../slideLayouts/slideLayout38.xml"/><Relationship Id="rId4" Type="http://schemas.openxmlformats.org/officeDocument/2006/relationships/image" Target="../media/image1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1.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14.jp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theme" Target="../theme/theme9.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image" Target="../media/image11.png"/><Relationship Id="rId5" Type="http://schemas.openxmlformats.org/officeDocument/2006/relationships/slideLayout" Target="../slideLayouts/slideLayout54.xml"/><Relationship Id="rId10" Type="http://schemas.openxmlformats.org/officeDocument/2006/relationships/image" Target="../media/image14.jpg"/><Relationship Id="rId4" Type="http://schemas.openxmlformats.org/officeDocument/2006/relationships/slideLayout" Target="../slideLayouts/slideLayout53.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11.png"/><Relationship Id="rId5" Type="http://schemas.openxmlformats.org/officeDocument/2006/relationships/slideLayout" Target="../slideLayouts/slideLayout62.xml"/><Relationship Id="rId10" Type="http://schemas.openxmlformats.org/officeDocument/2006/relationships/image" Target="../media/image14.jpg"/><Relationship Id="rId4" Type="http://schemas.openxmlformats.org/officeDocument/2006/relationships/slideLayout" Target="../slideLayouts/slideLayout61.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11.png"/><Relationship Id="rId5" Type="http://schemas.openxmlformats.org/officeDocument/2006/relationships/slideLayout" Target="../slideLayouts/slideLayout70.xml"/><Relationship Id="rId10" Type="http://schemas.openxmlformats.org/officeDocument/2006/relationships/image" Target="../media/image14.jpg"/><Relationship Id="rId4" Type="http://schemas.openxmlformats.org/officeDocument/2006/relationships/slideLayout" Target="../slideLayouts/slideLayout69.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13.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 Id="rId9" Type="http://schemas.openxmlformats.org/officeDocument/2006/relationships/image" Target="../media/image3.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94.xml"/><Relationship Id="rId7" Type="http://schemas.openxmlformats.org/officeDocument/2006/relationships/image" Target="../media/image11.png"/><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image" Target="../media/image10.jpg"/><Relationship Id="rId5" Type="http://schemas.openxmlformats.org/officeDocument/2006/relationships/theme" Target="../theme/theme15.xml"/><Relationship Id="rId4" Type="http://schemas.openxmlformats.org/officeDocument/2006/relationships/slideLayout" Target="../slideLayouts/slideLayout9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image" Target="../media/image10.jpg"/><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image" Target="../media/image10.jpg"/><Relationship Id="rId5" Type="http://schemas.openxmlformats.org/officeDocument/2006/relationships/theme" Target="../theme/theme17.xml"/><Relationship Id="rId4" Type="http://schemas.openxmlformats.org/officeDocument/2006/relationships/slideLayout" Target="../slideLayouts/slideLayout112.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115.xml"/><Relationship Id="rId7" Type="http://schemas.openxmlformats.org/officeDocument/2006/relationships/theme" Target="../theme/theme18.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5" Type="http://schemas.openxmlformats.org/officeDocument/2006/relationships/slideLayout" Target="../slideLayouts/slideLayout117.xml"/><Relationship Id="rId10" Type="http://schemas.openxmlformats.org/officeDocument/2006/relationships/image" Target="../media/image12.png"/><Relationship Id="rId4" Type="http://schemas.openxmlformats.org/officeDocument/2006/relationships/slideLayout" Target="../slideLayouts/slideLayout116.xml"/><Relationship Id="rId9"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806"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419325623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035647302"/>
      </p:ext>
    </p:extLst>
  </p:cSld>
  <p:clrMap bg1="lt1" tx1="dk1" bg2="lt2" tx2="dk2" accent1="accent1" accent2="accent2" accent3="accent3" accent4="accent4" accent5="accent5" accent6="accent6" hlink="hlink" folHlink="folHlink"/>
  <p:sldLayoutIdLst>
    <p:sldLayoutId id="2147483820"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14" name="ZoneTexte 13">
            <a:extLst>
              <a:ext uri="{FF2B5EF4-FFF2-40B4-BE49-F238E27FC236}">
                <a16:creationId xmlns:a16="http://schemas.microsoft.com/office/drawing/2014/main" id="{FEDB7032-2BAF-B5E6-47FD-53CEB5B1CAA8}"/>
              </a:ext>
            </a:extLst>
          </p:cNvPr>
          <p:cNvSpPr txBox="1"/>
          <p:nvPr userDrawn="1"/>
        </p:nvSpPr>
        <p:spPr>
          <a:xfrm>
            <a:off x="3727344"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5" name="Image 4">
            <a:extLst>
              <a:ext uri="{FF2B5EF4-FFF2-40B4-BE49-F238E27FC236}">
                <a16:creationId xmlns:a16="http://schemas.microsoft.com/office/drawing/2014/main" id="{E8FED4A7-88C7-F816-24A0-D88AEC5FBA66}"/>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3866766" y="172329"/>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6" name="Image 5">
            <a:extLst>
              <a:ext uri="{FF2B5EF4-FFF2-40B4-BE49-F238E27FC236}">
                <a16:creationId xmlns:a16="http://schemas.microsoft.com/office/drawing/2014/main" id="{693643BA-51F5-386A-0262-4D67B40A961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1E676E35-C3B5-449C-E8A2-5D8F39B1385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3242125" y="161444"/>
            <a:ext cx="287999" cy="287999"/>
          </a:xfrm>
          <a:prstGeom prst="rect">
            <a:avLst/>
          </a:prstGeom>
          <a:ln>
            <a:noFill/>
          </a:ln>
        </p:spPr>
      </p:pic>
      <p:sp>
        <p:nvSpPr>
          <p:cNvPr id="9" name="ZoneTexte 8">
            <a:extLst>
              <a:ext uri="{FF2B5EF4-FFF2-40B4-BE49-F238E27FC236}">
                <a16:creationId xmlns:a16="http://schemas.microsoft.com/office/drawing/2014/main" id="{8B86A730-91B2-C5E4-2947-AB78464E2E0F}"/>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6" name="ZoneTexte 5">
            <a:extLst>
              <a:ext uri="{FF2B5EF4-FFF2-40B4-BE49-F238E27FC236}">
                <a16:creationId xmlns:a16="http://schemas.microsoft.com/office/drawing/2014/main" id="{F3415B91-FD50-93F1-9ECA-66073EDAE11E}"/>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pic>
        <p:nvPicPr>
          <p:cNvPr id="9" name="Image 8">
            <a:extLst>
              <a:ext uri="{FF2B5EF4-FFF2-40B4-BE49-F238E27FC236}">
                <a16:creationId xmlns:a16="http://schemas.microsoft.com/office/drawing/2014/main" id="{CDBC5769-7CB5-E000-A815-5653612E612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BB773BD6-4E01-C50F-FB3F-5D50AB3AB66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4CDAC94B-FFB7-852B-F976-6D176C9758A2}"/>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22/04/2026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42655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487719249"/>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381189760"/>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484357471"/>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345395043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0.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 Id="rId5" Type="http://schemas.openxmlformats.org/officeDocument/2006/relationships/image" Target="../media/image23.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2.mp4"/><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jpeg"/><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2.jpg"/></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2.jp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3.jpg"/></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3.jpg"/></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4.jpg"/></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4.jpg"/></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5.jpg"/></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5.jpg"/></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6.jpg"/></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6.jpg"/></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7.jpg"/></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37.jpg"/></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png"/><Relationship Id="rId1" Type="http://schemas.openxmlformats.org/officeDocument/2006/relationships/slideLayout" Target="../slideLayouts/slideLayout90.xml"/><Relationship Id="rId4" Type="http://schemas.openxmlformats.org/officeDocument/2006/relationships/image" Target="../media/image23.png"/></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94.xml"/><Relationship Id="rId4" Type="http://schemas.openxmlformats.org/officeDocument/2006/relationships/image" Target="../media/image25.png"/></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94.xml"/><Relationship Id="rId4" Type="http://schemas.openxmlformats.org/officeDocument/2006/relationships/image" Target="../media/image25.png"/></Relationships>
</file>

<file path=ppt/slides/_rels/slide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7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4" Type="http://schemas.openxmlformats.org/officeDocument/2006/relationships/image" Target="../media/image42.png"/></Relationships>
</file>

<file path=ppt/slides/_rels/slide7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7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4" Type="http://schemas.openxmlformats.org/officeDocument/2006/relationships/image" Target="../media/image43.png"/></Relationships>
</file>

<file path=ppt/slides/_rels/slide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4" Type="http://schemas.openxmlformats.org/officeDocument/2006/relationships/image" Target="../media/image44.png"/></Relationships>
</file>

<file path=ppt/slides/_rels/slide7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4" Type="http://schemas.openxmlformats.org/officeDocument/2006/relationships/image" Target="../media/image45.png"/></Relationships>
</file>

<file path=ppt/slides/_rels/slide8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4.xml"/><Relationship Id="rId5" Type="http://schemas.openxmlformats.org/officeDocument/2006/relationships/image" Target="../media/image25.png"/><Relationship Id="rId4" Type="http://schemas.openxmlformats.org/officeDocument/2006/relationships/image" Target="../media/image24.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6.xml"/><Relationship Id="rId4" Type="http://schemas.openxmlformats.org/officeDocument/2006/relationships/image" Target="../media/image48.pn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9.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24.png"/><Relationship Id="rId7" Type="http://schemas.openxmlformats.org/officeDocument/2006/relationships/image" Target="../media/image52.jpg"/><Relationship Id="rId2" Type="http://schemas.openxmlformats.org/officeDocument/2006/relationships/slideLayout" Target="../slideLayouts/slideLayout109.xml"/><Relationship Id="rId1" Type="http://schemas.openxmlformats.org/officeDocument/2006/relationships/tags" Target="../tags/tag6.xml"/><Relationship Id="rId6" Type="http://schemas.openxmlformats.org/officeDocument/2006/relationships/image" Target="../media/image51.jpg"/><Relationship Id="rId5" Type="http://schemas.openxmlformats.org/officeDocument/2006/relationships/image" Target="../media/image50.png"/><Relationship Id="rId4" Type="http://schemas.openxmlformats.org/officeDocument/2006/relationships/image" Target="../media/image25.png"/><Relationship Id="rId9" Type="http://schemas.openxmlformats.org/officeDocument/2006/relationships/image" Target="../media/image54.jp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4.png"/><Relationship Id="rId7" Type="http://schemas.openxmlformats.org/officeDocument/2006/relationships/image" Target="../media/image57.png"/><Relationship Id="rId2" Type="http://schemas.openxmlformats.org/officeDocument/2006/relationships/slideLayout" Target="../slideLayouts/slideLayout109.xml"/><Relationship Id="rId1" Type="http://schemas.openxmlformats.org/officeDocument/2006/relationships/tags" Target="../tags/tag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25.png"/><Relationship Id="rId9" Type="http://schemas.openxmlformats.org/officeDocument/2006/relationships/image" Target="../media/image59.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3.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24.png"/><Relationship Id="rId7" Type="http://schemas.openxmlformats.org/officeDocument/2006/relationships/image" Target="../media/image62.jpg"/><Relationship Id="rId2" Type="http://schemas.openxmlformats.org/officeDocument/2006/relationships/slideLayout" Target="../slideLayouts/slideLayout112.xml"/><Relationship Id="rId1" Type="http://schemas.openxmlformats.org/officeDocument/2006/relationships/tags" Target="../tags/tag10.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25.png"/><Relationship Id="rId9" Type="http://schemas.openxmlformats.org/officeDocument/2006/relationships/image" Target="../media/image64.jp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12.xml"/><Relationship Id="rId1" Type="http://schemas.openxmlformats.org/officeDocument/2006/relationships/tags" Target="../tags/tag12.xml"/><Relationship Id="rId4" Type="http://schemas.openxmlformats.org/officeDocument/2006/relationships/image" Target="../media/image25.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9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3.xml"/><Relationship Id="rId5" Type="http://schemas.openxmlformats.org/officeDocument/2006/relationships/image" Target="../media/image66.png"/><Relationship Id="rId4" Type="http://schemas.openxmlformats.org/officeDocument/2006/relationships/image" Target="../media/image65.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0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25.png"/><Relationship Id="rId4" Type="http://schemas.openxmlformats.org/officeDocument/2006/relationships/image" Target="../media/image24.pn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07.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25.png"/><Relationship Id="rId4" Type="http://schemas.openxmlformats.org/officeDocument/2006/relationships/image" Target="../media/image24.png"/></Relationships>
</file>

<file path=ppt/slides/_rels/slide102.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mp4"/><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7.png"/><Relationship Id="rId5" Type="http://schemas.openxmlformats.org/officeDocument/2006/relationships/slideLayout" Target="../slideLayouts/slideLayout109.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descr="Une image contenant texte, capture d’écran, dessin humoristique&#10;&#10;Le contenu généré par l’IA peut être incorrect.">
            <a:extLst>
              <a:ext uri="{FF2B5EF4-FFF2-40B4-BE49-F238E27FC236}">
                <a16:creationId xmlns:a16="http://schemas.microsoft.com/office/drawing/2014/main" id="{E2DE7D99-F162-C3F1-9078-4DB7305CD40F}"/>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Image 1">
            <a:extLst>
              <a:ext uri="{FF2B5EF4-FFF2-40B4-BE49-F238E27FC236}">
                <a16:creationId xmlns:a16="http://schemas.microsoft.com/office/drawing/2014/main" id="{396632F8-E2F1-B99E-62E7-98F97ABE8DD7}"/>
              </a:ext>
            </a:extLst>
          </p:cNvPr>
          <p:cNvPicPr>
            <a:picLocks noChangeAspect="1"/>
          </p:cNvPicPr>
          <p:nvPr/>
        </p:nvPicPr>
        <p:blipFill>
          <a:blip r:embed="rId2"/>
          <a:stretch>
            <a:fillRect/>
          </a:stretch>
        </p:blipFill>
        <p:spPr>
          <a:xfrm>
            <a:off x="561860" y="2629408"/>
            <a:ext cx="8020280" cy="2345980"/>
          </a:xfrm>
          <a:prstGeom prst="rect">
            <a:avLst/>
          </a:prstGeom>
        </p:spPr>
      </p:pic>
    </p:spTree>
    <p:extLst>
      <p:ext uri="{BB962C8B-B14F-4D97-AF65-F5344CB8AC3E}">
        <p14:creationId xmlns:p14="http://schemas.microsoft.com/office/powerpoint/2010/main" val="1677520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52443" y="4878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687226" y="471126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732443" y="514567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a:t>
            </a:r>
            <a:r>
              <a:rPr lang="fr-FR" sz="1600" dirty="0"/>
              <a:t>e lecture</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839143" y="1656604"/>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5055143" y="162509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055143" y="2200134"/>
            <a:ext cx="6358812"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a:t>
            </a:r>
            <a:r>
              <a:rPr lang="fr-FR" sz="1600" b="1" dirty="0">
                <a:solidFill>
                  <a:srgbClr val="565F88"/>
                </a:solidFill>
                <a:latin typeface="Dosis SemiBold" pitchFamily="2" charset="0"/>
              </a:rPr>
              <a:t>’écriture</a:t>
            </a: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1529905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Écriture de phrases.</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lang="fr-MA" dirty="0">
                <a:solidFill>
                  <a:srgbClr val="565F88"/>
                </a:solidFill>
              </a:rPr>
              <a:t>É</a:t>
            </a:r>
            <a:r>
              <a:rPr kumimoji="0" lang="fr-MA" sz="1200" b="0" i="0" u="none" strike="noStrike" kern="1200" cap="none" spc="0" normalizeH="0" baseline="0" noProof="0" dirty="0" err="1">
                <a:ln>
                  <a:noFill/>
                </a:ln>
                <a:solidFill>
                  <a:srgbClr val="565F88"/>
                </a:solidFill>
                <a:effectLst/>
                <a:uLnTx/>
                <a:uFillTx/>
                <a:latin typeface="Dosis SemiBold" pitchFamily="2" charset="0"/>
                <a:ea typeface="+mn-ea"/>
                <a:cs typeface="+mn-cs"/>
              </a:rPr>
              <a:t>criture</a:t>
            </a: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 de mots.</a:t>
            </a:r>
          </a:p>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Points de langue.</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5336919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Répondre correctement </a:t>
            </a:r>
            <a:r>
              <a:rPr lang="fr-FR" sz="2200" b="1" kern="0" dirty="0">
                <a:solidFill>
                  <a:srgbClr val="424D7B"/>
                </a:solidFill>
                <a:latin typeface="Dosis Medium" pitchFamily="2" charset="0"/>
                <a:cs typeface="Calibri" panose="020F0502020204030204" pitchFamily="34" charset="0"/>
              </a:rPr>
              <a:t>aux exercices de langue</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Écrire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une phrase.</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FA777-5DEE-D825-8346-C9FB42966C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46473F-5D0C-5AD0-6872-4289B77BF1AF}"/>
              </a:ext>
            </a:extLst>
          </p:cNvPr>
          <p:cNvSpPr>
            <a:spLocks noGrp="1"/>
          </p:cNvSpPr>
          <p:nvPr>
            <p:ph type="title"/>
          </p:nvPr>
        </p:nvSpPr>
        <p:spPr/>
        <p:txBody>
          <a:bodyPr>
            <a:normAutofit/>
          </a:bodyPr>
          <a:lstStyle/>
          <a:p>
            <a:r>
              <a:rPr lang="fr-MA" dirty="0">
                <a:solidFill>
                  <a:schemeClr val="tx1">
                    <a:lumMod val="65000"/>
                    <a:lumOff val="35000"/>
                  </a:schemeClr>
                </a:solidFill>
              </a:rPr>
              <a:t>Prenez vos ardoises.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3A291F08-EAA9-B673-E366-B0E88AF784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561772D9-4C8B-ACE1-CD31-A0B50F5528B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7DB15DFC-9885-7427-23DA-FA3BA970333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85057C8-2597-9906-6B25-FA8064D8137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54255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10" name="Rectangle : coins arrondis 9">
            <a:extLst>
              <a:ext uri="{FF2B5EF4-FFF2-40B4-BE49-F238E27FC236}">
                <a16:creationId xmlns:a16="http://schemas.microsoft.com/office/drawing/2014/main" id="{93FD4BB8-2D68-465B-70BD-21D41865801E}"/>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six heures</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0CEFCE26-DE68-0C13-57AB-B33DE5963F25}"/>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sept heures</a:t>
            </a:r>
            <a:endParaRPr lang="fr-MA" sz="2400" b="1" dirty="0">
              <a:solidFill>
                <a:srgbClr val="C6C6C6"/>
              </a:solidFill>
              <a:latin typeface="Dosis SemiBold" pitchFamily="2" charset="0"/>
            </a:endParaRPr>
          </a:p>
        </p:txBody>
      </p:sp>
      <p:sp>
        <p:nvSpPr>
          <p:cNvPr id="2" name="ZoneTexte 1">
            <a:extLst>
              <a:ext uri="{FF2B5EF4-FFF2-40B4-BE49-F238E27FC236}">
                <a16:creationId xmlns:a16="http://schemas.microsoft.com/office/drawing/2014/main" id="{41CEEFF5-3F03-0334-CCC1-6164292FF9D3}"/>
              </a:ext>
            </a:extLst>
          </p:cNvPr>
          <p:cNvSpPr txBox="1"/>
          <p:nvPr/>
        </p:nvSpPr>
        <p:spPr>
          <a:xfrm>
            <a:off x="1062998" y="3212867"/>
            <a:ext cx="7615670" cy="90024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4000" b="1" dirty="0">
                <a:solidFill>
                  <a:srgbClr val="424D7B"/>
                </a:solidFill>
                <a:latin typeface="Dosis Medium" pitchFamily="2" charset="0"/>
                <a:cs typeface="Arial" panose="020B0604020202020204" pitchFamily="34" charset="0"/>
              </a:rPr>
              <a:t>Je </a:t>
            </a:r>
            <a:r>
              <a:rPr kumimoji="0" lang="fr-FR" sz="4000" b="1" i="0" u="none" strike="noStrike" kern="1200" cap="none" spc="0" normalizeH="0" baseline="0" noProof="0" dirty="0">
                <a:ln>
                  <a:noFill/>
                </a:ln>
                <a:solidFill>
                  <a:srgbClr val="424D7B"/>
                </a:solidFill>
                <a:effectLst/>
                <a:uLnTx/>
                <a:uFillTx/>
                <a:latin typeface="Dosis Medium" pitchFamily="2" charset="0"/>
                <a:cs typeface="Arial" panose="020B0604020202020204" pitchFamily="34" charset="0"/>
              </a:rPr>
              <a:t> me réveille </a:t>
            </a:r>
            <a:r>
              <a:rPr lang="fr-FR" sz="4000" b="1" dirty="0">
                <a:solidFill>
                  <a:srgbClr val="424D7B"/>
                </a:solidFill>
                <a:latin typeface="Dosis Medium" pitchFamily="2" charset="0"/>
                <a:cs typeface="Arial" panose="020B0604020202020204" pitchFamily="34" charset="0"/>
              </a:rPr>
              <a:t>à </a:t>
            </a:r>
            <a:r>
              <a:rPr lang="fr-FR" sz="4000" b="1" dirty="0">
                <a:solidFill>
                  <a:srgbClr val="00ACA4"/>
                </a:solidFill>
                <a:latin typeface="Dosis Medium" pitchFamily="2" charset="0"/>
                <a:cs typeface="Arial"/>
              </a:rPr>
              <a:t>____________</a:t>
            </a:r>
            <a:r>
              <a:rPr lang="fr-FR" sz="4000" b="1" dirty="0">
                <a:solidFill>
                  <a:srgbClr val="424D7B"/>
                </a:solidFill>
                <a:latin typeface="Dosis Medium" pitchFamily="2" charset="0"/>
                <a:cs typeface="Arial" panose="020B0604020202020204" pitchFamily="34" charset="0"/>
              </a:rPr>
              <a:t> .  </a:t>
            </a:r>
            <a:endParaRPr lang="fr-MA" sz="4000" b="1" dirty="0">
              <a:solidFill>
                <a:srgbClr val="424D7B"/>
              </a:solidFill>
              <a:latin typeface="Dosis Medium" pitchFamily="2" charset="0"/>
              <a:cs typeface="Arial" panose="020B0604020202020204" pitchFamily="34" charset="0"/>
            </a:endParaRPr>
          </a:p>
        </p:txBody>
      </p:sp>
      <p:pic>
        <p:nvPicPr>
          <p:cNvPr id="5" name="Image 4" descr="Une image contenant horloge, Horloge murale, horloge quartz, temps&#10;&#10;Le contenu généré par l’IA peut être incorrect.">
            <a:extLst>
              <a:ext uri="{FF2B5EF4-FFF2-40B4-BE49-F238E27FC236}">
                <a16:creationId xmlns:a16="http://schemas.microsoft.com/office/drawing/2014/main" id="{C687ACBA-ECA0-EB2A-9B35-1758F96D24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0833" y="4054207"/>
            <a:ext cx="1711778" cy="1711778"/>
          </a:xfrm>
          <a:prstGeom prst="rect">
            <a:avLst/>
          </a:prstGeom>
        </p:spPr>
      </p:pic>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902431F0-1C98-0657-A3F6-AC79305BB26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749C1FFE-FDBD-85B1-4DCC-382F35318E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FCD264B6-9B50-7285-0F51-C89668F5EBC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E1CBF83C-95F9-8F05-0D23-AE8DC3C2536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F18632-A6CE-2A63-B67A-677382E3E31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C71B3-07F5-EE86-6960-1239CC7D8BD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72C33458-DAAE-143E-FB68-F9B29990FE37}"/>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D39ACB8-90D7-5E4D-61F4-F1BD3807E35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521543A-9864-70A0-7A8F-A9B8E20DE9F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CADFE171-7830-12A7-199F-AF3E37D0310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Qui veut expliquer la réponse ?</a:t>
            </a:r>
            <a:endParaRPr lang="fr-FR"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7909B713-5E80-3B8F-871B-3688114A44E4}"/>
              </a:ext>
            </a:extLst>
          </p:cNvPr>
          <p:cNvSpPr/>
          <p:nvPr/>
        </p:nvSpPr>
        <p:spPr>
          <a:xfrm>
            <a:off x="4785552" y="1978781"/>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sept heures</a:t>
            </a:r>
            <a:endParaRPr lang="fr-MA" sz="2400" b="1" dirty="0">
              <a:solidFill>
                <a:srgbClr val="C6C6C6"/>
              </a:solidFill>
              <a:latin typeface="Dosis SemiBold" pitchFamily="2" charset="0"/>
            </a:endParaRPr>
          </a:p>
        </p:txBody>
      </p:sp>
      <p:sp>
        <p:nvSpPr>
          <p:cNvPr id="2" name="Rectangle : coins arrondis 1">
            <a:extLst>
              <a:ext uri="{FF2B5EF4-FFF2-40B4-BE49-F238E27FC236}">
                <a16:creationId xmlns:a16="http://schemas.microsoft.com/office/drawing/2014/main" id="{49AC6B94-697A-9C4D-C146-A77F2E6B020E}"/>
              </a:ext>
            </a:extLst>
          </p:cNvPr>
          <p:cNvSpPr/>
          <p:nvPr/>
        </p:nvSpPr>
        <p:spPr>
          <a:xfrm>
            <a:off x="1692000" y="1978781"/>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six heures</a:t>
            </a:r>
            <a:endParaRPr lang="fr-MA" sz="2400" b="1" dirty="0">
              <a:solidFill>
                <a:schemeClr val="bg1">
                  <a:lumMod val="65000"/>
                </a:schemeClr>
              </a:solidFill>
              <a:latin typeface="Dosis SemiBold" pitchFamily="2" charset="0"/>
            </a:endParaRPr>
          </a:p>
        </p:txBody>
      </p:sp>
      <p:sp>
        <p:nvSpPr>
          <p:cNvPr id="3" name="ZoneTexte 2">
            <a:extLst>
              <a:ext uri="{FF2B5EF4-FFF2-40B4-BE49-F238E27FC236}">
                <a16:creationId xmlns:a16="http://schemas.microsoft.com/office/drawing/2014/main" id="{ABB1630F-D918-086D-68F1-ADFA1AA8BA17}"/>
              </a:ext>
            </a:extLst>
          </p:cNvPr>
          <p:cNvSpPr txBox="1"/>
          <p:nvPr/>
        </p:nvSpPr>
        <p:spPr>
          <a:xfrm>
            <a:off x="1528330" y="2751439"/>
            <a:ext cx="7615670" cy="90024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4000" b="1" dirty="0">
                <a:solidFill>
                  <a:srgbClr val="424D7B"/>
                </a:solidFill>
                <a:latin typeface="Dosis Medium" pitchFamily="2" charset="0"/>
                <a:cs typeface="Arial" panose="020B0604020202020204" pitchFamily="34" charset="0"/>
              </a:rPr>
              <a:t>Je </a:t>
            </a:r>
            <a:r>
              <a:rPr kumimoji="0" lang="fr-FR" sz="4000" b="1" i="0" u="none" strike="noStrike" kern="1200" cap="none" spc="0" normalizeH="0" baseline="0" noProof="0" dirty="0">
                <a:ln>
                  <a:noFill/>
                </a:ln>
                <a:solidFill>
                  <a:srgbClr val="424D7B"/>
                </a:solidFill>
                <a:effectLst/>
                <a:uLnTx/>
                <a:uFillTx/>
                <a:latin typeface="Dosis Medium" pitchFamily="2" charset="0"/>
                <a:cs typeface="Arial" panose="020B0604020202020204" pitchFamily="34" charset="0"/>
              </a:rPr>
              <a:t> me réveille </a:t>
            </a:r>
            <a:r>
              <a:rPr lang="fr-FR" sz="4000" b="1" dirty="0">
                <a:solidFill>
                  <a:srgbClr val="424D7B"/>
                </a:solidFill>
                <a:latin typeface="Dosis Medium" pitchFamily="2" charset="0"/>
                <a:cs typeface="Arial" panose="020B0604020202020204" pitchFamily="34" charset="0"/>
              </a:rPr>
              <a:t>à </a:t>
            </a:r>
            <a:r>
              <a:rPr lang="fr-FR" sz="4000" b="1" dirty="0">
                <a:solidFill>
                  <a:srgbClr val="00ACA4"/>
                </a:solidFill>
                <a:latin typeface="Dosis Medium" pitchFamily="2" charset="0"/>
                <a:cs typeface="Arial"/>
              </a:rPr>
              <a:t>sept heures</a:t>
            </a:r>
            <a:r>
              <a:rPr lang="fr-FR" sz="4000" b="1" dirty="0">
                <a:solidFill>
                  <a:srgbClr val="424D7B"/>
                </a:solidFill>
                <a:latin typeface="Dosis Medium" pitchFamily="2" charset="0"/>
                <a:cs typeface="Arial"/>
              </a:rPr>
              <a:t>. </a:t>
            </a:r>
            <a:r>
              <a:rPr lang="fr-FR" sz="4000" b="1" dirty="0">
                <a:solidFill>
                  <a:srgbClr val="00ACA4"/>
                </a:solidFill>
                <a:latin typeface="Dosis Medium" pitchFamily="2" charset="0"/>
                <a:cs typeface="Arial"/>
              </a:rPr>
              <a:t> </a:t>
            </a:r>
            <a:endParaRPr lang="fr-MA" sz="4000" b="1" dirty="0">
              <a:solidFill>
                <a:srgbClr val="00ACA4"/>
              </a:solidFill>
              <a:latin typeface="Dosis Medium" pitchFamily="2" charset="0"/>
              <a:cs typeface="Arial"/>
            </a:endParaRPr>
          </a:p>
        </p:txBody>
      </p:sp>
      <p:pic>
        <p:nvPicPr>
          <p:cNvPr id="5" name="Image 4" descr="Une image contenant horloge, Horloge murale, horloge quartz, temps&#10;&#10;Le contenu généré par l’IA peut être incorrect.">
            <a:extLst>
              <a:ext uri="{FF2B5EF4-FFF2-40B4-BE49-F238E27FC236}">
                <a16:creationId xmlns:a16="http://schemas.microsoft.com/office/drawing/2014/main" id="{04EDDB79-BFC6-7D0C-E507-CC03515116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4363" y="3651685"/>
            <a:ext cx="1711778" cy="1711778"/>
          </a:xfrm>
          <a:prstGeom prst="rect">
            <a:avLst/>
          </a:prstGeom>
        </p:spPr>
      </p:pic>
    </p:spTree>
    <p:extLst>
      <p:ext uri="{BB962C8B-B14F-4D97-AF65-F5344CB8AC3E}">
        <p14:creationId xmlns:p14="http://schemas.microsoft.com/office/powerpoint/2010/main" val="3068463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984F3-A8D7-58C9-7E66-F8C0CF8360E8}"/>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69565D10-7DD1-70F7-AE4A-F7552B3D6A15}"/>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1EEE9CB2-8887-229F-5552-7B804D00738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D52446A-5DB6-F2F1-04A9-C168ED3CBE3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B0588405-BC63-712B-E252-B5E68C4B84B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55A02930-945F-DE72-5169-68E0C8196DE8}"/>
              </a:ext>
            </a:extLst>
          </p:cNvPr>
          <p:cNvSpPr txBox="1"/>
          <p:nvPr/>
        </p:nvSpPr>
        <p:spPr>
          <a:xfrm>
            <a:off x="425827" y="3201562"/>
            <a:ext cx="8153628" cy="900246"/>
          </a:xfrm>
          <a:prstGeom prst="rect">
            <a:avLst/>
          </a:prstGeom>
          <a:noFill/>
        </p:spPr>
        <p:txBody>
          <a:bodyPr wrap="square">
            <a:spAutoFit/>
          </a:bodyPr>
          <a:lstStyle/>
          <a:p>
            <a:pPr lvl="0" algn="ctr">
              <a:lnSpc>
                <a:spcPct val="150000"/>
              </a:lnSpc>
              <a:defRPr/>
            </a:pPr>
            <a:r>
              <a:rPr lang="fr-FR" sz="3200" b="1" dirty="0" err="1">
                <a:solidFill>
                  <a:srgbClr val="424D7B"/>
                </a:solidFill>
                <a:latin typeface="Dosis SemiBold" pitchFamily="2" charset="0"/>
                <a:cs typeface="Arial" panose="020B0604020202020204" pitchFamily="34" charset="0"/>
              </a:rPr>
              <a:t>Majd</a:t>
            </a:r>
            <a:r>
              <a:rPr lang="fr-FR" sz="3200" b="1" dirty="0">
                <a:solidFill>
                  <a:srgbClr val="424D7B"/>
                </a:solidFill>
                <a:latin typeface="Dosis SemiBold" pitchFamily="2" charset="0"/>
                <a:cs typeface="Arial" panose="020B0604020202020204" pitchFamily="34" charset="0"/>
              </a:rPr>
              <a:t>  </a:t>
            </a:r>
            <a:r>
              <a:rPr lang="fr-FR" sz="4000" b="1" dirty="0">
                <a:solidFill>
                  <a:srgbClr val="00ACA4"/>
                </a:solidFill>
                <a:latin typeface="Dosis Medium" pitchFamily="2" charset="0"/>
                <a:cs typeface="Arial"/>
              </a:rPr>
              <a:t>__________________ </a:t>
            </a:r>
            <a:r>
              <a:rPr lang="fr-FR" sz="3200" b="1" dirty="0">
                <a:solidFill>
                  <a:srgbClr val="424D7B"/>
                </a:solidFill>
                <a:latin typeface="Dosis SemiBold" pitchFamily="2" charset="0"/>
                <a:cs typeface="Arial" panose="020B0604020202020204" pitchFamily="34" charset="0"/>
              </a:rPr>
              <a:t>avant de manger.</a:t>
            </a:r>
          </a:p>
        </p:txBody>
      </p:sp>
      <p:sp>
        <p:nvSpPr>
          <p:cNvPr id="10" name="Rectangle : coins arrondis 9">
            <a:extLst>
              <a:ext uri="{FF2B5EF4-FFF2-40B4-BE49-F238E27FC236}">
                <a16:creationId xmlns:a16="http://schemas.microsoft.com/office/drawing/2014/main" id="{8B09923C-0993-0A2D-1E1B-27D7C6401B91}"/>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te lave</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2E726928-0BCE-A774-2874-43847FDC8AAB}"/>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se lave</a:t>
            </a:r>
            <a:endParaRPr lang="fr-MA" sz="2400" b="1" dirty="0">
              <a:solidFill>
                <a:srgbClr val="C6C6C6"/>
              </a:solidFill>
              <a:latin typeface="Dosis SemiBold" pitchFamily="2" charset="0"/>
            </a:endParaRPr>
          </a:p>
        </p:txBody>
      </p:sp>
    </p:spTree>
    <p:extLst>
      <p:ext uri="{BB962C8B-B14F-4D97-AF65-F5344CB8AC3E}">
        <p14:creationId xmlns:p14="http://schemas.microsoft.com/office/powerpoint/2010/main" val="771652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ED95A-BC75-36F7-521E-C46A86FBB55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D1FE4A29-203F-66B3-40D7-BBEF8C9480EF}"/>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A360D84D-69FC-F812-6EA7-CF94CCB75B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F44EFF96-62D0-FAC7-64D9-C5888D9549B0}"/>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22584A6A-F93A-4AB4-0820-81DCAC341AD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7EA99A3-1597-78FF-FDAC-E390EFBC6CB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84021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353DC-7C5C-3A81-A965-5128E8A2935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97ADCC3-AB5E-5955-EB7E-BDBEA30FB7B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7D96EC8D-5BFC-73C3-6DEC-5EC614DC29C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825AC-A340-E1B3-10C8-DE16FED141B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E6FB27BA-EA4D-B79C-F746-A3CF4DBB6A4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4" name="Rectangle : coins arrondis 3">
            <a:extLst>
              <a:ext uri="{FF2B5EF4-FFF2-40B4-BE49-F238E27FC236}">
                <a16:creationId xmlns:a16="http://schemas.microsoft.com/office/drawing/2014/main" id="{88E58B5E-2742-051C-E145-3867D1088D66}"/>
              </a:ext>
            </a:extLst>
          </p:cNvPr>
          <p:cNvSpPr/>
          <p:nvPr/>
        </p:nvSpPr>
        <p:spPr>
          <a:xfrm>
            <a:off x="2210854" y="2176210"/>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te lave</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ED081604-8DFF-48CF-A442-3DB0FE05D1AA}"/>
              </a:ext>
            </a:extLst>
          </p:cNvPr>
          <p:cNvSpPr/>
          <p:nvPr/>
        </p:nvSpPr>
        <p:spPr>
          <a:xfrm>
            <a:off x="5385944" y="2210906"/>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se lave</a:t>
            </a:r>
            <a:endParaRPr lang="fr-MA" sz="2400" b="1" dirty="0">
              <a:solidFill>
                <a:srgbClr val="424D7B"/>
              </a:solidFill>
              <a:latin typeface="Dosis SemiBold" pitchFamily="2" charset="0"/>
            </a:endParaRPr>
          </a:p>
        </p:txBody>
      </p:sp>
      <p:sp>
        <p:nvSpPr>
          <p:cNvPr id="3" name="ZoneTexte 2">
            <a:extLst>
              <a:ext uri="{FF2B5EF4-FFF2-40B4-BE49-F238E27FC236}">
                <a16:creationId xmlns:a16="http://schemas.microsoft.com/office/drawing/2014/main" id="{9877EC72-F635-EF6F-EE41-6B478AC67602}"/>
              </a:ext>
            </a:extLst>
          </p:cNvPr>
          <p:cNvSpPr txBox="1"/>
          <p:nvPr/>
        </p:nvSpPr>
        <p:spPr>
          <a:xfrm>
            <a:off x="425827" y="3201562"/>
            <a:ext cx="8153628" cy="900246"/>
          </a:xfrm>
          <a:prstGeom prst="rect">
            <a:avLst/>
          </a:prstGeom>
          <a:noFill/>
        </p:spPr>
        <p:txBody>
          <a:bodyPr wrap="square">
            <a:spAutoFit/>
          </a:bodyPr>
          <a:lstStyle/>
          <a:p>
            <a:pPr lvl="0" algn="ctr">
              <a:lnSpc>
                <a:spcPct val="150000"/>
              </a:lnSpc>
              <a:defRPr/>
            </a:pPr>
            <a:r>
              <a:rPr lang="fr-FR" sz="4000" b="1" dirty="0" err="1">
                <a:solidFill>
                  <a:srgbClr val="424D7B"/>
                </a:solidFill>
                <a:latin typeface="Dosis SemiBold" pitchFamily="2" charset="0"/>
                <a:cs typeface="Arial" panose="020B0604020202020204" pitchFamily="34" charset="0"/>
              </a:rPr>
              <a:t>Majd</a:t>
            </a:r>
            <a:r>
              <a:rPr lang="fr-FR" sz="4000" b="1" dirty="0">
                <a:solidFill>
                  <a:srgbClr val="424D7B"/>
                </a:solidFill>
                <a:latin typeface="Dosis SemiBold" pitchFamily="2" charset="0"/>
                <a:cs typeface="Arial" panose="020B0604020202020204" pitchFamily="34" charset="0"/>
              </a:rPr>
              <a:t>  </a:t>
            </a:r>
            <a:r>
              <a:rPr lang="fr-FR" sz="4000" b="1" dirty="0">
                <a:solidFill>
                  <a:srgbClr val="00ACA4"/>
                </a:solidFill>
                <a:latin typeface="Dosis Medium" pitchFamily="2" charset="0"/>
                <a:cs typeface="Arial"/>
              </a:rPr>
              <a:t>se lave </a:t>
            </a:r>
            <a:r>
              <a:rPr lang="fr-FR" sz="4000" b="1" dirty="0">
                <a:solidFill>
                  <a:srgbClr val="424D7B"/>
                </a:solidFill>
                <a:latin typeface="Dosis SemiBold" pitchFamily="2" charset="0"/>
                <a:cs typeface="Arial" panose="020B0604020202020204" pitchFamily="34" charset="0"/>
              </a:rPr>
              <a:t>avant de manger.</a:t>
            </a:r>
          </a:p>
        </p:txBody>
      </p:sp>
    </p:spTree>
    <p:extLst>
      <p:ext uri="{BB962C8B-B14F-4D97-AF65-F5344CB8AC3E}">
        <p14:creationId xmlns:p14="http://schemas.microsoft.com/office/powerpoint/2010/main" val="2406544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BB8C7-E4C2-D0AA-64F9-396FB50C3CF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E9DD971C-4863-C205-91D2-269C55258EC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715C472D-0C5B-9977-DC38-2C68DA7EE36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BB9AE5E-2D53-2765-C71C-3F1A68B4584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699F1162-ECC8-9D9E-FD78-B237D91AA68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F57FBFE3-D8A5-CC30-BBB4-CD0642C78E0A}"/>
              </a:ext>
            </a:extLst>
          </p:cNvPr>
          <p:cNvSpPr txBox="1"/>
          <p:nvPr/>
        </p:nvSpPr>
        <p:spPr>
          <a:xfrm>
            <a:off x="425827" y="3201562"/>
            <a:ext cx="8153628" cy="900246"/>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Les enfants   </a:t>
            </a:r>
            <a:r>
              <a:rPr lang="fr-FR" sz="4000" b="1" dirty="0">
                <a:solidFill>
                  <a:srgbClr val="00ACA4"/>
                </a:solidFill>
                <a:latin typeface="Dosis" pitchFamily="2" charset="0"/>
                <a:cs typeface="Arial" panose="020B0604020202020204" pitchFamily="34" charset="0"/>
              </a:rPr>
              <a:t>_______________ </a:t>
            </a:r>
            <a:r>
              <a:rPr lang="fr-FR" sz="3200" b="1" dirty="0">
                <a:solidFill>
                  <a:srgbClr val="424D7B"/>
                </a:solidFill>
                <a:latin typeface="Dosis SemiBold" pitchFamily="2" charset="0"/>
                <a:cs typeface="Arial" panose="020B0604020202020204" pitchFamily="34" charset="0"/>
              </a:rPr>
              <a:t>à l’école en voiture.</a:t>
            </a:r>
          </a:p>
        </p:txBody>
      </p:sp>
      <p:sp>
        <p:nvSpPr>
          <p:cNvPr id="10" name="Rectangle : coins arrondis 9">
            <a:extLst>
              <a:ext uri="{FF2B5EF4-FFF2-40B4-BE49-F238E27FC236}">
                <a16:creationId xmlns:a16="http://schemas.microsoft.com/office/drawing/2014/main" id="{07795000-7C8E-E9AF-B660-3A325FE046DD}"/>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va </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53BB88D5-F857-CFBB-41CF-BFC68F9425BE}"/>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vont</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358284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2C6C1-60EF-2C2C-D272-E8791F191EBE}"/>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08B16A68-5A97-DA27-ABC4-E492387C46CA}"/>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E59DE581-7083-9640-FBF9-312EF800D9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9B31FFF6-B729-DAE7-9D97-004B1442894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918B1059-3442-07DB-F090-8D3729163C0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CDA706F-FBD2-ABDE-2AD4-AA4039CFBE4C}"/>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11837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C3DD1-7014-0E98-C869-9D3F37C24156}"/>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8E24E64F-DEA5-0137-19A2-209E486E309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A665449-A87A-31D7-CD7A-997614B350D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7760C48-8665-15CF-9B1E-BB75B475A04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30DAB61E-F216-101E-8554-578D7EA9F76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4" name="Rectangle : coins arrondis 3">
            <a:extLst>
              <a:ext uri="{FF2B5EF4-FFF2-40B4-BE49-F238E27FC236}">
                <a16:creationId xmlns:a16="http://schemas.microsoft.com/office/drawing/2014/main" id="{74103303-35BF-AF39-581F-901BD1F85D03}"/>
              </a:ext>
            </a:extLst>
          </p:cNvPr>
          <p:cNvSpPr/>
          <p:nvPr/>
        </p:nvSpPr>
        <p:spPr>
          <a:xfrm>
            <a:off x="1992613" y="2339120"/>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va</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5BAAF92A-179B-72D2-AE6A-192F262200F8}"/>
              </a:ext>
            </a:extLst>
          </p:cNvPr>
          <p:cNvSpPr/>
          <p:nvPr/>
        </p:nvSpPr>
        <p:spPr>
          <a:xfrm>
            <a:off x="5112000" y="2333545"/>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vont</a:t>
            </a:r>
            <a:endParaRPr lang="fr-MA" sz="2400" b="1" dirty="0">
              <a:solidFill>
                <a:srgbClr val="424D7B"/>
              </a:solidFill>
              <a:latin typeface="Dosis SemiBold" pitchFamily="2" charset="0"/>
            </a:endParaRPr>
          </a:p>
        </p:txBody>
      </p:sp>
      <p:sp>
        <p:nvSpPr>
          <p:cNvPr id="3" name="ZoneTexte 2">
            <a:extLst>
              <a:ext uri="{FF2B5EF4-FFF2-40B4-BE49-F238E27FC236}">
                <a16:creationId xmlns:a16="http://schemas.microsoft.com/office/drawing/2014/main" id="{E48E755A-ED6C-6E2C-88A6-CBBACAA61E42}"/>
              </a:ext>
            </a:extLst>
          </p:cNvPr>
          <p:cNvSpPr txBox="1"/>
          <p:nvPr/>
        </p:nvSpPr>
        <p:spPr>
          <a:xfrm>
            <a:off x="378372" y="3537549"/>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Medium" pitchFamily="2" charset="0"/>
                <a:cs typeface="Arial" panose="020B0604020202020204" pitchFamily="34" charset="0"/>
              </a:rPr>
              <a:t>Les enfants </a:t>
            </a:r>
            <a:r>
              <a:rPr lang="fr-FR" sz="3200" b="1" dirty="0">
                <a:solidFill>
                  <a:srgbClr val="00ACA4"/>
                </a:solidFill>
                <a:latin typeface="Dosis Medium" pitchFamily="2" charset="0"/>
                <a:cs typeface="Arial" panose="020B0604020202020204" pitchFamily="34" charset="0"/>
              </a:rPr>
              <a:t>vont</a:t>
            </a:r>
            <a:r>
              <a:rPr lang="fr-FR" sz="3200" b="1" dirty="0">
                <a:solidFill>
                  <a:srgbClr val="424D7B"/>
                </a:solidFill>
                <a:latin typeface="Dosis Medium" pitchFamily="2" charset="0"/>
                <a:cs typeface="Arial" panose="020B0604020202020204" pitchFamily="34" charset="0"/>
              </a:rPr>
              <a:t> à l’école en voiture.</a:t>
            </a:r>
          </a:p>
        </p:txBody>
      </p:sp>
    </p:spTree>
    <p:extLst>
      <p:ext uri="{BB962C8B-B14F-4D97-AF65-F5344CB8AC3E}">
        <p14:creationId xmlns:p14="http://schemas.microsoft.com/office/powerpoint/2010/main" val="130060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278F2-3B15-E72C-36CA-1493814A130C}"/>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E2AF31A9-1707-EF1E-0D9B-63A215F2A6DC}"/>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EF99B43-CE58-E36C-5721-C8333CDE532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920EC-777F-FCC4-97FE-00EFE8E515D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61C32B5B-B30A-1AFC-E2DF-07A9F7AB18E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9A974908-9567-0213-57F1-DE3E02D2D6DE}"/>
              </a:ext>
            </a:extLst>
          </p:cNvPr>
          <p:cNvSpPr txBox="1"/>
          <p:nvPr/>
        </p:nvSpPr>
        <p:spPr>
          <a:xfrm>
            <a:off x="425827" y="3201562"/>
            <a:ext cx="8153628" cy="900246"/>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Sami va à la bibliothèque  </a:t>
            </a:r>
            <a:r>
              <a:rPr lang="fr-FR" sz="4000" b="1" dirty="0">
                <a:solidFill>
                  <a:srgbClr val="00ACA4"/>
                </a:solidFill>
                <a:latin typeface="Dosis SemiBold" pitchFamily="2" charset="0"/>
                <a:cs typeface="Arial" panose="020B0604020202020204" pitchFamily="34" charset="0"/>
              </a:rPr>
              <a:t>_________</a:t>
            </a:r>
            <a:r>
              <a:rPr lang="fr-FR" sz="3200" b="1" dirty="0">
                <a:solidFill>
                  <a:srgbClr val="2196B1"/>
                </a:solidFill>
                <a:latin typeface="Dosis SemiBold" pitchFamily="2" charset="0"/>
                <a:cs typeface="Arial" panose="020B0604020202020204" pitchFamily="34" charset="0"/>
              </a:rPr>
              <a:t> </a:t>
            </a:r>
            <a:r>
              <a:rPr lang="fr-FR" sz="3200" b="1" dirty="0">
                <a:solidFill>
                  <a:srgbClr val="424D7B"/>
                </a:solidFill>
                <a:latin typeface="Dosis SemiBold" pitchFamily="2" charset="0"/>
                <a:cs typeface="Arial" panose="020B0604020202020204" pitchFamily="34" charset="0"/>
              </a:rPr>
              <a:t>pied.</a:t>
            </a:r>
          </a:p>
        </p:txBody>
      </p:sp>
      <p:sp>
        <p:nvSpPr>
          <p:cNvPr id="10" name="Rectangle : coins arrondis 9">
            <a:extLst>
              <a:ext uri="{FF2B5EF4-FFF2-40B4-BE49-F238E27FC236}">
                <a16:creationId xmlns:a16="http://schemas.microsoft.com/office/drawing/2014/main" id="{42C69767-37BD-77B9-C07E-ED9D1C175EA9}"/>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à</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3653EB92-66A2-50A9-B645-A7E06DA3BCC6}"/>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en</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330782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AD1CC-DD8D-4E35-0495-A71F0556D3C5}"/>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F42C5CA1-0E4C-75FE-BDB6-C12D19E3EF6B}"/>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29730BE1-707C-3B5A-69C9-A8ED522C2D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E80BF414-6F03-699C-1320-87F1A85D3889}"/>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B4327343-C8E3-D8C1-96AF-14307952C4C6}"/>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FC6BB1D-303F-C79E-6253-A89F946405F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16424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7FF90-C3B5-1A26-0B73-29818BD68F6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C78A5638-FF04-F8E5-33AB-773E86FEE178}"/>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91D7F48-8591-FC28-D7D3-66C90D9065E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FB1C12F-4115-0B5D-0691-083330E6067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54950B20-3B3F-1D3D-D3D7-0DAF7FAF9F1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4" name="Rectangle : coins arrondis 3">
            <a:extLst>
              <a:ext uri="{FF2B5EF4-FFF2-40B4-BE49-F238E27FC236}">
                <a16:creationId xmlns:a16="http://schemas.microsoft.com/office/drawing/2014/main" id="{32156CEB-B91C-E6E6-93D2-B4F9A0CB8F52}"/>
              </a:ext>
            </a:extLst>
          </p:cNvPr>
          <p:cNvSpPr/>
          <p:nvPr/>
        </p:nvSpPr>
        <p:spPr>
          <a:xfrm>
            <a:off x="5262632" y="2207668"/>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en</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F72C7209-D24A-84CD-BFC5-EBD812AB84DB}"/>
              </a:ext>
            </a:extLst>
          </p:cNvPr>
          <p:cNvSpPr/>
          <p:nvPr/>
        </p:nvSpPr>
        <p:spPr>
          <a:xfrm>
            <a:off x="2035036" y="2197040"/>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à</a:t>
            </a:r>
            <a:endParaRPr lang="fr-MA" sz="2400" b="1" dirty="0">
              <a:solidFill>
                <a:srgbClr val="424D7B"/>
              </a:solidFill>
              <a:latin typeface="Dosis SemiBold" pitchFamily="2" charset="0"/>
            </a:endParaRPr>
          </a:p>
        </p:txBody>
      </p:sp>
      <p:sp>
        <p:nvSpPr>
          <p:cNvPr id="3" name="ZoneTexte 2">
            <a:extLst>
              <a:ext uri="{FF2B5EF4-FFF2-40B4-BE49-F238E27FC236}">
                <a16:creationId xmlns:a16="http://schemas.microsoft.com/office/drawing/2014/main" id="{68C3AB0A-8E6C-A1D5-7823-4CDCC1523DE9}"/>
              </a:ext>
            </a:extLst>
          </p:cNvPr>
          <p:cNvSpPr txBox="1"/>
          <p:nvPr/>
        </p:nvSpPr>
        <p:spPr>
          <a:xfrm>
            <a:off x="425827" y="3201562"/>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Sami va à la bibliothèque </a:t>
            </a:r>
            <a:r>
              <a:rPr lang="fr-FR" sz="3200" b="1" dirty="0">
                <a:solidFill>
                  <a:srgbClr val="00ACA4"/>
                </a:solidFill>
                <a:latin typeface="Dosis SemiBold" pitchFamily="2" charset="0"/>
                <a:cs typeface="Arial" panose="020B0604020202020204" pitchFamily="34" charset="0"/>
              </a:rPr>
              <a:t>à</a:t>
            </a:r>
            <a:r>
              <a:rPr lang="fr-FR" sz="3200" b="1" dirty="0">
                <a:solidFill>
                  <a:srgbClr val="424D7B"/>
                </a:solidFill>
                <a:latin typeface="Dosis SemiBold" pitchFamily="2" charset="0"/>
                <a:cs typeface="Arial" panose="020B0604020202020204" pitchFamily="34" charset="0"/>
              </a:rPr>
              <a:t> pied.</a:t>
            </a:r>
          </a:p>
        </p:txBody>
      </p:sp>
    </p:spTree>
    <p:extLst>
      <p:ext uri="{BB962C8B-B14F-4D97-AF65-F5344CB8AC3E}">
        <p14:creationId xmlns:p14="http://schemas.microsoft.com/office/powerpoint/2010/main" val="1569302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B1FA5-6D88-FC51-2C43-63AB0D0C229D}"/>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F075514E-6267-EECA-0ED2-69DE9D08FD4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1DAE1F7-07DD-7623-CC96-502B8B59F2E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3978D52-B6E3-32E2-31CA-6914C66EFD3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F63DE8A-6854-B9CA-C9F8-9922E27EF10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2895D0D0-E987-A001-BE13-F2436831DCCB}"/>
              </a:ext>
            </a:extLst>
          </p:cNvPr>
          <p:cNvSpPr txBox="1"/>
          <p:nvPr/>
        </p:nvSpPr>
        <p:spPr>
          <a:xfrm>
            <a:off x="425827" y="3201562"/>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Tu  </a:t>
            </a:r>
            <a:r>
              <a:rPr lang="fr-FR" sz="3200" b="1" dirty="0">
                <a:solidFill>
                  <a:srgbClr val="2196B1"/>
                </a:solidFill>
                <a:latin typeface="Dosis SemiBold" pitchFamily="2" charset="0"/>
                <a:cs typeface="Arial" panose="020B0604020202020204" pitchFamily="34" charset="0"/>
              </a:rPr>
              <a:t>___________</a:t>
            </a:r>
            <a:r>
              <a:rPr lang="fr-FR" sz="3200" b="1" dirty="0">
                <a:solidFill>
                  <a:srgbClr val="424D7B"/>
                </a:solidFill>
                <a:latin typeface="Dosis SemiBold" pitchFamily="2" charset="0"/>
                <a:cs typeface="Arial" panose="020B0604020202020204" pitchFamily="34" charset="0"/>
              </a:rPr>
              <a:t> visiter la ferme avec ta classe.</a:t>
            </a:r>
          </a:p>
        </p:txBody>
      </p:sp>
      <p:sp>
        <p:nvSpPr>
          <p:cNvPr id="10" name="Rectangle : coins arrondis 9">
            <a:extLst>
              <a:ext uri="{FF2B5EF4-FFF2-40B4-BE49-F238E27FC236}">
                <a16:creationId xmlns:a16="http://schemas.microsoft.com/office/drawing/2014/main" id="{E33720A1-962F-E414-CDB2-96528F87D250}"/>
              </a:ext>
            </a:extLst>
          </p:cNvPr>
          <p:cNvSpPr/>
          <p:nvPr/>
        </p:nvSpPr>
        <p:spPr>
          <a:xfrm>
            <a:off x="1876098" y="2141572"/>
            <a:ext cx="17236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va</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1F82AAA2-7460-510B-DA26-AD586C9FDCB8}"/>
              </a:ext>
            </a:extLst>
          </p:cNvPr>
          <p:cNvSpPr/>
          <p:nvPr/>
        </p:nvSpPr>
        <p:spPr>
          <a:xfrm>
            <a:off x="4662488" y="2185465"/>
            <a:ext cx="2212874"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vas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3478684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B3909-5C56-F37D-6A34-743D95CD996E}"/>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B60A7309-96E1-BAE4-1B7A-A583143B0B2B}"/>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1255DA68-6582-5921-6B05-157EFEE029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BB9721B-004C-20E0-A529-01C09082553E}"/>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FF614C0-68DA-89A8-6DEF-A6723EB6E4F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F3527A4-2DF6-F6C3-D93A-982128160DE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988686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AC670-D720-0963-DFF2-14136C986623}"/>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711CBBB-C312-82FD-B969-65EED5B8918E}"/>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CE05BFB-7225-1E91-6A37-3CD6FB0987B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B8A38A6-E1B4-787D-B1B9-D7380E3EE12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FEE487B8-43FF-8182-6209-37E50C6FCAF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4" name="Rectangle : coins arrondis 3">
            <a:extLst>
              <a:ext uri="{FF2B5EF4-FFF2-40B4-BE49-F238E27FC236}">
                <a16:creationId xmlns:a16="http://schemas.microsoft.com/office/drawing/2014/main" id="{1EE284F3-A059-97C8-1E13-E7BFBAE13B8E}"/>
              </a:ext>
            </a:extLst>
          </p:cNvPr>
          <p:cNvSpPr/>
          <p:nvPr/>
        </p:nvSpPr>
        <p:spPr>
          <a:xfrm>
            <a:off x="2058184" y="2133280"/>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va</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F84C767D-4BF9-6C2C-8644-23E628C112BA}"/>
              </a:ext>
            </a:extLst>
          </p:cNvPr>
          <p:cNvSpPr/>
          <p:nvPr/>
        </p:nvSpPr>
        <p:spPr>
          <a:xfrm>
            <a:off x="4925228" y="21311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vas</a:t>
            </a:r>
            <a:endParaRPr lang="fr-MA" sz="2400" b="1" dirty="0">
              <a:solidFill>
                <a:srgbClr val="424D7B"/>
              </a:solidFill>
              <a:latin typeface="Dosis SemiBold" pitchFamily="2" charset="0"/>
            </a:endParaRPr>
          </a:p>
        </p:txBody>
      </p:sp>
      <p:sp>
        <p:nvSpPr>
          <p:cNvPr id="3" name="ZoneTexte 2">
            <a:extLst>
              <a:ext uri="{FF2B5EF4-FFF2-40B4-BE49-F238E27FC236}">
                <a16:creationId xmlns:a16="http://schemas.microsoft.com/office/drawing/2014/main" id="{055AF677-015C-BE42-C2A7-769B917BEF07}"/>
              </a:ext>
            </a:extLst>
          </p:cNvPr>
          <p:cNvSpPr txBox="1"/>
          <p:nvPr/>
        </p:nvSpPr>
        <p:spPr>
          <a:xfrm>
            <a:off x="425827" y="3201562"/>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Tu </a:t>
            </a:r>
            <a:r>
              <a:rPr lang="fr-FR" sz="3200" b="1" dirty="0">
                <a:solidFill>
                  <a:srgbClr val="00ACA4"/>
                </a:solidFill>
                <a:latin typeface="Dosis" pitchFamily="2" charset="0"/>
                <a:cs typeface="Arial" panose="020B0604020202020204" pitchFamily="34" charset="0"/>
              </a:rPr>
              <a:t>vas</a:t>
            </a:r>
            <a:r>
              <a:rPr lang="fr-FR" sz="3200" b="1" dirty="0">
                <a:solidFill>
                  <a:srgbClr val="424D7B"/>
                </a:solidFill>
                <a:latin typeface="Dosis SemiBold" pitchFamily="2" charset="0"/>
                <a:cs typeface="Arial" panose="020B0604020202020204" pitchFamily="34" charset="0"/>
              </a:rPr>
              <a:t> visiter la ferme avec ta classe.</a:t>
            </a:r>
          </a:p>
        </p:txBody>
      </p:sp>
    </p:spTree>
    <p:extLst>
      <p:ext uri="{BB962C8B-B14F-4D97-AF65-F5344CB8AC3E}">
        <p14:creationId xmlns:p14="http://schemas.microsoft.com/office/powerpoint/2010/main" val="3412702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D6676-C543-A885-6977-34ED96BD614A}"/>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819CF203-F9CD-FE36-4242-FC8F37051A5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1C3DC9-150B-1454-746E-484083765F3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E18699-F4AD-5A76-D1C0-8D98B7D4D34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4A9AE493-1902-1026-4C17-1877392ABA5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10" name="Rectangle : coins arrondis 9">
            <a:extLst>
              <a:ext uri="{FF2B5EF4-FFF2-40B4-BE49-F238E27FC236}">
                <a16:creationId xmlns:a16="http://schemas.microsoft.com/office/drawing/2014/main" id="{9042FE17-47B0-A1D1-ACDE-931EC9E6FB08}"/>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devons</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D97CDCEC-1A2D-E807-497A-658B8A2B12DE}"/>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doivent</a:t>
            </a:r>
            <a:endParaRPr lang="fr-MA" sz="2400" b="1" dirty="0">
              <a:solidFill>
                <a:srgbClr val="424D7B"/>
              </a:solidFill>
              <a:latin typeface="Dosis SemiBold" pitchFamily="2" charset="0"/>
            </a:endParaRPr>
          </a:p>
        </p:txBody>
      </p:sp>
      <p:sp>
        <p:nvSpPr>
          <p:cNvPr id="2" name="ZoneTexte 1">
            <a:extLst>
              <a:ext uri="{FF2B5EF4-FFF2-40B4-BE49-F238E27FC236}">
                <a16:creationId xmlns:a16="http://schemas.microsoft.com/office/drawing/2014/main" id="{52B919E1-D720-EACA-8ACF-B67C92B50088}"/>
              </a:ext>
            </a:extLst>
          </p:cNvPr>
          <p:cNvSpPr txBox="1"/>
          <p:nvPr/>
        </p:nvSpPr>
        <p:spPr>
          <a:xfrm>
            <a:off x="611437" y="3368241"/>
            <a:ext cx="8404514"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Les élèves </a:t>
            </a:r>
            <a:r>
              <a:rPr lang="fr-FR" sz="3200" b="1" dirty="0">
                <a:solidFill>
                  <a:srgbClr val="00ACA4"/>
                </a:solidFill>
                <a:latin typeface="Dosis SemiBold" pitchFamily="2" charset="0"/>
                <a:cs typeface="Arial" panose="020B0604020202020204" pitchFamily="34" charset="0"/>
              </a:rPr>
              <a:t>________ </a:t>
            </a:r>
            <a:r>
              <a:rPr lang="fr-FR" sz="3200" b="1" dirty="0">
                <a:solidFill>
                  <a:srgbClr val="424D7B"/>
                </a:solidFill>
                <a:latin typeface="Dosis SemiBold" pitchFamily="2" charset="0"/>
                <a:cs typeface="Arial" panose="020B0604020202020204" pitchFamily="34" charset="0"/>
              </a:rPr>
              <a:t>prendre des lunettes de soleil.  </a:t>
            </a:r>
            <a:endParaRPr lang="fr-MA" sz="3200" b="1" dirty="0">
              <a:solidFill>
                <a:srgbClr val="424D7B"/>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961734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39833-5F71-00E0-9AD7-C9F562DBA21B}"/>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5601D24E-1F81-E938-A3CB-191D813D5057}"/>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09D7E3DD-B479-1F3B-AB63-2E4E90717A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C6F4F5AA-408E-0C09-C50F-7FDFFB9B9478}"/>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A5202268-7E3A-C919-F0D9-B28DBFBC2E0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582D272-B0EE-83D5-D08D-0F4A9A67EE5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559621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26989-FB37-D97E-F142-BBFAD213DC7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181DD8A6-2E4A-3F70-C1D8-B69D6E3428F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B798273-07BB-E3C5-3A01-825A52AF31B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6CEA24-BCB2-4E30-D9D2-723500134CE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77866C1C-2F7F-CE79-35D0-6A7E408EE4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4" name="Rectangle : coins arrondis 3">
            <a:extLst>
              <a:ext uri="{FF2B5EF4-FFF2-40B4-BE49-F238E27FC236}">
                <a16:creationId xmlns:a16="http://schemas.microsoft.com/office/drawing/2014/main" id="{ADBF0483-DF65-4C80-B3E2-4D453513FE2C}"/>
              </a:ext>
            </a:extLst>
          </p:cNvPr>
          <p:cNvSpPr/>
          <p:nvPr/>
        </p:nvSpPr>
        <p:spPr>
          <a:xfrm>
            <a:off x="1938958" y="2192641"/>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devons</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DD183885-4483-6063-3514-E3ED1655EF77}"/>
              </a:ext>
            </a:extLst>
          </p:cNvPr>
          <p:cNvSpPr/>
          <p:nvPr/>
        </p:nvSpPr>
        <p:spPr>
          <a:xfrm>
            <a:off x="4872942" y="2192641"/>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doivent</a:t>
            </a:r>
            <a:endParaRPr lang="fr-MA" sz="2400" b="1" dirty="0">
              <a:solidFill>
                <a:srgbClr val="424D7B"/>
              </a:solidFill>
              <a:latin typeface="Dosis SemiBold" pitchFamily="2" charset="0"/>
            </a:endParaRPr>
          </a:p>
        </p:txBody>
      </p:sp>
      <p:sp>
        <p:nvSpPr>
          <p:cNvPr id="3" name="ZoneTexte 2">
            <a:extLst>
              <a:ext uri="{FF2B5EF4-FFF2-40B4-BE49-F238E27FC236}">
                <a16:creationId xmlns:a16="http://schemas.microsoft.com/office/drawing/2014/main" id="{3235575A-788A-BCDE-D630-5A91018C0535}"/>
              </a:ext>
            </a:extLst>
          </p:cNvPr>
          <p:cNvSpPr txBox="1"/>
          <p:nvPr/>
        </p:nvSpPr>
        <p:spPr>
          <a:xfrm>
            <a:off x="463512" y="3429000"/>
            <a:ext cx="8216975"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Les élèves </a:t>
            </a:r>
            <a:r>
              <a:rPr lang="fr-FR" sz="3200" b="1" dirty="0">
                <a:solidFill>
                  <a:srgbClr val="00ACA4"/>
                </a:solidFill>
                <a:latin typeface="Dosis SemiBold" pitchFamily="2" charset="0"/>
                <a:cs typeface="Arial" panose="020B0604020202020204" pitchFamily="34" charset="0"/>
              </a:rPr>
              <a:t>doivent </a:t>
            </a:r>
            <a:r>
              <a:rPr lang="fr-FR" sz="3200" b="1" dirty="0">
                <a:solidFill>
                  <a:srgbClr val="424D7B"/>
                </a:solidFill>
                <a:latin typeface="Dosis SemiBold" pitchFamily="2" charset="0"/>
                <a:cs typeface="Arial" panose="020B0604020202020204" pitchFamily="34" charset="0"/>
              </a:rPr>
              <a:t>prendre des lunettes de soleil.  </a:t>
            </a:r>
            <a:endParaRPr lang="fr-MA" sz="3200" b="1" dirty="0">
              <a:solidFill>
                <a:srgbClr val="424D7B"/>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3811561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3A9CF-0D42-D22F-B0CC-61B2CF212A5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13951E7-634B-5DB3-79BB-63AB34CA1B7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277166B-52F1-7EB5-6D01-BCF1A82F68D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0ED6500-BA53-7D51-27A3-E2263F89BD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D917DE05-43F9-9A50-E21E-D609ECEE0FD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10" name="Rectangle : coins arrondis 9">
            <a:extLst>
              <a:ext uri="{FF2B5EF4-FFF2-40B4-BE49-F238E27FC236}">
                <a16:creationId xmlns:a16="http://schemas.microsoft.com/office/drawing/2014/main" id="{78BF6AD8-1656-C8A2-2DA7-D073EC1EB63A}"/>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est allé</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C11DEB01-29F1-D8A2-63F1-A5D001369BAF}"/>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êtes allés</a:t>
            </a:r>
            <a:endParaRPr lang="fr-MA" sz="2400" b="1" dirty="0">
              <a:solidFill>
                <a:srgbClr val="424D7B"/>
              </a:solidFill>
              <a:latin typeface="Dosis SemiBold" pitchFamily="2" charset="0"/>
            </a:endParaRPr>
          </a:p>
        </p:txBody>
      </p:sp>
      <p:sp>
        <p:nvSpPr>
          <p:cNvPr id="3" name="ZoneTexte 2">
            <a:extLst>
              <a:ext uri="{FF2B5EF4-FFF2-40B4-BE49-F238E27FC236}">
                <a16:creationId xmlns:a16="http://schemas.microsoft.com/office/drawing/2014/main" id="{26D19777-3786-3BE4-3BD1-27F35F4580C4}"/>
              </a:ext>
            </a:extLst>
          </p:cNvPr>
          <p:cNvSpPr txBox="1"/>
          <p:nvPr/>
        </p:nvSpPr>
        <p:spPr>
          <a:xfrm>
            <a:off x="526666" y="3268186"/>
            <a:ext cx="8090668"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424D7B"/>
                </a:solidFill>
                <a:latin typeface="Dosis Medium" pitchFamily="2" charset="0"/>
                <a:cs typeface="Arial" panose="020B0604020202020204" pitchFamily="34" charset="0"/>
              </a:rPr>
              <a:t>Vous </a:t>
            </a:r>
            <a:r>
              <a:rPr lang="fr-FR" sz="2800" b="1" dirty="0">
                <a:solidFill>
                  <a:srgbClr val="00ACA4"/>
                </a:solidFill>
                <a:latin typeface="Dosis Medium" pitchFamily="2" charset="0"/>
                <a:cs typeface="Arial" panose="020B0604020202020204" pitchFamily="34" charset="0"/>
              </a:rPr>
              <a:t>_____________ </a:t>
            </a:r>
            <a:r>
              <a:rPr lang="fr-FR" sz="2800" b="1" dirty="0">
                <a:solidFill>
                  <a:srgbClr val="424D7B"/>
                </a:solidFill>
                <a:latin typeface="Dosis SemiBold" pitchFamily="2" charset="0"/>
                <a:cs typeface="Arial" panose="020B0604020202020204" pitchFamily="34" charset="0"/>
              </a:rPr>
              <a:t>à la plage pendant les vacances.</a:t>
            </a:r>
            <a:endParaRPr kumimoji="0" lang="fr-MA" sz="2800" b="1"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2070641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09733-CC70-FD08-5E1E-C5D55FF4FC1D}"/>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0B3635EC-794B-88C4-56F9-62F5D0CFADC4}"/>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79893B48-8B82-AE8D-187F-2C941A78E0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FCE6D118-C00F-53DB-3BEB-5E5F860672CA}"/>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8AFCF1A3-CC2A-0E6E-5CE9-28B18B494DB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97A86C6-41E5-B66E-4113-6D69D6AFCB5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575837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4469C-981F-788D-90E5-51EDD76080EE}"/>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F56FF8B1-3E2D-2EFA-EB05-179AAE489EA8}"/>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94D6851-B37B-47FF-8E96-3EEC17068B3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86463FD-23BE-4FAC-24F8-B3A74731D72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AD30A859-CA52-B348-7E68-EA022DF39CF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4" name="Rectangle : coins arrondis 3">
            <a:extLst>
              <a:ext uri="{FF2B5EF4-FFF2-40B4-BE49-F238E27FC236}">
                <a16:creationId xmlns:a16="http://schemas.microsoft.com/office/drawing/2014/main" id="{402A2702-4FF3-9D02-AD39-312198637C22}"/>
              </a:ext>
            </a:extLst>
          </p:cNvPr>
          <p:cNvSpPr/>
          <p:nvPr/>
        </p:nvSpPr>
        <p:spPr>
          <a:xfrm>
            <a:off x="2056283" y="2253206"/>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est allé</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9C9A1B61-C9FF-AC9D-0E5E-FE64460F56A1}"/>
              </a:ext>
            </a:extLst>
          </p:cNvPr>
          <p:cNvSpPr/>
          <p:nvPr/>
        </p:nvSpPr>
        <p:spPr>
          <a:xfrm>
            <a:off x="5112000" y="2253206"/>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êtes allés</a:t>
            </a:r>
            <a:endParaRPr lang="fr-MA" sz="2400" b="1" dirty="0">
              <a:solidFill>
                <a:srgbClr val="424D7B"/>
              </a:solidFill>
              <a:latin typeface="Dosis SemiBold" pitchFamily="2" charset="0"/>
            </a:endParaRPr>
          </a:p>
        </p:txBody>
      </p:sp>
      <p:sp>
        <p:nvSpPr>
          <p:cNvPr id="2" name="ZoneTexte 1">
            <a:extLst>
              <a:ext uri="{FF2B5EF4-FFF2-40B4-BE49-F238E27FC236}">
                <a16:creationId xmlns:a16="http://schemas.microsoft.com/office/drawing/2014/main" id="{0C2C63F4-6F5C-66CD-8C8B-FD3BCBB228E9}"/>
              </a:ext>
            </a:extLst>
          </p:cNvPr>
          <p:cNvSpPr txBox="1"/>
          <p:nvPr/>
        </p:nvSpPr>
        <p:spPr>
          <a:xfrm>
            <a:off x="729170" y="3272859"/>
            <a:ext cx="8090668"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424D7B"/>
                </a:solidFill>
                <a:latin typeface="Dosis Medium" pitchFamily="2" charset="0"/>
                <a:cs typeface="Arial" panose="020B0604020202020204" pitchFamily="34" charset="0"/>
              </a:rPr>
              <a:t>Vous </a:t>
            </a:r>
            <a:r>
              <a:rPr lang="fr-FR" sz="2800" b="1" dirty="0">
                <a:solidFill>
                  <a:srgbClr val="00ACA4"/>
                </a:solidFill>
                <a:latin typeface="Dosis Medium" pitchFamily="2" charset="0"/>
                <a:cs typeface="Arial" panose="020B0604020202020204" pitchFamily="34" charset="0"/>
              </a:rPr>
              <a:t>êtes allés </a:t>
            </a:r>
            <a:r>
              <a:rPr lang="fr-FR" sz="2800" b="1" dirty="0">
                <a:solidFill>
                  <a:srgbClr val="424D7B"/>
                </a:solidFill>
                <a:latin typeface="Dosis SemiBold" pitchFamily="2" charset="0"/>
                <a:cs typeface="Arial" panose="020B0604020202020204" pitchFamily="34" charset="0"/>
              </a:rPr>
              <a:t>à la plage pendant les vacances.</a:t>
            </a:r>
            <a:endParaRPr kumimoji="0" lang="fr-MA" sz="2800" b="1"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154218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E00C-67AD-1EC9-A6D3-C3D10DBC311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7736F82E-0B7E-6298-2C85-6BD12C6DFB14}"/>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85C988C-883E-B555-7716-899712BC2A7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900E9E2-25C0-AD21-58AD-B3503B8A9B1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5FD924BB-B013-F574-BFA3-C136044BEB8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10" name="Rectangle : coins arrondis 9">
            <a:extLst>
              <a:ext uri="{FF2B5EF4-FFF2-40B4-BE49-F238E27FC236}">
                <a16:creationId xmlns:a16="http://schemas.microsoft.com/office/drawing/2014/main" id="{C7BF6E90-02FA-E3C1-5A04-10818B2B835C}"/>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as ramassé</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05A35B84-4972-CEF0-6ED1-1B13C99AB891}"/>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a ramassé</a:t>
            </a:r>
            <a:endParaRPr lang="fr-MA" sz="2400" b="1" dirty="0">
              <a:solidFill>
                <a:srgbClr val="C6C6C6"/>
              </a:solidFill>
              <a:latin typeface="Dosis SemiBold" pitchFamily="2" charset="0"/>
            </a:endParaRPr>
          </a:p>
        </p:txBody>
      </p:sp>
      <p:sp>
        <p:nvSpPr>
          <p:cNvPr id="3" name="ZoneTexte 2">
            <a:extLst>
              <a:ext uri="{FF2B5EF4-FFF2-40B4-BE49-F238E27FC236}">
                <a16:creationId xmlns:a16="http://schemas.microsoft.com/office/drawing/2014/main" id="{27BB6F91-A854-5C66-3F14-F531F41C3B46}"/>
              </a:ext>
            </a:extLst>
          </p:cNvPr>
          <p:cNvSpPr txBox="1"/>
          <p:nvPr/>
        </p:nvSpPr>
        <p:spPr>
          <a:xfrm>
            <a:off x="215393" y="3261311"/>
            <a:ext cx="870266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Nada  </a:t>
            </a:r>
            <a:r>
              <a:rPr lang="fr-FR" sz="3200" b="1" dirty="0">
                <a:solidFill>
                  <a:srgbClr val="00ACA4"/>
                </a:solidFill>
                <a:latin typeface="Dosis SemiBold" pitchFamily="2" charset="0"/>
                <a:cs typeface="Arial" panose="020B0604020202020204" pitchFamily="34" charset="0"/>
              </a:rPr>
              <a:t>___________  </a:t>
            </a:r>
            <a:r>
              <a:rPr lang="fr-FR" sz="3200" b="1" dirty="0">
                <a:solidFill>
                  <a:srgbClr val="424D7B"/>
                </a:solidFill>
                <a:latin typeface="Dosis SemiBold" pitchFamily="2" charset="0"/>
                <a:cs typeface="Arial" panose="020B0604020202020204" pitchFamily="34" charset="0"/>
              </a:rPr>
              <a:t>des coquillages sur le sable.</a:t>
            </a:r>
            <a:endParaRPr lang="fr-MA" sz="3200" b="1" dirty="0">
              <a:solidFill>
                <a:srgbClr val="424D7B"/>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595029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31901-617A-535B-8571-BE579FB04C1A}"/>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D677C01C-B3B9-4229-B85C-E843847DBE66}"/>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5352EAD8-6F7A-A7E7-E7C3-254053C470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0BF3C89A-AB95-7EFF-ECCC-E1BB38BFFBEF}"/>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AD37327A-E5FB-036D-2F6B-8611D89611B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BFD1245-84CF-1E40-2FA9-06A2F9C12CE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0378081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92AA5-BE37-582A-F131-A95E7929523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34E396DB-E733-6F40-ABB1-406E05D8502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F32E86D3-0695-2CD9-451B-AE60816245F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6DFEEEA-8DBC-A7B3-4704-B2BEE1F8785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80C76CFE-DA75-0685-4B11-6A7C87139C8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4" name="Rectangle : coins arrondis 3">
            <a:extLst>
              <a:ext uri="{FF2B5EF4-FFF2-40B4-BE49-F238E27FC236}">
                <a16:creationId xmlns:a16="http://schemas.microsoft.com/office/drawing/2014/main" id="{DD627E6B-401F-033B-B1CA-8D44D6FF9710}"/>
              </a:ext>
            </a:extLst>
          </p:cNvPr>
          <p:cNvSpPr/>
          <p:nvPr/>
        </p:nvSpPr>
        <p:spPr>
          <a:xfrm>
            <a:off x="1692000" y="2393294"/>
            <a:ext cx="2160589" cy="612000"/>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rPr>
              <a:t>as ramassé</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20727B1A-51C1-4A4A-8384-AB280B97772F}"/>
              </a:ext>
            </a:extLst>
          </p:cNvPr>
          <p:cNvSpPr/>
          <p:nvPr/>
        </p:nvSpPr>
        <p:spPr>
          <a:xfrm>
            <a:off x="4914529" y="2393294"/>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a ramassé</a:t>
            </a:r>
            <a:endParaRPr lang="fr-MA" sz="2400" b="1" dirty="0">
              <a:solidFill>
                <a:srgbClr val="424D7B"/>
              </a:solidFill>
              <a:latin typeface="Dosis SemiBold" pitchFamily="2" charset="0"/>
            </a:endParaRPr>
          </a:p>
        </p:txBody>
      </p:sp>
      <p:sp>
        <p:nvSpPr>
          <p:cNvPr id="2" name="ZoneTexte 1">
            <a:extLst>
              <a:ext uri="{FF2B5EF4-FFF2-40B4-BE49-F238E27FC236}">
                <a16:creationId xmlns:a16="http://schemas.microsoft.com/office/drawing/2014/main" id="{204BE1D7-AE3B-3F3C-346B-2EFD34DF5959}"/>
              </a:ext>
            </a:extLst>
          </p:cNvPr>
          <p:cNvSpPr txBox="1"/>
          <p:nvPr/>
        </p:nvSpPr>
        <p:spPr>
          <a:xfrm>
            <a:off x="215393" y="3261311"/>
            <a:ext cx="870266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Nada  </a:t>
            </a:r>
            <a:r>
              <a:rPr lang="fr-FR" sz="3200" b="1" dirty="0">
                <a:solidFill>
                  <a:srgbClr val="00ACA4"/>
                </a:solidFill>
                <a:latin typeface="Dosis SemiBold" pitchFamily="2" charset="0"/>
                <a:cs typeface="Arial" panose="020B0604020202020204" pitchFamily="34" charset="0"/>
              </a:rPr>
              <a:t>a ramassé  </a:t>
            </a:r>
            <a:r>
              <a:rPr lang="fr-FR" sz="3200" b="1" dirty="0">
                <a:solidFill>
                  <a:srgbClr val="424D7B"/>
                </a:solidFill>
                <a:latin typeface="Dosis SemiBold" pitchFamily="2" charset="0"/>
                <a:cs typeface="Arial" panose="020B0604020202020204" pitchFamily="34" charset="0"/>
              </a:rPr>
              <a:t>des coquillages sur le sable.</a:t>
            </a:r>
            <a:endParaRPr lang="fr-MA" sz="3200" b="1" dirty="0">
              <a:solidFill>
                <a:srgbClr val="424D7B"/>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2703423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8E4DCBC7-6035-8252-C846-E8EE03A34118}"/>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079E88B3-3A97-5F24-07FB-76F6325CAFB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E52079-ED0B-45E1-2163-0F3D6796240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Titre 3">
            <a:extLst>
              <a:ext uri="{FF2B5EF4-FFF2-40B4-BE49-F238E27FC236}">
                <a16:creationId xmlns:a16="http://schemas.microsoft.com/office/drawing/2014/main" id="{54271BB6-6ECB-D4A8-C3F8-C8A536FE55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18" name="Image 17">
            <a:extLst>
              <a:ext uri="{FF2B5EF4-FFF2-40B4-BE49-F238E27FC236}">
                <a16:creationId xmlns:a16="http://schemas.microsoft.com/office/drawing/2014/main" id="{436B49BC-5C33-CA0F-956C-60750B04208E}"/>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223436"/>
            <a:ext cx="4397832" cy="3238624"/>
          </a:xfrm>
          <a:prstGeom prst="roundRect">
            <a:avLst>
              <a:gd name="adj" fmla="val 6988"/>
            </a:avLst>
          </a:prstGeom>
        </p:spPr>
      </p:pic>
    </p:spTree>
    <p:extLst>
      <p:ext uri="{BB962C8B-B14F-4D97-AF65-F5344CB8AC3E}">
        <p14:creationId xmlns:p14="http://schemas.microsoft.com/office/powerpoint/2010/main" val="2632406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477187" y="756000"/>
            <a:ext cx="7562169" cy="612000"/>
          </a:xfrm>
        </p:spPr>
        <p:txBody>
          <a:bodyPr/>
          <a:lstStyle/>
          <a:p>
            <a:r>
              <a:rPr lang="fr-FR" dirty="0">
                <a:solidFill>
                  <a:schemeClr val="tx1">
                    <a:lumMod val="65000"/>
                    <a:lumOff val="35000"/>
                  </a:schemeClr>
                </a:solidFill>
              </a:rPr>
              <a:t>Ces mots sont en désordre. Écrivez sur vos cahiers une phrase correcte à partir de ces mots. </a:t>
            </a:r>
          </a:p>
        </p:txBody>
      </p:sp>
      <p:grpSp>
        <p:nvGrpSpPr>
          <p:cNvPr id="8" name="Groupe 7">
            <a:extLst>
              <a:ext uri="{FF2B5EF4-FFF2-40B4-BE49-F238E27FC236}">
                <a16:creationId xmlns:a16="http://schemas.microsoft.com/office/drawing/2014/main" id="{157EBECE-D72C-F72A-0D79-36A8A18F7452}"/>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CF5BA79-A50F-2F0B-77FD-0E2D91074F7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17C4D85-1AB2-8403-DA82-6B6FEE79FB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669A69C0-043D-C68D-AC73-773DB2A699DB}"/>
              </a:ext>
            </a:extLst>
          </p:cNvPr>
          <p:cNvSpPr/>
          <p:nvPr/>
        </p:nvSpPr>
        <p:spPr>
          <a:xfrm>
            <a:off x="7068371" y="3019726"/>
            <a:ext cx="135939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5CB2465B-9E78-C7B4-955F-8DEC7CAF94E2}"/>
              </a:ext>
            </a:extLst>
          </p:cNvPr>
          <p:cNvSpPr/>
          <p:nvPr/>
        </p:nvSpPr>
        <p:spPr>
          <a:xfrm>
            <a:off x="4263397" y="3010612"/>
            <a:ext cx="2567647"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FF239370-490F-ED21-B14C-117F185065D4}"/>
              </a:ext>
            </a:extLst>
          </p:cNvPr>
          <p:cNvSpPr txBox="1"/>
          <p:nvPr/>
        </p:nvSpPr>
        <p:spPr>
          <a:xfrm>
            <a:off x="4215129" y="3099392"/>
            <a:ext cx="2567646"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avec son frère</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5A507CEB-479D-9D1A-ECA2-D731F5FD5B94}"/>
              </a:ext>
            </a:extLst>
          </p:cNvPr>
          <p:cNvSpPr txBox="1"/>
          <p:nvPr/>
        </p:nvSpPr>
        <p:spPr>
          <a:xfrm>
            <a:off x="7116639" y="3108506"/>
            <a:ext cx="1122064"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Lina</a:t>
            </a:r>
          </a:p>
        </p:txBody>
      </p:sp>
      <p:sp>
        <p:nvSpPr>
          <p:cNvPr id="2" name="Rectangle : coins arrondis 1">
            <a:extLst>
              <a:ext uri="{FF2B5EF4-FFF2-40B4-BE49-F238E27FC236}">
                <a16:creationId xmlns:a16="http://schemas.microsoft.com/office/drawing/2014/main" id="{7B7ECDFE-CFC7-1B6F-81F3-47D09CE7C85F}"/>
              </a:ext>
            </a:extLst>
          </p:cNvPr>
          <p:cNvSpPr/>
          <p:nvPr/>
        </p:nvSpPr>
        <p:spPr>
          <a:xfrm>
            <a:off x="2959412" y="3034220"/>
            <a:ext cx="1018390"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rPr>
              <a:t>C</a:t>
            </a:r>
          </a:p>
        </p:txBody>
      </p:sp>
      <p:sp>
        <p:nvSpPr>
          <p:cNvPr id="3" name="ZoneTexte 2">
            <a:extLst>
              <a:ext uri="{FF2B5EF4-FFF2-40B4-BE49-F238E27FC236}">
                <a16:creationId xmlns:a16="http://schemas.microsoft.com/office/drawing/2014/main" id="{7C26C38A-EC3C-EF59-B433-152AFA860209}"/>
              </a:ext>
            </a:extLst>
          </p:cNvPr>
          <p:cNvSpPr txBox="1"/>
          <p:nvPr/>
        </p:nvSpPr>
        <p:spPr>
          <a:xfrm>
            <a:off x="2826327" y="3068197"/>
            <a:ext cx="1284560"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va</a:t>
            </a:r>
          </a:p>
        </p:txBody>
      </p:sp>
      <p:sp>
        <p:nvSpPr>
          <p:cNvPr id="5" name="Rectangle : coins arrondis 4">
            <a:extLst>
              <a:ext uri="{FF2B5EF4-FFF2-40B4-BE49-F238E27FC236}">
                <a16:creationId xmlns:a16="http://schemas.microsoft.com/office/drawing/2014/main" id="{CC28E944-C4AE-8DF2-FA36-3683DB16515A}"/>
              </a:ext>
            </a:extLst>
          </p:cNvPr>
          <p:cNvSpPr/>
          <p:nvPr/>
        </p:nvSpPr>
        <p:spPr>
          <a:xfrm>
            <a:off x="571902" y="3023807"/>
            <a:ext cx="2042582"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rPr>
              <a:t>C</a:t>
            </a:r>
          </a:p>
        </p:txBody>
      </p:sp>
      <p:sp>
        <p:nvSpPr>
          <p:cNvPr id="10" name="ZoneTexte 9">
            <a:extLst>
              <a:ext uri="{FF2B5EF4-FFF2-40B4-BE49-F238E27FC236}">
                <a16:creationId xmlns:a16="http://schemas.microsoft.com/office/drawing/2014/main" id="{3154DE7B-6530-EC14-D5FB-56CC38F8D230}"/>
              </a:ext>
            </a:extLst>
          </p:cNvPr>
          <p:cNvSpPr txBox="1"/>
          <p:nvPr/>
        </p:nvSpPr>
        <p:spPr>
          <a:xfrm>
            <a:off x="834901" y="3055002"/>
            <a:ext cx="165729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à</a:t>
            </a: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 l’école</a:t>
            </a:r>
          </a:p>
        </p:txBody>
      </p:sp>
    </p:spTree>
    <p:extLst>
      <p:ext uri="{BB962C8B-B14F-4D97-AF65-F5344CB8AC3E}">
        <p14:creationId xmlns:p14="http://schemas.microsoft.com/office/powerpoint/2010/main" val="2306109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83652-4458-5587-D54C-B3282CDC977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20375FA5-36EA-4C65-5C2B-E7786A7F228F}"/>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grpSp>
        <p:nvGrpSpPr>
          <p:cNvPr id="8" name="Groupe 7">
            <a:extLst>
              <a:ext uri="{FF2B5EF4-FFF2-40B4-BE49-F238E27FC236}">
                <a16:creationId xmlns:a16="http://schemas.microsoft.com/office/drawing/2014/main" id="{1AE1298E-56DF-DFF2-7269-FEA22C11B91A}"/>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7A14B24D-BA25-4C7C-44FA-D26F6A6E3F2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F8F7CEE-9468-8E28-835D-B8CD07D7306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CAAFCE30-9C80-8B9D-92EA-F2EA50B5C5D0}"/>
              </a:ext>
            </a:extLst>
          </p:cNvPr>
          <p:cNvSpPr/>
          <p:nvPr/>
        </p:nvSpPr>
        <p:spPr>
          <a:xfrm>
            <a:off x="7048940" y="3055002"/>
            <a:ext cx="135939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FC91B529-A2AA-EA08-E7D2-42C20792A1D7}"/>
              </a:ext>
            </a:extLst>
          </p:cNvPr>
          <p:cNvSpPr/>
          <p:nvPr/>
        </p:nvSpPr>
        <p:spPr>
          <a:xfrm>
            <a:off x="4229548" y="3068197"/>
            <a:ext cx="2567647"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5245AA28-B498-D7A5-8D32-959968266C5A}"/>
              </a:ext>
            </a:extLst>
          </p:cNvPr>
          <p:cNvSpPr txBox="1"/>
          <p:nvPr/>
        </p:nvSpPr>
        <p:spPr>
          <a:xfrm>
            <a:off x="4229548" y="3078610"/>
            <a:ext cx="2567646"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avec son frère</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DAEA0245-5C90-1158-018A-E747DC828F80}"/>
              </a:ext>
            </a:extLst>
          </p:cNvPr>
          <p:cNvSpPr txBox="1"/>
          <p:nvPr/>
        </p:nvSpPr>
        <p:spPr>
          <a:xfrm>
            <a:off x="7068370" y="3078610"/>
            <a:ext cx="1122064"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Lina</a:t>
            </a:r>
          </a:p>
        </p:txBody>
      </p:sp>
      <p:sp>
        <p:nvSpPr>
          <p:cNvPr id="2" name="Rectangle : coins arrondis 1">
            <a:extLst>
              <a:ext uri="{FF2B5EF4-FFF2-40B4-BE49-F238E27FC236}">
                <a16:creationId xmlns:a16="http://schemas.microsoft.com/office/drawing/2014/main" id="{6A934261-67C1-B6AA-BF3C-FA5656F610C0}"/>
              </a:ext>
            </a:extLst>
          </p:cNvPr>
          <p:cNvSpPr/>
          <p:nvPr/>
        </p:nvSpPr>
        <p:spPr>
          <a:xfrm>
            <a:off x="2959412" y="3034220"/>
            <a:ext cx="1018390"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rPr>
              <a:t>C</a:t>
            </a:r>
          </a:p>
        </p:txBody>
      </p:sp>
      <p:sp>
        <p:nvSpPr>
          <p:cNvPr id="3" name="ZoneTexte 2">
            <a:extLst>
              <a:ext uri="{FF2B5EF4-FFF2-40B4-BE49-F238E27FC236}">
                <a16:creationId xmlns:a16="http://schemas.microsoft.com/office/drawing/2014/main" id="{97EEB23C-DD02-B3E9-40D5-F0FCAEA74C12}"/>
              </a:ext>
            </a:extLst>
          </p:cNvPr>
          <p:cNvSpPr txBox="1"/>
          <p:nvPr/>
        </p:nvSpPr>
        <p:spPr>
          <a:xfrm>
            <a:off x="2826327" y="3068197"/>
            <a:ext cx="1284560"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va</a:t>
            </a:r>
          </a:p>
        </p:txBody>
      </p:sp>
      <p:sp>
        <p:nvSpPr>
          <p:cNvPr id="5" name="Rectangle : coins arrondis 4">
            <a:extLst>
              <a:ext uri="{FF2B5EF4-FFF2-40B4-BE49-F238E27FC236}">
                <a16:creationId xmlns:a16="http://schemas.microsoft.com/office/drawing/2014/main" id="{77DD9377-999D-F2B4-BB22-2EA6004C7B65}"/>
              </a:ext>
            </a:extLst>
          </p:cNvPr>
          <p:cNvSpPr/>
          <p:nvPr/>
        </p:nvSpPr>
        <p:spPr>
          <a:xfrm>
            <a:off x="571902" y="3023807"/>
            <a:ext cx="2042582"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rPr>
              <a:t>C</a:t>
            </a:r>
          </a:p>
        </p:txBody>
      </p:sp>
      <p:sp>
        <p:nvSpPr>
          <p:cNvPr id="10" name="ZoneTexte 9">
            <a:extLst>
              <a:ext uri="{FF2B5EF4-FFF2-40B4-BE49-F238E27FC236}">
                <a16:creationId xmlns:a16="http://schemas.microsoft.com/office/drawing/2014/main" id="{21E56C26-07C2-3A21-982A-1E27A3903D58}"/>
              </a:ext>
            </a:extLst>
          </p:cNvPr>
          <p:cNvSpPr txBox="1"/>
          <p:nvPr/>
        </p:nvSpPr>
        <p:spPr>
          <a:xfrm>
            <a:off x="834901" y="3055002"/>
            <a:ext cx="165729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à</a:t>
            </a: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 l’école</a:t>
            </a:r>
          </a:p>
        </p:txBody>
      </p:sp>
    </p:spTree>
    <p:extLst>
      <p:ext uri="{BB962C8B-B14F-4D97-AF65-F5344CB8AC3E}">
        <p14:creationId xmlns:p14="http://schemas.microsoft.com/office/powerpoint/2010/main" val="903389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FC52-FE76-98B7-539B-BFCADD9DD716}"/>
            </a:ext>
          </a:extLst>
        </p:cNvPr>
        <p:cNvGrpSpPr/>
        <p:nvPr/>
      </p:nvGrpSpPr>
      <p:grpSpPr>
        <a:xfrm>
          <a:off x="0" y="0"/>
          <a:ext cx="0" cy="0"/>
          <a:chOff x="0" y="0"/>
          <a:chExt cx="0" cy="0"/>
        </a:xfrm>
      </p:grpSpPr>
      <p:grpSp>
        <p:nvGrpSpPr>
          <p:cNvPr id="5" name="Google Shape;507;g3a8d32713fb_0_0">
            <a:extLst>
              <a:ext uri="{FF2B5EF4-FFF2-40B4-BE49-F238E27FC236}">
                <a16:creationId xmlns:a16="http://schemas.microsoft.com/office/drawing/2014/main" id="{153B63A5-7C2E-6CF6-2AF7-E01AB5393021}"/>
              </a:ext>
            </a:extLst>
          </p:cNvPr>
          <p:cNvGrpSpPr/>
          <p:nvPr/>
        </p:nvGrpSpPr>
        <p:grpSpPr>
          <a:xfrm>
            <a:off x="494712" y="1205869"/>
            <a:ext cx="8154575" cy="4316937"/>
            <a:chOff x="1530084" y="2520573"/>
            <a:chExt cx="7503378" cy="4075607"/>
          </a:xfrm>
        </p:grpSpPr>
        <p:pic>
          <p:nvPicPr>
            <p:cNvPr id="7" name="Google Shape;508;g3a8d32713fb_0_0" descr="Une image contenant texte, ligne, reçu&#10;&#10;Description générée automatiquement">
              <a:extLst>
                <a:ext uri="{FF2B5EF4-FFF2-40B4-BE49-F238E27FC236}">
                  <a16:creationId xmlns:a16="http://schemas.microsoft.com/office/drawing/2014/main" id="{01011ABA-E75E-D762-0814-5B0E92489755}"/>
                </a:ext>
              </a:extLst>
            </p:cNvPr>
            <p:cNvPicPr preferRelativeResize="0"/>
            <p:nvPr/>
          </p:nvPicPr>
          <p:blipFill rotWithShape="1">
            <a:blip r:embed="rId2">
              <a:alphaModFix/>
            </a:blip>
            <a:srcRect l="24020" t="34833" r="19865" b="18381"/>
            <a:stretch>
              <a:fillRect/>
            </a:stretch>
          </p:blipFill>
          <p:spPr>
            <a:xfrm>
              <a:off x="1530084" y="3489875"/>
              <a:ext cx="7503378" cy="3106305"/>
            </a:xfrm>
            <a:prstGeom prst="rect">
              <a:avLst/>
            </a:prstGeom>
            <a:noFill/>
            <a:ln>
              <a:noFill/>
            </a:ln>
          </p:spPr>
        </p:pic>
        <p:sp>
          <p:nvSpPr>
            <p:cNvPr id="8" name="Google Shape;509;g3a8d32713fb_0_0">
              <a:extLst>
                <a:ext uri="{FF2B5EF4-FFF2-40B4-BE49-F238E27FC236}">
                  <a16:creationId xmlns:a16="http://schemas.microsoft.com/office/drawing/2014/main" id="{C1874FE3-50F0-972B-C6DA-5CD66271DE0C}"/>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9" name="Google Shape;510;g3a8d32713fb_0_0">
              <a:extLst>
                <a:ext uri="{FF2B5EF4-FFF2-40B4-BE49-F238E27FC236}">
                  <a16:creationId xmlns:a16="http://schemas.microsoft.com/office/drawing/2014/main" id="{A8BB93B2-5E73-EF5E-E101-4A52DCFCE6CE}"/>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10" name="Google Shape;511;g3a8d32713fb_0_0">
              <a:extLst>
                <a:ext uri="{FF2B5EF4-FFF2-40B4-BE49-F238E27FC236}">
                  <a16:creationId xmlns:a16="http://schemas.microsoft.com/office/drawing/2014/main" id="{2B83E6B2-7F4A-191F-8312-5B248BD8E242}"/>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2" name="Titre 1">
            <a:extLst>
              <a:ext uri="{FF2B5EF4-FFF2-40B4-BE49-F238E27FC236}">
                <a16:creationId xmlns:a16="http://schemas.microsoft.com/office/drawing/2014/main" id="{995E6132-E0BD-4E26-A80B-49D8EBD0482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et les espaces entre les mots.  </a:t>
            </a:r>
          </a:p>
        </p:txBody>
      </p:sp>
      <p:grpSp>
        <p:nvGrpSpPr>
          <p:cNvPr id="20" name="Groupe 19">
            <a:extLst>
              <a:ext uri="{FF2B5EF4-FFF2-40B4-BE49-F238E27FC236}">
                <a16:creationId xmlns:a16="http://schemas.microsoft.com/office/drawing/2014/main" id="{0FA09FE8-C6EE-0801-2BE9-6E0E6F72E4D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2C253CE-91FD-F360-98AC-35596537CBE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022B4FD-32A1-1471-0B48-1A4E457614E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ZoneTexte 10">
            <a:extLst>
              <a:ext uri="{FF2B5EF4-FFF2-40B4-BE49-F238E27FC236}">
                <a16:creationId xmlns:a16="http://schemas.microsoft.com/office/drawing/2014/main" id="{C39BAE97-E6CC-61B6-2D3F-8E6AEE44FEE9}"/>
              </a:ext>
            </a:extLst>
          </p:cNvPr>
          <p:cNvSpPr txBox="1"/>
          <p:nvPr/>
        </p:nvSpPr>
        <p:spPr>
          <a:xfrm>
            <a:off x="834901" y="3219717"/>
            <a:ext cx="8140612"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L</a:t>
            </a:r>
            <a:r>
              <a:rPr lang="fr-FR" sz="4400" b="1" dirty="0">
                <a:solidFill>
                  <a:srgbClr val="565F88"/>
                </a:solidFill>
                <a:latin typeface="Dosis SemiBold" pitchFamily="2" charset="0"/>
              </a:rPr>
              <a:t>ina va à l’école avec son frère</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245027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3CEE0-F154-8539-C717-016C6AAFE4C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08C2FB39-A6F9-1CE8-FEE5-0139F8DA9A98}"/>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4D5C4E44-58F8-B429-2B20-A0672D323FE3}"/>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E936042-7B76-42F7-4C9E-66A85ACEA49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B3ABE54-7DFC-29D2-A555-3D8DBB1CE01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5046DD4E-D3B3-61B4-42A7-5456732CE7F6}"/>
              </a:ext>
            </a:extLst>
          </p:cNvPr>
          <p:cNvSpPr/>
          <p:nvPr/>
        </p:nvSpPr>
        <p:spPr>
          <a:xfrm>
            <a:off x="425827" y="3325558"/>
            <a:ext cx="2552900"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6F06F72F-22C3-E7F9-2DF2-1EF1EFBEF1F6}"/>
              </a:ext>
            </a:extLst>
          </p:cNvPr>
          <p:cNvSpPr txBox="1"/>
          <p:nvPr/>
        </p:nvSpPr>
        <p:spPr>
          <a:xfrm>
            <a:off x="494511" y="3369948"/>
            <a:ext cx="239497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vont visiter</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B6CAC106-E3DD-5636-8291-84CD92EC5E62}"/>
              </a:ext>
            </a:extLst>
          </p:cNvPr>
          <p:cNvSpPr/>
          <p:nvPr/>
        </p:nvSpPr>
        <p:spPr>
          <a:xfrm>
            <a:off x="3399110" y="3325558"/>
            <a:ext cx="213214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D7B30E48-B7B4-C962-4017-D5F98C5E3036}"/>
              </a:ext>
            </a:extLst>
          </p:cNvPr>
          <p:cNvSpPr txBox="1"/>
          <p:nvPr/>
        </p:nvSpPr>
        <p:spPr>
          <a:xfrm>
            <a:off x="3364208" y="3404584"/>
            <a:ext cx="2201949"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les élèves</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8EB5B7B6-EF22-723D-A98D-8290B9C024EA}"/>
              </a:ext>
            </a:extLst>
          </p:cNvPr>
          <p:cNvSpPr/>
          <p:nvPr/>
        </p:nvSpPr>
        <p:spPr>
          <a:xfrm>
            <a:off x="5951639" y="3343087"/>
            <a:ext cx="2766218"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800" b="1" kern="0" dirty="0">
                <a:solidFill>
                  <a:srgbClr val="106585"/>
                </a:solidFill>
                <a:latin typeface="Calibri" panose="020F0502020204030204"/>
              </a:rPr>
              <a:t>la ferme</a:t>
            </a:r>
            <a:endParaRPr kumimoji="0" lang="fr-FR" sz="2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9929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03620-B255-C9AE-ABFD-12E8A6CDA59C}"/>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6BBCDE9F-6EDC-C441-0FD3-8A69F0ED6278}"/>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grpSp>
        <p:nvGrpSpPr>
          <p:cNvPr id="8" name="Groupe 7">
            <a:extLst>
              <a:ext uri="{FF2B5EF4-FFF2-40B4-BE49-F238E27FC236}">
                <a16:creationId xmlns:a16="http://schemas.microsoft.com/office/drawing/2014/main" id="{206B243F-00D7-9D24-4464-E9FCA1C1B364}"/>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0BF00E27-0447-F50A-21F7-C9A65E36D4F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4926B2-4941-38D3-E723-EDCD810C564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AA67ECA1-9BCF-B760-9758-3B1EBE5C3158}"/>
              </a:ext>
            </a:extLst>
          </p:cNvPr>
          <p:cNvSpPr/>
          <p:nvPr/>
        </p:nvSpPr>
        <p:spPr>
          <a:xfrm>
            <a:off x="425827" y="3325558"/>
            <a:ext cx="2552900"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8921F9FA-BC7C-3339-AF99-91CB371B6DA4}"/>
              </a:ext>
            </a:extLst>
          </p:cNvPr>
          <p:cNvSpPr txBox="1"/>
          <p:nvPr/>
        </p:nvSpPr>
        <p:spPr>
          <a:xfrm>
            <a:off x="494511" y="3369948"/>
            <a:ext cx="239497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vont visiter</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B4749C04-D715-D386-74A1-DBF2790F1A70}"/>
              </a:ext>
            </a:extLst>
          </p:cNvPr>
          <p:cNvSpPr/>
          <p:nvPr/>
        </p:nvSpPr>
        <p:spPr>
          <a:xfrm>
            <a:off x="3399110" y="3325558"/>
            <a:ext cx="213214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D15E72EA-0BC3-374D-D7B5-865F2CFF8F6A}"/>
              </a:ext>
            </a:extLst>
          </p:cNvPr>
          <p:cNvSpPr txBox="1"/>
          <p:nvPr/>
        </p:nvSpPr>
        <p:spPr>
          <a:xfrm>
            <a:off x="3364208" y="3404584"/>
            <a:ext cx="2201949"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les élèves</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5E5F9D70-CF98-7C16-2582-7F42618D0668}"/>
              </a:ext>
            </a:extLst>
          </p:cNvPr>
          <p:cNvSpPr/>
          <p:nvPr/>
        </p:nvSpPr>
        <p:spPr>
          <a:xfrm>
            <a:off x="5951639" y="3343087"/>
            <a:ext cx="2766218"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800" b="1" kern="0" dirty="0">
                <a:solidFill>
                  <a:srgbClr val="106585"/>
                </a:solidFill>
                <a:latin typeface="Calibri" panose="020F0502020204030204"/>
              </a:rPr>
              <a:t>la ferme</a:t>
            </a:r>
            <a:endParaRPr kumimoji="0" lang="fr-FR" sz="2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5957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DFEFE-E2D8-7D36-499C-333413D068EC}"/>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6BB2E305-B1E9-3225-5D86-BD4B7A79C74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et les espaces entre les mots.  </a:t>
            </a:r>
          </a:p>
        </p:txBody>
      </p:sp>
      <p:grpSp>
        <p:nvGrpSpPr>
          <p:cNvPr id="20" name="Groupe 19">
            <a:extLst>
              <a:ext uri="{FF2B5EF4-FFF2-40B4-BE49-F238E27FC236}">
                <a16:creationId xmlns:a16="http://schemas.microsoft.com/office/drawing/2014/main" id="{FE5BD35B-17BC-3BAA-DCA0-6F493DA86AE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62C9D41A-933C-74F4-5F40-D27576C2A6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0D9B173-9FC0-5550-4D45-05CF53C9E4B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5" name="Google Shape;507;g3a8d32713fb_0_0">
            <a:extLst>
              <a:ext uri="{FF2B5EF4-FFF2-40B4-BE49-F238E27FC236}">
                <a16:creationId xmlns:a16="http://schemas.microsoft.com/office/drawing/2014/main" id="{A9FFA5D4-989A-9AAE-AAD4-35D0913A0F8C}"/>
              </a:ext>
            </a:extLst>
          </p:cNvPr>
          <p:cNvGrpSpPr/>
          <p:nvPr/>
        </p:nvGrpSpPr>
        <p:grpSpPr>
          <a:xfrm>
            <a:off x="563598" y="1270531"/>
            <a:ext cx="8154575" cy="4316937"/>
            <a:chOff x="1530084" y="2520573"/>
            <a:chExt cx="7503378" cy="4075607"/>
          </a:xfrm>
        </p:grpSpPr>
        <p:pic>
          <p:nvPicPr>
            <p:cNvPr id="6" name="Google Shape;508;g3a8d32713fb_0_0" descr="Une image contenant texte, ligne, reçu&#10;&#10;Description générée automatiquement">
              <a:extLst>
                <a:ext uri="{FF2B5EF4-FFF2-40B4-BE49-F238E27FC236}">
                  <a16:creationId xmlns:a16="http://schemas.microsoft.com/office/drawing/2014/main" id="{AD4818A8-E28D-B0FB-202F-CF939FB36FD1}"/>
                </a:ext>
              </a:extLst>
            </p:cNvPr>
            <p:cNvPicPr preferRelativeResize="0"/>
            <p:nvPr/>
          </p:nvPicPr>
          <p:blipFill rotWithShape="1">
            <a:blip r:embed="rId4">
              <a:alphaModFix/>
            </a:blip>
            <a:srcRect l="24020" t="34833" r="19865" b="18381"/>
            <a:stretch>
              <a:fillRect/>
            </a:stretch>
          </p:blipFill>
          <p:spPr>
            <a:xfrm>
              <a:off x="1530084" y="3489875"/>
              <a:ext cx="7503378" cy="3106305"/>
            </a:xfrm>
            <a:prstGeom prst="rect">
              <a:avLst/>
            </a:prstGeom>
            <a:noFill/>
            <a:ln>
              <a:noFill/>
            </a:ln>
          </p:spPr>
        </p:pic>
        <p:sp>
          <p:nvSpPr>
            <p:cNvPr id="7" name="Google Shape;509;g3a8d32713fb_0_0">
              <a:extLst>
                <a:ext uri="{FF2B5EF4-FFF2-40B4-BE49-F238E27FC236}">
                  <a16:creationId xmlns:a16="http://schemas.microsoft.com/office/drawing/2014/main" id="{09A99D07-4896-E4D9-D036-ADB9AB0FB2AA}"/>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8" name="Google Shape;510;g3a8d32713fb_0_0">
              <a:extLst>
                <a:ext uri="{FF2B5EF4-FFF2-40B4-BE49-F238E27FC236}">
                  <a16:creationId xmlns:a16="http://schemas.microsoft.com/office/drawing/2014/main" id="{F8D83BDF-3550-8D01-AC45-48C24642CB4D}"/>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9" name="Google Shape;511;g3a8d32713fb_0_0">
              <a:extLst>
                <a:ext uri="{FF2B5EF4-FFF2-40B4-BE49-F238E27FC236}">
                  <a16:creationId xmlns:a16="http://schemas.microsoft.com/office/drawing/2014/main" id="{7F78F01F-9DFD-62FC-4322-604079511EE1}"/>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4" name="ZoneTexte 13">
            <a:extLst>
              <a:ext uri="{FF2B5EF4-FFF2-40B4-BE49-F238E27FC236}">
                <a16:creationId xmlns:a16="http://schemas.microsoft.com/office/drawing/2014/main" id="{24123ACC-10DC-BAA8-7073-B5DA4128E525}"/>
              </a:ext>
            </a:extLst>
          </p:cNvPr>
          <p:cNvSpPr txBox="1"/>
          <p:nvPr/>
        </p:nvSpPr>
        <p:spPr>
          <a:xfrm>
            <a:off x="824803" y="3273284"/>
            <a:ext cx="7280106" cy="98103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4400" b="1" i="0" u="none" strike="noStrike" kern="1200" cap="none" spc="0" normalizeH="0" baseline="0" noProof="0" dirty="0">
                <a:ln>
                  <a:noFill/>
                </a:ln>
                <a:solidFill>
                  <a:srgbClr val="00ACA4"/>
                </a:solidFill>
                <a:effectLst/>
                <a:uLnTx/>
                <a:uFillTx/>
                <a:latin typeface="Dosis SemiBold" pitchFamily="2" charset="0"/>
                <a:ea typeface="+mn-ea"/>
                <a:cs typeface="+mn-cs"/>
              </a:rPr>
              <a:t>L</a:t>
            </a:r>
            <a:r>
              <a:rPr lang="fr-FR" sz="4400" b="1" dirty="0">
                <a:solidFill>
                  <a:srgbClr val="565F88"/>
                </a:solidFill>
                <a:latin typeface="Dosis SemiBold" pitchFamily="2" charset="0"/>
              </a:rPr>
              <a:t>es élèves vont visiter la ferme</a:t>
            </a:r>
            <a:r>
              <a:rPr kumimoji="0" lang="fr-FR" sz="4400" b="1" i="0" u="none" strike="noStrike" kern="1200" cap="none" spc="0" normalizeH="0" baseline="0" noProof="0" dirty="0">
                <a:ln>
                  <a:noFill/>
                </a:ln>
                <a:solidFill>
                  <a:srgbClr val="00ACA4"/>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2153155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F7B2C-BFD9-200A-6BC0-AC9CD5CB3EA9}"/>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56EEDFB1-345C-73C6-93E5-A2C4EB4EDBDC}"/>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41DD0D8A-39FC-B8A5-F0B2-4EE2993A8AB9}"/>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BD0F90B0-E0A7-9D59-B8D6-EC5D596763C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65677-A003-8D45-15E0-4BA6AC81555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C84F8D0-CC5D-017B-A64D-DFBF32F9CA49}"/>
              </a:ext>
            </a:extLst>
          </p:cNvPr>
          <p:cNvSpPr/>
          <p:nvPr/>
        </p:nvSpPr>
        <p:spPr>
          <a:xfrm>
            <a:off x="1001756" y="3384610"/>
            <a:ext cx="146179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9A3B6AD8-4301-4C74-FC5E-A6C50F417B5E}"/>
              </a:ext>
            </a:extLst>
          </p:cNvPr>
          <p:cNvSpPr txBox="1"/>
          <p:nvPr/>
        </p:nvSpPr>
        <p:spPr>
          <a:xfrm>
            <a:off x="914547" y="3429000"/>
            <a:ext cx="1549000"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Nabil</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23B86913-7C0D-8E1C-2AF7-1510A7F2CADC}"/>
              </a:ext>
            </a:extLst>
          </p:cNvPr>
          <p:cNvSpPr/>
          <p:nvPr/>
        </p:nvSpPr>
        <p:spPr>
          <a:xfrm>
            <a:off x="2939498" y="3391111"/>
            <a:ext cx="291813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0C7832E8-FAB7-7A23-53D4-50F759875004}"/>
              </a:ext>
            </a:extLst>
          </p:cNvPr>
          <p:cNvSpPr txBox="1"/>
          <p:nvPr/>
        </p:nvSpPr>
        <p:spPr>
          <a:xfrm>
            <a:off x="3119443" y="3435501"/>
            <a:ext cx="2573338"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à la campagne</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43613CAF-E70B-C5A8-2397-0EB3B878D0F8}"/>
              </a:ext>
            </a:extLst>
          </p:cNvPr>
          <p:cNvSpPr/>
          <p:nvPr/>
        </p:nvSpPr>
        <p:spPr>
          <a:xfrm>
            <a:off x="6098058" y="3389410"/>
            <a:ext cx="221245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AC43D14A-1246-61FD-841D-30E340ACA1DD}"/>
              </a:ext>
            </a:extLst>
          </p:cNvPr>
          <p:cNvSpPr txBox="1"/>
          <p:nvPr/>
        </p:nvSpPr>
        <p:spPr>
          <a:xfrm>
            <a:off x="6180638" y="3458728"/>
            <a:ext cx="198852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est allé</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6931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E18BC-859D-C0F5-84FA-4950B95EDAC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AC38DE79-9FBA-C894-253E-10D0142323DC}"/>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grpSp>
        <p:nvGrpSpPr>
          <p:cNvPr id="8" name="Groupe 7">
            <a:extLst>
              <a:ext uri="{FF2B5EF4-FFF2-40B4-BE49-F238E27FC236}">
                <a16:creationId xmlns:a16="http://schemas.microsoft.com/office/drawing/2014/main" id="{D7765AFE-59C3-AEC2-1E57-F1C5C3F46C31}"/>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BAAF14CE-DBD2-2D3E-2E31-E47AD941C9B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7062B7-F0F0-DB87-4591-38B5C35938F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1ED7B88A-D0C0-566C-95C3-97D69F6FC2FE}"/>
              </a:ext>
            </a:extLst>
          </p:cNvPr>
          <p:cNvSpPr/>
          <p:nvPr/>
        </p:nvSpPr>
        <p:spPr>
          <a:xfrm>
            <a:off x="1111921" y="3186308"/>
            <a:ext cx="146179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91526DB8-1677-881F-5BF9-41ABC54824E7}"/>
              </a:ext>
            </a:extLst>
          </p:cNvPr>
          <p:cNvSpPr txBox="1"/>
          <p:nvPr/>
        </p:nvSpPr>
        <p:spPr>
          <a:xfrm>
            <a:off x="1024712" y="3230698"/>
            <a:ext cx="1549000"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Nabil</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38F61E14-32A9-41C8-BA8B-CA12B58A5DCC}"/>
              </a:ext>
            </a:extLst>
          </p:cNvPr>
          <p:cNvSpPr/>
          <p:nvPr/>
        </p:nvSpPr>
        <p:spPr>
          <a:xfrm>
            <a:off x="3049663" y="3192809"/>
            <a:ext cx="291813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13556B8A-0F81-0949-0879-D0B29978BBF5}"/>
              </a:ext>
            </a:extLst>
          </p:cNvPr>
          <p:cNvSpPr txBox="1"/>
          <p:nvPr/>
        </p:nvSpPr>
        <p:spPr>
          <a:xfrm>
            <a:off x="3229608" y="3237199"/>
            <a:ext cx="2573338"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à la campagne</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E21D1A7D-78CB-B066-BA69-B55EBB264320}"/>
              </a:ext>
            </a:extLst>
          </p:cNvPr>
          <p:cNvSpPr/>
          <p:nvPr/>
        </p:nvSpPr>
        <p:spPr>
          <a:xfrm>
            <a:off x="6208223" y="3191108"/>
            <a:ext cx="221245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9FBAA114-B3A8-C078-DB5C-F0D02EEA6FD4}"/>
              </a:ext>
            </a:extLst>
          </p:cNvPr>
          <p:cNvSpPr txBox="1"/>
          <p:nvPr/>
        </p:nvSpPr>
        <p:spPr>
          <a:xfrm>
            <a:off x="6290803" y="3260426"/>
            <a:ext cx="198852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est allé</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5561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47163-7534-B07F-692C-4D0E5365A878}"/>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C2116A18-8A17-EA0E-06D8-990CF210BA8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et les espaces entre les mots.  </a:t>
            </a:r>
          </a:p>
        </p:txBody>
      </p:sp>
      <p:grpSp>
        <p:nvGrpSpPr>
          <p:cNvPr id="20" name="Groupe 19">
            <a:extLst>
              <a:ext uri="{FF2B5EF4-FFF2-40B4-BE49-F238E27FC236}">
                <a16:creationId xmlns:a16="http://schemas.microsoft.com/office/drawing/2014/main" id="{AF5E5D42-3400-673B-602C-DB5EF949E833}"/>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D7FAD3DF-880A-62A1-24E4-90EAC514C97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0BCC4E-4F13-6CE7-98EB-25D5DBBA2E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Google Shape;508;g3a8d32713fb_0_0" descr="Une image contenant texte, ligne, reçu&#10;&#10;Description générée automatiquement">
            <a:extLst>
              <a:ext uri="{FF2B5EF4-FFF2-40B4-BE49-F238E27FC236}">
                <a16:creationId xmlns:a16="http://schemas.microsoft.com/office/drawing/2014/main" id="{13534AB5-5D91-B9CA-FD10-E37504634AFE}"/>
              </a:ext>
            </a:extLst>
          </p:cNvPr>
          <p:cNvPicPr preferRelativeResize="0"/>
          <p:nvPr/>
        </p:nvPicPr>
        <p:blipFill rotWithShape="1">
          <a:blip r:embed="rId4">
            <a:alphaModFix/>
          </a:blip>
          <a:srcRect l="24020" t="34833" r="19865" b="18381"/>
          <a:stretch>
            <a:fillRect/>
          </a:stretch>
        </p:blipFill>
        <p:spPr>
          <a:xfrm>
            <a:off x="563598" y="2297229"/>
            <a:ext cx="8154575" cy="3290239"/>
          </a:xfrm>
          <a:prstGeom prst="rect">
            <a:avLst/>
          </a:prstGeom>
          <a:noFill/>
          <a:ln>
            <a:noFill/>
          </a:ln>
        </p:spPr>
      </p:pic>
      <p:sp>
        <p:nvSpPr>
          <p:cNvPr id="5" name="ZoneTexte 4">
            <a:extLst>
              <a:ext uri="{FF2B5EF4-FFF2-40B4-BE49-F238E27FC236}">
                <a16:creationId xmlns:a16="http://schemas.microsoft.com/office/drawing/2014/main" id="{F746E0C2-5A09-2B3B-496C-0B2CEAB75908}"/>
              </a:ext>
            </a:extLst>
          </p:cNvPr>
          <p:cNvSpPr txBox="1"/>
          <p:nvPr/>
        </p:nvSpPr>
        <p:spPr>
          <a:xfrm>
            <a:off x="856933" y="3286321"/>
            <a:ext cx="8140612"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N</a:t>
            </a:r>
            <a:r>
              <a:rPr lang="fr-FR" sz="4400" b="1" dirty="0">
                <a:solidFill>
                  <a:srgbClr val="565F88"/>
                </a:solidFill>
                <a:latin typeface="Dosis SemiBold" pitchFamily="2" charset="0"/>
              </a:rPr>
              <a:t>abil est allé à la campagne</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2974120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DE618-6D47-DCFE-5DEF-67459E218D0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2981DDD3-1B1B-E791-A32D-BD7B344DC448}"/>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1B81125C-AE24-70E8-BC95-AE5D2D0CF32D}"/>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84D5589-861C-CB17-C17A-A0EE3ABE4F2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BDD499-18CD-6542-49D1-A724DDC10F0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9CC9CFDA-573A-A834-EDFC-125C761A5842}"/>
              </a:ext>
            </a:extLst>
          </p:cNvPr>
          <p:cNvSpPr/>
          <p:nvPr/>
        </p:nvSpPr>
        <p:spPr>
          <a:xfrm>
            <a:off x="425827" y="3276632"/>
            <a:ext cx="3088062"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F6B4CBF9-ACBC-FBC7-D905-2352616C1EA2}"/>
              </a:ext>
            </a:extLst>
          </p:cNvPr>
          <p:cNvSpPr txBox="1"/>
          <p:nvPr/>
        </p:nvSpPr>
        <p:spPr>
          <a:xfrm>
            <a:off x="563794" y="3321022"/>
            <a:ext cx="281212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des coquillages</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0AE7FDE7-1044-7AAB-85DF-2538AB5674FC}"/>
              </a:ext>
            </a:extLst>
          </p:cNvPr>
          <p:cNvSpPr/>
          <p:nvPr/>
        </p:nvSpPr>
        <p:spPr>
          <a:xfrm>
            <a:off x="6581171" y="3311673"/>
            <a:ext cx="2137002"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800" b="1" kern="0" dirty="0">
                <a:solidFill>
                  <a:srgbClr val="106585"/>
                </a:solidFill>
                <a:latin typeface="Calibri" panose="020F0502020204030204"/>
              </a:rPr>
              <a:t>Sami</a:t>
            </a:r>
            <a:endParaRPr kumimoji="0" lang="fr-FR" sz="2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88DAEB74-1F15-9BA1-8505-FF0BEA29884D}"/>
              </a:ext>
            </a:extLst>
          </p:cNvPr>
          <p:cNvSpPr/>
          <p:nvPr/>
        </p:nvSpPr>
        <p:spPr>
          <a:xfrm>
            <a:off x="4040037" y="3311673"/>
            <a:ext cx="223607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94867B74-9BC9-57BE-E7EF-907EE5EFBF26}"/>
              </a:ext>
            </a:extLst>
          </p:cNvPr>
          <p:cNvSpPr txBox="1"/>
          <p:nvPr/>
        </p:nvSpPr>
        <p:spPr>
          <a:xfrm>
            <a:off x="4100505" y="3311673"/>
            <a:ext cx="1894050"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a</a:t>
            </a: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 ramassé</a:t>
            </a:r>
          </a:p>
        </p:txBody>
      </p:sp>
    </p:spTree>
    <p:extLst>
      <p:ext uri="{BB962C8B-B14F-4D97-AF65-F5344CB8AC3E}">
        <p14:creationId xmlns:p14="http://schemas.microsoft.com/office/powerpoint/2010/main" val="4256544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39286-973E-4588-B874-1DCACDEFF89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DA616DD-214F-9DD2-CD38-426D27DCDF35}"/>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grpSp>
        <p:nvGrpSpPr>
          <p:cNvPr id="8" name="Groupe 7">
            <a:extLst>
              <a:ext uri="{FF2B5EF4-FFF2-40B4-BE49-F238E27FC236}">
                <a16:creationId xmlns:a16="http://schemas.microsoft.com/office/drawing/2014/main" id="{061D3045-9F4A-8137-95DA-65D74D795D94}"/>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BE567689-2964-822E-9289-8942947B6F9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18553E7-CCA9-F640-3BD9-288FDB31A56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F67D0048-04A1-336D-ACAF-5A72BAABFCF7}"/>
              </a:ext>
            </a:extLst>
          </p:cNvPr>
          <p:cNvSpPr/>
          <p:nvPr/>
        </p:nvSpPr>
        <p:spPr>
          <a:xfrm>
            <a:off x="425827" y="3276632"/>
            <a:ext cx="3088062"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7FF18D41-A9BD-A6DB-12A8-D222FC3EA0C1}"/>
              </a:ext>
            </a:extLst>
          </p:cNvPr>
          <p:cNvSpPr txBox="1"/>
          <p:nvPr/>
        </p:nvSpPr>
        <p:spPr>
          <a:xfrm>
            <a:off x="563794" y="3321022"/>
            <a:ext cx="281212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des coquillages</a:t>
            </a:r>
            <a:endPar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7B892632-F5E1-C493-1566-7F30ECFFC5A8}"/>
              </a:ext>
            </a:extLst>
          </p:cNvPr>
          <p:cNvSpPr/>
          <p:nvPr/>
        </p:nvSpPr>
        <p:spPr>
          <a:xfrm>
            <a:off x="6581171" y="3311673"/>
            <a:ext cx="2137002"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800" b="1" kern="0" dirty="0">
                <a:solidFill>
                  <a:srgbClr val="106585"/>
                </a:solidFill>
                <a:latin typeface="Calibri" panose="020F0502020204030204"/>
              </a:rPr>
              <a:t>Sami</a:t>
            </a:r>
            <a:endParaRPr kumimoji="0" lang="fr-FR" sz="2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6421E904-F319-3D00-9EEB-9C9C0EA479B7}"/>
              </a:ext>
            </a:extLst>
          </p:cNvPr>
          <p:cNvSpPr/>
          <p:nvPr/>
        </p:nvSpPr>
        <p:spPr>
          <a:xfrm>
            <a:off x="4040037" y="3311673"/>
            <a:ext cx="223607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284A639C-A85A-C2C3-3433-DAE9E172784C}"/>
              </a:ext>
            </a:extLst>
          </p:cNvPr>
          <p:cNvSpPr txBox="1"/>
          <p:nvPr/>
        </p:nvSpPr>
        <p:spPr>
          <a:xfrm>
            <a:off x="4100505" y="3311673"/>
            <a:ext cx="1894050"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Calibri" panose="020F0502020204030204"/>
              </a:rPr>
              <a:t>a</a:t>
            </a:r>
            <a:r>
              <a:rPr kumimoji="0" lang="fr-FR" sz="2800" b="1" i="0" u="none" strike="noStrike" kern="0" cap="none" spc="0" normalizeH="0" baseline="0" noProof="0" dirty="0">
                <a:ln>
                  <a:noFill/>
                </a:ln>
                <a:solidFill>
                  <a:srgbClr val="106585"/>
                </a:solidFill>
                <a:effectLst/>
                <a:uLnTx/>
                <a:uFillTx/>
                <a:latin typeface="Calibri" panose="020F0502020204030204"/>
                <a:ea typeface="+mn-ea"/>
                <a:cs typeface="+mn-cs"/>
              </a:rPr>
              <a:t> ramassé</a:t>
            </a:r>
          </a:p>
        </p:txBody>
      </p:sp>
    </p:spTree>
    <p:extLst>
      <p:ext uri="{BB962C8B-B14F-4D97-AF65-F5344CB8AC3E}">
        <p14:creationId xmlns:p14="http://schemas.microsoft.com/office/powerpoint/2010/main" val="1929418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5F8A1-A013-4138-EFB6-93E6F1ED2E08}"/>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B7988E64-82E8-2E79-A0D6-2B68543AB41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a:t>
            </a:r>
          </a:p>
        </p:txBody>
      </p:sp>
      <p:grpSp>
        <p:nvGrpSpPr>
          <p:cNvPr id="20" name="Groupe 19">
            <a:extLst>
              <a:ext uri="{FF2B5EF4-FFF2-40B4-BE49-F238E27FC236}">
                <a16:creationId xmlns:a16="http://schemas.microsoft.com/office/drawing/2014/main" id="{7E56308E-762D-72A7-ADFA-2C595FD73E6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E8B7FAF-26F0-7DD5-81DF-D21567EEB2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EDBF154-BF6A-CABD-0C89-EC0F6986F82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Google Shape;508;g3a8d32713fb_0_0" descr="Une image contenant texte, ligne, reçu&#10;&#10;Description générée automatiquement">
            <a:extLst>
              <a:ext uri="{FF2B5EF4-FFF2-40B4-BE49-F238E27FC236}">
                <a16:creationId xmlns:a16="http://schemas.microsoft.com/office/drawing/2014/main" id="{2033984D-0BEB-FE0C-0E62-320D854A653C}"/>
              </a:ext>
            </a:extLst>
          </p:cNvPr>
          <p:cNvPicPr preferRelativeResize="0"/>
          <p:nvPr/>
        </p:nvPicPr>
        <p:blipFill rotWithShape="1">
          <a:blip r:embed="rId4">
            <a:alphaModFix/>
          </a:blip>
          <a:srcRect l="24020" t="34833" r="19865" b="18381"/>
          <a:stretch>
            <a:fillRect/>
          </a:stretch>
        </p:blipFill>
        <p:spPr>
          <a:xfrm>
            <a:off x="563598" y="2297229"/>
            <a:ext cx="8154575" cy="3290239"/>
          </a:xfrm>
          <a:prstGeom prst="rect">
            <a:avLst/>
          </a:prstGeom>
          <a:noFill/>
          <a:ln>
            <a:noFill/>
          </a:ln>
        </p:spPr>
      </p:pic>
      <p:sp>
        <p:nvSpPr>
          <p:cNvPr id="6" name="ZoneTexte 5">
            <a:extLst>
              <a:ext uri="{FF2B5EF4-FFF2-40B4-BE49-F238E27FC236}">
                <a16:creationId xmlns:a16="http://schemas.microsoft.com/office/drawing/2014/main" id="{38EE5D56-FCDF-AA4A-8863-1217946E68EE}"/>
              </a:ext>
            </a:extLst>
          </p:cNvPr>
          <p:cNvSpPr txBox="1"/>
          <p:nvPr/>
        </p:nvSpPr>
        <p:spPr>
          <a:xfrm>
            <a:off x="929461" y="3273284"/>
            <a:ext cx="7280106" cy="98103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4400" b="1" dirty="0">
                <a:solidFill>
                  <a:srgbClr val="00ACA4"/>
                </a:solidFill>
                <a:latin typeface="Dosis SemiBold" pitchFamily="2" charset="0"/>
              </a:rPr>
              <a:t>S</a:t>
            </a:r>
            <a:r>
              <a:rPr lang="fr-FR" sz="4400" b="1" dirty="0">
                <a:solidFill>
                  <a:srgbClr val="565F88"/>
                </a:solidFill>
                <a:latin typeface="Dosis SemiBold" pitchFamily="2" charset="0"/>
              </a:rPr>
              <a:t>ami a ramassé des coquillages</a:t>
            </a:r>
            <a:r>
              <a:rPr kumimoji="0" lang="fr-FR" sz="4400" b="1" i="0" u="none" strike="noStrike" kern="1200" cap="none" spc="0" normalizeH="0" baseline="0" noProof="0" dirty="0">
                <a:ln>
                  <a:noFill/>
                </a:ln>
                <a:solidFill>
                  <a:srgbClr val="00ACA4"/>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247949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180A1-FA92-B1E2-26E9-AF6E0118F9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809A4B-C8E7-A922-15FD-0B138E35EAE5}"/>
              </a:ext>
            </a:extLst>
          </p:cNvPr>
          <p:cNvSpPr>
            <a:spLocks noGrp="1"/>
          </p:cNvSpPr>
          <p:nvPr>
            <p:ph type="title"/>
          </p:nvPr>
        </p:nvSpPr>
        <p:spPr/>
        <p:txBody>
          <a:bodyPr>
            <a:normAutofit/>
          </a:bodyPr>
          <a:lstStyle/>
          <a:p>
            <a:r>
              <a:rPr lang="fr-MA" dirty="0">
                <a:solidFill>
                  <a:schemeClr val="tx1">
                    <a:lumMod val="65000"/>
                    <a:lumOff val="35000"/>
                  </a:schemeClr>
                </a:solidFill>
              </a:rPr>
              <a:t>Prenez vos ardoises.</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45A12B42-67E7-AFD0-E7B3-ABC27B0382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B40CB7F5-DDFC-E476-26CC-A993CE30132A}"/>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6C0F6A1D-D5A8-5DF4-8310-DFAB5A4BF75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B17DBB0-5E7D-7D4B-9107-D640CF43FE1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318326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66AFC-EDAA-1FC1-F48E-9BE47C5C9C7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163CF154-DDA4-D82D-2DF6-2186FB7351CF}"/>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4F37F13-0031-5526-4FD3-476BCED3FA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FE94E07-3B04-0320-3CC6-98218978E84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D3A47F4C-6D08-58E1-9A54-D2526C25ADA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87241C58-274F-201B-5D8D-A2D1DB9D23CA}"/>
              </a:ext>
            </a:extLst>
          </p:cNvPr>
          <p:cNvSpPr txBox="1"/>
          <p:nvPr/>
        </p:nvSpPr>
        <p:spPr>
          <a:xfrm>
            <a:off x="834901" y="2367171"/>
            <a:ext cx="6840000"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Salima a joué sur </a:t>
            </a:r>
            <a:r>
              <a:rPr lang="fr-FR" sz="4800" b="1" dirty="0">
                <a:solidFill>
                  <a:srgbClr val="00ACA4"/>
                </a:solidFill>
                <a:latin typeface="Dosis" pitchFamily="2" charset="0"/>
              </a:rPr>
              <a:t>………… </a:t>
            </a:r>
            <a:r>
              <a:rPr kumimoji="0" lang="fr-FR" sz="4800" b="1" i="0" u="none" strike="noStrike" kern="1200" cap="none" spc="0" normalizeH="0" baseline="0" noProof="0" dirty="0">
                <a:ln>
                  <a:noFill/>
                </a:ln>
                <a:solidFill>
                  <a:srgbClr val="002060"/>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3" name="Image 2">
            <a:extLst>
              <a:ext uri="{FF2B5EF4-FFF2-40B4-BE49-F238E27FC236}">
                <a16:creationId xmlns:a16="http://schemas.microsoft.com/office/drawing/2014/main" id="{87900C79-5820-8722-B29F-471686A08A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7303" y="3784317"/>
            <a:ext cx="1670135" cy="1827138"/>
          </a:xfrm>
          <a:prstGeom prst="rect">
            <a:avLst/>
          </a:prstGeom>
        </p:spPr>
      </p:pic>
    </p:spTree>
    <p:extLst>
      <p:ext uri="{BB962C8B-B14F-4D97-AF65-F5344CB8AC3E}">
        <p14:creationId xmlns:p14="http://schemas.microsoft.com/office/powerpoint/2010/main" val="41714790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7DE9A-618D-02BD-22BD-A3EF3B468A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A99216-D4AE-3F75-2541-0A2DD505C3FD}"/>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D23CD504-53E4-2D21-88AF-DF0A2BBC71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0004B6C6-D7EB-EF26-FCFD-3CDBACFCB51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F6754C6-100D-D689-67C4-B5D54A1CED3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B6B12FE-4EEB-0CBE-9C4B-A0D2685B83F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05832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8791-D095-6687-03AE-59C0491F2ABA}"/>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8F711E58-881A-68EA-CC3B-7547ADBB23A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A7154E60-2F71-A581-73A0-12B85354F93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71813BB-4DDA-1A00-3A9E-8F41B554758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Titre 1">
            <a:extLst>
              <a:ext uri="{FF2B5EF4-FFF2-40B4-BE49-F238E27FC236}">
                <a16:creationId xmlns:a16="http://schemas.microsoft.com/office/drawing/2014/main" id="{8CCD90A5-34FD-0144-42EC-D51F6272207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2" name="ZoneTexte 1">
            <a:extLst>
              <a:ext uri="{FF2B5EF4-FFF2-40B4-BE49-F238E27FC236}">
                <a16:creationId xmlns:a16="http://schemas.microsoft.com/office/drawing/2014/main" id="{C64431D0-D414-91B2-91FB-4C93E8D88AB7}"/>
              </a:ext>
            </a:extLst>
          </p:cNvPr>
          <p:cNvSpPr txBox="1"/>
          <p:nvPr/>
        </p:nvSpPr>
        <p:spPr>
          <a:xfrm>
            <a:off x="425827" y="2367171"/>
            <a:ext cx="8104403"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Salima a joué sur </a:t>
            </a:r>
            <a:r>
              <a:rPr lang="fr-FR" sz="4800" b="1" dirty="0">
                <a:solidFill>
                  <a:srgbClr val="C00000"/>
                </a:solidFill>
                <a:latin typeface="Dosis" pitchFamily="2" charset="0"/>
              </a:rPr>
              <a:t>le sable</a:t>
            </a:r>
            <a:r>
              <a:rPr kumimoji="0" lang="fr-FR" sz="4800" i="0" u="none" strike="noStrike" kern="1200" cap="none" spc="0" normalizeH="0" baseline="0" noProof="0" dirty="0">
                <a:ln>
                  <a:noFill/>
                </a:ln>
                <a:solidFill>
                  <a:srgbClr val="424D7B"/>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5" name="Image 4">
            <a:extLst>
              <a:ext uri="{FF2B5EF4-FFF2-40B4-BE49-F238E27FC236}">
                <a16:creationId xmlns:a16="http://schemas.microsoft.com/office/drawing/2014/main" id="{90DE9044-907D-10C2-CF4A-2D445C281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1886" y="3715836"/>
            <a:ext cx="2015714" cy="2205204"/>
          </a:xfrm>
          <a:prstGeom prst="rect">
            <a:avLst/>
          </a:prstGeom>
        </p:spPr>
      </p:pic>
    </p:spTree>
    <p:extLst>
      <p:ext uri="{BB962C8B-B14F-4D97-AF65-F5344CB8AC3E}">
        <p14:creationId xmlns:p14="http://schemas.microsoft.com/office/powerpoint/2010/main" val="661900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0C601-022C-71DF-F09D-C96211E2177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CD38119D-C9E3-A56E-22E8-80FD88F0EF29}"/>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721B8EF-186C-DE01-B694-1DD294DD64E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B50AFEA-0D56-A0F2-1B56-C76DCCA6284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27B44251-3229-7A41-897E-9BAEB7C7DF8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77D37540-2436-C6BA-A655-0A4E9828DE6A}"/>
              </a:ext>
            </a:extLst>
          </p:cNvPr>
          <p:cNvSpPr txBox="1"/>
          <p:nvPr/>
        </p:nvSpPr>
        <p:spPr>
          <a:xfrm>
            <a:off x="425827" y="2367171"/>
            <a:ext cx="7990444"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Au zoo, les élèves ont vu </a:t>
            </a:r>
            <a:r>
              <a:rPr lang="fr-FR" sz="4800" b="1" dirty="0">
                <a:solidFill>
                  <a:srgbClr val="00ACA4"/>
                </a:solidFill>
                <a:latin typeface="Dosis" pitchFamily="2" charset="0"/>
              </a:rPr>
              <a:t>…………</a:t>
            </a:r>
            <a:r>
              <a:rPr kumimoji="0" lang="fr-FR" sz="4800" b="1" i="0" u="none" strike="noStrike" kern="1200" cap="none" spc="0" normalizeH="0" baseline="0" noProof="0" dirty="0">
                <a:ln>
                  <a:noFill/>
                </a:ln>
                <a:solidFill>
                  <a:srgbClr val="00ACA4"/>
                </a:solidFill>
                <a:effectLst/>
                <a:uLnTx/>
                <a:uFillTx/>
                <a:latin typeface="Dosis" pitchFamily="2" charset="0"/>
                <a:ea typeface="+mn-ea"/>
                <a:cs typeface="+mn-cs"/>
              </a:rPr>
              <a:t>. </a:t>
            </a:r>
            <a:r>
              <a:rPr kumimoji="0" lang="fr-FR" sz="4800" i="0" u="none" strike="noStrike" kern="1200" cap="none" spc="0" normalizeH="0" baseline="0" noProof="0" dirty="0">
                <a:ln>
                  <a:noFill/>
                </a:ln>
                <a:solidFill>
                  <a:srgbClr val="424D7B"/>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3" name="Image 2" descr="Une image contenant chien, mammifère, clipart, ours&#10;&#10;Le contenu généré par l’IA peut être incorrect.">
            <a:extLst>
              <a:ext uri="{FF2B5EF4-FFF2-40B4-BE49-F238E27FC236}">
                <a16:creationId xmlns:a16="http://schemas.microsoft.com/office/drawing/2014/main" id="{1F0FDC65-9987-2A72-77CE-F8004AAEDA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5130" y="3651498"/>
            <a:ext cx="1419868" cy="1553346"/>
          </a:xfrm>
          <a:prstGeom prst="rect">
            <a:avLst/>
          </a:prstGeom>
        </p:spPr>
      </p:pic>
    </p:spTree>
    <p:extLst>
      <p:ext uri="{BB962C8B-B14F-4D97-AF65-F5344CB8AC3E}">
        <p14:creationId xmlns:p14="http://schemas.microsoft.com/office/powerpoint/2010/main" val="4028279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00837-DD10-712E-A0B9-FF0F19FFF2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9C3933-70BE-4029-00E3-61D0FC25E637}"/>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A2F65B63-AC5B-9D4E-C0BD-A14432BEAA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384505E5-37F5-928E-CC63-D44DF627AE8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C2D1EA4-D13D-F633-6DC7-12F00327D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8102F58-A6EB-C660-58B4-06B9CD54C95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2029586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14FCA-E89F-1803-7094-6CEA9EF1248E}"/>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AD10B6D4-DF2D-41AF-7EA8-D8DF9823E88A}"/>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40AB0404-DA28-A945-E528-000AB26641A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9F9D953-D332-F94C-97F4-BC99CF738F5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Titre 1">
            <a:extLst>
              <a:ext uri="{FF2B5EF4-FFF2-40B4-BE49-F238E27FC236}">
                <a16:creationId xmlns:a16="http://schemas.microsoft.com/office/drawing/2014/main" id="{CE6C60CA-6DD9-2AE8-A766-4FAE2EC4FC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3" name="ZoneTexte 2">
            <a:extLst>
              <a:ext uri="{FF2B5EF4-FFF2-40B4-BE49-F238E27FC236}">
                <a16:creationId xmlns:a16="http://schemas.microsoft.com/office/drawing/2014/main" id="{88DEDCAE-F357-A1E0-52A4-D51E31D11F07}"/>
              </a:ext>
            </a:extLst>
          </p:cNvPr>
          <p:cNvSpPr txBox="1"/>
          <p:nvPr/>
        </p:nvSpPr>
        <p:spPr>
          <a:xfrm>
            <a:off x="425827" y="2367171"/>
            <a:ext cx="7990444"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Au zoo, les élèves ont vu </a:t>
            </a:r>
            <a:r>
              <a:rPr lang="fr-FR" sz="4800" b="1" dirty="0">
                <a:solidFill>
                  <a:srgbClr val="C00000"/>
                </a:solidFill>
                <a:latin typeface="Dosis" pitchFamily="2" charset="0"/>
              </a:rPr>
              <a:t>un lion</a:t>
            </a:r>
            <a:r>
              <a:rPr kumimoji="0" lang="fr-FR" sz="4800" i="0" u="none" strike="noStrike" kern="1200" cap="none" spc="0" normalizeH="0" baseline="0" noProof="0" dirty="0">
                <a:ln>
                  <a:noFill/>
                </a:ln>
                <a:solidFill>
                  <a:srgbClr val="424D7B"/>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5" name="Image 4" descr="Une image contenant chien, mammifère, clipart, ours&#10;&#10;Le contenu généré par l’IA peut être incorrect.">
            <a:extLst>
              <a:ext uri="{FF2B5EF4-FFF2-40B4-BE49-F238E27FC236}">
                <a16:creationId xmlns:a16="http://schemas.microsoft.com/office/drawing/2014/main" id="{14208BB5-B9F6-5C48-9953-2E5B3C5AA0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421" y="3651498"/>
            <a:ext cx="1552070" cy="1697976"/>
          </a:xfrm>
          <a:prstGeom prst="rect">
            <a:avLst/>
          </a:prstGeom>
        </p:spPr>
      </p:pic>
    </p:spTree>
    <p:extLst>
      <p:ext uri="{BB962C8B-B14F-4D97-AF65-F5344CB8AC3E}">
        <p14:creationId xmlns:p14="http://schemas.microsoft.com/office/powerpoint/2010/main" val="39098966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4D1E-A7A3-C1FA-0A7A-87919EA7609A}"/>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5E71745D-653F-678C-1708-662FD28C731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0C833CF5-3077-B38A-327C-5E84806214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7CC8B8-2D27-34E1-E02E-1AA1FDC5F0F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68F037F7-A288-4E42-74E4-254A2F58C61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C8C5A88F-3E03-7015-A4AB-751B517FE3FA}"/>
              </a:ext>
            </a:extLst>
          </p:cNvPr>
          <p:cNvSpPr txBox="1"/>
          <p:nvPr/>
        </p:nvSpPr>
        <p:spPr>
          <a:xfrm>
            <a:off x="175320" y="2469474"/>
            <a:ext cx="7960097" cy="900246"/>
          </a:xfrm>
          <a:prstGeom prst="rect">
            <a:avLst/>
          </a:prstGeom>
          <a:noFill/>
        </p:spPr>
        <p:txBody>
          <a:bodyPr wrap="square">
            <a:spAutoFit/>
          </a:bodyPr>
          <a:lstStyle/>
          <a:p>
            <a:pPr lvl="0" algn="ctr" defTabSz="457200">
              <a:lnSpc>
                <a:spcPct val="150000"/>
              </a:lnSpc>
              <a:defRPr/>
            </a:pPr>
            <a:r>
              <a:rPr lang="fr-FR" sz="4000" dirty="0">
                <a:solidFill>
                  <a:srgbClr val="5B9BD5">
                    <a:lumMod val="50000"/>
                  </a:srgbClr>
                </a:solidFill>
                <a:latin typeface="Dosis" pitchFamily="2" charset="0"/>
              </a:rPr>
              <a:t>Vous devez prendre </a:t>
            </a:r>
            <a:r>
              <a:rPr lang="fr-FR" sz="4000" dirty="0">
                <a:solidFill>
                  <a:srgbClr val="00ACA4"/>
                </a:solidFill>
                <a:latin typeface="Dosis" pitchFamily="2" charset="0"/>
              </a:rPr>
              <a:t>….....…..... </a:t>
            </a:r>
            <a:r>
              <a:rPr lang="fr-FR" sz="4000" dirty="0">
                <a:solidFill>
                  <a:srgbClr val="565F88"/>
                </a:solidFill>
                <a:latin typeface="Dosis" pitchFamily="2" charset="0"/>
              </a:rPr>
              <a:t>.</a:t>
            </a:r>
            <a:r>
              <a:rPr lang="fr-FR" sz="4000" dirty="0">
                <a:solidFill>
                  <a:srgbClr val="5B9BD5">
                    <a:lumMod val="50000"/>
                  </a:srgbClr>
                </a:solidFill>
                <a:latin typeface="Dosis" pitchFamily="2" charset="0"/>
              </a:rPr>
              <a:t> </a:t>
            </a:r>
          </a:p>
        </p:txBody>
      </p:sp>
      <p:pic>
        <p:nvPicPr>
          <p:cNvPr id="5" name="Image 4" descr="Une image contenant habits, casquette, chapeau, Casquette de baseball&#10;&#10;Le contenu généré par l’IA peut être incorrect.">
            <a:extLst>
              <a:ext uri="{FF2B5EF4-FFF2-40B4-BE49-F238E27FC236}">
                <a16:creationId xmlns:a16="http://schemas.microsoft.com/office/drawing/2014/main" id="{2A350334-E937-22B7-74A2-D8F2E1D9F6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7410" y="3618203"/>
            <a:ext cx="1519545" cy="1662392"/>
          </a:xfrm>
          <a:prstGeom prst="rect">
            <a:avLst/>
          </a:prstGeom>
        </p:spPr>
      </p:pic>
    </p:spTree>
    <p:extLst>
      <p:ext uri="{BB962C8B-B14F-4D97-AF65-F5344CB8AC3E}">
        <p14:creationId xmlns:p14="http://schemas.microsoft.com/office/powerpoint/2010/main" val="2168075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E59A9-30A4-EE70-E3ED-C3B3E5E3A4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AF18A2-76F8-5824-D7FF-A6C426E8EA1C}"/>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C1523AB5-C9CC-F6A7-4A8C-23BDFFC143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A4E63474-658B-0231-B5B8-DA8F98D7C870}"/>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FB43893A-1382-830F-5AFF-0B640DD9F90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7459B7E-15A4-8636-B793-04919E9B1CB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333901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80278-EB32-878E-D168-3871B9D7C3B8}"/>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8725280A-0C4F-25B4-DC70-E1FC25F1E0B6}"/>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69D88885-8AB9-71EE-6096-14A78052587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70D3C9-4488-9D6B-7A3B-8D67ED45AC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34E4583D-50BB-4484-1BFF-3B65C2347A1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2" name="ZoneTexte 1">
            <a:extLst>
              <a:ext uri="{FF2B5EF4-FFF2-40B4-BE49-F238E27FC236}">
                <a16:creationId xmlns:a16="http://schemas.microsoft.com/office/drawing/2014/main" id="{61E99092-CADE-CFAD-5634-7563C44348EB}"/>
              </a:ext>
            </a:extLst>
          </p:cNvPr>
          <p:cNvSpPr txBox="1"/>
          <p:nvPr/>
        </p:nvSpPr>
        <p:spPr>
          <a:xfrm>
            <a:off x="571902" y="2127136"/>
            <a:ext cx="7558908" cy="1061829"/>
          </a:xfrm>
          <a:prstGeom prst="rect">
            <a:avLst/>
          </a:prstGeom>
          <a:noFill/>
        </p:spPr>
        <p:txBody>
          <a:bodyPr wrap="square">
            <a:spAutoFit/>
          </a:bodyPr>
          <a:lstStyle/>
          <a:p>
            <a:pPr lvl="0" algn="ctr" defTabSz="457200">
              <a:lnSpc>
                <a:spcPct val="150000"/>
              </a:lnSpc>
              <a:defRPr/>
            </a:pPr>
            <a:r>
              <a:rPr kumimoji="0" lang="fr-FR" sz="40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Vous devez prendre</a:t>
            </a:r>
            <a:r>
              <a:rPr kumimoji="0" lang="fr-FR" sz="4800" b="1" i="0" u="none" strike="noStrike" kern="1200" cap="none" spc="0" normalizeH="0" baseline="0" noProof="0" dirty="0">
                <a:ln>
                  <a:noFill/>
                </a:ln>
                <a:solidFill>
                  <a:srgbClr val="C00000"/>
                </a:solidFill>
                <a:effectLst/>
                <a:uLnTx/>
                <a:uFillTx/>
                <a:latin typeface="Dosis" pitchFamily="2" charset="0"/>
                <a:ea typeface="+mn-ea"/>
                <a:cs typeface="+mn-cs"/>
              </a:rPr>
              <a:t> </a:t>
            </a:r>
            <a:r>
              <a:rPr kumimoji="0" lang="fr-FR" sz="4000" b="1" i="0" u="none" strike="noStrike" kern="1200" cap="none" spc="0" normalizeH="0" baseline="0" noProof="0" dirty="0">
                <a:ln>
                  <a:noFill/>
                </a:ln>
                <a:solidFill>
                  <a:srgbClr val="C00000"/>
                </a:solidFill>
                <a:effectLst/>
                <a:uLnTx/>
                <a:uFillTx/>
                <a:latin typeface="Dosis" pitchFamily="2" charset="0"/>
                <a:ea typeface="+mn-ea"/>
                <a:cs typeface="+mn-cs"/>
              </a:rPr>
              <a:t>une casquette.</a:t>
            </a:r>
            <a:endParaRPr kumimoji="0" lang="fr-FR" sz="4000" b="1" i="0" u="none" strike="noStrike" kern="1200" cap="none" spc="0" normalizeH="0" baseline="0" noProof="0" dirty="0">
              <a:ln>
                <a:noFill/>
              </a:ln>
              <a:solidFill>
                <a:srgbClr val="5B9BD5">
                  <a:lumMod val="50000"/>
                </a:srgbClr>
              </a:solidFill>
              <a:effectLst/>
              <a:uLnTx/>
              <a:uFillTx/>
              <a:latin typeface="Dosis" pitchFamily="2" charset="0"/>
              <a:ea typeface="+mn-ea"/>
              <a:cs typeface="+mn-cs"/>
            </a:endParaRPr>
          </a:p>
        </p:txBody>
      </p:sp>
      <p:pic>
        <p:nvPicPr>
          <p:cNvPr id="13" name="Image 12" descr="Une image contenant habits, casquette, chapeau, Casquette de baseball&#10;&#10;Le contenu généré par l’IA peut être incorrect.">
            <a:extLst>
              <a:ext uri="{FF2B5EF4-FFF2-40B4-BE49-F238E27FC236}">
                <a16:creationId xmlns:a16="http://schemas.microsoft.com/office/drawing/2014/main" id="{F77D51D7-0D75-56A6-E042-C993F94B64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1035" y="3470118"/>
            <a:ext cx="1288790" cy="1409945"/>
          </a:xfrm>
          <a:prstGeom prst="rect">
            <a:avLst/>
          </a:prstGeom>
        </p:spPr>
      </p:pic>
    </p:spTree>
    <p:extLst>
      <p:ext uri="{BB962C8B-B14F-4D97-AF65-F5344CB8AC3E}">
        <p14:creationId xmlns:p14="http://schemas.microsoft.com/office/powerpoint/2010/main" val="3500089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85C92-6104-FC9C-6506-76F770B425A0}"/>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72243CB2-66F4-0870-A74F-D43FE137EA96}"/>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1D3E6789-26AB-6ED8-FA86-203DDCE518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871B94D-D235-9484-0C4F-B0F6490B3F8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4EEC581D-AC7F-59BA-D62D-D07CE8109E3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5DA97BE2-A07C-25B7-AA3F-7A2D8F07DDED}"/>
              </a:ext>
            </a:extLst>
          </p:cNvPr>
          <p:cNvSpPr txBox="1"/>
          <p:nvPr/>
        </p:nvSpPr>
        <p:spPr>
          <a:xfrm>
            <a:off x="571902" y="2367171"/>
            <a:ext cx="7960097"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Karim </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va à l’école  </a:t>
            </a:r>
            <a:r>
              <a:rPr lang="fr-FR" sz="4800" b="1" dirty="0">
                <a:solidFill>
                  <a:srgbClr val="00ACA4"/>
                </a:solidFill>
                <a:latin typeface="Dosis" pitchFamily="2" charset="0"/>
              </a:rPr>
              <a:t>……………</a:t>
            </a:r>
            <a:r>
              <a:rPr lang="fr-FR" sz="4800" b="1" dirty="0">
                <a:solidFill>
                  <a:srgbClr val="5B9BD5">
                    <a:lumMod val="50000"/>
                  </a:srgbClr>
                </a:solidFill>
                <a:latin typeface="Dosis" pitchFamily="2" charset="0"/>
              </a:rPr>
              <a:t> </a:t>
            </a:r>
            <a:r>
              <a:rPr kumimoji="0" lang="fr-FR" sz="4800" b="1" i="0" u="none" strike="noStrike" kern="1200" cap="none" spc="0" normalizeH="0" baseline="0" noProof="0" dirty="0">
                <a:ln>
                  <a:noFill/>
                </a:ln>
                <a:solidFill>
                  <a:srgbClr val="565F88"/>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3" name="Image 2" descr="Une image contenant chaussures, garçon, habits, dessin humoristique&#10;&#10;Le contenu généré par l’IA peut être incorrect.">
            <a:extLst>
              <a:ext uri="{FF2B5EF4-FFF2-40B4-BE49-F238E27FC236}">
                <a16:creationId xmlns:a16="http://schemas.microsoft.com/office/drawing/2014/main" id="{5BE0C098-4EFA-C10F-7FBD-29243C7CA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1849" y="3727386"/>
            <a:ext cx="1717206" cy="1878636"/>
          </a:xfrm>
          <a:prstGeom prst="rect">
            <a:avLst/>
          </a:prstGeom>
        </p:spPr>
      </p:pic>
    </p:spTree>
    <p:extLst>
      <p:ext uri="{BB962C8B-B14F-4D97-AF65-F5344CB8AC3E}">
        <p14:creationId xmlns:p14="http://schemas.microsoft.com/office/powerpoint/2010/main" val="2164005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5815-C21C-3770-40A7-81040E193F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4E9DDC-807E-B204-EE26-D979D50990FF}"/>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ADD8E2B7-6C17-1579-F707-E93D335F52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27178C26-81AE-9785-BC38-115B6EC8329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12CA9749-731F-6021-E4AF-81A77AB0CFC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2A6001-5E6D-5EB7-6991-EDC6B2FBA6F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08102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30375-93B2-879B-5E5C-9CB846C08FB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189D1053-6C49-945C-7E94-3555A29D205C}"/>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F3330EF6-ABDC-F22D-1F68-3321FD359F2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5040F93-BEE7-0747-8663-C142E93052D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ACE79227-8E1E-F00D-25A6-37D0ACEFFAC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2" name="ZoneTexte 1">
            <a:extLst>
              <a:ext uri="{FF2B5EF4-FFF2-40B4-BE49-F238E27FC236}">
                <a16:creationId xmlns:a16="http://schemas.microsoft.com/office/drawing/2014/main" id="{A8C4D5C8-45A5-BB41-53D6-D5E50DA68353}"/>
              </a:ext>
            </a:extLst>
          </p:cNvPr>
          <p:cNvSpPr txBox="1"/>
          <p:nvPr/>
        </p:nvSpPr>
        <p:spPr>
          <a:xfrm>
            <a:off x="697670" y="2367171"/>
            <a:ext cx="7558908"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Karim va à l’école </a:t>
            </a:r>
            <a:r>
              <a:rPr lang="fr-FR" sz="4800" b="1" dirty="0">
                <a:solidFill>
                  <a:srgbClr val="C00000"/>
                </a:solidFill>
                <a:latin typeface="Dosis" pitchFamily="2" charset="0"/>
              </a:rPr>
              <a:t>à pied</a:t>
            </a:r>
            <a:r>
              <a:rPr kumimoji="0" lang="fr-FR" sz="4800" i="0" u="none" strike="noStrike" kern="1200" cap="none" spc="0" normalizeH="0" baseline="0" noProof="0" dirty="0">
                <a:ln>
                  <a:noFill/>
                </a:ln>
                <a:solidFill>
                  <a:srgbClr val="424D7B"/>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3" name="Image 2" descr="Une image contenant chaussures, garçon, habits, dessin humoristique&#10;&#10;Le contenu généré par l’IA peut être incorrect.">
            <a:extLst>
              <a:ext uri="{FF2B5EF4-FFF2-40B4-BE49-F238E27FC236}">
                <a16:creationId xmlns:a16="http://schemas.microsoft.com/office/drawing/2014/main" id="{02B061E3-C995-A4B1-8196-8296135A37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1849" y="3727386"/>
            <a:ext cx="1717206" cy="1878636"/>
          </a:xfrm>
          <a:prstGeom prst="rect">
            <a:avLst/>
          </a:prstGeom>
        </p:spPr>
      </p:pic>
    </p:spTree>
    <p:extLst>
      <p:ext uri="{BB962C8B-B14F-4D97-AF65-F5344CB8AC3E}">
        <p14:creationId xmlns:p14="http://schemas.microsoft.com/office/powerpoint/2010/main" val="16427124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6EA3A-0219-6CCF-3E4C-346F4723758D}"/>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E65449D-22C5-AF6F-5B61-2CCCD0B367F0}"/>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E575013-0DDE-3D29-0301-07368C4800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574CA37-AE21-D41E-A000-A033B868C02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D6943628-3F63-D8F7-BDE9-EFF67E6C3AD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1D98FF4C-E512-2FC9-7FDB-108F8ACF240C}"/>
              </a:ext>
            </a:extLst>
          </p:cNvPr>
          <p:cNvSpPr txBox="1"/>
          <p:nvPr/>
        </p:nvSpPr>
        <p:spPr>
          <a:xfrm>
            <a:off x="571902" y="2367171"/>
            <a:ext cx="7960097"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Nada a construit  </a:t>
            </a:r>
            <a:r>
              <a:rPr lang="fr-FR" sz="4800" b="1" dirty="0">
                <a:solidFill>
                  <a:srgbClr val="00ACA4"/>
                </a:solidFill>
                <a:latin typeface="Dosis" pitchFamily="2" charset="0"/>
              </a:rPr>
              <a:t>……......………</a:t>
            </a:r>
            <a:r>
              <a:rPr lang="fr-FR" sz="4800" b="1" dirty="0">
                <a:solidFill>
                  <a:srgbClr val="5B9BD5">
                    <a:lumMod val="50000"/>
                  </a:srgbClr>
                </a:solidFill>
                <a:latin typeface="Dosis" pitchFamily="2" charset="0"/>
              </a:rPr>
              <a:t> </a:t>
            </a:r>
            <a:r>
              <a:rPr kumimoji="0" lang="fr-FR" sz="4800" b="1" i="0" u="none" strike="noStrike" kern="1200" cap="none" spc="0" normalizeH="0" baseline="0" noProof="0" dirty="0">
                <a:ln>
                  <a:noFill/>
                </a:ln>
                <a:solidFill>
                  <a:srgbClr val="565F88"/>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3" name="Image 2">
            <a:extLst>
              <a:ext uri="{FF2B5EF4-FFF2-40B4-BE49-F238E27FC236}">
                <a16:creationId xmlns:a16="http://schemas.microsoft.com/office/drawing/2014/main" id="{F4BD3DA8-4FED-8F32-B112-5E9C602FD6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8011" y="3950122"/>
            <a:ext cx="1670135" cy="1827139"/>
          </a:xfrm>
          <a:prstGeom prst="rect">
            <a:avLst/>
          </a:prstGeom>
        </p:spPr>
      </p:pic>
    </p:spTree>
    <p:extLst>
      <p:ext uri="{BB962C8B-B14F-4D97-AF65-F5344CB8AC3E}">
        <p14:creationId xmlns:p14="http://schemas.microsoft.com/office/powerpoint/2010/main" val="1362581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67512-CC5E-9868-4D3B-82B3F9E78D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983C01-734A-622C-F4B8-8590C8BF3456}"/>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B9BA9144-7AA8-B368-B1D3-A4F0381468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94DA9479-721F-702D-5034-891F508B3FDA}"/>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CB8AF861-71DD-4B37-3C74-B028648211A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D92F1E-8919-C8DE-48BC-21C635F010A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695018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76685-5A38-8E19-DD5B-5415AF9A9DF0}"/>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AB5229F-214F-4361-D913-356FB747AF8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C58F11E-AD07-96FB-871E-3F52B13793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4D60BF4-386F-16CD-8C95-83DB34D0177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8E363C88-F73B-3347-FC8D-391296FA8B43}"/>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2" name="ZoneTexte 1">
            <a:extLst>
              <a:ext uri="{FF2B5EF4-FFF2-40B4-BE49-F238E27FC236}">
                <a16:creationId xmlns:a16="http://schemas.microsoft.com/office/drawing/2014/main" id="{14F9EECA-3D42-D824-B5FE-24AB02F36126}"/>
              </a:ext>
            </a:extLst>
          </p:cNvPr>
          <p:cNvSpPr txBox="1"/>
          <p:nvPr/>
        </p:nvSpPr>
        <p:spPr>
          <a:xfrm>
            <a:off x="221927" y="2307624"/>
            <a:ext cx="8423564" cy="900246"/>
          </a:xfrm>
          <a:prstGeom prst="rect">
            <a:avLst/>
          </a:prstGeom>
          <a:noFill/>
        </p:spPr>
        <p:txBody>
          <a:bodyPr wrap="square">
            <a:spAutoFit/>
          </a:bodyPr>
          <a:lstStyle/>
          <a:p>
            <a:pPr lvl="0" algn="ctr" defTabSz="457200">
              <a:lnSpc>
                <a:spcPct val="150000"/>
              </a:lnSpc>
              <a:defRPr/>
            </a:pPr>
            <a:r>
              <a:rPr lang="fr-FR" sz="4000" dirty="0">
                <a:solidFill>
                  <a:srgbClr val="5B9BD5">
                    <a:lumMod val="50000"/>
                  </a:srgbClr>
                </a:solidFill>
                <a:latin typeface="Dosis" pitchFamily="2" charset="0"/>
              </a:rPr>
              <a:t>Nada a construit </a:t>
            </a:r>
            <a:r>
              <a:rPr lang="fr-FR" sz="4000" b="1" dirty="0">
                <a:solidFill>
                  <a:srgbClr val="C00000"/>
                </a:solidFill>
                <a:latin typeface="Dosis" pitchFamily="2" charset="0"/>
              </a:rPr>
              <a:t>un château de sable</a:t>
            </a:r>
            <a:r>
              <a:rPr kumimoji="0" lang="fr-FR" sz="4000" b="1" i="0" u="none" strike="noStrike" kern="1200" cap="none" spc="0" normalizeH="0" baseline="0" noProof="0" dirty="0">
                <a:ln>
                  <a:noFill/>
                </a:ln>
                <a:solidFill>
                  <a:srgbClr val="565F88"/>
                </a:solidFill>
                <a:effectLst/>
                <a:uLnTx/>
                <a:uFillTx/>
                <a:latin typeface="Dosis" pitchFamily="2" charset="0"/>
                <a:ea typeface="+mn-ea"/>
                <a:cs typeface="+mn-cs"/>
              </a:rPr>
              <a:t>.</a:t>
            </a:r>
            <a:r>
              <a:rPr kumimoji="0" lang="fr-FR" sz="40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4" name="Image 3">
            <a:extLst>
              <a:ext uri="{FF2B5EF4-FFF2-40B4-BE49-F238E27FC236}">
                <a16:creationId xmlns:a16="http://schemas.microsoft.com/office/drawing/2014/main" id="{CFD095B5-00FA-13EF-C170-59176B0630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3016" y="3566222"/>
            <a:ext cx="1670135" cy="1827139"/>
          </a:xfrm>
          <a:prstGeom prst="rect">
            <a:avLst/>
          </a:prstGeom>
        </p:spPr>
      </p:pic>
    </p:spTree>
    <p:extLst>
      <p:ext uri="{BB962C8B-B14F-4D97-AF65-F5344CB8AC3E}">
        <p14:creationId xmlns:p14="http://schemas.microsoft.com/office/powerpoint/2010/main" val="1225653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F1D65-4D0B-6858-BF35-31D2912A0970}"/>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7C3BD192-F240-BC55-C193-6BB20643F7D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32CF364-454A-40A2-BCEB-F328ABEFE66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D19D05-1E21-302E-AD22-34DA4749DFB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B5F93ABA-40DE-7933-2311-5960192DD7C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Écrivez le mot qui manque dans la phrase.  </a:t>
            </a:r>
          </a:p>
        </p:txBody>
      </p:sp>
      <p:sp>
        <p:nvSpPr>
          <p:cNvPr id="2" name="ZoneTexte 1">
            <a:extLst>
              <a:ext uri="{FF2B5EF4-FFF2-40B4-BE49-F238E27FC236}">
                <a16:creationId xmlns:a16="http://schemas.microsoft.com/office/drawing/2014/main" id="{25095442-5A0E-919B-39E3-56D70C3A84F2}"/>
              </a:ext>
            </a:extLst>
          </p:cNvPr>
          <p:cNvSpPr txBox="1"/>
          <p:nvPr/>
        </p:nvSpPr>
        <p:spPr>
          <a:xfrm>
            <a:off x="571902" y="2367171"/>
            <a:ext cx="7960097" cy="1061829"/>
          </a:xfrm>
          <a:prstGeom prst="rect">
            <a:avLst/>
          </a:prstGeom>
          <a:noFill/>
        </p:spPr>
        <p:txBody>
          <a:bodyPr wrap="square">
            <a:spAutoFit/>
          </a:bodyPr>
          <a:lstStyle/>
          <a:p>
            <a:pPr lvl="0" algn="ctr" defTabSz="457200">
              <a:lnSpc>
                <a:spcPct val="150000"/>
              </a:lnSpc>
              <a:defRPr/>
            </a:pPr>
            <a:r>
              <a:rPr lang="fr-FR" sz="4800" dirty="0">
                <a:solidFill>
                  <a:srgbClr val="5B9BD5">
                    <a:lumMod val="50000"/>
                  </a:srgbClr>
                </a:solidFill>
                <a:latin typeface="Dosis" pitchFamily="2" charset="0"/>
              </a:rPr>
              <a:t>Les enfants ont mangé </a:t>
            </a:r>
            <a:r>
              <a:rPr lang="fr-FR" sz="4800" b="1" dirty="0">
                <a:solidFill>
                  <a:srgbClr val="00ACA4"/>
                </a:solidFill>
                <a:latin typeface="Dosis" pitchFamily="2" charset="0"/>
              </a:rPr>
              <a:t>……..……</a:t>
            </a:r>
            <a:r>
              <a:rPr lang="fr-FR" sz="4800" b="1" dirty="0">
                <a:solidFill>
                  <a:srgbClr val="5B9BD5">
                    <a:lumMod val="50000"/>
                  </a:srgbClr>
                </a:solidFill>
                <a:latin typeface="Dosis" pitchFamily="2" charset="0"/>
              </a:rPr>
              <a:t> </a:t>
            </a:r>
            <a:r>
              <a:rPr kumimoji="0" lang="fr-FR" sz="4800" b="1" i="0" u="none" strike="noStrike" kern="1200" cap="none" spc="0" normalizeH="0" baseline="0" noProof="0" dirty="0">
                <a:ln>
                  <a:noFill/>
                </a:ln>
                <a:solidFill>
                  <a:srgbClr val="565F88"/>
                </a:solidFill>
                <a:effectLst/>
                <a:uLnTx/>
                <a:uFillTx/>
                <a:latin typeface="Dosis" pitchFamily="2" charset="0"/>
                <a:ea typeface="+mn-ea"/>
                <a:cs typeface="+mn-cs"/>
              </a:rPr>
              <a:t>.</a:t>
            </a:r>
            <a:r>
              <a:rPr kumimoji="0" lang="fr-FR" sz="4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4" name="Image 3">
            <a:extLst>
              <a:ext uri="{FF2B5EF4-FFF2-40B4-BE49-F238E27FC236}">
                <a16:creationId xmlns:a16="http://schemas.microsoft.com/office/drawing/2014/main" id="{27388D1E-A478-BB9B-45C0-1C3D13B17F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5386" y="3661477"/>
            <a:ext cx="1401624" cy="1533387"/>
          </a:xfrm>
          <a:prstGeom prst="rect">
            <a:avLst/>
          </a:prstGeom>
        </p:spPr>
      </p:pic>
    </p:spTree>
    <p:extLst>
      <p:ext uri="{BB962C8B-B14F-4D97-AF65-F5344CB8AC3E}">
        <p14:creationId xmlns:p14="http://schemas.microsoft.com/office/powerpoint/2010/main" val="3932089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9F19-CAE3-6587-242B-0C0B7E9C92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4F38F8-581B-6CB8-B9EB-0DDEB0EF8B21}"/>
              </a:ext>
            </a:extLst>
          </p:cNvPr>
          <p:cNvSpPr>
            <a:spLocks noGrp="1"/>
          </p:cNvSpPr>
          <p:nvPr>
            <p:ph type="title"/>
          </p:nvPr>
        </p:nvSpPr>
        <p:spPr/>
        <p:txBody>
          <a:bodyPr>
            <a:normAutofit/>
          </a:bodyPr>
          <a:lstStyle/>
          <a:p>
            <a:r>
              <a:rPr lang="fr-MA" dirty="0">
                <a:solidFill>
                  <a:schemeClr val="tx1">
                    <a:lumMod val="65000"/>
                    <a:lumOff val="35000"/>
                  </a:schemeClr>
                </a:solidFill>
              </a:rPr>
              <a:t>Levez les ardoises. Je vais vérifier votre écriture. </a:t>
            </a:r>
          </a:p>
        </p:txBody>
      </p:sp>
      <p:pic>
        <p:nvPicPr>
          <p:cNvPr id="6" name="Espace réservé pour une image  3" descr="Une image contenant capture d’écran, Rectangle, carré&#10;&#10;Le contenu généré par l’IA peut être incorrect.">
            <a:extLst>
              <a:ext uri="{FF2B5EF4-FFF2-40B4-BE49-F238E27FC236}">
                <a16:creationId xmlns:a16="http://schemas.microsoft.com/office/drawing/2014/main" id="{D16A7DC5-95E7-4516-84F9-B548C88AE7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7" name="Groupe 6">
            <a:extLst>
              <a:ext uri="{FF2B5EF4-FFF2-40B4-BE49-F238E27FC236}">
                <a16:creationId xmlns:a16="http://schemas.microsoft.com/office/drawing/2014/main" id="{8E4F8CEA-C2D1-08B5-1540-9C5FDC57E30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77A168DE-1DDB-33E8-A10B-BAB23FC3B4A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A71BDC-12CA-1C72-8254-47806DDAA0B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891918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98A56-96CA-19B7-2D1F-EA347FC4F1F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75D48318-4315-7F3D-44E2-EA0A554CE238}"/>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8DFF40A1-F48F-3E32-B51E-DACAE92AC14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C770A82-7FBF-E775-9B32-AC05A9ECF72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2C80CF30-3B39-D91A-4D62-47F75983C50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2" name="ZoneTexte 1">
            <a:extLst>
              <a:ext uri="{FF2B5EF4-FFF2-40B4-BE49-F238E27FC236}">
                <a16:creationId xmlns:a16="http://schemas.microsoft.com/office/drawing/2014/main" id="{73DF45A0-6846-94E3-5A57-D8206F93BD2D}"/>
              </a:ext>
            </a:extLst>
          </p:cNvPr>
          <p:cNvSpPr txBox="1"/>
          <p:nvPr/>
        </p:nvSpPr>
        <p:spPr>
          <a:xfrm>
            <a:off x="221672" y="2374098"/>
            <a:ext cx="8450542" cy="981038"/>
          </a:xfrm>
          <a:prstGeom prst="rect">
            <a:avLst/>
          </a:prstGeom>
          <a:noFill/>
        </p:spPr>
        <p:txBody>
          <a:bodyPr wrap="square">
            <a:spAutoFit/>
          </a:bodyPr>
          <a:lstStyle/>
          <a:p>
            <a:pPr lvl="0" algn="ctr" defTabSz="457200">
              <a:lnSpc>
                <a:spcPct val="150000"/>
              </a:lnSpc>
              <a:defRPr/>
            </a:pPr>
            <a:r>
              <a:rPr lang="fr-FR" sz="4400" dirty="0">
                <a:solidFill>
                  <a:srgbClr val="5B9BD5">
                    <a:lumMod val="50000"/>
                  </a:srgbClr>
                </a:solidFill>
                <a:latin typeface="Dosis" pitchFamily="2" charset="0"/>
              </a:rPr>
              <a:t>Les enfants ont mangé </a:t>
            </a:r>
            <a:r>
              <a:rPr lang="fr-FR" sz="4400" b="1" dirty="0">
                <a:solidFill>
                  <a:srgbClr val="C00000"/>
                </a:solidFill>
                <a:latin typeface="Dosis" pitchFamily="2" charset="0"/>
              </a:rPr>
              <a:t>des glaces</a:t>
            </a:r>
            <a:r>
              <a:rPr kumimoji="0" lang="fr-FR" sz="4400" i="0" u="none" strike="noStrike" kern="1200" cap="none" spc="0" normalizeH="0" baseline="0" noProof="0" dirty="0">
                <a:ln>
                  <a:noFill/>
                </a:ln>
                <a:solidFill>
                  <a:srgbClr val="565F88"/>
                </a:solidFill>
                <a:effectLst/>
                <a:uLnTx/>
                <a:uFillTx/>
                <a:latin typeface="Dosis" pitchFamily="2" charset="0"/>
                <a:ea typeface="+mn-ea"/>
                <a:cs typeface="+mn-cs"/>
              </a:rPr>
              <a:t>.</a:t>
            </a:r>
            <a:r>
              <a:rPr kumimoji="0" lang="fr-FR" sz="4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3" name="Image 2">
            <a:extLst>
              <a:ext uri="{FF2B5EF4-FFF2-40B4-BE49-F238E27FC236}">
                <a16:creationId xmlns:a16="http://schemas.microsoft.com/office/drawing/2014/main" id="{6309C020-B03B-D9F4-05CB-4227F8FA21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4566" y="3581926"/>
            <a:ext cx="1505650" cy="1647192"/>
          </a:xfrm>
          <a:prstGeom prst="rect">
            <a:avLst/>
          </a:prstGeom>
        </p:spPr>
      </p:pic>
    </p:spTree>
    <p:extLst>
      <p:ext uri="{BB962C8B-B14F-4D97-AF65-F5344CB8AC3E}">
        <p14:creationId xmlns:p14="http://schemas.microsoft.com/office/powerpoint/2010/main" val="357446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Écriture de mots.</a:t>
            </a:r>
          </a:p>
          <a:p>
            <a:pPr>
              <a:lnSpc>
                <a:spcPct val="150000"/>
              </a:lnSpc>
              <a:defRPr/>
            </a:pPr>
            <a:r>
              <a:rPr lang="fr-FR" dirty="0">
                <a:solidFill>
                  <a:schemeClr val="bg1">
                    <a:lumMod val="50000"/>
                  </a:schemeClr>
                </a:solidFill>
              </a:rPr>
              <a:t>Point de langue.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Écriture de phrases.</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3BDC3F-71EA-9D53-C4E5-4600C5FD07C4}"/>
              </a:ext>
            </a:extLst>
          </p:cNvPr>
          <p:cNvPicPr>
            <a:picLocks noChangeAspect="1"/>
          </p:cNvPicPr>
          <p:nvPr/>
        </p:nvPicPr>
        <p:blipFill>
          <a:blip r:embed="rId2"/>
          <a:stretch>
            <a:fillRect/>
          </a:stretch>
        </p:blipFill>
        <p:spPr>
          <a:xfrm>
            <a:off x="2266107" y="1891738"/>
            <a:ext cx="4611786" cy="3074524"/>
          </a:xfrm>
          <a:prstGeom prst="rect">
            <a:avLst/>
          </a:prstGeom>
        </p:spPr>
      </p:pic>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a:t>
            </a:r>
            <a:r>
              <a:rPr lang="fr-FR" dirty="0">
                <a:solidFill>
                  <a:schemeClr val="tx1">
                    <a:lumMod val="65000"/>
                    <a:lumOff val="35000"/>
                  </a:schemeClr>
                </a:solidFill>
              </a:rPr>
              <a:t>écrire des phrases</a:t>
            </a:r>
            <a:r>
              <a:rPr lang="fr-FR" dirty="0">
                <a:solidFill>
                  <a:schemeClr val="tx1">
                    <a:lumMod val="65000"/>
                    <a:lumOff val="35000"/>
                  </a:schemeClr>
                </a:solidFill>
                <a:latin typeface="Dosis Medium" pitchFamily="2" charset="0"/>
              </a:rPr>
              <a:t>.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8FF4982-FCE4-F80E-6584-48BF1F75B8A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6" name="Image 5">
            <a:extLst>
              <a:ext uri="{FF2B5EF4-FFF2-40B4-BE49-F238E27FC236}">
                <a16:creationId xmlns:a16="http://schemas.microsoft.com/office/drawing/2014/main" id="{D2BD2586-0013-D3A3-59E0-1CD35482243E}"/>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8" name="Groupe 7">
            <a:extLst>
              <a:ext uri="{FF2B5EF4-FFF2-40B4-BE49-F238E27FC236}">
                <a16:creationId xmlns:a16="http://schemas.microsoft.com/office/drawing/2014/main" id="{855EC7E9-3287-3A25-01A2-68E7EB860E6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B6B68536-CD1C-6C41-2198-0C41F5559D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5FA0D0-3B56-D19E-9D5F-9996E7CA88D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72D1-97F3-EDC3-F498-62E6964CED25}"/>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B798E485-7E82-7351-F499-4602DDFAEBE2}"/>
              </a:ext>
            </a:extLst>
          </p:cNvPr>
          <p:cNvSpPr>
            <a:spLocks noGrp="1"/>
          </p:cNvSpPr>
          <p:nvPr>
            <p:ph type="title"/>
          </p:nvPr>
        </p:nvSpPr>
        <p:spPr/>
        <p:txBody>
          <a:bodyPr/>
          <a:lstStyle/>
          <a:p>
            <a:r>
              <a:rPr lang="fr-FR" dirty="0">
                <a:solidFill>
                  <a:schemeClr val="tx1">
                    <a:lumMod val="65000"/>
                    <a:lumOff val="35000"/>
                  </a:schemeClr>
                </a:solidFill>
              </a:rPr>
              <a:t>Écrivez une</a:t>
            </a:r>
            <a:r>
              <a:rPr lang="fr-FR" dirty="0">
                <a:solidFill>
                  <a:schemeClr val="tx1">
                    <a:lumMod val="65000"/>
                    <a:lumOff val="35000"/>
                  </a:schemeClr>
                </a:solidFill>
                <a:latin typeface="Dosis Medium" pitchFamily="2" charset="0"/>
              </a:rPr>
              <a:t> phrase  comme dans l’exemple.</a:t>
            </a:r>
          </a:p>
        </p:txBody>
      </p:sp>
      <p:grpSp>
        <p:nvGrpSpPr>
          <p:cNvPr id="9" name="Groupe 8">
            <a:extLst>
              <a:ext uri="{FF2B5EF4-FFF2-40B4-BE49-F238E27FC236}">
                <a16:creationId xmlns:a16="http://schemas.microsoft.com/office/drawing/2014/main" id="{CB00F21E-2869-878F-FC30-B5A2465F11C2}"/>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1B6A5756-A0FA-8953-C34C-077434CCCD6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A5FBEAA-870D-331A-649F-B9F0A4C9BE3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49AEDA6E-CA0E-4D6B-71FA-5F9755EC859B}"/>
              </a:ext>
            </a:extLst>
          </p:cNvPr>
          <p:cNvPicPr>
            <a:picLocks noChangeAspect="1"/>
          </p:cNvPicPr>
          <p:nvPr/>
        </p:nvPicPr>
        <p:blipFill>
          <a:blip r:embed="rId4"/>
          <a:stretch>
            <a:fillRect/>
          </a:stretch>
        </p:blipFill>
        <p:spPr>
          <a:xfrm>
            <a:off x="692727" y="2655668"/>
            <a:ext cx="7921943" cy="773332"/>
          </a:xfrm>
          <a:prstGeom prst="rect">
            <a:avLst/>
          </a:prstGeom>
        </p:spPr>
      </p:pic>
      <p:sp>
        <p:nvSpPr>
          <p:cNvPr id="2" name="ZoneTexte 1">
            <a:extLst>
              <a:ext uri="{FF2B5EF4-FFF2-40B4-BE49-F238E27FC236}">
                <a16:creationId xmlns:a16="http://schemas.microsoft.com/office/drawing/2014/main" id="{56A905ED-FC17-36D0-580B-DC418ADA9BCF}"/>
              </a:ext>
            </a:extLst>
          </p:cNvPr>
          <p:cNvSpPr txBox="1"/>
          <p:nvPr/>
        </p:nvSpPr>
        <p:spPr>
          <a:xfrm>
            <a:off x="1043848" y="4020898"/>
            <a:ext cx="7056303" cy="369332"/>
          </a:xfrm>
          <a:prstGeom prst="rect">
            <a:avLst/>
          </a:prstGeom>
          <a:noFill/>
        </p:spPr>
        <p:txBody>
          <a:bodyPr wrap="square" rtlCol="0">
            <a:spAutoFit/>
          </a:bodyPr>
          <a:lstStyle/>
          <a:p>
            <a:r>
              <a:rPr lang="fr-FR" dirty="0"/>
              <a:t>…………………………………………………………………………………………………………………..</a:t>
            </a:r>
          </a:p>
        </p:txBody>
      </p:sp>
    </p:spTree>
    <p:extLst>
      <p:ext uri="{BB962C8B-B14F-4D97-AF65-F5344CB8AC3E}">
        <p14:creationId xmlns:p14="http://schemas.microsoft.com/office/powerpoint/2010/main" val="37834453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77479-B51B-16A5-87D3-546D0B92742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69E889D-D3A9-5CB5-8AFC-246774F5D70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D6109A1E-E319-68D2-E15B-BED35AC458D5}"/>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2FEC994E-263F-00A0-8363-FDB4DEDABC80}"/>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EF74A411-EBDB-63DC-658B-B174B24CD36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9356B30-4B28-6022-3747-1CB948A16C0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329889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F4B8B-F71E-06D8-6F7B-E5B3DD7C5494}"/>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B859A25-B2F3-99D6-0764-6334B767B84B}"/>
              </a:ext>
            </a:extLst>
          </p:cNvPr>
          <p:cNvSpPr>
            <a:spLocks noGrp="1"/>
          </p:cNvSpPr>
          <p:nvPr>
            <p:ph type="title"/>
          </p:nvPr>
        </p:nvSpPr>
        <p:spPr/>
        <p:txBody>
          <a:bodyPr/>
          <a:lstStyle/>
          <a:p>
            <a:r>
              <a:rPr lang="fr-FR" dirty="0">
                <a:solidFill>
                  <a:schemeClr val="tx1">
                    <a:lumMod val="65000"/>
                    <a:lumOff val="35000"/>
                  </a:schemeClr>
                </a:solidFill>
              </a:rPr>
              <a:t>Écrivez une phrase comme dans l’exemple.</a:t>
            </a:r>
            <a:endParaRPr lang="fr-FR" dirty="0">
              <a:solidFill>
                <a:schemeClr val="tx1">
                  <a:lumMod val="65000"/>
                  <a:lumOff val="35000"/>
                </a:schemeClr>
              </a:solidFill>
              <a:latin typeface="Dosis Medium" pitchFamily="2" charset="0"/>
            </a:endParaRPr>
          </a:p>
        </p:txBody>
      </p:sp>
      <p:grpSp>
        <p:nvGrpSpPr>
          <p:cNvPr id="9" name="Groupe 8">
            <a:extLst>
              <a:ext uri="{FF2B5EF4-FFF2-40B4-BE49-F238E27FC236}">
                <a16:creationId xmlns:a16="http://schemas.microsoft.com/office/drawing/2014/main" id="{B218D5A8-1983-0FDF-E19E-8D52E0852548}"/>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C3C1628F-824C-2924-5031-6C01743C168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78BE4F-1F79-2A3D-73A5-18C18F8C512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8C16EF17-4DD2-13F1-3219-3048EDA07FB0}"/>
              </a:ext>
            </a:extLst>
          </p:cNvPr>
          <p:cNvPicPr>
            <a:picLocks noChangeAspect="1"/>
          </p:cNvPicPr>
          <p:nvPr/>
        </p:nvPicPr>
        <p:blipFill>
          <a:blip r:embed="rId4"/>
          <a:stretch>
            <a:fillRect/>
          </a:stretch>
        </p:blipFill>
        <p:spPr>
          <a:xfrm>
            <a:off x="1243975" y="2534546"/>
            <a:ext cx="5713628" cy="794039"/>
          </a:xfrm>
          <a:prstGeom prst="rect">
            <a:avLst/>
          </a:prstGeom>
        </p:spPr>
      </p:pic>
      <p:sp>
        <p:nvSpPr>
          <p:cNvPr id="2" name="ZoneTexte 1">
            <a:extLst>
              <a:ext uri="{FF2B5EF4-FFF2-40B4-BE49-F238E27FC236}">
                <a16:creationId xmlns:a16="http://schemas.microsoft.com/office/drawing/2014/main" id="{E41A8588-3109-06B6-D8D6-8C60D92ACAAD}"/>
              </a:ext>
            </a:extLst>
          </p:cNvPr>
          <p:cNvSpPr txBox="1"/>
          <p:nvPr/>
        </p:nvSpPr>
        <p:spPr>
          <a:xfrm>
            <a:off x="1043848" y="4020898"/>
            <a:ext cx="7056303" cy="369332"/>
          </a:xfrm>
          <a:prstGeom prst="rect">
            <a:avLst/>
          </a:prstGeom>
          <a:noFill/>
        </p:spPr>
        <p:txBody>
          <a:bodyPr wrap="square" rtlCol="0">
            <a:spAutoFit/>
          </a:bodyPr>
          <a:lstStyle/>
          <a:p>
            <a:r>
              <a:rPr lang="fr-FR" dirty="0"/>
              <a:t>…………………………………………………………………………………………………………………..</a:t>
            </a:r>
          </a:p>
        </p:txBody>
      </p:sp>
    </p:spTree>
    <p:extLst>
      <p:ext uri="{BB962C8B-B14F-4D97-AF65-F5344CB8AC3E}">
        <p14:creationId xmlns:p14="http://schemas.microsoft.com/office/powerpoint/2010/main" val="1783322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7D4B-4F74-CD9F-E4A9-8AA738D01511}"/>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F9839245-E4B7-ED38-7768-D55B559E0AF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55AD3B03-6882-5933-8F26-46EF9B0F4ED0}"/>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A744D0A0-8CC0-5508-18D9-5069CBB36323}"/>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31C7B3AD-D78A-1F10-5786-188616FE444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E0F97E-DD23-5DA9-4AFE-22C6B7276EC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351049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4763D-B7C6-C0A8-6461-1BB2C4C46C3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3CE5344E-1F06-AF9B-19AC-005F74723BFF}"/>
              </a:ext>
            </a:extLst>
          </p:cNvPr>
          <p:cNvSpPr>
            <a:spLocks noGrp="1"/>
          </p:cNvSpPr>
          <p:nvPr>
            <p:ph type="title"/>
          </p:nvPr>
        </p:nvSpPr>
        <p:spPr/>
        <p:txBody>
          <a:bodyPr/>
          <a:lstStyle/>
          <a:p>
            <a:r>
              <a:rPr lang="fr-FR" dirty="0">
                <a:solidFill>
                  <a:schemeClr val="tx1">
                    <a:lumMod val="65000"/>
                    <a:lumOff val="35000"/>
                  </a:schemeClr>
                </a:solidFill>
              </a:rPr>
              <a:t>Écrivez une</a:t>
            </a:r>
            <a:r>
              <a:rPr lang="fr-FR" dirty="0">
                <a:solidFill>
                  <a:schemeClr val="tx1">
                    <a:lumMod val="65000"/>
                    <a:lumOff val="35000"/>
                  </a:schemeClr>
                </a:solidFill>
                <a:latin typeface="Dosis Medium" pitchFamily="2" charset="0"/>
              </a:rPr>
              <a:t> phrase  comme dans l’exemple.</a:t>
            </a:r>
          </a:p>
        </p:txBody>
      </p:sp>
      <p:grpSp>
        <p:nvGrpSpPr>
          <p:cNvPr id="9" name="Groupe 8">
            <a:extLst>
              <a:ext uri="{FF2B5EF4-FFF2-40B4-BE49-F238E27FC236}">
                <a16:creationId xmlns:a16="http://schemas.microsoft.com/office/drawing/2014/main" id="{56C0B37B-6DF9-B989-8ECE-158832D649FD}"/>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BB7F5D79-1074-64E8-6945-75754BAE7A8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7123291-D5E7-DC1D-120C-8757B905D35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97B56688-646D-E3B4-ED11-CD36D4A7F106}"/>
              </a:ext>
            </a:extLst>
          </p:cNvPr>
          <p:cNvPicPr>
            <a:picLocks noChangeAspect="1"/>
          </p:cNvPicPr>
          <p:nvPr/>
        </p:nvPicPr>
        <p:blipFill>
          <a:blip r:embed="rId4"/>
          <a:stretch>
            <a:fillRect/>
          </a:stretch>
        </p:blipFill>
        <p:spPr>
          <a:xfrm>
            <a:off x="834901" y="2665281"/>
            <a:ext cx="7442058" cy="923046"/>
          </a:xfrm>
          <a:prstGeom prst="rect">
            <a:avLst/>
          </a:prstGeom>
        </p:spPr>
      </p:pic>
      <p:sp>
        <p:nvSpPr>
          <p:cNvPr id="2" name="ZoneTexte 1">
            <a:extLst>
              <a:ext uri="{FF2B5EF4-FFF2-40B4-BE49-F238E27FC236}">
                <a16:creationId xmlns:a16="http://schemas.microsoft.com/office/drawing/2014/main" id="{E368CCA0-D003-272A-D74A-2AC23C94848B}"/>
              </a:ext>
            </a:extLst>
          </p:cNvPr>
          <p:cNvSpPr txBox="1"/>
          <p:nvPr/>
        </p:nvSpPr>
        <p:spPr>
          <a:xfrm>
            <a:off x="1043848" y="4020898"/>
            <a:ext cx="7056303" cy="369332"/>
          </a:xfrm>
          <a:prstGeom prst="rect">
            <a:avLst/>
          </a:prstGeom>
          <a:noFill/>
        </p:spPr>
        <p:txBody>
          <a:bodyPr wrap="square" rtlCol="0">
            <a:spAutoFit/>
          </a:bodyPr>
          <a:lstStyle/>
          <a:p>
            <a:r>
              <a:rPr lang="fr-FR" dirty="0"/>
              <a:t>…………………………………………………………………………………………………………………..</a:t>
            </a:r>
          </a:p>
        </p:txBody>
      </p:sp>
    </p:spTree>
    <p:extLst>
      <p:ext uri="{BB962C8B-B14F-4D97-AF65-F5344CB8AC3E}">
        <p14:creationId xmlns:p14="http://schemas.microsoft.com/office/powerpoint/2010/main" val="13238834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A8393-F783-8608-69CF-12A60C723CF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53CDC88-01EC-466C-A838-A1A7C9D8B33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99C87118-BA66-CCD5-CBB2-9B4A0C393384}"/>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77413F1E-46D1-D54D-8507-F5D4F117A194}"/>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1FE75EE2-FDD4-15DD-89E7-C39F0B87671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F006726-2075-0E17-B483-E35C7E85EDF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34913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F996E-E7E9-646E-C7F9-AE8E1D351BD1}"/>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A59D0CCB-E232-C74B-1D56-43B4EA98C54D}"/>
              </a:ext>
            </a:extLst>
          </p:cNvPr>
          <p:cNvSpPr>
            <a:spLocks noGrp="1"/>
          </p:cNvSpPr>
          <p:nvPr>
            <p:ph type="title"/>
          </p:nvPr>
        </p:nvSpPr>
        <p:spPr/>
        <p:txBody>
          <a:bodyPr/>
          <a:lstStyle/>
          <a:p>
            <a:r>
              <a:rPr lang="fr-FR" dirty="0">
                <a:solidFill>
                  <a:schemeClr val="tx1">
                    <a:lumMod val="65000"/>
                    <a:lumOff val="35000"/>
                  </a:schemeClr>
                </a:solidFill>
              </a:rPr>
              <a:t>Écrivez une</a:t>
            </a:r>
            <a:r>
              <a:rPr lang="fr-FR" dirty="0">
                <a:solidFill>
                  <a:schemeClr val="tx1">
                    <a:lumMod val="65000"/>
                    <a:lumOff val="35000"/>
                  </a:schemeClr>
                </a:solidFill>
                <a:latin typeface="Dosis Medium" pitchFamily="2" charset="0"/>
              </a:rPr>
              <a:t> phrase comme dans l’exemple.</a:t>
            </a:r>
          </a:p>
        </p:txBody>
      </p:sp>
      <p:grpSp>
        <p:nvGrpSpPr>
          <p:cNvPr id="9" name="Groupe 8">
            <a:extLst>
              <a:ext uri="{FF2B5EF4-FFF2-40B4-BE49-F238E27FC236}">
                <a16:creationId xmlns:a16="http://schemas.microsoft.com/office/drawing/2014/main" id="{95EE6721-3C11-B9B2-3934-EA5A50C81C7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67A10B-363C-1030-D26F-EF83DC4617B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3E25E9D-FAFB-A7B1-B791-DE3E88EB7C8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E5F4B676-5A30-C698-2DDB-AADBF7A6466C}"/>
              </a:ext>
            </a:extLst>
          </p:cNvPr>
          <p:cNvPicPr>
            <a:picLocks noChangeAspect="1"/>
          </p:cNvPicPr>
          <p:nvPr/>
        </p:nvPicPr>
        <p:blipFill>
          <a:blip r:embed="rId4"/>
          <a:stretch>
            <a:fillRect/>
          </a:stretch>
        </p:blipFill>
        <p:spPr>
          <a:xfrm>
            <a:off x="571902" y="2427775"/>
            <a:ext cx="7886023" cy="923046"/>
          </a:xfrm>
          <a:prstGeom prst="rect">
            <a:avLst/>
          </a:prstGeom>
        </p:spPr>
      </p:pic>
      <p:sp>
        <p:nvSpPr>
          <p:cNvPr id="2" name="ZoneTexte 1">
            <a:extLst>
              <a:ext uri="{FF2B5EF4-FFF2-40B4-BE49-F238E27FC236}">
                <a16:creationId xmlns:a16="http://schemas.microsoft.com/office/drawing/2014/main" id="{229B5664-D03B-D803-9DB1-BDD608A0B57E}"/>
              </a:ext>
            </a:extLst>
          </p:cNvPr>
          <p:cNvSpPr txBox="1"/>
          <p:nvPr/>
        </p:nvSpPr>
        <p:spPr>
          <a:xfrm>
            <a:off x="1043848" y="4020898"/>
            <a:ext cx="7056303" cy="369332"/>
          </a:xfrm>
          <a:prstGeom prst="rect">
            <a:avLst/>
          </a:prstGeom>
          <a:noFill/>
        </p:spPr>
        <p:txBody>
          <a:bodyPr wrap="square" rtlCol="0">
            <a:spAutoFit/>
          </a:bodyPr>
          <a:lstStyle/>
          <a:p>
            <a:r>
              <a:rPr lang="fr-FR" dirty="0"/>
              <a:t>…………………………………………………………………………………………………………………..</a:t>
            </a:r>
          </a:p>
        </p:txBody>
      </p:sp>
    </p:spTree>
    <p:extLst>
      <p:ext uri="{BB962C8B-B14F-4D97-AF65-F5344CB8AC3E}">
        <p14:creationId xmlns:p14="http://schemas.microsoft.com/office/powerpoint/2010/main" val="20568628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A543A-836C-0E0A-2BD5-59F3A11D014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8902898D-AB0D-D278-A9D4-D1187D93A66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91F07F23-1B51-4B85-E811-32ADC47640F2}"/>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6AF9F34B-2EB2-33AC-8010-E65231C2561E}"/>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DD3A3E0-EEE1-D747-CB13-48E401807F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C211EE-F9F8-5E6D-D366-BD9907ACBB6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774313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710E6-6748-0464-87E7-895ED6C0DB46}"/>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AF2E43A6-908E-26F9-51A0-31107733B7F2}"/>
              </a:ext>
            </a:extLst>
          </p:cNvPr>
          <p:cNvSpPr>
            <a:spLocks noGrp="1"/>
          </p:cNvSpPr>
          <p:nvPr>
            <p:ph type="title"/>
          </p:nvPr>
        </p:nvSpPr>
        <p:spPr/>
        <p:txBody>
          <a:bodyPr/>
          <a:lstStyle/>
          <a:p>
            <a:r>
              <a:rPr lang="fr-FR" dirty="0">
                <a:solidFill>
                  <a:schemeClr val="tx1">
                    <a:lumMod val="65000"/>
                    <a:lumOff val="35000"/>
                  </a:schemeClr>
                </a:solidFill>
              </a:rPr>
              <a:t>Écrivez une</a:t>
            </a:r>
            <a:r>
              <a:rPr lang="fr-FR" dirty="0">
                <a:solidFill>
                  <a:schemeClr val="tx1">
                    <a:lumMod val="65000"/>
                    <a:lumOff val="35000"/>
                  </a:schemeClr>
                </a:solidFill>
                <a:latin typeface="Dosis Medium" pitchFamily="2" charset="0"/>
              </a:rPr>
              <a:t> phrase comme dans l’exemple.</a:t>
            </a:r>
          </a:p>
        </p:txBody>
      </p:sp>
      <p:grpSp>
        <p:nvGrpSpPr>
          <p:cNvPr id="9" name="Groupe 8">
            <a:extLst>
              <a:ext uri="{FF2B5EF4-FFF2-40B4-BE49-F238E27FC236}">
                <a16:creationId xmlns:a16="http://schemas.microsoft.com/office/drawing/2014/main" id="{5C1ABAE3-8196-BD49-F61B-699745D34C3E}"/>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96E56C1B-9641-2ABD-24F7-8A6801DCA23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293BA5-AE3D-1FBE-E528-AB2375F9AEE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D8A07740-1688-2F41-3295-9D8BA6ECFCFB}"/>
              </a:ext>
            </a:extLst>
          </p:cNvPr>
          <p:cNvPicPr>
            <a:picLocks noChangeAspect="1"/>
          </p:cNvPicPr>
          <p:nvPr/>
        </p:nvPicPr>
        <p:blipFill>
          <a:blip r:embed="rId4"/>
          <a:stretch>
            <a:fillRect/>
          </a:stretch>
        </p:blipFill>
        <p:spPr>
          <a:xfrm>
            <a:off x="884477" y="2249495"/>
            <a:ext cx="7689273" cy="750546"/>
          </a:xfrm>
          <a:prstGeom prst="rect">
            <a:avLst/>
          </a:prstGeom>
        </p:spPr>
      </p:pic>
      <p:sp>
        <p:nvSpPr>
          <p:cNvPr id="2" name="ZoneTexte 1">
            <a:extLst>
              <a:ext uri="{FF2B5EF4-FFF2-40B4-BE49-F238E27FC236}">
                <a16:creationId xmlns:a16="http://schemas.microsoft.com/office/drawing/2014/main" id="{A71427E9-2FB6-B14C-5A60-FFC7002DD8B1}"/>
              </a:ext>
            </a:extLst>
          </p:cNvPr>
          <p:cNvSpPr txBox="1"/>
          <p:nvPr/>
        </p:nvSpPr>
        <p:spPr>
          <a:xfrm>
            <a:off x="1043848" y="3881536"/>
            <a:ext cx="7056303" cy="369332"/>
          </a:xfrm>
          <a:prstGeom prst="rect">
            <a:avLst/>
          </a:prstGeom>
          <a:noFill/>
        </p:spPr>
        <p:txBody>
          <a:bodyPr wrap="square" rtlCol="0">
            <a:spAutoFit/>
          </a:bodyPr>
          <a:lstStyle/>
          <a:p>
            <a:r>
              <a:rPr lang="fr-FR" dirty="0"/>
              <a:t>…………………………………………………………………………………………………………………..</a:t>
            </a:r>
          </a:p>
        </p:txBody>
      </p:sp>
    </p:spTree>
    <p:extLst>
      <p:ext uri="{BB962C8B-B14F-4D97-AF65-F5344CB8AC3E}">
        <p14:creationId xmlns:p14="http://schemas.microsoft.com/office/powerpoint/2010/main" val="1522145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FDFBD-D1DE-7E59-E17F-36F19A6C2C84}"/>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BF40EB9-341B-8C0E-DC80-026CF7F9868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BFD6D995-19D5-4949-FAC8-A2F40E1397B9}"/>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9F6D7372-C353-39AA-FF4D-5B0FEA85D318}"/>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446392F-D582-EEE0-6531-8EE240E00FC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8727051-3E89-6DE4-5F34-C307B374F60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269711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16B1B-8978-B345-B957-D41794DCCD33}"/>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CCCCE300-3BE0-1CFB-45FB-F2A6C2BBD8DE}"/>
              </a:ext>
            </a:extLst>
          </p:cNvPr>
          <p:cNvSpPr>
            <a:spLocks noGrp="1"/>
          </p:cNvSpPr>
          <p:nvPr>
            <p:ph type="title"/>
          </p:nvPr>
        </p:nvSpPr>
        <p:spPr/>
        <p:txBody>
          <a:bodyPr/>
          <a:lstStyle/>
          <a:p>
            <a:r>
              <a:rPr lang="fr-FR" dirty="0">
                <a:solidFill>
                  <a:schemeClr val="tx1">
                    <a:lumMod val="65000"/>
                    <a:lumOff val="35000"/>
                  </a:schemeClr>
                </a:solidFill>
              </a:rPr>
              <a:t>Écrivez une</a:t>
            </a:r>
            <a:r>
              <a:rPr lang="fr-FR" dirty="0">
                <a:solidFill>
                  <a:schemeClr val="tx1">
                    <a:lumMod val="65000"/>
                    <a:lumOff val="35000"/>
                  </a:schemeClr>
                </a:solidFill>
                <a:latin typeface="Dosis Medium" pitchFamily="2" charset="0"/>
              </a:rPr>
              <a:t> phrase comme dans l’exemple.</a:t>
            </a:r>
          </a:p>
        </p:txBody>
      </p:sp>
      <p:grpSp>
        <p:nvGrpSpPr>
          <p:cNvPr id="9" name="Groupe 8">
            <a:extLst>
              <a:ext uri="{FF2B5EF4-FFF2-40B4-BE49-F238E27FC236}">
                <a16:creationId xmlns:a16="http://schemas.microsoft.com/office/drawing/2014/main" id="{7BD070AF-180C-4435-F55C-D470A2BF2359}"/>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71C6D07E-BFC1-96E3-C64D-41C787463B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CF8E54-D37D-2B81-7F7B-6B7A7A1FEBD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C6BC6980-1249-6CB2-ADAD-6185D26CFFEA}"/>
              </a:ext>
            </a:extLst>
          </p:cNvPr>
          <p:cNvPicPr>
            <a:picLocks noChangeAspect="1"/>
          </p:cNvPicPr>
          <p:nvPr/>
        </p:nvPicPr>
        <p:blipFill>
          <a:blip r:embed="rId4"/>
          <a:stretch>
            <a:fillRect/>
          </a:stretch>
        </p:blipFill>
        <p:spPr>
          <a:xfrm>
            <a:off x="1187498" y="2306465"/>
            <a:ext cx="6769004" cy="923046"/>
          </a:xfrm>
          <a:prstGeom prst="rect">
            <a:avLst/>
          </a:prstGeom>
        </p:spPr>
      </p:pic>
      <p:sp>
        <p:nvSpPr>
          <p:cNvPr id="2" name="ZoneTexte 1">
            <a:extLst>
              <a:ext uri="{FF2B5EF4-FFF2-40B4-BE49-F238E27FC236}">
                <a16:creationId xmlns:a16="http://schemas.microsoft.com/office/drawing/2014/main" id="{D199C159-5D76-ED7E-35DE-25F750D2AB06}"/>
              </a:ext>
            </a:extLst>
          </p:cNvPr>
          <p:cNvSpPr txBox="1"/>
          <p:nvPr/>
        </p:nvSpPr>
        <p:spPr>
          <a:xfrm>
            <a:off x="1043848" y="3628490"/>
            <a:ext cx="7056303" cy="369332"/>
          </a:xfrm>
          <a:prstGeom prst="rect">
            <a:avLst/>
          </a:prstGeom>
          <a:noFill/>
        </p:spPr>
        <p:txBody>
          <a:bodyPr wrap="square" rtlCol="0">
            <a:spAutoFit/>
          </a:bodyPr>
          <a:lstStyle/>
          <a:p>
            <a:r>
              <a:rPr lang="fr-FR" dirty="0"/>
              <a:t>…………………………………………………………………………………………………………………..</a:t>
            </a:r>
          </a:p>
        </p:txBody>
      </p:sp>
    </p:spTree>
    <p:extLst>
      <p:ext uri="{BB962C8B-B14F-4D97-AF65-F5344CB8AC3E}">
        <p14:creationId xmlns:p14="http://schemas.microsoft.com/office/powerpoint/2010/main" val="26567972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B308F-78DA-E96F-5DED-34635DCF5BC9}"/>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45EE32DB-FC2A-9C33-3AA7-316D6C99DA5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396BBB74-6D31-C446-8F7A-9C5F08682314}"/>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7EB930EB-F8E9-495B-0B37-2B9F24FDC9D3}"/>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C0F392C-0A92-57D8-D965-C5C886971E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5A1632-B029-904C-E010-F07698652CB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72916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A3A5A-A61E-45CE-3745-422C3A875034}"/>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62E9D23C-24C0-2C76-67EA-AE77DEC56B09}"/>
              </a:ext>
            </a:extLst>
          </p:cNvPr>
          <p:cNvPicPr>
            <a:picLocks noChangeAspect="1"/>
          </p:cNvPicPr>
          <p:nvPr/>
        </p:nvPicPr>
        <p:blipFill>
          <a:blip r:embed="rId2"/>
          <a:stretch>
            <a:fillRect/>
          </a:stretch>
        </p:blipFill>
        <p:spPr>
          <a:xfrm>
            <a:off x="1391523" y="1698117"/>
            <a:ext cx="3580106" cy="4764795"/>
          </a:xfrm>
          <a:prstGeom prst="rect">
            <a:avLst/>
          </a:prstGeom>
        </p:spPr>
      </p:pic>
      <p:sp>
        <p:nvSpPr>
          <p:cNvPr id="4" name="Titre 3">
            <a:extLst>
              <a:ext uri="{FF2B5EF4-FFF2-40B4-BE49-F238E27FC236}">
                <a16:creationId xmlns:a16="http://schemas.microsoft.com/office/drawing/2014/main" id="{AD1E0F74-4424-A6DF-67C5-193AAA099D20}"/>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la maison, faites ces exercices 1, 2 et 3 de la page 110. </a:t>
            </a:r>
            <a:endParaRPr lang="fr-FR" dirty="0">
              <a:solidFill>
                <a:schemeClr val="tx1">
                  <a:lumMod val="65000"/>
                  <a:lumOff val="35000"/>
                </a:schemeClr>
              </a:solidFill>
              <a:latin typeface="Dosis Medium" pitchFamily="2" charset="0"/>
            </a:endParaRPr>
          </a:p>
        </p:txBody>
      </p:sp>
      <p:pic>
        <p:nvPicPr>
          <p:cNvPr id="6" name="Image 5">
            <a:extLst>
              <a:ext uri="{FF2B5EF4-FFF2-40B4-BE49-F238E27FC236}">
                <a16:creationId xmlns:a16="http://schemas.microsoft.com/office/drawing/2014/main" id="{13C9FA9C-E2A9-B87D-4C8E-B3E54730B678}"/>
              </a:ext>
            </a:extLst>
          </p:cNvPr>
          <p:cNvPicPr>
            <a:picLocks noChangeAspect="1"/>
          </p:cNvPicPr>
          <p:nvPr/>
        </p:nvPicPr>
        <p:blipFill>
          <a:blip r:embed="rId3"/>
          <a:stretch>
            <a:fillRect/>
          </a:stretch>
        </p:blipFill>
        <p:spPr>
          <a:xfrm>
            <a:off x="5639275" y="2752717"/>
            <a:ext cx="2203904" cy="2203904"/>
          </a:xfrm>
          <a:prstGeom prst="rect">
            <a:avLst/>
          </a:prstGeom>
        </p:spPr>
      </p:pic>
      <p:sp>
        <p:nvSpPr>
          <p:cNvPr id="9" name="Rectangle : coins arrondis 8">
            <a:extLst>
              <a:ext uri="{FF2B5EF4-FFF2-40B4-BE49-F238E27FC236}">
                <a16:creationId xmlns:a16="http://schemas.microsoft.com/office/drawing/2014/main" id="{A7A37406-9173-F477-53E5-8B0BABDC815F}"/>
              </a:ext>
            </a:extLst>
          </p:cNvPr>
          <p:cNvSpPr/>
          <p:nvPr/>
        </p:nvSpPr>
        <p:spPr>
          <a:xfrm>
            <a:off x="1807675" y="2310060"/>
            <a:ext cx="2582544" cy="99895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7A27B2E8-8025-6E97-940A-6C80C2F9B8CF}"/>
              </a:ext>
            </a:extLst>
          </p:cNvPr>
          <p:cNvSpPr/>
          <p:nvPr/>
        </p:nvSpPr>
        <p:spPr>
          <a:xfrm>
            <a:off x="1807674" y="3309011"/>
            <a:ext cx="2979152" cy="123544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e 10">
            <a:extLst>
              <a:ext uri="{FF2B5EF4-FFF2-40B4-BE49-F238E27FC236}">
                <a16:creationId xmlns:a16="http://schemas.microsoft.com/office/drawing/2014/main" id="{BFD5E816-F1E0-85F6-6472-ECA97F5A933C}"/>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136F22EF-FD5C-7D6B-772E-6F9E8F45EFE8}"/>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E456559-BDC6-DAA7-1617-A62878A4D3C0}"/>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958630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383383"/>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929399" y="2078185"/>
            <a:ext cx="6945842"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LF1 – LF2 – PO1 – PO2 – PO3 - CO1 – C02.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223091" y="2613392"/>
            <a:ext cx="9686431"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1-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210246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a:t>
            </a:r>
            <a:r>
              <a:rPr lang="fr-FR" sz="2400" b="1" dirty="0">
                <a:solidFill>
                  <a:srgbClr val="C00000"/>
                </a:solidFill>
                <a:latin typeface="Dosis SemiBold" pitchFamily="2" charset="0"/>
                <a:ea typeface="Calibri" panose="020F0502020204030204" pitchFamily="34" charset="0"/>
                <a:cs typeface="Calibri" panose="020F0502020204030204" pitchFamily="34" charset="0"/>
              </a:rPr>
              <a:t>106</a:t>
            </a: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15C38A5D-7335-3968-6F84-8AD07E808A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4603" y="1215844"/>
            <a:ext cx="3288683" cy="5044384"/>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112854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9F02-1045-52E6-A3D2-503A58CB7D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60B10BE-744D-AFE7-8300-36A339DF635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3250F4B-C3C4-97AC-F24F-EF24E5CB9F0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12A0391-2836-8F46-0939-083BB4B188F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1B174510-05C4-4C8E-F673-22F128067DA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EAD3974-0905-015E-0118-12D983B799B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 .</a:t>
            </a:r>
          </a:p>
        </p:txBody>
      </p:sp>
    </p:spTree>
    <p:extLst>
      <p:ext uri="{BB962C8B-B14F-4D97-AF65-F5344CB8AC3E}">
        <p14:creationId xmlns:p14="http://schemas.microsoft.com/office/powerpoint/2010/main" val="1896525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Regarde les images, écoute le mot et montre la bonne image. Je vais te dire </a:t>
            </a:r>
            <a:br>
              <a:rPr lang="fr-FR" dirty="0">
                <a:solidFill>
                  <a:schemeClr val="tx1">
                    <a:lumMod val="65000"/>
                    <a:lumOff val="35000"/>
                  </a:schemeClr>
                </a:solidFill>
              </a:rPr>
            </a:br>
            <a:r>
              <a:rPr lang="fr-FR" dirty="0">
                <a:solidFill>
                  <a:schemeClr val="tx1">
                    <a:lumMod val="65000"/>
                    <a:lumOff val="35000"/>
                  </a:schemeClr>
                </a:solidFill>
              </a:rPr>
              <a:t>cinq mots : Une voiture – Ramasser – Le musée – Décorer – Midi. </a:t>
            </a:r>
          </a:p>
        </p:txBody>
      </p:sp>
      <p:grpSp>
        <p:nvGrpSpPr>
          <p:cNvPr id="3" name="Groupe 2">
            <a:extLst>
              <a:ext uri="{FF2B5EF4-FFF2-40B4-BE49-F238E27FC236}">
                <a16:creationId xmlns:a16="http://schemas.microsoft.com/office/drawing/2014/main" id="{6521255E-2DF8-9383-48FD-9F72FA7A2633}"/>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E62064-B88C-8652-7EAA-5F9A2196D5D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439B7D-DB55-D6F8-6344-C1B14BD185C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extBox 6">
            <a:extLst>
              <a:ext uri="{FF2B5EF4-FFF2-40B4-BE49-F238E27FC236}">
                <a16:creationId xmlns:a16="http://schemas.microsoft.com/office/drawing/2014/main" id="{C6E5E9CC-9695-A5CB-A555-C5221208915B}"/>
              </a:ext>
            </a:extLst>
          </p:cNvPr>
          <p:cNvSpPr txBox="1"/>
          <p:nvPr>
            <p:custDataLst>
              <p:tags r:id="rId1"/>
            </p:custDataLst>
          </p:nvPr>
        </p:nvSpPr>
        <p:spPr>
          <a:xfrm>
            <a:off x="1812699" y="6102000"/>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A1A3A522-D881-6FA4-FF8F-633C9E5CC8C5}"/>
              </a:ext>
            </a:extLst>
          </p:cNvPr>
          <p:cNvPicPr>
            <a:picLocks noChangeAspect="1"/>
          </p:cNvPicPr>
          <p:nvPr/>
        </p:nvPicPr>
        <p:blipFill>
          <a:blip r:embed="rId5"/>
          <a:stretch>
            <a:fillRect/>
          </a:stretch>
        </p:blipFill>
        <p:spPr>
          <a:xfrm>
            <a:off x="1525401" y="2054986"/>
            <a:ext cx="1648279" cy="1805758"/>
          </a:xfrm>
          <a:prstGeom prst="rect">
            <a:avLst/>
          </a:prstGeom>
        </p:spPr>
      </p:pic>
      <p:pic>
        <p:nvPicPr>
          <p:cNvPr id="10" name="Image 9" descr="Une image contenant véhicule, Véhicule terrestre, roue, voiture de sport&#10;&#10;Le contenu généré par l’IA peut être incorrect.">
            <a:extLst>
              <a:ext uri="{FF2B5EF4-FFF2-40B4-BE49-F238E27FC236}">
                <a16:creationId xmlns:a16="http://schemas.microsoft.com/office/drawing/2014/main" id="{EF8D34A3-4F7B-5DF6-2597-44A051D589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0979" y="4137902"/>
            <a:ext cx="1648930" cy="1803941"/>
          </a:xfrm>
          <a:prstGeom prst="rect">
            <a:avLst/>
          </a:prstGeom>
        </p:spPr>
      </p:pic>
      <p:pic>
        <p:nvPicPr>
          <p:cNvPr id="11" name="Image 10" descr="Une image contenant décoration d’intérieur, meubles, art, intérieur&#10;&#10;Le contenu généré par l’IA peut être incorrect.">
            <a:extLst>
              <a:ext uri="{FF2B5EF4-FFF2-40B4-BE49-F238E27FC236}">
                <a16:creationId xmlns:a16="http://schemas.microsoft.com/office/drawing/2014/main" id="{FF86D6AC-F4D1-8505-BE58-8CF937810F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5208" y="2054986"/>
            <a:ext cx="1648279" cy="1803229"/>
          </a:xfrm>
          <a:prstGeom prst="rect">
            <a:avLst/>
          </a:prstGeom>
        </p:spPr>
      </p:pic>
      <p:pic>
        <p:nvPicPr>
          <p:cNvPr id="15" name="Image 14">
            <a:extLst>
              <a:ext uri="{FF2B5EF4-FFF2-40B4-BE49-F238E27FC236}">
                <a16:creationId xmlns:a16="http://schemas.microsoft.com/office/drawing/2014/main" id="{AA2408FB-42F6-30B8-7FA8-7D1D7E0ECE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96686" y="4137902"/>
            <a:ext cx="1678093" cy="1835845"/>
          </a:xfrm>
          <a:prstGeom prst="rect">
            <a:avLst/>
          </a:prstGeom>
        </p:spPr>
      </p:pic>
      <p:pic>
        <p:nvPicPr>
          <p:cNvPr id="19" name="Image 18">
            <a:extLst>
              <a:ext uri="{FF2B5EF4-FFF2-40B4-BE49-F238E27FC236}">
                <a16:creationId xmlns:a16="http://schemas.microsoft.com/office/drawing/2014/main" id="{356C8424-B2D1-4287-1BA9-701B3426C69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71709" y="2054986"/>
            <a:ext cx="1617248" cy="1769281"/>
          </a:xfrm>
          <a:prstGeom prst="rect">
            <a:avLst/>
          </a:prstGeom>
        </p:spPr>
      </p:pic>
    </p:spTree>
    <p:extLst>
      <p:ext uri="{BB962C8B-B14F-4D97-AF65-F5344CB8AC3E}">
        <p14:creationId xmlns:p14="http://schemas.microsoft.com/office/powerpoint/2010/main" val="311375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720D8-3AF4-F990-4E30-94E211D10E5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530102-7699-3DC2-D763-2769ADE5AFF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C4E11677-6153-7174-A83A-04E01EABD00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A3FB7DE-CFD0-16EA-B46F-82CE60E0FBA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C03C30-D14D-0C83-EC9C-A4B38C1429F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CBF53631-6F1A-764E-7092-5F41B0C367E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3523452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6274A-D127-8A99-C8A4-2CB2BAB513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CFF77-2046-5C7E-4A49-1F4FF0803B11}"/>
              </a:ext>
            </a:extLst>
          </p:cNvPr>
          <p:cNvSpPr>
            <a:spLocks noGrp="1"/>
          </p:cNvSpPr>
          <p:nvPr>
            <p:ph type="title"/>
          </p:nvPr>
        </p:nvSpPr>
        <p:spPr>
          <a:xfrm>
            <a:off x="1701596" y="772928"/>
            <a:ext cx="6957478" cy="612000"/>
          </a:xfrm>
        </p:spPr>
        <p:txBody>
          <a:bodyPr>
            <a:noAutofit/>
          </a:bodyPr>
          <a:lstStyle/>
          <a:p>
            <a:pPr lvl="0">
              <a:defRPr/>
            </a:pPr>
            <a:r>
              <a:rPr lang="fr-FR" sz="1300" dirty="0">
                <a:solidFill>
                  <a:schemeClr val="tx1">
                    <a:lumMod val="65000"/>
                    <a:lumOff val="35000"/>
                  </a:schemeClr>
                </a:solidFill>
              </a:rPr>
              <a:t>Regarde les images, écoute les phrases et montre les bonnes images : Samia et Karim vont visiter une ferme – Le matin, Lina prend son petit-déjeuner – Amine doit prendre une bouteille d’eau et des lunettes de soleil – Sara a construit un château de sable – </a:t>
            </a:r>
            <a:r>
              <a:rPr lang="fr-FR" sz="1300" dirty="0" err="1">
                <a:solidFill>
                  <a:schemeClr val="tx1">
                    <a:lumMod val="65000"/>
                    <a:lumOff val="35000"/>
                  </a:schemeClr>
                </a:solidFill>
              </a:rPr>
              <a:t>Majd</a:t>
            </a:r>
            <a:r>
              <a:rPr lang="fr-FR" sz="1300" dirty="0">
                <a:solidFill>
                  <a:schemeClr val="tx1">
                    <a:lumMod val="65000"/>
                    <a:lumOff val="35000"/>
                  </a:schemeClr>
                </a:solidFill>
              </a:rPr>
              <a:t> va à l’école en voiture avec sa mère.</a:t>
            </a:r>
          </a:p>
        </p:txBody>
      </p:sp>
      <p:grpSp>
        <p:nvGrpSpPr>
          <p:cNvPr id="3" name="Groupe 2">
            <a:extLst>
              <a:ext uri="{FF2B5EF4-FFF2-40B4-BE49-F238E27FC236}">
                <a16:creationId xmlns:a16="http://schemas.microsoft.com/office/drawing/2014/main" id="{3E617931-6914-B694-4318-FF0A1444B76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48A04B63-F10B-4D8A-9565-D62E6BD7F1C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8525B8-E667-09C3-F5F4-E332C242446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extBox 6">
            <a:extLst>
              <a:ext uri="{FF2B5EF4-FFF2-40B4-BE49-F238E27FC236}">
                <a16:creationId xmlns:a16="http://schemas.microsoft.com/office/drawing/2014/main" id="{5933BCB1-B47D-C727-5ED1-9EAE52D55C82}"/>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2 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B0250B64-2748-723C-8834-C6418400CF1A}"/>
              </a:ext>
            </a:extLst>
          </p:cNvPr>
          <p:cNvPicPr>
            <a:picLocks noChangeAspect="1"/>
          </p:cNvPicPr>
          <p:nvPr/>
        </p:nvPicPr>
        <p:blipFill>
          <a:blip r:embed="rId5"/>
          <a:stretch>
            <a:fillRect/>
          </a:stretch>
        </p:blipFill>
        <p:spPr>
          <a:xfrm>
            <a:off x="2280390" y="3952970"/>
            <a:ext cx="2066789" cy="2006708"/>
          </a:xfrm>
          <a:prstGeom prst="roundRect">
            <a:avLst/>
          </a:prstGeom>
        </p:spPr>
      </p:pic>
      <p:pic>
        <p:nvPicPr>
          <p:cNvPr id="11" name="Image 10">
            <a:extLst>
              <a:ext uri="{FF2B5EF4-FFF2-40B4-BE49-F238E27FC236}">
                <a16:creationId xmlns:a16="http://schemas.microsoft.com/office/drawing/2014/main" id="{CECB61DB-388F-00C2-96E7-7C8BFBA63F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3975" y="1713148"/>
            <a:ext cx="2077278" cy="2077278"/>
          </a:xfrm>
          <a:prstGeom prst="roundRect">
            <a:avLst/>
          </a:prstGeom>
        </p:spPr>
      </p:pic>
      <p:pic>
        <p:nvPicPr>
          <p:cNvPr id="13" name="Image 12" descr="Une image contenant dessin humoristique, Dessin animé, habits, voiture&#10;&#10;Le contenu généré par l’IA peut être incorrect.">
            <a:extLst>
              <a:ext uri="{FF2B5EF4-FFF2-40B4-BE49-F238E27FC236}">
                <a16:creationId xmlns:a16="http://schemas.microsoft.com/office/drawing/2014/main" id="{1E7EA050-0E6B-3A66-11F5-11C62F0726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55960" y="1723637"/>
            <a:ext cx="2066789" cy="2066789"/>
          </a:xfrm>
          <a:prstGeom prst="roundRect">
            <a:avLst/>
          </a:prstGeom>
        </p:spPr>
      </p:pic>
      <p:pic>
        <p:nvPicPr>
          <p:cNvPr id="16" name="Image 15">
            <a:extLst>
              <a:ext uri="{FF2B5EF4-FFF2-40B4-BE49-F238E27FC236}">
                <a16:creationId xmlns:a16="http://schemas.microsoft.com/office/drawing/2014/main" id="{6A264411-2F3A-9935-4FAC-1468E11F66A7}"/>
              </a:ext>
            </a:extLst>
          </p:cNvPr>
          <p:cNvPicPr>
            <a:picLocks noChangeAspect="1"/>
          </p:cNvPicPr>
          <p:nvPr/>
        </p:nvPicPr>
        <p:blipFill>
          <a:blip r:embed="rId8"/>
          <a:stretch>
            <a:fillRect/>
          </a:stretch>
        </p:blipFill>
        <p:spPr>
          <a:xfrm>
            <a:off x="6257456" y="1624017"/>
            <a:ext cx="1727940" cy="2193523"/>
          </a:xfrm>
          <a:prstGeom prst="roundRect">
            <a:avLst/>
          </a:prstGeom>
        </p:spPr>
      </p:pic>
      <p:pic>
        <p:nvPicPr>
          <p:cNvPr id="18" name="Image 17" descr="Une image contenant plein air, habits, bouteille, plante&#10;&#10;Le contenu généré par l’IA peut être incorrect.">
            <a:extLst>
              <a:ext uri="{FF2B5EF4-FFF2-40B4-BE49-F238E27FC236}">
                <a16:creationId xmlns:a16="http://schemas.microsoft.com/office/drawing/2014/main" id="{3A56B5F5-5FC7-D4CD-E949-D15F298F04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96822" y="3994073"/>
            <a:ext cx="2692544" cy="1855022"/>
          </a:xfrm>
          <a:prstGeom prst="roundRect">
            <a:avLst/>
          </a:prstGeom>
        </p:spPr>
      </p:pic>
    </p:spTree>
    <p:extLst>
      <p:ext uri="{BB962C8B-B14F-4D97-AF65-F5344CB8AC3E}">
        <p14:creationId xmlns:p14="http://schemas.microsoft.com/office/powerpoint/2010/main" val="347847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0B184-B893-2D04-39AA-57A08A3627C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A88DFF5-A993-6C1E-17BD-79F0649CF6A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D0118B-0E59-03CD-06BD-0D640A64705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968F0CE-2AE9-B1B5-B650-5F6828B004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231F949-7403-35F8-3E5D-12305689100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26B677A-7119-5A6D-4EDF-9B4A1F15985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408818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8" name="Titre 1">
            <a:extLst>
              <a:ext uri="{FF2B5EF4-FFF2-40B4-BE49-F238E27FC236}">
                <a16:creationId xmlns:a16="http://schemas.microsoft.com/office/drawing/2014/main" id="{9AA80D66-A615-7526-C4BA-36101A90952E}"/>
              </a:ext>
            </a:extLst>
          </p:cNvPr>
          <p:cNvSpPr>
            <a:spLocks noGrp="1"/>
          </p:cNvSpPr>
          <p:nvPr>
            <p:ph type="title"/>
          </p:nvPr>
        </p:nvSpPr>
        <p:spPr>
          <a:xfrm>
            <a:off x="1742548" y="777795"/>
            <a:ext cx="7300257" cy="612000"/>
          </a:xfrm>
        </p:spPr>
        <p:txBody>
          <a:bodyPr>
            <a:normAutofit/>
          </a:bodyPr>
          <a:lstStyle/>
          <a:p>
            <a:r>
              <a:rPr lang="fr-FR" dirty="0">
                <a:solidFill>
                  <a:schemeClr val="tx1">
                    <a:lumMod val="65000"/>
                    <a:lumOff val="35000"/>
                  </a:schemeClr>
                </a:solidFill>
              </a:rPr>
              <a:t>Mets ton doigt sur chaque image, dis-moi le mot en français.</a:t>
            </a:r>
          </a:p>
        </p:txBody>
      </p:sp>
      <p:pic>
        <p:nvPicPr>
          <p:cNvPr id="2" name="Image 1">
            <a:extLst>
              <a:ext uri="{FF2B5EF4-FFF2-40B4-BE49-F238E27FC236}">
                <a16:creationId xmlns:a16="http://schemas.microsoft.com/office/drawing/2014/main" id="{6BA797B5-09B6-842B-5D10-B5320B0D4B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646" y="1949256"/>
            <a:ext cx="1549401" cy="1695054"/>
          </a:xfrm>
          <a:prstGeom prst="rect">
            <a:avLst/>
          </a:prstGeom>
        </p:spPr>
      </p:pic>
      <p:pic>
        <p:nvPicPr>
          <p:cNvPr id="6" name="Image 5" descr="Une image contenant spectacles, accessoire, lunettes de soleil, lunettes&#10;&#10;Le contenu généré par l’IA peut être incorrect.">
            <a:extLst>
              <a:ext uri="{FF2B5EF4-FFF2-40B4-BE49-F238E27FC236}">
                <a16:creationId xmlns:a16="http://schemas.microsoft.com/office/drawing/2014/main" id="{B9DED2B6-A107-CBC8-564B-42B986DA04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4889" y="3969121"/>
            <a:ext cx="1489345" cy="1629353"/>
          </a:xfrm>
          <a:prstGeom prst="rect">
            <a:avLst/>
          </a:prstGeom>
        </p:spPr>
      </p:pic>
      <p:pic>
        <p:nvPicPr>
          <p:cNvPr id="10" name="Image 9">
            <a:extLst>
              <a:ext uri="{FF2B5EF4-FFF2-40B4-BE49-F238E27FC236}">
                <a16:creationId xmlns:a16="http://schemas.microsoft.com/office/drawing/2014/main" id="{636D41DB-32D5-046C-440F-F9CC0109E5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2676" y="3915890"/>
            <a:ext cx="1586655" cy="1735813"/>
          </a:xfrm>
          <a:prstGeom prst="rect">
            <a:avLst/>
          </a:prstGeom>
        </p:spPr>
      </p:pic>
      <p:pic>
        <p:nvPicPr>
          <p:cNvPr id="12" name="Image 11" descr="Une image contenant meubles, mur, Visage humain, habits&#10;&#10;Le contenu généré par l’IA peut être incorrect.">
            <a:extLst>
              <a:ext uri="{FF2B5EF4-FFF2-40B4-BE49-F238E27FC236}">
                <a16:creationId xmlns:a16="http://schemas.microsoft.com/office/drawing/2014/main" id="{A2D1A724-0945-9A2B-5BAF-2ED7A02A26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64810" y="1883804"/>
            <a:ext cx="1617248" cy="1769280"/>
          </a:xfrm>
          <a:prstGeom prst="rect">
            <a:avLst/>
          </a:prstGeom>
        </p:spPr>
      </p:pic>
      <p:pic>
        <p:nvPicPr>
          <p:cNvPr id="19" name="Image 18" descr="Une image contenant roue, vélo, transport, Roue de vélo&#10;&#10;Le contenu généré par l’IA peut être incorrect.">
            <a:extLst>
              <a:ext uri="{FF2B5EF4-FFF2-40B4-BE49-F238E27FC236}">
                <a16:creationId xmlns:a16="http://schemas.microsoft.com/office/drawing/2014/main" id="{1045A245-50FD-CE01-7ABE-216345E460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189" y="1883804"/>
            <a:ext cx="1549400" cy="1695054"/>
          </a:xfrm>
          <a:prstGeom prst="rect">
            <a:avLst/>
          </a:prstGeom>
        </p:spPr>
      </p:pic>
    </p:spTree>
    <p:extLst>
      <p:ext uri="{BB962C8B-B14F-4D97-AF65-F5344CB8AC3E}">
        <p14:creationId xmlns:p14="http://schemas.microsoft.com/office/powerpoint/2010/main" val="839524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D90CB-A46C-0421-1768-6A8C5E7F454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5DC10A1-A0AC-8BC2-CE31-B6863DA9A8A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93E5D2A-D11A-6FDB-9184-2E69418A6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FA7FAD-5F51-900C-A44C-7A725312B1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16943BB-2708-A35C-620E-0D7FD5FB61F6}"/>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A926E54-32B6-D223-FE66-55AEC026C1C2}"/>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les actes de parole étudiés.</a:t>
            </a:r>
          </a:p>
        </p:txBody>
      </p:sp>
    </p:spTree>
    <p:extLst>
      <p:ext uri="{BB962C8B-B14F-4D97-AF65-F5344CB8AC3E}">
        <p14:creationId xmlns:p14="http://schemas.microsoft.com/office/powerpoint/2010/main" val="2673822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45C4797-5AB5-9DA1-31A4-873EC9E52408}"/>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89C654D4-D8C3-D872-543B-60F321A583D2}"/>
              </a:ext>
            </a:extLst>
          </p:cNvPr>
          <p:cNvSpPr txBox="1"/>
          <p:nvPr/>
        </p:nvSpPr>
        <p:spPr>
          <a:xfrm>
            <a:off x="607603" y="2201123"/>
            <a:ext cx="8690480" cy="3193438"/>
          </a:xfrm>
          <a:prstGeom prst="rect">
            <a:avLst/>
          </a:prstGeom>
          <a:noFill/>
        </p:spPr>
        <p:txBody>
          <a:bodyPr wrap="square" rtlCol="0">
            <a:spAutoFit/>
          </a:bodyPr>
          <a:lstStyle/>
          <a:p>
            <a:pPr marL="28575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À quelle heure tu fais tes devoirs ?</a:t>
            </a:r>
          </a:p>
          <a:p>
            <a:pPr marL="285750" lvl="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Comment tu vas à l’école ? </a:t>
            </a:r>
            <a:endPar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Avec qui tu vas à l’école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Qu’est-ce que tu dois prendre avec toi pour visiter le </a:t>
            </a:r>
            <a:r>
              <a:rPr lang="fr-FR" sz="2400" dirty="0">
                <a:solidFill>
                  <a:srgbClr val="5B9BD5">
                    <a:lumMod val="50000"/>
                  </a:srgbClr>
                </a:solidFill>
                <a:latin typeface="Dosis SemiBold" pitchFamily="2" charset="0"/>
              </a:rPr>
              <a:t>musée</a:t>
            </a: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Tu es allé ( e ) où pendant les vacances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47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0033-E638-786C-00CC-A31433EBD847}"/>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E16EE71-3DDD-96B4-8793-4BF7BEAA63AE}"/>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1673BCB-433D-54FF-BFC1-63DD381B4AA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F96180E-C427-5328-05F2-EED385AF341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F98D96-60B8-ECFE-94C9-1AD66E43C99B}"/>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48058C7-244C-17D2-3B91-D6A5900C96DD}"/>
              </a:ext>
            </a:extLst>
          </p:cNvPr>
          <p:cNvSpPr txBox="1"/>
          <p:nvPr>
            <p:custDataLst>
              <p:tags r:id="rId1"/>
            </p:custDataLst>
          </p:nvPr>
        </p:nvSpPr>
        <p:spPr>
          <a:xfrm>
            <a:off x="971211" y="2623921"/>
            <a:ext cx="7201577"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P03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parler de m</a:t>
            </a:r>
            <a:r>
              <a:rPr lang="fr-FR" sz="2800" b="1" dirty="0">
                <a:solidFill>
                  <a:srgbClr val="4BACC6">
                    <a:lumMod val="50000"/>
                  </a:srgbClr>
                </a:solidFill>
                <a:latin typeface="Dosis SemiBold" pitchFamily="2" charset="0"/>
                <a:ea typeface="Calibri" panose="020F0502020204030204" pitchFamily="34" charset="0"/>
                <a:cs typeface="Calibri" panose="020F0502020204030204" pitchFamily="34" charset="0"/>
              </a:rPr>
              <a:t>es activités pendant la journée et pendant les vacances</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77258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205057" y="2883965"/>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EA993F3D-35DA-EEA3-E48F-67339250B0CF}"/>
              </a:ext>
            </a:extLst>
          </p:cNvPr>
          <p:cNvSpPr txBox="1"/>
          <p:nvPr/>
        </p:nvSpPr>
        <p:spPr>
          <a:xfrm>
            <a:off x="1194543" y="1979857"/>
            <a:ext cx="6754913"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puis parle des activités que tu fais le matin et le soir. Dis ce que tu vas visiter et ce que tu as fait pendant les vacances.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3" name="Titre 1">
            <a:extLst>
              <a:ext uri="{FF2B5EF4-FFF2-40B4-BE49-F238E27FC236}">
                <a16:creationId xmlns:a16="http://schemas.microsoft.com/office/drawing/2014/main" id="{4024CE26-7E5F-058E-3A91-60B14962A818}"/>
              </a:ext>
            </a:extLst>
          </p:cNvPr>
          <p:cNvSpPr>
            <a:spLocks noGrp="1"/>
          </p:cNvSpPr>
          <p:nvPr>
            <p:ph type="title"/>
          </p:nvPr>
        </p:nvSpPr>
        <p:spPr>
          <a:xfrm>
            <a:off x="1534410" y="765129"/>
            <a:ext cx="7361713" cy="612000"/>
          </a:xfrm>
        </p:spPr>
        <p:txBody>
          <a:bodyPr>
            <a:normAutofit fontScale="90000"/>
          </a:bodyPr>
          <a:lstStyle/>
          <a:p>
            <a:r>
              <a:rPr lang="fr-FR" dirty="0">
                <a:solidFill>
                  <a:schemeClr val="tx1">
                    <a:lumMod val="65000"/>
                    <a:lumOff val="35000"/>
                  </a:schemeClr>
                </a:solidFill>
              </a:rPr>
              <a:t>Présente-toi, puis parle des activités que tu fais le matin et le soir, de ce que tu vas visiter et de ce que tu as fait pendant les vacances. Tu dois dire 5 phrases. </a:t>
            </a: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14344296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81489" y="3110113"/>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correctement.</a:t>
            </a:r>
          </a:p>
        </p:txBody>
      </p:sp>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5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sp>
        <p:nvSpPr>
          <p:cNvPr id="3" name="ZoneTexte 2">
            <a:extLst>
              <a:ext uri="{FF2B5EF4-FFF2-40B4-BE49-F238E27FC236}">
                <a16:creationId xmlns:a16="http://schemas.microsoft.com/office/drawing/2014/main" id="{C377B287-62E2-E215-78C6-927F0A75A599}"/>
              </a:ext>
            </a:extLst>
          </p:cNvPr>
          <p:cNvSpPr txBox="1"/>
          <p:nvPr/>
        </p:nvSpPr>
        <p:spPr>
          <a:xfrm>
            <a:off x="922976" y="2642131"/>
            <a:ext cx="7610401" cy="2543004"/>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boxe         paysage         joyeux        dix   </a:t>
            </a:r>
          </a:p>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aboyer             </a:t>
            </a:r>
            <a:r>
              <a:rPr lang="fr-FR" sz="2800" b="1" dirty="0">
                <a:ln w="0"/>
                <a:solidFill>
                  <a:srgbClr val="565F88"/>
                </a:solidFill>
                <a:latin typeface="Dosis SemiBold" pitchFamily="2" charset="0"/>
              </a:rPr>
              <a:t>klaxon</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ex</a:t>
            </a:r>
            <a:r>
              <a:rPr lang="fr-FR" sz="2800" b="1" dirty="0" err="1">
                <a:ln w="0"/>
                <a:solidFill>
                  <a:srgbClr val="565F88"/>
                </a:solidFill>
                <a:latin typeface="Dosis SemiBold" pitchFamily="2" charset="0"/>
              </a:rPr>
              <a:t>ercice</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crayon</a:t>
            </a:r>
          </a:p>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voyage           six            </a:t>
            </a:r>
            <a:r>
              <a:rPr lang="fr-FR" sz="2800" b="1" dirty="0">
                <a:ln w="0"/>
                <a:solidFill>
                  <a:srgbClr val="565F88"/>
                </a:solidFill>
                <a:latin typeface="Dosis SemiBold" pitchFamily="2" charset="0"/>
              </a:rPr>
              <a:t>tuyau</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taxi </a:t>
            </a:r>
          </a:p>
        </p:txBody>
      </p:sp>
      <p:sp>
        <p:nvSpPr>
          <p:cNvPr id="4" name="TextBox 6">
            <a:extLst>
              <a:ext uri="{FF2B5EF4-FFF2-40B4-BE49-F238E27FC236}">
                <a16:creationId xmlns:a16="http://schemas.microsoft.com/office/drawing/2014/main" id="{EC3ECF71-6D1A-4212-2981-0FFF2FB2FB9A}"/>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phrases correctement et avec fluidité.</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correctement et avec fluidité.</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AD598027-3405-1CD4-850B-95F8E0CBDCF4}"/>
              </a:ext>
            </a:extLst>
          </p:cNvPr>
          <p:cNvSpPr txBox="1"/>
          <p:nvPr>
            <p:custDataLst>
              <p:tags r:id="rId1"/>
            </p:custDataLst>
          </p:nvPr>
        </p:nvSpPr>
        <p:spPr>
          <a:xfrm>
            <a:off x="1243975" y="2619267"/>
            <a:ext cx="7788166" cy="1211870"/>
          </a:xfrm>
          <a:prstGeom prst="rect">
            <a:avLst/>
          </a:prstGeom>
        </p:spPr>
        <p:txBody>
          <a:bodyPr wrap="square" lIns="0" tIns="0" rIns="0" bIns="0" rtlCol="0" anchor="t">
            <a:spAutoFit/>
          </a:bodyPr>
          <a:lstStyle/>
          <a:p>
            <a:pPr marL="457200" lvl="0" indent="-457200">
              <a:lnSpc>
                <a:spcPct val="150000"/>
              </a:lnSpc>
              <a:buFont typeface="Arial" panose="020B0604020202020204" pitchFamily="34" charset="0"/>
              <a:buChar char="•"/>
              <a:defRPr/>
            </a:pPr>
            <a:r>
              <a:rPr lang="fr-FR" sz="2800" b="1" dirty="0">
                <a:solidFill>
                  <a:srgbClr val="565F88"/>
                </a:solidFill>
                <a:latin typeface="Dosis SemiBold" pitchFamily="2" charset="0"/>
              </a:rPr>
              <a:t>Amine se réveille à six heures . </a:t>
            </a:r>
          </a:p>
          <a:p>
            <a:pPr marL="457200" lvl="0" indent="-457200">
              <a:lnSpc>
                <a:spcPct val="150000"/>
              </a:lnSpc>
              <a:buFont typeface="Arial" panose="020B0604020202020204" pitchFamily="34" charset="0"/>
              <a:buChar char="•"/>
              <a:defRPr/>
            </a:pPr>
            <a:r>
              <a:rPr lang="fr-FR" sz="2800" b="1" dirty="0">
                <a:solidFill>
                  <a:srgbClr val="565F88"/>
                </a:solidFill>
                <a:latin typeface="Dosis SemiBold" pitchFamily="2" charset="0"/>
              </a:rPr>
              <a:t>Sami va à l’école en taxi.</a:t>
            </a:r>
          </a:p>
        </p:txBody>
      </p:sp>
      <p:sp>
        <p:nvSpPr>
          <p:cNvPr id="3" name="TextBox 6">
            <a:extLst>
              <a:ext uri="{FF2B5EF4-FFF2-40B4-BE49-F238E27FC236}">
                <a16:creationId xmlns:a16="http://schemas.microsoft.com/office/drawing/2014/main" id="{C23283F7-8054-3E9F-0C28-BD1DDFFF66C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4 points ( 2 points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6  points ( 0,5 par mot)</a:t>
            </a:r>
          </a:p>
        </p:txBody>
      </p:sp>
    </p:spTree>
    <p:extLst>
      <p:ext uri="{BB962C8B-B14F-4D97-AF65-F5344CB8AC3E}">
        <p14:creationId xmlns:p14="http://schemas.microsoft.com/office/powerpoint/2010/main" val="574258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585458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6710</TotalTime>
  <Words>2046</Words>
  <Application>Microsoft Office PowerPoint</Application>
  <PresentationFormat>Affichage à l'écran (4:3)</PresentationFormat>
  <Paragraphs>288</Paragraphs>
  <Slides>102</Slides>
  <Notes>1</Notes>
  <HiddenSlides>0</HiddenSlides>
  <MMClips>4</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102</vt:i4>
      </vt:variant>
    </vt:vector>
  </HeadingPairs>
  <TitlesOfParts>
    <vt:vector size="130" baseType="lpstr">
      <vt:lpstr>Dosis Medium</vt:lpstr>
      <vt:lpstr>Aptos Display</vt:lpstr>
      <vt:lpstr>Aptos</vt:lpstr>
      <vt:lpstr>Mistral</vt:lpstr>
      <vt:lpstr>Wingdings</vt:lpstr>
      <vt:lpstr>Calibri</vt:lpstr>
      <vt:lpstr>Arial</vt:lpstr>
      <vt:lpstr>Dosis SemiBold</vt:lpstr>
      <vt:lpstr>Dosis</vt:lpstr>
      <vt:lpstr>Dosis ExtraBold</vt:lpstr>
      <vt:lpstr>2_Conception personnalisée</vt:lpstr>
      <vt:lpstr>00_Env-Enseignant</vt:lpstr>
      <vt:lpstr>1_Révision</vt:lpstr>
      <vt:lpstr>5_New Voc_01-Livret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2_Env-Enseignant</vt:lpstr>
      <vt:lpstr>6_New Voc_01-Livret</vt:lpstr>
      <vt:lpstr>2_Révision</vt:lpstr>
      <vt:lpstr>7_New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Prenez vos ardoises.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Prenez vos cahiers.</vt:lpstr>
      <vt:lpstr>Ces mots sont en désordre. Écrivez sur vos cahiers une phrase correcte à partir de ces mots. </vt:lpstr>
      <vt:lpstr>Qui veut lire sa phrase ?</vt:lpstr>
      <vt:lpstr>Corrigez. Je n’oublie pas la majuscule au début de la phrase et le point à la fin, et les espaces entre les mots.  </vt:lpstr>
      <vt:lpstr>On passe à une autre phrase. Ces mots sont en désordre. Écrivez sur vos cahiers une phrase correcte à partir de ces mots.</vt:lpstr>
      <vt:lpstr>Qui veut lire sa phrase ?</vt:lpstr>
      <vt:lpstr>Corrigez. Je n’oublie pas la majuscule au début de la phrase et le point à la fin, et les espaces entre les mots.  </vt:lpstr>
      <vt:lpstr>On passe à une autre phrase. Ces mots sont en désordre. Écrivez sur vos cahiers une phrase correcte à partir de ces mots.</vt:lpstr>
      <vt:lpstr>Qui veut lire sa phrase ?</vt:lpstr>
      <vt:lpstr>Corrigez. Je n’oublie pas la majuscule au début de la phrase et le point à la fin, et les espaces entre les mots.  </vt:lpstr>
      <vt:lpstr>On passe à une autre phrase. Ces mots sont en désordre. Écrivez sur vos cahiers une phrase correcte à partir de ces mots.</vt:lpstr>
      <vt:lpstr>Qui veut lire sa phrase ?</vt:lpstr>
      <vt:lpstr>Corrigez. Je n’oublie pas la majuscule au début de la phrase et le point à la fin.  </vt:lpstr>
      <vt:lpstr>Prenez vos ardoises.</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Écrivez le mot qui manque dans la phrase.  </vt:lpstr>
      <vt:lpstr>Levez les ardoises. Je vais vérifier votre écriture. </vt:lpstr>
      <vt:lpstr>Corrigez.</vt:lpstr>
      <vt:lpstr>Plan de la séance</vt:lpstr>
      <vt:lpstr>Maintenant, nous allons écrire des phrases. </vt:lpstr>
      <vt:lpstr>Prenez vos cahiers. </vt:lpstr>
      <vt:lpstr>Écrivez une phrase  comme dans l’exemple.</vt:lpstr>
      <vt:lpstr>Qui veut lire sa phrase ?</vt:lpstr>
      <vt:lpstr>Écrivez une phrase comme dans l’exemple.</vt:lpstr>
      <vt:lpstr>Qui veut lire sa phrase ?</vt:lpstr>
      <vt:lpstr>Écrivez une phrase  comme dans l’exemple.</vt:lpstr>
      <vt:lpstr>Qui veut lire sa phrase ?</vt:lpstr>
      <vt:lpstr>Écrivez une phrase comme dans l’exemple.</vt:lpstr>
      <vt:lpstr>Qui veut lire sa phrase ?</vt:lpstr>
      <vt:lpstr>Écrivez une phrase comme dans l’exemple.</vt:lpstr>
      <vt:lpstr>Qui veut lire sa phrase ?</vt:lpstr>
      <vt:lpstr>Écrivez une phrase comme dans l’exemple.</vt:lpstr>
      <vt:lpstr>Qui veut lire sa phrase ?</vt:lpstr>
      <vt:lpstr>La séance d’aujourd’hui est terminée. À la maison, faites ces exercices 1, 2 et 3 de la page 110.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écoute le mot et montre la bonne image. Je vais te dire  cinq mots : Une voiture – Ramasser – Le musée – Décorer – Midi. </vt:lpstr>
      <vt:lpstr>Présentation PowerPoint</vt:lpstr>
      <vt:lpstr>Regarde les images, écoute les phrases et montre les bonnes images : Samia et Karim vont visiter une ferme – Le matin, Lina prend son petit-déjeuner – Amine doit prendre une bouteille d’eau et des lunettes de soleil – Sara a construit un château de sable – Majd va à l’école en voiture avec sa mère.</vt:lpstr>
      <vt:lpstr>Présentation PowerPoint</vt:lpstr>
      <vt:lpstr>Mets ton doigt sur chaque image, dis-moi le mot en français.</vt:lpstr>
      <vt:lpstr>Présentation PowerPoint</vt:lpstr>
      <vt:lpstr>Je vais te poser des questions et tu dois répondre correctement. </vt:lpstr>
      <vt:lpstr>Présentation PowerPoint</vt:lpstr>
      <vt:lpstr>Présente-toi, puis parle des activités que tu fais le matin et le soir, de ce que tu vas visiter et de ce que tu as fait pendant les vacances. Tu dois dire 5 phrases. Expliquer la consigne avec la langue de l’apprenant.</vt:lpstr>
      <vt:lpstr>Présentation PowerPoint</vt:lpstr>
      <vt:lpstr>Je vais te montrer des mots et tu dois les lire. L’enseignant choisit 5 mots.</vt:lpstr>
      <vt:lpstr>Présentation PowerPoint</vt:lpstr>
      <vt:lpstr>Lis les  phrases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12</cp:revision>
  <cp:lastPrinted>2025-08-13T10:11:39Z</cp:lastPrinted>
  <dcterms:created xsi:type="dcterms:W3CDTF">2025-08-01T12:31:49Z</dcterms:created>
  <dcterms:modified xsi:type="dcterms:W3CDTF">2026-04-22T19:03:03Z</dcterms:modified>
</cp:coreProperties>
</file>