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9.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0.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813" r:id="rId2"/>
    <p:sldMasterId id="2147483817" r:id="rId3"/>
    <p:sldMasterId id="2147483746" r:id="rId4"/>
    <p:sldMasterId id="2147483754" r:id="rId5"/>
    <p:sldMasterId id="2147483720" r:id="rId6"/>
    <p:sldMasterId id="2147483786" r:id="rId7"/>
    <p:sldMasterId id="2147483803" r:id="rId8"/>
    <p:sldMasterId id="2147483825" r:id="rId9"/>
    <p:sldMasterId id="2147483839" r:id="rId10"/>
    <p:sldMasterId id="2147483844" r:id="rId11"/>
  </p:sldMasterIdLst>
  <p:notesMasterIdLst>
    <p:notesMasterId r:id="rId80"/>
  </p:notesMasterIdLst>
  <p:sldIdLst>
    <p:sldId id="257" r:id="rId12"/>
    <p:sldId id="1029" r:id="rId13"/>
    <p:sldId id="705" r:id="rId14"/>
    <p:sldId id="1030" r:id="rId15"/>
    <p:sldId id="1308" r:id="rId16"/>
    <p:sldId id="1000" r:id="rId17"/>
    <p:sldId id="1146" r:id="rId18"/>
    <p:sldId id="1040" r:id="rId19"/>
    <p:sldId id="1116" r:id="rId20"/>
    <p:sldId id="1366" r:id="rId21"/>
    <p:sldId id="1317" r:id="rId22"/>
    <p:sldId id="1367" r:id="rId23"/>
    <p:sldId id="1369" r:id="rId24"/>
    <p:sldId id="1362" r:id="rId25"/>
    <p:sldId id="1008" r:id="rId26"/>
    <p:sldId id="1229" r:id="rId27"/>
    <p:sldId id="1324" r:id="rId28"/>
    <p:sldId id="1321" r:id="rId29"/>
    <p:sldId id="1325" r:id="rId30"/>
    <p:sldId id="1331" r:id="rId31"/>
    <p:sldId id="1332" r:id="rId32"/>
    <p:sldId id="1256" r:id="rId33"/>
    <p:sldId id="1327" r:id="rId34"/>
    <p:sldId id="1326" r:id="rId35"/>
    <p:sldId id="1329" r:id="rId36"/>
    <p:sldId id="1323" r:id="rId37"/>
    <p:sldId id="1330" r:id="rId38"/>
    <p:sldId id="1333" r:id="rId39"/>
    <p:sldId id="1334" r:id="rId40"/>
    <p:sldId id="1375" r:id="rId41"/>
    <p:sldId id="1376" r:id="rId42"/>
    <p:sldId id="1259" r:id="rId43"/>
    <p:sldId id="1377" r:id="rId44"/>
    <p:sldId id="1260" r:id="rId45"/>
    <p:sldId id="1261" r:id="rId46"/>
    <p:sldId id="1262" r:id="rId47"/>
    <p:sldId id="1263" r:id="rId48"/>
    <p:sldId id="1264" r:id="rId49"/>
    <p:sldId id="1265" r:id="rId50"/>
    <p:sldId id="1378" r:id="rId51"/>
    <p:sldId id="1266" r:id="rId52"/>
    <p:sldId id="1267" r:id="rId53"/>
    <p:sldId id="817" r:id="rId54"/>
    <p:sldId id="1379" r:id="rId55"/>
    <p:sldId id="1380" r:id="rId56"/>
    <p:sldId id="1381" r:id="rId57"/>
    <p:sldId id="1010" r:id="rId58"/>
    <p:sldId id="1285" r:id="rId59"/>
    <p:sldId id="1286" r:id="rId60"/>
    <p:sldId id="1287" r:id="rId61"/>
    <p:sldId id="1288" r:id="rId62"/>
    <p:sldId id="1289" r:id="rId63"/>
    <p:sldId id="1147" r:id="rId64"/>
    <p:sldId id="1292" r:id="rId65"/>
    <p:sldId id="1279" r:id="rId66"/>
    <p:sldId id="1294" r:id="rId67"/>
    <p:sldId id="1281" r:id="rId68"/>
    <p:sldId id="1305" r:id="rId69"/>
    <p:sldId id="1297" r:id="rId70"/>
    <p:sldId id="1303" r:id="rId71"/>
    <p:sldId id="1299" r:id="rId72"/>
    <p:sldId id="1304" r:id="rId73"/>
    <p:sldId id="1309" r:id="rId74"/>
    <p:sldId id="1306" r:id="rId75"/>
    <p:sldId id="1307" r:id="rId76"/>
    <p:sldId id="1290" r:id="rId77"/>
    <p:sldId id="1291" r:id="rId78"/>
    <p:sldId id="1302" r:id="rId79"/>
  </p:sldIdLst>
  <p:sldSz cx="9144000" cy="6858000" type="screen4x3"/>
  <p:notesSz cx="6735763" cy="9866313"/>
  <p:embeddedFontLst>
    <p:embeddedFont>
      <p:font typeface="Dosis" pitchFamily="2" charset="0"/>
      <p:regular r:id="rId81"/>
      <p:bold r:id="rId82"/>
    </p:embeddedFont>
    <p:embeddedFont>
      <p:font typeface="Dosis ExtraBold" pitchFamily="2" charset="0"/>
      <p:bold r:id="rId83"/>
    </p:embeddedFont>
    <p:embeddedFont>
      <p:font typeface="Dosis Medium" pitchFamily="2" charset="0"/>
      <p:regular r:id="rId84"/>
    </p:embeddedFont>
    <p:embeddedFont>
      <p:font typeface="Dosis SemiBold" pitchFamily="2" charset="0"/>
      <p:bold r:id="rId85"/>
    </p:embeddedFont>
    <p:embeddedFont>
      <p:font typeface="Mistral" panose="03090702030407020403" pitchFamily="66" charset="0"/>
      <p:regular r:id="rId8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FABAB"/>
    <a:srgbClr val="424D7B"/>
    <a:srgbClr val="2196B1"/>
    <a:srgbClr val="2AB6D7"/>
    <a:srgbClr val="E7E6E6"/>
    <a:srgbClr val="E6F3FA"/>
    <a:srgbClr val="A09F9F"/>
    <a:srgbClr val="9EE0F4"/>
    <a:srgbClr val="565F88"/>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CD2080-E46B-4FDF-B139-733D8A24D4F7}" v="6" dt="2026-04-14T21:49:03.825"/>
    <p1510:client id="{9FF43C8E-EB82-4D23-83C9-2D7EA521628F}" v="63" dt="2026-04-15T15:10:50.990"/>
    <p1510:client id="{D6EED1F5-86BB-4034-8801-8DB99608EBB2}" v="7" dt="2026-04-15T18:15:46.67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88" autoAdjust="0"/>
    <p:restoredTop sz="95363" autoAdjust="0"/>
  </p:normalViewPr>
  <p:slideViewPr>
    <p:cSldViewPr snapToGrid="0">
      <p:cViewPr varScale="1">
        <p:scale>
          <a:sx n="77" d="100"/>
          <a:sy n="77" d="100"/>
        </p:scale>
        <p:origin x="573"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font" Target="fonts/font4.fntdata"/><Relationship Id="rId89"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60.xml"/><Relationship Id="rId92"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font" Target="fonts/font2.fntdata"/><Relationship Id="rId90" Type="http://schemas.openxmlformats.org/officeDocument/2006/relationships/tableStyles" Target="tableStyle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notesMaster" Target="notesMasters/notesMaster1.xml"/><Relationship Id="rId85" Type="http://schemas.openxmlformats.org/officeDocument/2006/relationships/font" Target="fonts/font5.fntdata"/><Relationship Id="rId93"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font" Target="fonts/font3.fntdata"/><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font" Target="fonts/font1.fntdata"/><Relationship Id="rId86"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57C2819A-E835-47AA-9356-3BB7B51E441F}"/>
    <pc:docChg chg="custSel modSld">
      <pc:chgData name="Jalila El Baraka" userId="ea93c961-285f-4edc-9e51-dff84fc1dbdc" providerId="ADAL" clId="{57C2819A-E835-47AA-9356-3BB7B51E441F}" dt="2026-04-15T18:15:46.679" v="213"/>
      <pc:docMkLst>
        <pc:docMk/>
      </pc:docMkLst>
      <pc:sldChg chg="addSp delSp modSp mod">
        <pc:chgData name="Jalila El Baraka" userId="ea93c961-285f-4edc-9e51-dff84fc1dbdc" providerId="ADAL" clId="{57C2819A-E835-47AA-9356-3BB7B51E441F}" dt="2026-04-15T18:13:37.453" v="206" actId="20577"/>
        <pc:sldMkLst>
          <pc:docMk/>
          <pc:sldMk cId="3478475009" sldId="1281"/>
        </pc:sldMkLst>
        <pc:spChg chg="mod">
          <ac:chgData name="Jalila El Baraka" userId="ea93c961-285f-4edc-9e51-dff84fc1dbdc" providerId="ADAL" clId="{57C2819A-E835-47AA-9356-3BB7B51E441F}" dt="2026-04-15T18:13:37.453" v="206" actId="20577"/>
          <ac:spMkLst>
            <pc:docMk/>
            <pc:sldMk cId="3478475009" sldId="1281"/>
            <ac:spMk id="2" creationId="{C1DCFF77-2046-5C7E-4A49-1F4FF0803B11}"/>
          </ac:spMkLst>
        </pc:spChg>
        <pc:picChg chg="add mod">
          <ac:chgData name="Jalila El Baraka" userId="ea93c961-285f-4edc-9e51-dff84fc1dbdc" providerId="ADAL" clId="{57C2819A-E835-47AA-9356-3BB7B51E441F}" dt="2026-04-15T18:04:18.350" v="72" actId="1076"/>
          <ac:picMkLst>
            <pc:docMk/>
            <pc:sldMk cId="3478475009" sldId="1281"/>
            <ac:picMk id="9" creationId="{45E9BBAB-F2C1-A141-09F6-B99C07A4599B}"/>
          </ac:picMkLst>
        </pc:picChg>
        <pc:picChg chg="add del mod">
          <ac:chgData name="Jalila El Baraka" userId="ea93c961-285f-4edc-9e51-dff84fc1dbdc" providerId="ADAL" clId="{57C2819A-E835-47AA-9356-3BB7B51E441F}" dt="2026-04-15T18:09:49.275" v="188" actId="478"/>
          <ac:picMkLst>
            <pc:docMk/>
            <pc:sldMk cId="3478475009" sldId="1281"/>
            <ac:picMk id="12" creationId="{908E8D16-F213-D2E3-CE43-06B0676135E8}"/>
          </ac:picMkLst>
        </pc:picChg>
        <pc:picChg chg="add del mod">
          <ac:chgData name="Jalila El Baraka" userId="ea93c961-285f-4edc-9e51-dff84fc1dbdc" providerId="ADAL" clId="{57C2819A-E835-47AA-9356-3BB7B51E441F}" dt="2026-04-15T18:10:39.153" v="192" actId="478"/>
          <ac:picMkLst>
            <pc:docMk/>
            <pc:sldMk cId="3478475009" sldId="1281"/>
            <ac:picMk id="15" creationId="{BB92C813-192B-442D-90AC-17453401040C}"/>
          </ac:picMkLst>
        </pc:picChg>
        <pc:picChg chg="add mod">
          <ac:chgData name="Jalila El Baraka" userId="ea93c961-285f-4edc-9e51-dff84fc1dbdc" providerId="ADAL" clId="{57C2819A-E835-47AA-9356-3BB7B51E441F}" dt="2026-04-15T18:10:57.413" v="197" actId="11530"/>
          <ac:picMkLst>
            <pc:docMk/>
            <pc:sldMk cId="3478475009" sldId="1281"/>
            <ac:picMk id="17" creationId="{94BDE4BE-F5B9-EAC1-322D-EB0620CA74CA}"/>
          </ac:picMkLst>
        </pc:picChg>
      </pc:sldChg>
      <pc:sldChg chg="modSp mod">
        <pc:chgData name="Jalila El Baraka" userId="ea93c961-285f-4edc-9e51-dff84fc1dbdc" providerId="ADAL" clId="{57C2819A-E835-47AA-9356-3BB7B51E441F}" dt="2026-04-15T18:12:51.950" v="204" actId="20577"/>
        <pc:sldMkLst>
          <pc:docMk/>
          <pc:sldMk cId="230841888" sldId="1285"/>
        </pc:sldMkLst>
        <pc:spChg chg="mod">
          <ac:chgData name="Jalila El Baraka" userId="ea93c961-285f-4edc-9e51-dff84fc1dbdc" providerId="ADAL" clId="{57C2819A-E835-47AA-9356-3BB7B51E441F}" dt="2026-04-15T18:12:51.950" v="204" actId="20577"/>
          <ac:spMkLst>
            <pc:docMk/>
            <pc:sldMk cId="230841888" sldId="1285"/>
            <ac:spMk id="55" creationId="{B761553D-2FE4-9121-D8B8-6D3E8CDA1A53}"/>
          </ac:spMkLst>
        </pc:spChg>
      </pc:sldChg>
      <pc:sldChg chg="modSp mod">
        <pc:chgData name="Jalila El Baraka" userId="ea93c961-285f-4edc-9e51-dff84fc1dbdc" providerId="ADAL" clId="{57C2819A-E835-47AA-9356-3BB7B51E441F}" dt="2026-04-15T18:08:40.626" v="91" actId="20577"/>
        <pc:sldMkLst>
          <pc:docMk/>
          <pc:sldMk cId="574258613" sldId="1291"/>
        </pc:sldMkLst>
        <pc:spChg chg="mod">
          <ac:chgData name="Jalila El Baraka" userId="ea93c961-285f-4edc-9e51-dff84fc1dbdc" providerId="ADAL" clId="{57C2819A-E835-47AA-9356-3BB7B51E441F}" dt="2026-04-15T18:08:40.626" v="91" actId="20577"/>
          <ac:spMkLst>
            <pc:docMk/>
            <pc:sldMk cId="574258613" sldId="1291"/>
            <ac:spMk id="2" creationId="{840DBD94-4D3F-154E-A6C6-F94DC79710A1}"/>
          </ac:spMkLst>
        </pc:spChg>
      </pc:sldChg>
      <pc:sldChg chg="addSp delSp modSp mod">
        <pc:chgData name="Jalila El Baraka" userId="ea93c961-285f-4edc-9e51-dff84fc1dbdc" providerId="ADAL" clId="{57C2819A-E835-47AA-9356-3BB7B51E441F}" dt="2026-04-15T18:15:15.018" v="208"/>
        <pc:sldMkLst>
          <pc:docMk/>
          <pc:sldMk cId="4177258591" sldId="1304"/>
        </pc:sldMkLst>
        <pc:spChg chg="del">
          <ac:chgData name="Jalila El Baraka" userId="ea93c961-285f-4edc-9e51-dff84fc1dbdc" providerId="ADAL" clId="{57C2819A-E835-47AA-9356-3BB7B51E441F}" dt="2026-04-15T18:15:14.136" v="207" actId="478"/>
          <ac:spMkLst>
            <pc:docMk/>
            <pc:sldMk cId="4177258591" sldId="1304"/>
            <ac:spMk id="6" creationId="{47D36ACF-37DA-2FC7-8955-9E9979496761}"/>
          </ac:spMkLst>
        </pc:spChg>
        <pc:spChg chg="add mod">
          <ac:chgData name="Jalila El Baraka" userId="ea93c961-285f-4edc-9e51-dff84fc1dbdc" providerId="ADAL" clId="{57C2819A-E835-47AA-9356-3BB7B51E441F}" dt="2026-04-15T18:15:15.018" v="208"/>
          <ac:spMkLst>
            <pc:docMk/>
            <pc:sldMk cId="4177258591" sldId="1304"/>
            <ac:spMk id="7" creationId="{0C51D1A1-8102-3726-D5E0-265BC3875931}"/>
          </ac:spMkLst>
        </pc:spChg>
      </pc:sldChg>
      <pc:sldChg chg="addSp delSp modSp mod">
        <pc:chgData name="Jalila El Baraka" userId="ea93c961-285f-4edc-9e51-dff84fc1dbdc" providerId="ADAL" clId="{57C2819A-E835-47AA-9356-3BB7B51E441F}" dt="2026-04-15T18:15:46.679" v="213"/>
        <pc:sldMkLst>
          <pc:docMk/>
          <pc:sldMk cId="1434429685" sldId="1309"/>
        </pc:sldMkLst>
        <pc:spChg chg="del">
          <ac:chgData name="Jalila El Baraka" userId="ea93c961-285f-4edc-9e51-dff84fc1dbdc" providerId="ADAL" clId="{57C2819A-E835-47AA-9356-3BB7B51E441F}" dt="2026-04-15T18:15:45.882" v="212" actId="478"/>
          <ac:spMkLst>
            <pc:docMk/>
            <pc:sldMk cId="1434429685" sldId="1309"/>
            <ac:spMk id="9" creationId="{039772D5-B770-A7C4-5694-4B6C07E1D40B}"/>
          </ac:spMkLst>
        </pc:spChg>
        <pc:spChg chg="add del mod">
          <ac:chgData name="Jalila El Baraka" userId="ea93c961-285f-4edc-9e51-dff84fc1dbdc" providerId="ADAL" clId="{57C2819A-E835-47AA-9356-3BB7B51E441F}" dt="2026-04-15T18:15:28.632" v="210" actId="478"/>
          <ac:spMkLst>
            <pc:docMk/>
            <pc:sldMk cId="1434429685" sldId="1309"/>
            <ac:spMk id="11" creationId="{45C842AE-2FFA-707A-4243-C69863721BD1}"/>
          </ac:spMkLst>
        </pc:spChg>
        <pc:spChg chg="add mod">
          <ac:chgData name="Jalila El Baraka" userId="ea93c961-285f-4edc-9e51-dff84fc1dbdc" providerId="ADAL" clId="{57C2819A-E835-47AA-9356-3BB7B51E441F}" dt="2026-04-15T18:15:29.657" v="211"/>
          <ac:spMkLst>
            <pc:docMk/>
            <pc:sldMk cId="1434429685" sldId="1309"/>
            <ac:spMk id="12" creationId="{4527835D-A1A3-8D8A-C693-132E709C742E}"/>
          </ac:spMkLst>
        </pc:spChg>
        <pc:spChg chg="add mod">
          <ac:chgData name="Jalila El Baraka" userId="ea93c961-285f-4edc-9e51-dff84fc1dbdc" providerId="ADAL" clId="{57C2819A-E835-47AA-9356-3BB7B51E441F}" dt="2026-04-15T18:15:46.679" v="213"/>
          <ac:spMkLst>
            <pc:docMk/>
            <pc:sldMk cId="1434429685" sldId="1309"/>
            <ac:spMk id="13" creationId="{4636DA78-4727-D7D8-2655-A77A70B989E3}"/>
          </ac:spMkLst>
        </pc:spChg>
        <pc:spChg chg="del">
          <ac:chgData name="Jalila El Baraka" userId="ea93c961-285f-4edc-9e51-dff84fc1dbdc" providerId="ADAL" clId="{57C2819A-E835-47AA-9356-3BB7B51E441F}" dt="2026-04-15T18:15:27.065" v="209" actId="478"/>
          <ac:spMkLst>
            <pc:docMk/>
            <pc:sldMk cId="1434429685" sldId="1309"/>
            <ac:spMk id="17" creationId="{8E130A73-E7BC-1D79-63C8-F44A538BCB3A}"/>
          </ac:spMkLst>
        </pc:spChg>
      </pc:sldChg>
      <pc:sldChg chg="modSp mod">
        <pc:chgData name="Jalila El Baraka" userId="ea93c961-285f-4edc-9e51-dff84fc1dbdc" providerId="ADAL" clId="{57C2819A-E835-47AA-9356-3BB7B51E441F}" dt="2026-04-15T18:11:37.668" v="199" actId="1076"/>
        <pc:sldMkLst>
          <pc:docMk/>
          <pc:sldMk cId="39793213" sldId="1362"/>
        </pc:sldMkLst>
        <pc:spChg chg="mod">
          <ac:chgData name="Jalila El Baraka" userId="ea93c961-285f-4edc-9e51-dff84fc1dbdc" providerId="ADAL" clId="{57C2819A-E835-47AA-9356-3BB7B51E441F}" dt="2026-04-15T18:11:37.668" v="199" actId="1076"/>
          <ac:spMkLst>
            <pc:docMk/>
            <pc:sldMk cId="39793213" sldId="1362"/>
            <ac:spMk id="3" creationId="{2F07A641-520D-69B4-AB58-0264867E26EC}"/>
          </ac:spMkLst>
        </pc:spChg>
      </pc:sldChg>
      <pc:sldChg chg="modSp mod">
        <pc:chgData name="Jalila El Baraka" userId="ea93c961-285f-4edc-9e51-dff84fc1dbdc" providerId="ADAL" clId="{57C2819A-E835-47AA-9356-3BB7B51E441F}" dt="2026-04-15T18:11:32.864" v="198" actId="1076"/>
        <pc:sldMkLst>
          <pc:docMk/>
          <pc:sldMk cId="2031551878" sldId="1369"/>
        </pc:sldMkLst>
        <pc:spChg chg="mod">
          <ac:chgData name="Jalila El Baraka" userId="ea93c961-285f-4edc-9e51-dff84fc1dbdc" providerId="ADAL" clId="{57C2819A-E835-47AA-9356-3BB7B51E441F}" dt="2026-04-15T18:11:32.864" v="198" actId="1076"/>
          <ac:spMkLst>
            <pc:docMk/>
            <pc:sldMk cId="2031551878" sldId="1369"/>
            <ac:spMk id="2" creationId="{35E2327D-E348-9C1A-4952-9A83D7AC3A37}"/>
          </ac:spMkLst>
        </pc:spChg>
      </pc:sldChg>
    </pc:docChg>
  </pc:docChgLst>
  <pc:docChgLst>
    <pc:chgData name="Jalila El Baraka" userId="ea93c961-285f-4edc-9e51-dff84fc1dbdc" providerId="ADAL" clId="{AF35D566-9458-4FCB-BB0C-F789683C5E1A}"/>
    <pc:docChg chg="undo custSel addSld delSld modSld sldOrd delMainMaster modMainMaster">
      <pc:chgData name="Jalila El Baraka" userId="ea93c961-285f-4edc-9e51-dff84fc1dbdc" providerId="ADAL" clId="{AF35D566-9458-4FCB-BB0C-F789683C5E1A}" dt="2026-04-14T21:49:27.331" v="1377" actId="13926"/>
      <pc:docMkLst>
        <pc:docMk/>
      </pc:docMkLst>
      <pc:sldChg chg="addSp delSp modSp mod">
        <pc:chgData name="Jalila El Baraka" userId="ea93c961-285f-4edc-9e51-dff84fc1dbdc" providerId="ADAL" clId="{AF35D566-9458-4FCB-BB0C-F789683C5E1A}" dt="2026-04-14T21:37:16.058" v="1261" actId="26606"/>
        <pc:sldMkLst>
          <pc:docMk/>
          <pc:sldMk cId="56895326" sldId="257"/>
        </pc:sldMkLst>
        <pc:spChg chg="del">
          <ac:chgData name="Jalila El Baraka" userId="ea93c961-285f-4edc-9e51-dff84fc1dbdc" providerId="ADAL" clId="{AF35D566-9458-4FCB-BB0C-F789683C5E1A}" dt="2026-04-14T21:37:16.058" v="1261" actId="26606"/>
          <ac:spMkLst>
            <pc:docMk/>
            <pc:sldMk cId="56895326" sldId="257"/>
            <ac:spMk id="28" creationId="{42A4FC2C-047E-45A5-965D-8E1E3BF09BC6}"/>
          </ac:spMkLst>
        </pc:spChg>
        <pc:spChg chg="add">
          <ac:chgData name="Jalila El Baraka" userId="ea93c961-285f-4edc-9e51-dff84fc1dbdc" providerId="ADAL" clId="{AF35D566-9458-4FCB-BB0C-F789683C5E1A}" dt="2026-04-14T21:37:16.058" v="1261" actId="26606"/>
          <ac:spMkLst>
            <pc:docMk/>
            <pc:sldMk cId="56895326" sldId="257"/>
            <ac:spMk id="33" creationId="{42A4FC2C-047E-45A5-965D-8E1E3BF09BC6}"/>
          </ac:spMkLst>
        </pc:spChg>
        <pc:picChg chg="del">
          <ac:chgData name="Jalila El Baraka" userId="ea93c961-285f-4edc-9e51-dff84fc1dbdc" providerId="ADAL" clId="{AF35D566-9458-4FCB-BB0C-F789683C5E1A}" dt="2026-04-14T21:37:06.504" v="1256" actId="478"/>
          <ac:picMkLst>
            <pc:docMk/>
            <pc:sldMk cId="56895326" sldId="257"/>
            <ac:picMk id="3" creationId="{98751A81-79BB-B6C7-B345-1FE1B845ABFE}"/>
          </ac:picMkLst>
        </pc:picChg>
        <pc:picChg chg="add mod">
          <ac:chgData name="Jalila El Baraka" userId="ea93c961-285f-4edc-9e51-dff84fc1dbdc" providerId="ADAL" clId="{AF35D566-9458-4FCB-BB0C-F789683C5E1A}" dt="2026-04-14T21:37:16.058" v="1261" actId="26606"/>
          <ac:picMkLst>
            <pc:docMk/>
            <pc:sldMk cId="56895326" sldId="257"/>
            <ac:picMk id="4" creationId="{0EB73495-ADB2-7D5D-D03B-E13F4EF20FF5}"/>
          </ac:picMkLst>
        </pc:picChg>
      </pc:sldChg>
      <pc:sldChg chg="addSp delSp modSp mod">
        <pc:chgData name="Jalila El Baraka" userId="ea93c961-285f-4edc-9e51-dff84fc1dbdc" providerId="ADAL" clId="{AF35D566-9458-4FCB-BB0C-F789683C5E1A}" dt="2026-04-14T21:37:37.382" v="1264" actId="1076"/>
        <pc:sldMkLst>
          <pc:docMk/>
          <pc:sldMk cId="1677520056" sldId="1030"/>
        </pc:sldMkLst>
        <pc:picChg chg="add mod">
          <ac:chgData name="Jalila El Baraka" userId="ea93c961-285f-4edc-9e51-dff84fc1dbdc" providerId="ADAL" clId="{AF35D566-9458-4FCB-BB0C-F789683C5E1A}" dt="2026-04-14T21:37:37.382" v="1264" actId="1076"/>
          <ac:picMkLst>
            <pc:docMk/>
            <pc:sldMk cId="1677520056" sldId="1030"/>
            <ac:picMk id="2" creationId="{542A9F44-3C58-1F0B-F02D-D2518398430A}"/>
          </ac:picMkLst>
        </pc:picChg>
        <pc:picChg chg="del">
          <ac:chgData name="Jalila El Baraka" userId="ea93c961-285f-4edc-9e51-dff84fc1dbdc" providerId="ADAL" clId="{AF35D566-9458-4FCB-BB0C-F789683C5E1A}" dt="2026-04-14T21:37:19.930" v="1262" actId="478"/>
          <ac:picMkLst>
            <pc:docMk/>
            <pc:sldMk cId="1677520056" sldId="1030"/>
            <ac:picMk id="8" creationId="{45C38895-82CB-FC8B-BF24-0C2BBB5D170D}"/>
          </ac:picMkLst>
        </pc:picChg>
      </pc:sldChg>
      <pc:sldChg chg="addSp modSp mod">
        <pc:chgData name="Jalila El Baraka" userId="ea93c961-285f-4edc-9e51-dff84fc1dbdc" providerId="ADAL" clId="{AF35D566-9458-4FCB-BB0C-F789683C5E1A}" dt="2026-04-14T21:48:42.028" v="1371" actId="108"/>
        <pc:sldMkLst>
          <pc:docMk/>
          <pc:sldMk cId="1505080775" sldId="1116"/>
        </pc:sldMkLst>
        <pc:spChg chg="mod">
          <ac:chgData name="Jalila El Baraka" userId="ea93c961-285f-4edc-9e51-dff84fc1dbdc" providerId="ADAL" clId="{AF35D566-9458-4FCB-BB0C-F789683C5E1A}" dt="2026-04-14T21:48:42.028" v="1371" actId="108"/>
          <ac:spMkLst>
            <pc:docMk/>
            <pc:sldMk cId="1505080775" sldId="1116"/>
            <ac:spMk id="2" creationId="{1A1A7CE7-C634-8DB7-3F83-133A6A5ABAC9}"/>
          </ac:spMkLst>
        </pc:spChg>
        <pc:spChg chg="mod">
          <ac:chgData name="Jalila El Baraka" userId="ea93c961-285f-4edc-9e51-dff84fc1dbdc" providerId="ADAL" clId="{AF35D566-9458-4FCB-BB0C-F789683C5E1A}" dt="2026-04-14T21:45:00.122" v="1355" actId="20577"/>
          <ac:spMkLst>
            <pc:docMk/>
            <pc:sldMk cId="1505080775" sldId="1116"/>
            <ac:spMk id="3" creationId="{480173E4-66E7-B1D0-1907-2F4EBAD961B9}"/>
          </ac:spMkLst>
        </pc:spChg>
        <pc:spChg chg="add mod">
          <ac:chgData name="Jalila El Baraka" userId="ea93c961-285f-4edc-9e51-dff84fc1dbdc" providerId="ADAL" clId="{AF35D566-9458-4FCB-BB0C-F789683C5E1A}" dt="2026-04-14T21:41:03.486" v="1281" actId="1076"/>
          <ac:spMkLst>
            <pc:docMk/>
            <pc:sldMk cId="1505080775" sldId="1116"/>
            <ac:spMk id="4" creationId="{46E46799-AE59-886E-6BF2-D328F27F80C9}"/>
          </ac:spMkLst>
        </pc:spChg>
      </pc:sldChg>
      <pc:sldChg chg="modSp mod">
        <pc:chgData name="Jalila El Baraka" userId="ea93c961-285f-4edc-9e51-dff84fc1dbdc" providerId="ADAL" clId="{AF35D566-9458-4FCB-BB0C-F789683C5E1A}" dt="2026-04-14T21:49:27.331" v="1377" actId="13926"/>
        <pc:sldMkLst>
          <pc:docMk/>
          <pc:sldMk cId="3682299490" sldId="1317"/>
        </pc:sldMkLst>
        <pc:spChg chg="mod">
          <ac:chgData name="Jalila El Baraka" userId="ea93c961-285f-4edc-9e51-dff84fc1dbdc" providerId="ADAL" clId="{AF35D566-9458-4FCB-BB0C-F789683C5E1A}" dt="2026-04-14T21:49:27.331" v="1377" actId="13926"/>
          <ac:spMkLst>
            <pc:docMk/>
            <pc:sldMk cId="3682299490" sldId="1317"/>
            <ac:spMk id="16" creationId="{52A05F63-5D0D-D5F7-7B7A-775397EC82FC}"/>
          </ac:spMkLst>
        </pc:spChg>
      </pc:sldChg>
      <pc:sldChg chg="addSp delSp modSp mod">
        <pc:chgData name="Jalila El Baraka" userId="ea93c961-285f-4edc-9e51-dff84fc1dbdc" providerId="ADAL" clId="{AF35D566-9458-4FCB-BB0C-F789683C5E1A}" dt="2026-04-14T21:49:07.030" v="1376" actId="1076"/>
        <pc:sldMkLst>
          <pc:docMk/>
          <pc:sldMk cId="2504699877" sldId="1366"/>
        </pc:sldMkLst>
        <pc:spChg chg="add mod">
          <ac:chgData name="Jalila El Baraka" userId="ea93c961-285f-4edc-9e51-dff84fc1dbdc" providerId="ADAL" clId="{AF35D566-9458-4FCB-BB0C-F789683C5E1A}" dt="2026-04-14T21:48:54.547" v="1373"/>
          <ac:spMkLst>
            <pc:docMk/>
            <pc:sldMk cId="2504699877" sldId="1366"/>
            <ac:spMk id="2" creationId="{9968CF69-DAD5-726A-CD94-15A212E2CD8F}"/>
          </ac:spMkLst>
        </pc:spChg>
        <pc:spChg chg="add mod">
          <ac:chgData name="Jalila El Baraka" userId="ea93c961-285f-4edc-9e51-dff84fc1dbdc" providerId="ADAL" clId="{AF35D566-9458-4FCB-BB0C-F789683C5E1A}" dt="2026-04-14T21:49:07.030" v="1376" actId="1076"/>
          <ac:spMkLst>
            <pc:docMk/>
            <pc:sldMk cId="2504699877" sldId="1366"/>
            <ac:spMk id="3" creationId="{5B6FC629-D7A6-0DAE-A424-7A5AC7195D4F}"/>
          </ac:spMkLst>
        </pc:spChg>
        <pc:spChg chg="del">
          <ac:chgData name="Jalila El Baraka" userId="ea93c961-285f-4edc-9e51-dff84fc1dbdc" providerId="ADAL" clId="{AF35D566-9458-4FCB-BB0C-F789683C5E1A}" dt="2026-04-14T21:48:53.219" v="1372" actId="478"/>
          <ac:spMkLst>
            <pc:docMk/>
            <pc:sldMk cId="2504699877" sldId="1366"/>
            <ac:spMk id="5" creationId="{B2CA9B66-CB15-4250-C7E9-A9FC6491BF83}"/>
          </ac:spMkLst>
        </pc:spChg>
        <pc:spChg chg="del">
          <ac:chgData name="Jalila El Baraka" userId="ea93c961-285f-4edc-9e51-dff84fc1dbdc" providerId="ADAL" clId="{AF35D566-9458-4FCB-BB0C-F789683C5E1A}" dt="2026-04-14T21:49:02.956" v="1374" actId="478"/>
          <ac:spMkLst>
            <pc:docMk/>
            <pc:sldMk cId="2504699877" sldId="1366"/>
            <ac:spMk id="6" creationId="{2495B03A-7AAD-27B3-5BE7-81EDA3DF817C}"/>
          </ac:spMkLst>
        </pc:spChg>
      </pc:sldChg>
      <pc:sldMasterChg chg="del delSldLayout">
        <pc:chgData name="Jalila El Baraka" userId="ea93c961-285f-4edc-9e51-dff84fc1dbdc" providerId="ADAL" clId="{AF35D566-9458-4FCB-BB0C-F789683C5E1A}" dt="2026-04-14T21:37:13.220" v="1257"/>
        <pc:sldMasterMkLst>
          <pc:docMk/>
          <pc:sldMasterMk cId="423412598" sldId="2147483693"/>
        </pc:sldMasterMkLst>
        <pc:sldLayoutChg chg="del">
          <pc:chgData name="Jalila El Baraka" userId="ea93c961-285f-4edc-9e51-dff84fc1dbdc" providerId="ADAL" clId="{AF35D566-9458-4FCB-BB0C-F789683C5E1A}" dt="2026-04-14T21:37:13.220" v="1257"/>
          <pc:sldLayoutMkLst>
            <pc:docMk/>
            <pc:sldMasterMk cId="423412598" sldId="2147483693"/>
            <pc:sldLayoutMk cId="681895941" sldId="2147483694"/>
          </pc:sldLayoutMkLst>
        </pc:sldLayoutChg>
        <pc:sldLayoutChg chg="del">
          <pc:chgData name="Jalila El Baraka" userId="ea93c961-285f-4edc-9e51-dff84fc1dbdc" providerId="ADAL" clId="{AF35D566-9458-4FCB-BB0C-F789683C5E1A}" dt="2026-04-14T21:37:13.220" v="1257"/>
          <pc:sldLayoutMkLst>
            <pc:docMk/>
            <pc:sldMasterMk cId="423412598" sldId="2147483693"/>
            <pc:sldLayoutMk cId="1791695590" sldId="2147483695"/>
          </pc:sldLayoutMkLst>
        </pc:sldLayoutChg>
      </pc:sldMasterChg>
      <pc:sldMasterChg chg="del delSldLayout">
        <pc:chgData name="Jalila El Baraka" userId="ea93c961-285f-4edc-9e51-dff84fc1dbdc" providerId="ADAL" clId="{AF35D566-9458-4FCB-BB0C-F789683C5E1A}" dt="2026-04-14T21:37:13.220" v="1257"/>
        <pc:sldMasterMkLst>
          <pc:docMk/>
          <pc:sldMasterMk cId="2073310085" sldId="2147483697"/>
        </pc:sldMasterMkLst>
        <pc:sldLayoutChg chg="del">
          <pc:chgData name="Jalila El Baraka" userId="ea93c961-285f-4edc-9e51-dff84fc1dbdc" providerId="ADAL" clId="{AF35D566-9458-4FCB-BB0C-F789683C5E1A}" dt="2026-04-14T21:37:13.220" v="1257"/>
          <pc:sldLayoutMkLst>
            <pc:docMk/>
            <pc:sldMasterMk cId="2073310085" sldId="2147483697"/>
            <pc:sldLayoutMk cId="3331441506" sldId="2147483698"/>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3236051717" sldId="2147483699"/>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1485169382" sldId="2147483700"/>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3294147848" sldId="2147483701"/>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2616778948" sldId="2147483704"/>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2063959318" sldId="2147483705"/>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689528612" sldId="2147483706"/>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177222910" sldId="2147483738"/>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2295592870" sldId="2147483739"/>
          </pc:sldLayoutMkLst>
        </pc:sldLayoutChg>
        <pc:sldLayoutChg chg="del">
          <pc:chgData name="Jalila El Baraka" userId="ea93c961-285f-4edc-9e51-dff84fc1dbdc" providerId="ADAL" clId="{AF35D566-9458-4FCB-BB0C-F789683C5E1A}" dt="2026-04-14T21:37:13.220" v="1257"/>
          <pc:sldLayoutMkLst>
            <pc:docMk/>
            <pc:sldMasterMk cId="2073310085" sldId="2147483697"/>
            <pc:sldLayoutMk cId="3268118012" sldId="2147483741"/>
          </pc:sldLayoutMkLst>
        </pc:sldLayoutChg>
      </pc:sldMasterChg>
      <pc:sldMasterChg chg="del delSldLayout">
        <pc:chgData name="Jalila El Baraka" userId="ea93c961-285f-4edc-9e51-dff84fc1dbdc" providerId="ADAL" clId="{AF35D566-9458-4FCB-BB0C-F789683C5E1A}" dt="2026-04-14T21:37:13.220" v="1257"/>
        <pc:sldMasterMkLst>
          <pc:docMk/>
          <pc:sldMasterMk cId="785962496" sldId="2147483711"/>
        </pc:sldMasterMkLst>
        <pc:sldLayoutChg chg="del">
          <pc:chgData name="Jalila El Baraka" userId="ea93c961-285f-4edc-9e51-dff84fc1dbdc" providerId="ADAL" clId="{AF35D566-9458-4FCB-BB0C-F789683C5E1A}" dt="2026-04-14T21:37:13.220" v="1257"/>
          <pc:sldLayoutMkLst>
            <pc:docMk/>
            <pc:sldMasterMk cId="785962496" sldId="2147483711"/>
            <pc:sldLayoutMk cId="2869987062" sldId="2147483712"/>
          </pc:sldLayoutMkLst>
        </pc:sldLayoutChg>
        <pc:sldLayoutChg chg="del">
          <pc:chgData name="Jalila El Baraka" userId="ea93c961-285f-4edc-9e51-dff84fc1dbdc" providerId="ADAL" clId="{AF35D566-9458-4FCB-BB0C-F789683C5E1A}" dt="2026-04-14T21:37:13.220" v="1257"/>
          <pc:sldLayoutMkLst>
            <pc:docMk/>
            <pc:sldMasterMk cId="785962496" sldId="2147483711"/>
            <pc:sldLayoutMk cId="693919516" sldId="2147483713"/>
          </pc:sldLayoutMkLst>
        </pc:sldLayoutChg>
        <pc:sldLayoutChg chg="del">
          <pc:chgData name="Jalila El Baraka" userId="ea93c961-285f-4edc-9e51-dff84fc1dbdc" providerId="ADAL" clId="{AF35D566-9458-4FCB-BB0C-F789683C5E1A}" dt="2026-04-14T21:37:13.220" v="1257"/>
          <pc:sldLayoutMkLst>
            <pc:docMk/>
            <pc:sldMasterMk cId="785962496" sldId="2147483711"/>
            <pc:sldLayoutMk cId="4109094745" sldId="2147483714"/>
          </pc:sldLayoutMkLst>
        </pc:sldLayoutChg>
        <pc:sldLayoutChg chg="del">
          <pc:chgData name="Jalila El Baraka" userId="ea93c961-285f-4edc-9e51-dff84fc1dbdc" providerId="ADAL" clId="{AF35D566-9458-4FCB-BB0C-F789683C5E1A}" dt="2026-04-14T21:37:13.220" v="1257"/>
          <pc:sldLayoutMkLst>
            <pc:docMk/>
            <pc:sldMasterMk cId="785962496" sldId="2147483711"/>
            <pc:sldLayoutMk cId="3204224039" sldId="2147483715"/>
          </pc:sldLayoutMkLst>
        </pc:sldLayoutChg>
        <pc:sldLayoutChg chg="del">
          <pc:chgData name="Jalila El Baraka" userId="ea93c961-285f-4edc-9e51-dff84fc1dbdc" providerId="ADAL" clId="{AF35D566-9458-4FCB-BB0C-F789683C5E1A}" dt="2026-04-14T21:37:13.220" v="1257"/>
          <pc:sldLayoutMkLst>
            <pc:docMk/>
            <pc:sldMasterMk cId="785962496" sldId="2147483711"/>
            <pc:sldLayoutMk cId="3847798046" sldId="2147483716"/>
          </pc:sldLayoutMkLst>
        </pc:sldLayoutChg>
        <pc:sldLayoutChg chg="del">
          <pc:chgData name="Jalila El Baraka" userId="ea93c961-285f-4edc-9e51-dff84fc1dbdc" providerId="ADAL" clId="{AF35D566-9458-4FCB-BB0C-F789683C5E1A}" dt="2026-04-14T21:37:13.220" v="1257"/>
          <pc:sldLayoutMkLst>
            <pc:docMk/>
            <pc:sldMasterMk cId="785962496" sldId="2147483711"/>
            <pc:sldLayoutMk cId="998118995" sldId="2147483717"/>
          </pc:sldLayoutMkLst>
        </pc:sldLayoutChg>
        <pc:sldLayoutChg chg="del">
          <pc:chgData name="Jalila El Baraka" userId="ea93c961-285f-4edc-9e51-dff84fc1dbdc" providerId="ADAL" clId="{AF35D566-9458-4FCB-BB0C-F789683C5E1A}" dt="2026-04-14T21:37:13.220" v="1257"/>
          <pc:sldLayoutMkLst>
            <pc:docMk/>
            <pc:sldMasterMk cId="785962496" sldId="2147483711"/>
            <pc:sldLayoutMk cId="2463264339" sldId="2147483718"/>
          </pc:sldLayoutMkLst>
        </pc:sldLayoutChg>
        <pc:sldLayoutChg chg="del">
          <pc:chgData name="Jalila El Baraka" userId="ea93c961-285f-4edc-9e51-dff84fc1dbdc" providerId="ADAL" clId="{AF35D566-9458-4FCB-BB0C-F789683C5E1A}" dt="2026-04-14T21:37:13.220" v="1257"/>
          <pc:sldLayoutMkLst>
            <pc:docMk/>
            <pc:sldMasterMk cId="785962496" sldId="2147483711"/>
            <pc:sldLayoutMk cId="597616606" sldId="2147483719"/>
          </pc:sldLayoutMkLst>
        </pc:sldLayoutChg>
      </pc:sldMasterChg>
      <pc:sldMasterChg chg="del delSldLayout">
        <pc:chgData name="Jalila El Baraka" userId="ea93c961-285f-4edc-9e51-dff84fc1dbdc" providerId="ADAL" clId="{AF35D566-9458-4FCB-BB0C-F789683C5E1A}" dt="2026-04-14T21:37:13.220" v="1257"/>
        <pc:sldMasterMkLst>
          <pc:docMk/>
          <pc:sldMasterMk cId="2682847695" sldId="2147483729"/>
        </pc:sldMasterMkLst>
        <pc:sldLayoutChg chg="del">
          <pc:chgData name="Jalila El Baraka" userId="ea93c961-285f-4edc-9e51-dff84fc1dbdc" providerId="ADAL" clId="{AF35D566-9458-4FCB-BB0C-F789683C5E1A}" dt="2026-04-14T21:37:13.220" v="1257"/>
          <pc:sldLayoutMkLst>
            <pc:docMk/>
            <pc:sldMasterMk cId="2682847695" sldId="2147483729"/>
            <pc:sldLayoutMk cId="1546374438" sldId="2147483730"/>
          </pc:sldLayoutMkLst>
        </pc:sldLayoutChg>
        <pc:sldLayoutChg chg="del">
          <pc:chgData name="Jalila El Baraka" userId="ea93c961-285f-4edc-9e51-dff84fc1dbdc" providerId="ADAL" clId="{AF35D566-9458-4FCB-BB0C-F789683C5E1A}" dt="2026-04-14T21:37:13.220" v="1257"/>
          <pc:sldLayoutMkLst>
            <pc:docMk/>
            <pc:sldMasterMk cId="2682847695" sldId="2147483729"/>
            <pc:sldLayoutMk cId="3223241228" sldId="2147483731"/>
          </pc:sldLayoutMkLst>
        </pc:sldLayoutChg>
        <pc:sldLayoutChg chg="del">
          <pc:chgData name="Jalila El Baraka" userId="ea93c961-285f-4edc-9e51-dff84fc1dbdc" providerId="ADAL" clId="{AF35D566-9458-4FCB-BB0C-F789683C5E1A}" dt="2026-04-14T21:37:13.220" v="1257"/>
          <pc:sldLayoutMkLst>
            <pc:docMk/>
            <pc:sldMasterMk cId="2682847695" sldId="2147483729"/>
            <pc:sldLayoutMk cId="739340531" sldId="2147483732"/>
          </pc:sldLayoutMkLst>
        </pc:sldLayoutChg>
        <pc:sldLayoutChg chg="del">
          <pc:chgData name="Jalila El Baraka" userId="ea93c961-285f-4edc-9e51-dff84fc1dbdc" providerId="ADAL" clId="{AF35D566-9458-4FCB-BB0C-F789683C5E1A}" dt="2026-04-14T21:37:13.220" v="1257"/>
          <pc:sldLayoutMkLst>
            <pc:docMk/>
            <pc:sldMasterMk cId="2682847695" sldId="2147483729"/>
            <pc:sldLayoutMk cId="1560300862" sldId="2147483733"/>
          </pc:sldLayoutMkLst>
        </pc:sldLayoutChg>
        <pc:sldLayoutChg chg="del">
          <pc:chgData name="Jalila El Baraka" userId="ea93c961-285f-4edc-9e51-dff84fc1dbdc" providerId="ADAL" clId="{AF35D566-9458-4FCB-BB0C-F789683C5E1A}" dt="2026-04-14T21:37:13.220" v="1257"/>
          <pc:sldLayoutMkLst>
            <pc:docMk/>
            <pc:sldMasterMk cId="2682847695" sldId="2147483729"/>
            <pc:sldLayoutMk cId="534593330" sldId="2147483734"/>
          </pc:sldLayoutMkLst>
        </pc:sldLayoutChg>
        <pc:sldLayoutChg chg="del">
          <pc:chgData name="Jalila El Baraka" userId="ea93c961-285f-4edc-9e51-dff84fc1dbdc" providerId="ADAL" clId="{AF35D566-9458-4FCB-BB0C-F789683C5E1A}" dt="2026-04-14T21:37:13.220" v="1257"/>
          <pc:sldLayoutMkLst>
            <pc:docMk/>
            <pc:sldMasterMk cId="2682847695" sldId="2147483729"/>
            <pc:sldLayoutMk cId="1198963126" sldId="2147483735"/>
          </pc:sldLayoutMkLst>
        </pc:sldLayoutChg>
        <pc:sldLayoutChg chg="del">
          <pc:chgData name="Jalila El Baraka" userId="ea93c961-285f-4edc-9e51-dff84fc1dbdc" providerId="ADAL" clId="{AF35D566-9458-4FCB-BB0C-F789683C5E1A}" dt="2026-04-14T21:37:13.220" v="1257"/>
          <pc:sldLayoutMkLst>
            <pc:docMk/>
            <pc:sldMasterMk cId="2682847695" sldId="2147483729"/>
            <pc:sldLayoutMk cId="431973097" sldId="2147483736"/>
          </pc:sldLayoutMkLst>
        </pc:sldLayoutChg>
        <pc:sldLayoutChg chg="del">
          <pc:chgData name="Jalila El Baraka" userId="ea93c961-285f-4edc-9e51-dff84fc1dbdc" providerId="ADAL" clId="{AF35D566-9458-4FCB-BB0C-F789683C5E1A}" dt="2026-04-14T21:37:13.220" v="1257"/>
          <pc:sldLayoutMkLst>
            <pc:docMk/>
            <pc:sldMasterMk cId="2682847695" sldId="2147483729"/>
            <pc:sldLayoutMk cId="2607011102" sldId="2147483737"/>
          </pc:sldLayoutMkLst>
        </pc:sldLayoutChg>
      </pc:sldMasterChg>
      <pc:sldMasterChg chg="del delSldLayout">
        <pc:chgData name="Jalila El Baraka" userId="ea93c961-285f-4edc-9e51-dff84fc1dbdc" providerId="ADAL" clId="{AF35D566-9458-4FCB-BB0C-F789683C5E1A}" dt="2026-04-14T21:37:13.220" v="1257"/>
        <pc:sldMasterMkLst>
          <pc:docMk/>
          <pc:sldMasterMk cId="1653220688" sldId="2147483766"/>
        </pc:sldMasterMkLst>
        <pc:sldLayoutChg chg="del">
          <pc:chgData name="Jalila El Baraka" userId="ea93c961-285f-4edc-9e51-dff84fc1dbdc" providerId="ADAL" clId="{AF35D566-9458-4FCB-BB0C-F789683C5E1A}" dt="2026-04-14T21:37:13.220" v="1257"/>
          <pc:sldLayoutMkLst>
            <pc:docMk/>
            <pc:sldMasterMk cId="1653220688" sldId="2147483766"/>
            <pc:sldLayoutMk cId="2194965361" sldId="2147483767"/>
          </pc:sldLayoutMkLst>
        </pc:sldLayoutChg>
        <pc:sldLayoutChg chg="del">
          <pc:chgData name="Jalila El Baraka" userId="ea93c961-285f-4edc-9e51-dff84fc1dbdc" providerId="ADAL" clId="{AF35D566-9458-4FCB-BB0C-F789683C5E1A}" dt="2026-04-14T21:37:13.220" v="1257"/>
          <pc:sldLayoutMkLst>
            <pc:docMk/>
            <pc:sldMasterMk cId="1653220688" sldId="2147483766"/>
            <pc:sldLayoutMk cId="3317982172" sldId="2147483768"/>
          </pc:sldLayoutMkLst>
        </pc:sldLayoutChg>
        <pc:sldLayoutChg chg="del">
          <pc:chgData name="Jalila El Baraka" userId="ea93c961-285f-4edc-9e51-dff84fc1dbdc" providerId="ADAL" clId="{AF35D566-9458-4FCB-BB0C-F789683C5E1A}" dt="2026-04-14T21:37:13.220" v="1257"/>
          <pc:sldLayoutMkLst>
            <pc:docMk/>
            <pc:sldMasterMk cId="1653220688" sldId="2147483766"/>
            <pc:sldLayoutMk cId="3299270491" sldId="2147483769"/>
          </pc:sldLayoutMkLst>
        </pc:sldLayoutChg>
        <pc:sldLayoutChg chg="del">
          <pc:chgData name="Jalila El Baraka" userId="ea93c961-285f-4edc-9e51-dff84fc1dbdc" providerId="ADAL" clId="{AF35D566-9458-4FCB-BB0C-F789683C5E1A}" dt="2026-04-14T21:37:13.220" v="1257"/>
          <pc:sldLayoutMkLst>
            <pc:docMk/>
            <pc:sldMasterMk cId="1653220688" sldId="2147483766"/>
            <pc:sldLayoutMk cId="1038360424" sldId="2147483770"/>
          </pc:sldLayoutMkLst>
        </pc:sldLayoutChg>
        <pc:sldLayoutChg chg="del">
          <pc:chgData name="Jalila El Baraka" userId="ea93c961-285f-4edc-9e51-dff84fc1dbdc" providerId="ADAL" clId="{AF35D566-9458-4FCB-BB0C-F789683C5E1A}" dt="2026-04-14T21:37:13.220" v="1257"/>
          <pc:sldLayoutMkLst>
            <pc:docMk/>
            <pc:sldMasterMk cId="1653220688" sldId="2147483766"/>
            <pc:sldLayoutMk cId="1044410648" sldId="2147483771"/>
          </pc:sldLayoutMkLst>
        </pc:sldLayoutChg>
        <pc:sldLayoutChg chg="del">
          <pc:chgData name="Jalila El Baraka" userId="ea93c961-285f-4edc-9e51-dff84fc1dbdc" providerId="ADAL" clId="{AF35D566-9458-4FCB-BB0C-F789683C5E1A}" dt="2026-04-14T21:37:13.220" v="1257"/>
          <pc:sldLayoutMkLst>
            <pc:docMk/>
            <pc:sldMasterMk cId="1653220688" sldId="2147483766"/>
            <pc:sldLayoutMk cId="2991666809" sldId="2147483772"/>
          </pc:sldLayoutMkLst>
        </pc:sldLayoutChg>
      </pc:sldMasterChg>
      <pc:sldMasterChg chg="del delSldLayout">
        <pc:chgData name="Jalila El Baraka" userId="ea93c961-285f-4edc-9e51-dff84fc1dbdc" providerId="ADAL" clId="{AF35D566-9458-4FCB-BB0C-F789683C5E1A}" dt="2026-04-14T21:37:13.220" v="1257"/>
        <pc:sldMasterMkLst>
          <pc:docMk/>
          <pc:sldMasterMk cId="3588268061" sldId="2147483773"/>
        </pc:sldMasterMkLst>
        <pc:sldLayoutChg chg="del">
          <pc:chgData name="Jalila El Baraka" userId="ea93c961-285f-4edc-9e51-dff84fc1dbdc" providerId="ADAL" clId="{AF35D566-9458-4FCB-BB0C-F789683C5E1A}" dt="2026-04-14T21:37:13.220" v="1257"/>
          <pc:sldLayoutMkLst>
            <pc:docMk/>
            <pc:sldMasterMk cId="3588268061" sldId="2147483773"/>
            <pc:sldLayoutMk cId="199185592" sldId="2147483774"/>
          </pc:sldLayoutMkLst>
        </pc:sldLayoutChg>
        <pc:sldLayoutChg chg="del">
          <pc:chgData name="Jalila El Baraka" userId="ea93c961-285f-4edc-9e51-dff84fc1dbdc" providerId="ADAL" clId="{AF35D566-9458-4FCB-BB0C-F789683C5E1A}" dt="2026-04-14T21:37:13.220" v="1257"/>
          <pc:sldLayoutMkLst>
            <pc:docMk/>
            <pc:sldMasterMk cId="3588268061" sldId="2147483773"/>
            <pc:sldLayoutMk cId="2301190960" sldId="2147483775"/>
          </pc:sldLayoutMkLst>
        </pc:sldLayoutChg>
        <pc:sldLayoutChg chg="del">
          <pc:chgData name="Jalila El Baraka" userId="ea93c961-285f-4edc-9e51-dff84fc1dbdc" providerId="ADAL" clId="{AF35D566-9458-4FCB-BB0C-F789683C5E1A}" dt="2026-04-14T21:37:13.220" v="1257"/>
          <pc:sldLayoutMkLst>
            <pc:docMk/>
            <pc:sldMasterMk cId="3588268061" sldId="2147483773"/>
            <pc:sldLayoutMk cId="1723707025" sldId="2147483776"/>
          </pc:sldLayoutMkLst>
        </pc:sldLayoutChg>
        <pc:sldLayoutChg chg="del">
          <pc:chgData name="Jalila El Baraka" userId="ea93c961-285f-4edc-9e51-dff84fc1dbdc" providerId="ADAL" clId="{AF35D566-9458-4FCB-BB0C-F789683C5E1A}" dt="2026-04-14T21:37:13.220" v="1257"/>
          <pc:sldLayoutMkLst>
            <pc:docMk/>
            <pc:sldMasterMk cId="3588268061" sldId="2147483773"/>
            <pc:sldLayoutMk cId="3116638006" sldId="2147483777"/>
          </pc:sldLayoutMkLst>
        </pc:sldLayoutChg>
      </pc:sldMasterChg>
      <pc:sldMasterChg chg="modSldLayout sldLayoutOrd">
        <pc:chgData name="Jalila El Baraka" userId="ea93c961-285f-4edc-9e51-dff84fc1dbdc" providerId="ADAL" clId="{AF35D566-9458-4FCB-BB0C-F789683C5E1A}" dt="2026-04-14T21:37:13.533" v="1259"/>
        <pc:sldMasterMkLst>
          <pc:docMk/>
          <pc:sldMasterMk cId="1848726529" sldId="2147483817"/>
        </pc:sldMasterMkLst>
        <pc:sldLayoutChg chg="modSp mod ord">
          <pc:chgData name="Jalila El Baraka" userId="ea93c961-285f-4edc-9e51-dff84fc1dbdc" providerId="ADAL" clId="{AF35D566-9458-4FCB-BB0C-F789683C5E1A}" dt="2026-04-14T21:37:13.533" v="1259"/>
          <pc:sldLayoutMkLst>
            <pc:docMk/>
            <pc:sldMasterMk cId="1848726529" sldId="2147483817"/>
            <pc:sldLayoutMk cId="2447955767" sldId="2147483820"/>
          </pc:sldLayoutMkLst>
          <pc:spChg chg="mod">
            <ac:chgData name="Jalila El Baraka" userId="ea93c961-285f-4edc-9e51-dff84fc1dbdc" providerId="ADAL" clId="{AF35D566-9458-4FCB-BB0C-F789683C5E1A}" dt="2026-04-14T21:37:13.533" v="1259"/>
            <ac:spMkLst>
              <pc:docMk/>
              <pc:sldMasterMk cId="1848726529" sldId="2147483817"/>
              <pc:sldLayoutMk cId="2447955767" sldId="2147483820"/>
              <ac:spMk id="2" creationId="{6E8A1991-394D-89AA-508B-12EC0C01860A}"/>
            </ac:spMkLst>
          </pc:spChg>
          <pc:spChg chg="mod">
            <ac:chgData name="Jalila El Baraka" userId="ea93c961-285f-4edc-9e51-dff84fc1dbdc" providerId="ADAL" clId="{AF35D566-9458-4FCB-BB0C-F789683C5E1A}" dt="2026-04-14T21:37:13.533" v="1259"/>
            <ac:spMkLst>
              <pc:docMk/>
              <pc:sldMasterMk cId="1848726529" sldId="2147483817"/>
              <pc:sldLayoutMk cId="2447955767" sldId="2147483820"/>
              <ac:spMk id="3" creationId="{6BF5EC8E-33C0-8CD1-4178-A27468FE217B}"/>
            </ac:spMkLst>
          </pc:spChg>
          <pc:spChg chg="mod">
            <ac:chgData name="Jalila El Baraka" userId="ea93c961-285f-4edc-9e51-dff84fc1dbdc" providerId="ADAL" clId="{AF35D566-9458-4FCB-BB0C-F789683C5E1A}" dt="2026-04-14T21:37:13.533" v="1259"/>
            <ac:spMkLst>
              <pc:docMk/>
              <pc:sldMasterMk cId="1848726529" sldId="2147483817"/>
              <pc:sldLayoutMk cId="2447955767" sldId="2147483820"/>
              <ac:spMk id="7" creationId="{44147A9C-D420-131A-541B-25D8B7E39B65}"/>
            </ac:spMkLst>
          </pc:spChg>
        </pc:sldLayoutChg>
        <pc:sldLayoutChg chg="modSp mod ord">
          <pc:chgData name="Jalila El Baraka" userId="ea93c961-285f-4edc-9e51-dff84fc1dbdc" providerId="ADAL" clId="{AF35D566-9458-4FCB-BB0C-F789683C5E1A}" dt="2026-04-14T21:37:13.533" v="1259"/>
          <pc:sldLayoutMkLst>
            <pc:docMk/>
            <pc:sldMasterMk cId="1848726529" sldId="2147483817"/>
            <pc:sldLayoutMk cId="2722635995" sldId="2147483821"/>
          </pc:sldLayoutMkLst>
          <pc:spChg chg="mod">
            <ac:chgData name="Jalila El Baraka" userId="ea93c961-285f-4edc-9e51-dff84fc1dbdc" providerId="ADAL" clId="{AF35D566-9458-4FCB-BB0C-F789683C5E1A}" dt="2026-04-14T21:37:13.533" v="1259"/>
            <ac:spMkLst>
              <pc:docMk/>
              <pc:sldMasterMk cId="1848726529" sldId="2147483817"/>
              <pc:sldLayoutMk cId="2722635995" sldId="2147483821"/>
              <ac:spMk id="2" creationId="{E321B963-E189-BD8E-3E56-449FCAC984D9}"/>
            </ac:spMkLst>
          </pc:spChg>
          <pc:spChg chg="mod">
            <ac:chgData name="Jalila El Baraka" userId="ea93c961-285f-4edc-9e51-dff84fc1dbdc" providerId="ADAL" clId="{AF35D566-9458-4FCB-BB0C-F789683C5E1A}" dt="2026-04-14T21:37:13.533" v="1259"/>
            <ac:spMkLst>
              <pc:docMk/>
              <pc:sldMasterMk cId="1848726529" sldId="2147483817"/>
              <pc:sldLayoutMk cId="2722635995" sldId="2147483821"/>
              <ac:spMk id="3" creationId="{38F6B11C-5CE6-0B37-8FF6-E129E4202DD8}"/>
            </ac:spMkLst>
          </pc:spChg>
          <pc:spChg chg="mod">
            <ac:chgData name="Jalila El Baraka" userId="ea93c961-285f-4edc-9e51-dff84fc1dbdc" providerId="ADAL" clId="{AF35D566-9458-4FCB-BB0C-F789683C5E1A}" dt="2026-04-14T21:37:13.533" v="1259"/>
            <ac:spMkLst>
              <pc:docMk/>
              <pc:sldMasterMk cId="1848726529" sldId="2147483817"/>
              <pc:sldLayoutMk cId="2722635995" sldId="2147483821"/>
              <ac:spMk id="4" creationId="{E091C94E-1B65-3089-5F06-AAE4424DF093}"/>
            </ac:spMkLst>
          </pc:spChg>
        </pc:sldLayoutChg>
        <pc:sldLayoutChg chg="modSp mod ord">
          <pc:chgData name="Jalila El Baraka" userId="ea93c961-285f-4edc-9e51-dff84fc1dbdc" providerId="ADAL" clId="{AF35D566-9458-4FCB-BB0C-F789683C5E1A}" dt="2026-04-14T21:37:13.533" v="1259"/>
          <pc:sldLayoutMkLst>
            <pc:docMk/>
            <pc:sldMasterMk cId="1848726529" sldId="2147483817"/>
            <pc:sldLayoutMk cId="3087292061" sldId="2147483822"/>
          </pc:sldLayoutMkLst>
          <pc:spChg chg="mod">
            <ac:chgData name="Jalila El Baraka" userId="ea93c961-285f-4edc-9e51-dff84fc1dbdc" providerId="ADAL" clId="{AF35D566-9458-4FCB-BB0C-F789683C5E1A}" dt="2026-04-14T21:37:13.533" v="1259"/>
            <ac:spMkLst>
              <pc:docMk/>
              <pc:sldMasterMk cId="1848726529" sldId="2147483817"/>
              <pc:sldLayoutMk cId="3087292061" sldId="2147483822"/>
              <ac:spMk id="2" creationId="{6E8A1991-394D-89AA-508B-12EC0C01860A}"/>
            </ac:spMkLst>
          </pc:spChg>
          <pc:spChg chg="mod">
            <ac:chgData name="Jalila El Baraka" userId="ea93c961-285f-4edc-9e51-dff84fc1dbdc" providerId="ADAL" clId="{AF35D566-9458-4FCB-BB0C-F789683C5E1A}" dt="2026-04-14T21:37:13.533" v="1259"/>
            <ac:spMkLst>
              <pc:docMk/>
              <pc:sldMasterMk cId="1848726529" sldId="2147483817"/>
              <pc:sldLayoutMk cId="3087292061" sldId="2147483822"/>
              <ac:spMk id="3" creationId="{CD986620-A5D8-CA68-DFDC-766D68D43BC2}"/>
            </ac:spMkLst>
          </pc:spChg>
          <pc:spChg chg="mod">
            <ac:chgData name="Jalila El Baraka" userId="ea93c961-285f-4edc-9e51-dff84fc1dbdc" providerId="ADAL" clId="{AF35D566-9458-4FCB-BB0C-F789683C5E1A}" dt="2026-04-14T21:37:13.533" v="1259"/>
            <ac:spMkLst>
              <pc:docMk/>
              <pc:sldMasterMk cId="1848726529" sldId="2147483817"/>
              <pc:sldLayoutMk cId="3087292061" sldId="2147483822"/>
              <ac:spMk id="6" creationId="{7BFA75F2-F59E-52B7-C96F-CB0C3E62B4FC}"/>
            </ac:spMkLst>
          </pc:spChg>
        </pc:sldLayoutChg>
        <pc:sldLayoutChg chg="modSp mod ord">
          <pc:chgData name="Jalila El Baraka" userId="ea93c961-285f-4edc-9e51-dff84fc1dbdc" providerId="ADAL" clId="{AF35D566-9458-4FCB-BB0C-F789683C5E1A}" dt="2026-04-14T21:37:13.533" v="1259"/>
          <pc:sldLayoutMkLst>
            <pc:docMk/>
            <pc:sldMasterMk cId="1848726529" sldId="2147483817"/>
            <pc:sldLayoutMk cId="1855923965" sldId="2147483823"/>
          </pc:sldLayoutMkLst>
          <pc:spChg chg="mod">
            <ac:chgData name="Jalila El Baraka" userId="ea93c961-285f-4edc-9e51-dff84fc1dbdc" providerId="ADAL" clId="{AF35D566-9458-4FCB-BB0C-F789683C5E1A}" dt="2026-04-14T21:37:13.533" v="1259"/>
            <ac:spMkLst>
              <pc:docMk/>
              <pc:sldMasterMk cId="1848726529" sldId="2147483817"/>
              <pc:sldLayoutMk cId="1855923965" sldId="2147483823"/>
              <ac:spMk id="2" creationId="{6E8A1991-394D-89AA-508B-12EC0C01860A}"/>
            </ac:spMkLst>
          </pc:spChg>
          <pc:spChg chg="mod">
            <ac:chgData name="Jalila El Baraka" userId="ea93c961-285f-4edc-9e51-dff84fc1dbdc" providerId="ADAL" clId="{AF35D566-9458-4FCB-BB0C-F789683C5E1A}" dt="2026-04-14T21:37:13.533" v="1259"/>
            <ac:spMkLst>
              <pc:docMk/>
              <pc:sldMasterMk cId="1848726529" sldId="2147483817"/>
              <pc:sldLayoutMk cId="1855923965" sldId="2147483823"/>
              <ac:spMk id="4" creationId="{FC887722-64B0-EEAB-57C5-92E07EE50136}"/>
            </ac:spMkLst>
          </pc:spChg>
        </pc:sldLayoutChg>
      </pc:sldMasterChg>
      <pc:sldMasterChg chg="del sldLayoutOrd">
        <pc:chgData name="Jalila El Baraka" userId="ea93c961-285f-4edc-9e51-dff84fc1dbdc" providerId="ADAL" clId="{AF35D566-9458-4FCB-BB0C-F789683C5E1A}" dt="2026-04-14T21:37:13.578" v="1260"/>
        <pc:sldMasterMkLst>
          <pc:docMk/>
          <pc:sldMasterMk cId="3857131786" sldId="2147483819"/>
        </pc:sldMasterMkLst>
      </pc:sldMasterChg>
    </pc:docChg>
  </pc:docChgLst>
  <pc:docChgLst>
    <pc:chgData name="Jalila El Baraka" userId="ea93c961-285f-4edc-9e51-dff84fc1dbdc" providerId="ADAL" clId="{F2DB4326-1773-40AF-ABF6-454663976D9D}"/>
    <pc:docChg chg="undo custSel delSld modSld">
      <pc:chgData name="Jalila El Baraka" userId="ea93c961-285f-4edc-9e51-dff84fc1dbdc" providerId="ADAL" clId="{F2DB4326-1773-40AF-ABF6-454663976D9D}" dt="2026-04-15T15:12:22.301" v="1797" actId="13926"/>
      <pc:docMkLst>
        <pc:docMk/>
      </pc:docMkLst>
      <pc:sldChg chg="addSp delSp modSp mod">
        <pc:chgData name="Jalila El Baraka" userId="ea93c961-285f-4edc-9e51-dff84fc1dbdc" providerId="ADAL" clId="{F2DB4326-1773-40AF-ABF6-454663976D9D}" dt="2026-04-15T14:07:07.961" v="897" actId="20577"/>
        <pc:sldMkLst>
          <pc:docMk/>
          <pc:sldMk cId="2379947899" sldId="817"/>
        </pc:sldMkLst>
        <pc:spChg chg="mod">
          <ac:chgData name="Jalila El Baraka" userId="ea93c961-285f-4edc-9e51-dff84fc1dbdc" providerId="ADAL" clId="{F2DB4326-1773-40AF-ABF6-454663976D9D}" dt="2026-04-15T14:07:07.961" v="897" actId="20577"/>
          <ac:spMkLst>
            <pc:docMk/>
            <pc:sldMk cId="2379947899" sldId="817"/>
            <ac:spMk id="4" creationId="{E6384F8A-E656-6861-497C-5F80E75BA727}"/>
          </ac:spMkLst>
        </pc:spChg>
        <pc:spChg chg="mod">
          <ac:chgData name="Jalila El Baraka" userId="ea93c961-285f-4edc-9e51-dff84fc1dbdc" providerId="ADAL" clId="{F2DB4326-1773-40AF-ABF6-454663976D9D}" dt="2026-04-15T14:04:40.204" v="894" actId="14100"/>
          <ac:spMkLst>
            <pc:docMk/>
            <pc:sldMk cId="2379947899" sldId="817"/>
            <ac:spMk id="7" creationId="{8516A397-3D43-F851-04BA-D685C2342210}"/>
          </ac:spMkLst>
        </pc:spChg>
        <pc:picChg chg="del">
          <ac:chgData name="Jalila El Baraka" userId="ea93c961-285f-4edc-9e51-dff84fc1dbdc" providerId="ADAL" clId="{F2DB4326-1773-40AF-ABF6-454663976D9D}" dt="2026-04-15T14:04:08.152" v="882" actId="478"/>
          <ac:picMkLst>
            <pc:docMk/>
            <pc:sldMk cId="2379947899" sldId="817"/>
            <ac:picMk id="2" creationId="{20F55F1D-8F23-66FA-EEA6-03C70EC5981C}"/>
          </ac:picMkLst>
        </pc:picChg>
        <pc:picChg chg="add mod ord">
          <ac:chgData name="Jalila El Baraka" userId="ea93c961-285f-4edc-9e51-dff84fc1dbdc" providerId="ADAL" clId="{F2DB4326-1773-40AF-ABF6-454663976D9D}" dt="2026-04-15T14:04:25.504" v="890" actId="14100"/>
          <ac:picMkLst>
            <pc:docMk/>
            <pc:sldMk cId="2379947899" sldId="817"/>
            <ac:picMk id="3" creationId="{830B6965-2FD8-C76B-9A81-060D67C4106F}"/>
          </ac:picMkLst>
        </pc:picChg>
      </pc:sldChg>
      <pc:sldChg chg="addSp delSp modSp mod">
        <pc:chgData name="Jalila El Baraka" userId="ea93c961-285f-4edc-9e51-dff84fc1dbdc" providerId="ADAL" clId="{F2DB4326-1773-40AF-ABF6-454663976D9D}" dt="2026-04-15T14:41:52.056" v="1324" actId="14100"/>
        <pc:sldMkLst>
          <pc:docMk/>
          <pc:sldMk cId="4112697519" sldId="1010"/>
        </pc:sldMkLst>
        <pc:spChg chg="mod">
          <ac:chgData name="Jalila El Baraka" userId="ea93c961-285f-4edc-9e51-dff84fc1dbdc" providerId="ADAL" clId="{F2DB4326-1773-40AF-ABF6-454663976D9D}" dt="2026-04-15T14:41:39.050" v="1319" actId="20577"/>
          <ac:spMkLst>
            <pc:docMk/>
            <pc:sldMk cId="4112697519" sldId="1010"/>
            <ac:spMk id="4" creationId="{467D0624-BFBC-12EC-0D36-530D6014925F}"/>
          </ac:spMkLst>
        </pc:spChg>
        <pc:spChg chg="mod">
          <ac:chgData name="Jalila El Baraka" userId="ea93c961-285f-4edc-9e51-dff84fc1dbdc" providerId="ADAL" clId="{F2DB4326-1773-40AF-ABF6-454663976D9D}" dt="2026-04-15T14:41:52.056" v="1324" actId="14100"/>
          <ac:spMkLst>
            <pc:docMk/>
            <pc:sldMk cId="4112697519" sldId="1010"/>
            <ac:spMk id="8" creationId="{199FA74C-E512-3F58-0669-DA7449420F72}"/>
          </ac:spMkLst>
        </pc:spChg>
        <pc:picChg chg="add mod ord">
          <ac:chgData name="Jalila El Baraka" userId="ea93c961-285f-4edc-9e51-dff84fc1dbdc" providerId="ADAL" clId="{F2DB4326-1773-40AF-ABF6-454663976D9D}" dt="2026-04-15T14:41:44.041" v="1321" actId="167"/>
          <ac:picMkLst>
            <pc:docMk/>
            <pc:sldMk cId="4112697519" sldId="1010"/>
            <ac:picMk id="3" creationId="{C8D4EA3E-95B3-B380-D499-462F84ACCCB5}"/>
          </ac:picMkLst>
        </pc:picChg>
        <pc:picChg chg="del">
          <ac:chgData name="Jalila El Baraka" userId="ea93c961-285f-4edc-9e51-dff84fc1dbdc" providerId="ADAL" clId="{F2DB4326-1773-40AF-ABF6-454663976D9D}" dt="2026-04-15T14:41:15.926" v="1314" actId="478"/>
          <ac:picMkLst>
            <pc:docMk/>
            <pc:sldMk cId="4112697519" sldId="1010"/>
            <ac:picMk id="5" creationId="{025EFA2C-C714-2974-EF14-CD3CE82A8C49}"/>
          </ac:picMkLst>
        </pc:picChg>
      </pc:sldChg>
      <pc:sldChg chg="modSp mod">
        <pc:chgData name="Jalila El Baraka" userId="ea93c961-285f-4edc-9e51-dff84fc1dbdc" providerId="ADAL" clId="{F2DB4326-1773-40AF-ABF6-454663976D9D}" dt="2026-04-15T13:52:59.958" v="338" actId="20577"/>
        <pc:sldMkLst>
          <pc:docMk/>
          <pc:sldMk cId="1336004468" sldId="1229"/>
        </pc:sldMkLst>
        <pc:spChg chg="mod">
          <ac:chgData name="Jalila El Baraka" userId="ea93c961-285f-4edc-9e51-dff84fc1dbdc" providerId="ADAL" clId="{F2DB4326-1773-40AF-ABF6-454663976D9D}" dt="2026-04-15T13:52:59.958" v="338" actId="20577"/>
          <ac:spMkLst>
            <pc:docMk/>
            <pc:sldMk cId="1336004468" sldId="1229"/>
            <ac:spMk id="3" creationId="{0818AB1D-A7B5-5795-5633-A0FECDC89A3E}"/>
          </ac:spMkLst>
        </pc:spChg>
      </pc:sldChg>
      <pc:sldChg chg="modSp mod">
        <pc:chgData name="Jalila El Baraka" userId="ea93c961-285f-4edc-9e51-dff84fc1dbdc" providerId="ADAL" clId="{F2DB4326-1773-40AF-ABF6-454663976D9D}" dt="2026-04-15T13:56:19.499" v="491" actId="20577"/>
        <pc:sldMkLst>
          <pc:docMk/>
          <pc:sldMk cId="1191470169" sldId="1256"/>
        </pc:sldMkLst>
        <pc:spChg chg="mod">
          <ac:chgData name="Jalila El Baraka" userId="ea93c961-285f-4edc-9e51-dff84fc1dbdc" providerId="ADAL" clId="{F2DB4326-1773-40AF-ABF6-454663976D9D}" dt="2026-04-15T13:56:19.499" v="491" actId="20577"/>
          <ac:spMkLst>
            <pc:docMk/>
            <pc:sldMk cId="1191470169" sldId="1256"/>
            <ac:spMk id="12" creationId="{0ADAB29D-CC84-F529-5D72-25A6E246425D}"/>
          </ac:spMkLst>
        </pc:spChg>
      </pc:sldChg>
      <pc:sldChg chg="addSp delSp modSp mod">
        <pc:chgData name="Jalila El Baraka" userId="ea93c961-285f-4edc-9e51-dff84fc1dbdc" providerId="ADAL" clId="{F2DB4326-1773-40AF-ABF6-454663976D9D}" dt="2026-04-15T14:02:42.739" v="758" actId="20577"/>
        <pc:sldMkLst>
          <pc:docMk/>
          <pc:sldMk cId="271155978" sldId="1259"/>
        </pc:sldMkLst>
        <pc:spChg chg="mod">
          <ac:chgData name="Jalila El Baraka" userId="ea93c961-285f-4edc-9e51-dff84fc1dbdc" providerId="ADAL" clId="{F2DB4326-1773-40AF-ABF6-454663976D9D}" dt="2026-04-15T14:02:42.739" v="758" actId="20577"/>
          <ac:spMkLst>
            <pc:docMk/>
            <pc:sldMk cId="271155978" sldId="1259"/>
            <ac:spMk id="8" creationId="{19067E90-D396-532C-520A-329AC82E92F8}"/>
          </ac:spMkLst>
        </pc:spChg>
        <pc:picChg chg="add mod">
          <ac:chgData name="Jalila El Baraka" userId="ea93c961-285f-4edc-9e51-dff84fc1dbdc" providerId="ADAL" clId="{F2DB4326-1773-40AF-ABF6-454663976D9D}" dt="2026-04-15T14:01:52.509" v="730" actId="1076"/>
          <ac:picMkLst>
            <pc:docMk/>
            <pc:sldMk cId="271155978" sldId="1259"/>
            <ac:picMk id="2" creationId="{57C411CD-BA88-AC6C-289A-65228A270EA7}"/>
          </ac:picMkLst>
        </pc:picChg>
        <pc:picChg chg="del">
          <ac:chgData name="Jalila El Baraka" userId="ea93c961-285f-4edc-9e51-dff84fc1dbdc" providerId="ADAL" clId="{F2DB4326-1773-40AF-ABF6-454663976D9D}" dt="2026-04-15T14:01:47.099" v="726" actId="478"/>
          <ac:picMkLst>
            <pc:docMk/>
            <pc:sldMk cId="271155978" sldId="1259"/>
            <ac:picMk id="3" creationId="{005F8486-F4AD-4605-D504-D0E40B703E95}"/>
          </ac:picMkLst>
        </pc:picChg>
      </pc:sldChg>
      <pc:sldChg chg="addSp delSp modSp mod">
        <pc:chgData name="Jalila El Baraka" userId="ea93c961-285f-4edc-9e51-dff84fc1dbdc" providerId="ADAL" clId="{F2DB4326-1773-40AF-ABF6-454663976D9D}" dt="2026-04-15T14:17:13.713" v="1014" actId="1076"/>
        <pc:sldMkLst>
          <pc:docMk/>
          <pc:sldMk cId="2539190062" sldId="1261"/>
        </pc:sldMkLst>
        <pc:spChg chg="add mod">
          <ac:chgData name="Jalila El Baraka" userId="ea93c961-285f-4edc-9e51-dff84fc1dbdc" providerId="ADAL" clId="{F2DB4326-1773-40AF-ABF6-454663976D9D}" dt="2026-04-15T14:17:12.729" v="1013" actId="1076"/>
          <ac:spMkLst>
            <pc:docMk/>
            <pc:sldMk cId="2539190062" sldId="1261"/>
            <ac:spMk id="2" creationId="{DDD707EF-8147-F0B0-D9FD-A4A8CD5D4C31}"/>
          </ac:spMkLst>
        </pc:spChg>
        <pc:spChg chg="del">
          <ac:chgData name="Jalila El Baraka" userId="ea93c961-285f-4edc-9e51-dff84fc1dbdc" providerId="ADAL" clId="{F2DB4326-1773-40AF-ABF6-454663976D9D}" dt="2026-04-15T14:17:08.129" v="1010" actId="478"/>
          <ac:spMkLst>
            <pc:docMk/>
            <pc:sldMk cId="2539190062" sldId="1261"/>
            <ac:spMk id="3" creationId="{CE5BF573-0C0F-FDE8-BC72-B44956E7BDFD}"/>
          </ac:spMkLst>
        </pc:spChg>
        <pc:spChg chg="del">
          <ac:chgData name="Jalila El Baraka" userId="ea93c961-285f-4edc-9e51-dff84fc1dbdc" providerId="ADAL" clId="{F2DB4326-1773-40AF-ABF6-454663976D9D}" dt="2026-04-15T14:16:43.788" v="1006" actId="478"/>
          <ac:spMkLst>
            <pc:docMk/>
            <pc:sldMk cId="2539190062" sldId="1261"/>
            <ac:spMk id="8" creationId="{5BF0B863-88EB-2781-F3AA-266AB11BB95B}"/>
          </ac:spMkLst>
        </pc:spChg>
        <pc:spChg chg="add mod">
          <ac:chgData name="Jalila El Baraka" userId="ea93c961-285f-4edc-9e51-dff84fc1dbdc" providerId="ADAL" clId="{F2DB4326-1773-40AF-ABF6-454663976D9D}" dt="2026-04-15T14:17:10.895" v="1012" actId="1076"/>
          <ac:spMkLst>
            <pc:docMk/>
            <pc:sldMk cId="2539190062" sldId="1261"/>
            <ac:spMk id="9" creationId="{0735620E-3087-5F36-E8EB-ACA2C5CEAF6C}"/>
          </ac:spMkLst>
        </pc:spChg>
        <pc:picChg chg="add mod">
          <ac:chgData name="Jalila El Baraka" userId="ea93c961-285f-4edc-9e51-dff84fc1dbdc" providerId="ADAL" clId="{F2DB4326-1773-40AF-ABF6-454663976D9D}" dt="2026-04-15T14:17:13.713" v="1014" actId="1076"/>
          <ac:picMkLst>
            <pc:docMk/>
            <pc:sldMk cId="2539190062" sldId="1261"/>
            <ac:picMk id="4" creationId="{706AEEE7-4511-4802-26F6-3F406178A157}"/>
          </ac:picMkLst>
        </pc:picChg>
        <pc:picChg chg="del">
          <ac:chgData name="Jalila El Baraka" userId="ea93c961-285f-4edc-9e51-dff84fc1dbdc" providerId="ADAL" clId="{F2DB4326-1773-40AF-ABF6-454663976D9D}" dt="2026-04-15T14:16:56.361" v="1008" actId="478"/>
          <ac:picMkLst>
            <pc:docMk/>
            <pc:sldMk cId="2539190062" sldId="1261"/>
            <ac:picMk id="5" creationId="{3324475A-2D17-88E4-42BA-9FB096C24876}"/>
          </ac:picMkLst>
        </pc:picChg>
      </pc:sldChg>
      <pc:sldChg chg="addSp delSp modSp mod">
        <pc:chgData name="Jalila El Baraka" userId="ea93c961-285f-4edc-9e51-dff84fc1dbdc" providerId="ADAL" clId="{F2DB4326-1773-40AF-ABF6-454663976D9D}" dt="2026-04-15T14:20:26.162" v="1037" actId="20577"/>
        <pc:sldMkLst>
          <pc:docMk/>
          <pc:sldMk cId="1358621564" sldId="1263"/>
        </pc:sldMkLst>
        <pc:spChg chg="add mod">
          <ac:chgData name="Jalila El Baraka" userId="ea93c961-285f-4edc-9e51-dff84fc1dbdc" providerId="ADAL" clId="{F2DB4326-1773-40AF-ABF6-454663976D9D}" dt="2026-04-15T14:20:26.162" v="1037" actId="20577"/>
          <ac:spMkLst>
            <pc:docMk/>
            <pc:sldMk cId="1358621564" sldId="1263"/>
            <ac:spMk id="2" creationId="{1AF61FAB-DFED-7278-2EBC-5B8529888DE6}"/>
          </ac:spMkLst>
        </pc:spChg>
        <pc:spChg chg="add mod">
          <ac:chgData name="Jalila El Baraka" userId="ea93c961-285f-4edc-9e51-dff84fc1dbdc" providerId="ADAL" clId="{F2DB4326-1773-40AF-ABF6-454663976D9D}" dt="2026-04-15T14:19:22.500" v="1029" actId="207"/>
          <ac:spMkLst>
            <pc:docMk/>
            <pc:sldMk cId="1358621564" sldId="1263"/>
            <ac:spMk id="3" creationId="{51D48E55-F0E3-D22D-2914-DD11097CF4D7}"/>
          </ac:spMkLst>
        </pc:spChg>
        <pc:spChg chg="del">
          <ac:chgData name="Jalila El Baraka" userId="ea93c961-285f-4edc-9e51-dff84fc1dbdc" providerId="ADAL" clId="{F2DB4326-1773-40AF-ABF6-454663976D9D}" dt="2026-04-15T14:17:19.431" v="1015" actId="478"/>
          <ac:spMkLst>
            <pc:docMk/>
            <pc:sldMk cId="1358621564" sldId="1263"/>
            <ac:spMk id="4" creationId="{889A7A02-DDBB-4429-7F8D-F54D14C0B507}"/>
          </ac:spMkLst>
        </pc:spChg>
        <pc:spChg chg="mod">
          <ac:chgData name="Jalila El Baraka" userId="ea93c961-285f-4edc-9e51-dff84fc1dbdc" providerId="ADAL" clId="{F2DB4326-1773-40AF-ABF6-454663976D9D}" dt="2026-04-15T14:19:03.707" v="1026" actId="20577"/>
          <ac:spMkLst>
            <pc:docMk/>
            <pc:sldMk cId="1358621564" sldId="1263"/>
            <ac:spMk id="10" creationId="{EC25249F-7FDF-8BAC-51CC-684D7B086211}"/>
          </ac:spMkLst>
        </pc:spChg>
        <pc:spChg chg="del mod">
          <ac:chgData name="Jalila El Baraka" userId="ea93c961-285f-4edc-9e51-dff84fc1dbdc" providerId="ADAL" clId="{F2DB4326-1773-40AF-ABF6-454663976D9D}" dt="2026-04-15T14:17:33.353" v="1019" actId="478"/>
          <ac:spMkLst>
            <pc:docMk/>
            <pc:sldMk cId="1358621564" sldId="1263"/>
            <ac:spMk id="11" creationId="{3C4C99B6-587A-9F06-568B-30E4EF56A36C}"/>
          </ac:spMkLst>
        </pc:spChg>
        <pc:picChg chg="add mod">
          <ac:chgData name="Jalila El Baraka" userId="ea93c961-285f-4edc-9e51-dff84fc1dbdc" providerId="ADAL" clId="{F2DB4326-1773-40AF-ABF6-454663976D9D}" dt="2026-04-15T14:19:43.487" v="1031" actId="1076"/>
          <ac:picMkLst>
            <pc:docMk/>
            <pc:sldMk cId="1358621564" sldId="1263"/>
            <ac:picMk id="5" creationId="{07514839-1E76-CC19-7770-4E592CF44575}"/>
          </ac:picMkLst>
        </pc:picChg>
        <pc:picChg chg="del mod">
          <ac:chgData name="Jalila El Baraka" userId="ea93c961-285f-4edc-9e51-dff84fc1dbdc" providerId="ADAL" clId="{F2DB4326-1773-40AF-ABF6-454663976D9D}" dt="2026-04-15T14:18:45.363" v="1021" actId="478"/>
          <ac:picMkLst>
            <pc:docMk/>
            <pc:sldMk cId="1358621564" sldId="1263"/>
            <ac:picMk id="9" creationId="{295A18BD-B455-6961-7A8A-0E4473298CD5}"/>
          </ac:picMkLst>
        </pc:picChg>
      </pc:sldChg>
      <pc:sldChg chg="addSp delSp modSp mod">
        <pc:chgData name="Jalila El Baraka" userId="ea93c961-285f-4edc-9e51-dff84fc1dbdc" providerId="ADAL" clId="{F2DB4326-1773-40AF-ABF6-454663976D9D}" dt="2026-04-15T14:24:46.263" v="1084" actId="20577"/>
        <pc:sldMkLst>
          <pc:docMk/>
          <pc:sldMk cId="2070211108" sldId="1264"/>
        </pc:sldMkLst>
        <pc:spChg chg="mod">
          <ac:chgData name="Jalila El Baraka" userId="ea93c961-285f-4edc-9e51-dff84fc1dbdc" providerId="ADAL" clId="{F2DB4326-1773-40AF-ABF6-454663976D9D}" dt="2026-04-15T14:24:46.263" v="1084" actId="20577"/>
          <ac:spMkLst>
            <pc:docMk/>
            <pc:sldMk cId="2070211108" sldId="1264"/>
            <ac:spMk id="8" creationId="{165082FD-8AAD-606D-407C-2345B5E0693A}"/>
          </ac:spMkLst>
        </pc:spChg>
        <pc:picChg chg="add mod">
          <ac:chgData name="Jalila El Baraka" userId="ea93c961-285f-4edc-9e51-dff84fc1dbdc" providerId="ADAL" clId="{F2DB4326-1773-40AF-ABF6-454663976D9D}" dt="2026-04-15T14:24:31.450" v="1048" actId="14100"/>
          <ac:picMkLst>
            <pc:docMk/>
            <pc:sldMk cId="2070211108" sldId="1264"/>
            <ac:picMk id="2" creationId="{BCC29C8F-55A8-69BA-63F1-A78845BC211C}"/>
          </ac:picMkLst>
        </pc:picChg>
        <pc:picChg chg="del">
          <ac:chgData name="Jalila El Baraka" userId="ea93c961-285f-4edc-9e51-dff84fc1dbdc" providerId="ADAL" clId="{F2DB4326-1773-40AF-ABF6-454663976D9D}" dt="2026-04-15T14:24:24.355" v="1043" actId="478"/>
          <ac:picMkLst>
            <pc:docMk/>
            <pc:sldMk cId="2070211108" sldId="1264"/>
            <ac:picMk id="4" creationId="{3E26D913-35D1-ACD3-01B5-013B882FAFC9}"/>
          </ac:picMkLst>
        </pc:picChg>
      </pc:sldChg>
      <pc:sldChg chg="addSp delSp modSp mod">
        <pc:chgData name="Jalila El Baraka" userId="ea93c961-285f-4edc-9e51-dff84fc1dbdc" providerId="ADAL" clId="{F2DB4326-1773-40AF-ABF6-454663976D9D}" dt="2026-04-15T14:35:19.388" v="1241" actId="1076"/>
        <pc:sldMkLst>
          <pc:docMk/>
          <pc:sldMk cId="1669761016" sldId="1265"/>
        </pc:sldMkLst>
        <pc:spChg chg="mod">
          <ac:chgData name="Jalila El Baraka" userId="ea93c961-285f-4edc-9e51-dff84fc1dbdc" providerId="ADAL" clId="{F2DB4326-1773-40AF-ABF6-454663976D9D}" dt="2026-04-15T14:27:33.264" v="1116" actId="20577"/>
          <ac:spMkLst>
            <pc:docMk/>
            <pc:sldMk cId="1669761016" sldId="1265"/>
            <ac:spMk id="3" creationId="{0CE79E9C-A25A-33BB-2E6A-A71F57454E7D}"/>
          </ac:spMkLst>
        </pc:spChg>
        <pc:spChg chg="mod">
          <ac:chgData name="Jalila El Baraka" userId="ea93c961-285f-4edc-9e51-dff84fc1dbdc" providerId="ADAL" clId="{F2DB4326-1773-40AF-ABF6-454663976D9D}" dt="2026-04-15T14:35:19.388" v="1241" actId="1076"/>
          <ac:spMkLst>
            <pc:docMk/>
            <pc:sldMk cId="1669761016" sldId="1265"/>
            <ac:spMk id="8" creationId="{65C587ED-4F52-5D7C-0BA3-84701DD0CD5F}"/>
          </ac:spMkLst>
        </pc:spChg>
        <pc:picChg chg="add mod">
          <ac:chgData name="Jalila El Baraka" userId="ea93c961-285f-4edc-9e51-dff84fc1dbdc" providerId="ADAL" clId="{F2DB4326-1773-40AF-ABF6-454663976D9D}" dt="2026-04-15T14:34:27.362" v="1231" actId="1076"/>
          <ac:picMkLst>
            <pc:docMk/>
            <pc:sldMk cId="1669761016" sldId="1265"/>
            <ac:picMk id="2" creationId="{37890C29-85E5-7614-8A8F-C0ADABD738A2}"/>
          </ac:picMkLst>
        </pc:picChg>
        <pc:picChg chg="del">
          <ac:chgData name="Jalila El Baraka" userId="ea93c961-285f-4edc-9e51-dff84fc1dbdc" providerId="ADAL" clId="{F2DB4326-1773-40AF-ABF6-454663976D9D}" dt="2026-04-15T14:24:51.594" v="1085" actId="478"/>
          <ac:picMkLst>
            <pc:docMk/>
            <pc:sldMk cId="1669761016" sldId="1265"/>
            <ac:picMk id="4" creationId="{6424DB4D-FE28-5AD8-E543-49C7F5BBBFC8}"/>
          </ac:picMkLst>
        </pc:picChg>
      </pc:sldChg>
      <pc:sldChg chg="addSp delSp modSp mod">
        <pc:chgData name="Jalila El Baraka" userId="ea93c961-285f-4edc-9e51-dff84fc1dbdc" providerId="ADAL" clId="{F2DB4326-1773-40AF-ABF6-454663976D9D}" dt="2026-04-15T14:36:33.444" v="1288" actId="1076"/>
        <pc:sldMkLst>
          <pc:docMk/>
          <pc:sldMk cId="1020142475" sldId="1267"/>
        </pc:sldMkLst>
        <pc:spChg chg="add mod">
          <ac:chgData name="Jalila El Baraka" userId="ea93c961-285f-4edc-9e51-dff84fc1dbdc" providerId="ADAL" clId="{F2DB4326-1773-40AF-ABF6-454663976D9D}" dt="2026-04-15T14:35:53.461" v="1250" actId="207"/>
          <ac:spMkLst>
            <pc:docMk/>
            <pc:sldMk cId="1020142475" sldId="1267"/>
            <ac:spMk id="3" creationId="{5E3A72D3-AA41-7577-971C-7A3E74801212}"/>
          </ac:spMkLst>
        </pc:spChg>
        <pc:spChg chg="add mod">
          <ac:chgData name="Jalila El Baraka" userId="ea93c961-285f-4edc-9e51-dff84fc1dbdc" providerId="ADAL" clId="{F2DB4326-1773-40AF-ABF6-454663976D9D}" dt="2026-04-15T14:36:18.463" v="1285"/>
          <ac:spMkLst>
            <pc:docMk/>
            <pc:sldMk cId="1020142475" sldId="1267"/>
            <ac:spMk id="4" creationId="{11BEB2C2-0746-01EA-846F-623AC1B48DAC}"/>
          </ac:spMkLst>
        </pc:spChg>
        <pc:spChg chg="del">
          <ac:chgData name="Jalila El Baraka" userId="ea93c961-285f-4edc-9e51-dff84fc1dbdc" providerId="ADAL" clId="{F2DB4326-1773-40AF-ABF6-454663976D9D}" dt="2026-04-15T14:36:17.833" v="1284" actId="478"/>
          <ac:spMkLst>
            <pc:docMk/>
            <pc:sldMk cId="1020142475" sldId="1267"/>
            <ac:spMk id="5" creationId="{6D88B7C5-39C9-FC2F-6087-AC868D63BEB7}"/>
          </ac:spMkLst>
        </pc:spChg>
        <pc:spChg chg="del">
          <ac:chgData name="Jalila El Baraka" userId="ea93c961-285f-4edc-9e51-dff84fc1dbdc" providerId="ADAL" clId="{F2DB4326-1773-40AF-ABF6-454663976D9D}" dt="2026-04-15T14:35:33.365" v="1245" actId="478"/>
          <ac:spMkLst>
            <pc:docMk/>
            <pc:sldMk cId="1020142475" sldId="1267"/>
            <ac:spMk id="9" creationId="{8CE74775-7DDC-ADEF-BF71-F870D52C0825}"/>
          </ac:spMkLst>
        </pc:spChg>
        <pc:spChg chg="mod">
          <ac:chgData name="Jalila El Baraka" userId="ea93c961-285f-4edc-9e51-dff84fc1dbdc" providerId="ADAL" clId="{F2DB4326-1773-40AF-ABF6-454663976D9D}" dt="2026-04-15T14:36:08.151" v="1283" actId="20577"/>
          <ac:spMkLst>
            <pc:docMk/>
            <pc:sldMk cId="1020142475" sldId="1267"/>
            <ac:spMk id="10" creationId="{63B54813-153D-3E98-3EE9-A206C3486EA8}"/>
          </ac:spMkLst>
        </pc:spChg>
        <pc:picChg chg="del">
          <ac:chgData name="Jalila El Baraka" userId="ea93c961-285f-4edc-9e51-dff84fc1dbdc" providerId="ADAL" clId="{F2DB4326-1773-40AF-ABF6-454663976D9D}" dt="2026-04-15T14:36:31.212" v="1286" actId="478"/>
          <ac:picMkLst>
            <pc:docMk/>
            <pc:sldMk cId="1020142475" sldId="1267"/>
            <ac:picMk id="2" creationId="{887AC644-A082-439E-1970-95F7D7F0B66B}"/>
          </ac:picMkLst>
        </pc:picChg>
        <pc:picChg chg="add mod">
          <ac:chgData name="Jalila El Baraka" userId="ea93c961-285f-4edc-9e51-dff84fc1dbdc" providerId="ADAL" clId="{F2DB4326-1773-40AF-ABF6-454663976D9D}" dt="2026-04-15T14:36:33.444" v="1288" actId="1076"/>
          <ac:picMkLst>
            <pc:docMk/>
            <pc:sldMk cId="1020142475" sldId="1267"/>
            <ac:picMk id="11" creationId="{FCE22A65-9690-B447-4569-7F8CBB8F45C2}"/>
          </ac:picMkLst>
        </pc:picChg>
      </pc:sldChg>
      <pc:sldChg chg="addSp delSp modSp mod">
        <pc:chgData name="Jalila El Baraka" userId="ea93c961-285f-4edc-9e51-dff84fc1dbdc" providerId="ADAL" clId="{F2DB4326-1773-40AF-ABF6-454663976D9D}" dt="2026-04-15T14:53:54.005" v="1519" actId="20577"/>
        <pc:sldMkLst>
          <pc:docMk/>
          <pc:sldMk cId="311375831" sldId="1279"/>
        </pc:sldMkLst>
        <pc:spChg chg="add del mod">
          <ac:chgData name="Jalila El Baraka" userId="ea93c961-285f-4edc-9e51-dff84fc1dbdc" providerId="ADAL" clId="{F2DB4326-1773-40AF-ABF6-454663976D9D}" dt="2026-04-15T14:53:54.005" v="1519" actId="20577"/>
          <ac:spMkLst>
            <pc:docMk/>
            <pc:sldMk cId="311375831" sldId="1279"/>
            <ac:spMk id="2" creationId="{5330B7BA-C657-4500-9080-BFC92F4BC7F6}"/>
          </ac:spMkLst>
        </pc:spChg>
        <pc:spChg chg="add del mod">
          <ac:chgData name="Jalila El Baraka" userId="ea93c961-285f-4edc-9e51-dff84fc1dbdc" providerId="ADAL" clId="{F2DB4326-1773-40AF-ABF6-454663976D9D}" dt="2026-04-15T14:45:13.537" v="1365" actId="478"/>
          <ac:spMkLst>
            <pc:docMk/>
            <pc:sldMk cId="311375831" sldId="1279"/>
            <ac:spMk id="11" creationId="{F27EE0C7-2048-C036-49F3-8072F80609CA}"/>
          </ac:spMkLst>
        </pc:spChg>
        <pc:spChg chg="add del mod">
          <ac:chgData name="Jalila El Baraka" userId="ea93c961-285f-4edc-9e51-dff84fc1dbdc" providerId="ADAL" clId="{F2DB4326-1773-40AF-ABF6-454663976D9D}" dt="2026-04-15T14:45:47.615" v="1386" actId="478"/>
          <ac:spMkLst>
            <pc:docMk/>
            <pc:sldMk cId="311375831" sldId="1279"/>
            <ac:spMk id="16" creationId="{2E09F9E1-8556-AFC4-7A6E-31FE34C36B2B}"/>
          </ac:spMkLst>
        </pc:spChg>
        <pc:picChg chg="add del">
          <ac:chgData name="Jalila El Baraka" userId="ea93c961-285f-4edc-9e51-dff84fc1dbdc" providerId="ADAL" clId="{F2DB4326-1773-40AF-ABF6-454663976D9D}" dt="2026-04-15T14:45:16.719" v="1366" actId="478"/>
          <ac:picMkLst>
            <pc:docMk/>
            <pc:sldMk cId="311375831" sldId="1279"/>
            <ac:picMk id="7" creationId="{0CE5CBFB-9005-8AF2-AAC7-E4F21DBE9D34}"/>
          </ac:picMkLst>
        </pc:picChg>
        <pc:picChg chg="add mod">
          <ac:chgData name="Jalila El Baraka" userId="ea93c961-285f-4edc-9e51-dff84fc1dbdc" providerId="ADAL" clId="{F2DB4326-1773-40AF-ABF6-454663976D9D}" dt="2026-04-15T14:44:36.130" v="1338" actId="14100"/>
          <ac:picMkLst>
            <pc:docMk/>
            <pc:sldMk cId="311375831" sldId="1279"/>
            <ac:picMk id="8" creationId="{867F711D-AFD9-189C-E824-17164DA5E2A3}"/>
          </ac:picMkLst>
        </pc:picChg>
        <pc:picChg chg="add mod">
          <ac:chgData name="Jalila El Baraka" userId="ea93c961-285f-4edc-9e51-dff84fc1dbdc" providerId="ADAL" clId="{F2DB4326-1773-40AF-ABF6-454663976D9D}" dt="2026-04-15T14:44:53.694" v="1355" actId="1076"/>
          <ac:picMkLst>
            <pc:docMk/>
            <pc:sldMk cId="311375831" sldId="1279"/>
            <ac:picMk id="9" creationId="{E9FDFF04-1A29-E6A0-1D6C-5A7FB82EC8E8}"/>
          </ac:picMkLst>
        </pc:picChg>
        <pc:picChg chg="add mod">
          <ac:chgData name="Jalila El Baraka" userId="ea93c961-285f-4edc-9e51-dff84fc1dbdc" providerId="ADAL" clId="{F2DB4326-1773-40AF-ABF6-454663976D9D}" dt="2026-04-15T14:45:09.385" v="1364"/>
          <ac:picMkLst>
            <pc:docMk/>
            <pc:sldMk cId="311375831" sldId="1279"/>
            <ac:picMk id="12" creationId="{EEDFF41B-916A-663A-BE9B-BEF619509401}"/>
          </ac:picMkLst>
        </pc:picChg>
        <pc:picChg chg="del">
          <ac:chgData name="Jalila El Baraka" userId="ea93c961-285f-4edc-9e51-dff84fc1dbdc" providerId="ADAL" clId="{F2DB4326-1773-40AF-ABF6-454663976D9D}" dt="2026-04-15T14:46:12.547" v="1393" actId="478"/>
          <ac:picMkLst>
            <pc:docMk/>
            <pc:sldMk cId="311375831" sldId="1279"/>
            <ac:picMk id="13" creationId="{0A7824C5-CAFA-56AE-E0F6-BD4A8D9AA354}"/>
          </ac:picMkLst>
        </pc:picChg>
        <pc:picChg chg="add del mod">
          <ac:chgData name="Jalila El Baraka" userId="ea93c961-285f-4edc-9e51-dff84fc1dbdc" providerId="ADAL" clId="{F2DB4326-1773-40AF-ABF6-454663976D9D}" dt="2026-04-15T14:53:40.946" v="1503" actId="478"/>
          <ac:picMkLst>
            <pc:docMk/>
            <pc:sldMk cId="311375831" sldId="1279"/>
            <ac:picMk id="14" creationId="{42671EE3-0916-0FBA-59F3-193528AA8737}"/>
          </ac:picMkLst>
        </pc:picChg>
        <pc:picChg chg="add mod">
          <ac:chgData name="Jalila El Baraka" userId="ea93c961-285f-4edc-9e51-dff84fc1dbdc" providerId="ADAL" clId="{F2DB4326-1773-40AF-ABF6-454663976D9D}" dt="2026-04-15T14:45:45.856" v="1385" actId="1076"/>
          <ac:picMkLst>
            <pc:docMk/>
            <pc:sldMk cId="311375831" sldId="1279"/>
            <ac:picMk id="17" creationId="{CD6FD718-ABCD-ED5B-B1B6-86CCC9715BCD}"/>
          </ac:picMkLst>
        </pc:picChg>
        <pc:picChg chg="add mod">
          <ac:chgData name="Jalila El Baraka" userId="ea93c961-285f-4edc-9e51-dff84fc1dbdc" providerId="ADAL" clId="{F2DB4326-1773-40AF-ABF6-454663976D9D}" dt="2026-04-15T14:46:57.130" v="1412" actId="14100"/>
          <ac:picMkLst>
            <pc:docMk/>
            <pc:sldMk cId="311375831" sldId="1279"/>
            <ac:picMk id="18" creationId="{E149DA11-A6E7-FF09-865E-0D14165D58A7}"/>
          </ac:picMkLst>
        </pc:picChg>
        <pc:picChg chg="add mod">
          <ac:chgData name="Jalila El Baraka" userId="ea93c961-285f-4edc-9e51-dff84fc1dbdc" providerId="ADAL" clId="{F2DB4326-1773-40AF-ABF6-454663976D9D}" dt="2026-04-15T14:46:50.022" v="1410" actId="14100"/>
          <ac:picMkLst>
            <pc:docMk/>
            <pc:sldMk cId="311375831" sldId="1279"/>
            <ac:picMk id="19" creationId="{994A5D5F-4FAB-1C48-4961-C1C95A87B10A}"/>
          </ac:picMkLst>
        </pc:picChg>
        <pc:picChg chg="add mod">
          <ac:chgData name="Jalila El Baraka" userId="ea93c961-285f-4edc-9e51-dff84fc1dbdc" providerId="ADAL" clId="{F2DB4326-1773-40AF-ABF6-454663976D9D}" dt="2026-04-15T14:53:46.264" v="1505" actId="1076"/>
          <ac:picMkLst>
            <pc:docMk/>
            <pc:sldMk cId="311375831" sldId="1279"/>
            <ac:picMk id="20" creationId="{D684E7B9-BA37-6264-4424-BADCB8C3E102}"/>
          </ac:picMkLst>
        </pc:picChg>
        <pc:picChg chg="del">
          <ac:chgData name="Jalila El Baraka" userId="ea93c961-285f-4edc-9e51-dff84fc1dbdc" providerId="ADAL" clId="{F2DB4326-1773-40AF-ABF6-454663976D9D}" dt="2026-04-15T14:44:50.204" v="1353" actId="478"/>
          <ac:picMkLst>
            <pc:docMk/>
            <pc:sldMk cId="311375831" sldId="1279"/>
            <ac:picMk id="23" creationId="{6C3DAA4C-7AF1-F54D-18FA-073B24552EBC}"/>
          </ac:picMkLst>
        </pc:picChg>
        <pc:picChg chg="del">
          <ac:chgData name="Jalila El Baraka" userId="ea93c961-285f-4edc-9e51-dff84fc1dbdc" providerId="ADAL" clId="{F2DB4326-1773-40AF-ABF6-454663976D9D}" dt="2026-04-15T14:44:29.637" v="1334" actId="478"/>
          <ac:picMkLst>
            <pc:docMk/>
            <pc:sldMk cId="311375831" sldId="1279"/>
            <ac:picMk id="25" creationId="{867024C9-C477-A3E3-9CD8-0CF500B2941A}"/>
          </ac:picMkLst>
        </pc:picChg>
        <pc:picChg chg="add del">
          <ac:chgData name="Jalila El Baraka" userId="ea93c961-285f-4edc-9e51-dff84fc1dbdc" providerId="ADAL" clId="{F2DB4326-1773-40AF-ABF6-454663976D9D}" dt="2026-04-15T14:45:51.689" v="1387" actId="478"/>
          <ac:picMkLst>
            <pc:docMk/>
            <pc:sldMk cId="311375831" sldId="1279"/>
            <ac:picMk id="29" creationId="{2B5745C1-727D-CB6C-FEA0-C176521F3090}"/>
          </ac:picMkLst>
        </pc:picChg>
      </pc:sldChg>
      <pc:sldChg chg="addSp delSp modSp mod">
        <pc:chgData name="Jalila El Baraka" userId="ea93c961-285f-4edc-9e51-dff84fc1dbdc" providerId="ADAL" clId="{F2DB4326-1773-40AF-ABF6-454663976D9D}" dt="2026-04-15T15:12:22.301" v="1797" actId="13926"/>
        <pc:sldMkLst>
          <pc:docMk/>
          <pc:sldMk cId="3478475009" sldId="1281"/>
        </pc:sldMkLst>
        <pc:spChg chg="mod">
          <ac:chgData name="Jalila El Baraka" userId="ea93c961-285f-4edc-9e51-dff84fc1dbdc" providerId="ADAL" clId="{F2DB4326-1773-40AF-ABF6-454663976D9D}" dt="2026-04-15T15:12:22.301" v="1797" actId="13926"/>
          <ac:spMkLst>
            <pc:docMk/>
            <pc:sldMk cId="3478475009" sldId="1281"/>
            <ac:spMk id="2" creationId="{C1DCFF77-2046-5C7E-4A49-1F4FF0803B11}"/>
          </ac:spMkLst>
        </pc:spChg>
        <pc:picChg chg="add mod">
          <ac:chgData name="Jalila El Baraka" userId="ea93c961-285f-4edc-9e51-dff84fc1dbdc" providerId="ADAL" clId="{F2DB4326-1773-40AF-ABF6-454663976D9D}" dt="2026-04-15T14:55:48.931" v="1528" actId="14100"/>
          <ac:picMkLst>
            <pc:docMk/>
            <pc:sldMk cId="3478475009" sldId="1281"/>
            <ac:picMk id="6" creationId="{EBEA0D88-F396-5203-9002-A4AAFB0151BA}"/>
          </ac:picMkLst>
        </pc:picChg>
        <pc:picChg chg="del">
          <ac:chgData name="Jalila El Baraka" userId="ea93c961-285f-4edc-9e51-dff84fc1dbdc" providerId="ADAL" clId="{F2DB4326-1773-40AF-ABF6-454663976D9D}" dt="2026-04-15T14:53:05.043" v="1481" actId="478"/>
          <ac:picMkLst>
            <pc:docMk/>
            <pc:sldMk cId="3478475009" sldId="1281"/>
            <ac:picMk id="9" creationId="{2D1F2D17-B0E1-BA7F-297C-1E4DD7C6551A}"/>
          </ac:picMkLst>
        </pc:picChg>
        <pc:picChg chg="add mod">
          <ac:chgData name="Jalila El Baraka" userId="ea93c961-285f-4edc-9e51-dff84fc1dbdc" providerId="ADAL" clId="{F2DB4326-1773-40AF-ABF6-454663976D9D}" dt="2026-04-15T14:59:20.466" v="1584" actId="1076"/>
          <ac:picMkLst>
            <pc:docMk/>
            <pc:sldMk cId="3478475009" sldId="1281"/>
            <ac:picMk id="10" creationId="{A2CFA1B3-A50C-F810-9EE5-8AA31617A5EF}"/>
          </ac:picMkLst>
        </pc:picChg>
        <pc:picChg chg="del">
          <ac:chgData name="Jalila El Baraka" userId="ea93c961-285f-4edc-9e51-dff84fc1dbdc" providerId="ADAL" clId="{F2DB4326-1773-40AF-ABF6-454663976D9D}" dt="2026-04-15T14:59:21.981" v="1585" actId="478"/>
          <ac:picMkLst>
            <pc:docMk/>
            <pc:sldMk cId="3478475009" sldId="1281"/>
            <ac:picMk id="12" creationId="{463970CD-FFE2-6654-8190-8B1D353BC61B}"/>
          </ac:picMkLst>
        </pc:picChg>
        <pc:picChg chg="add mod">
          <ac:chgData name="Jalila El Baraka" userId="ea93c961-285f-4edc-9e51-dff84fc1dbdc" providerId="ADAL" clId="{F2DB4326-1773-40AF-ABF6-454663976D9D}" dt="2026-04-15T14:59:19.517" v="1583" actId="1076"/>
          <ac:picMkLst>
            <pc:docMk/>
            <pc:sldMk cId="3478475009" sldId="1281"/>
            <ac:picMk id="13" creationId="{B37F3978-84F9-2FDB-C2CF-6C151B276176}"/>
          </ac:picMkLst>
        </pc:picChg>
        <pc:picChg chg="del">
          <ac:chgData name="Jalila El Baraka" userId="ea93c961-285f-4edc-9e51-dff84fc1dbdc" providerId="ADAL" clId="{F2DB4326-1773-40AF-ABF6-454663976D9D}" dt="2026-04-15T15:12:13.820" v="1796" actId="478"/>
          <ac:picMkLst>
            <pc:docMk/>
            <pc:sldMk cId="3478475009" sldId="1281"/>
            <ac:picMk id="16" creationId="{CFABBF34-1120-0525-1C3A-76C67F6CE421}"/>
          </ac:picMkLst>
        </pc:picChg>
        <pc:picChg chg="del">
          <ac:chgData name="Jalila El Baraka" userId="ea93c961-285f-4edc-9e51-dff84fc1dbdc" providerId="ADAL" clId="{F2DB4326-1773-40AF-ABF6-454663976D9D}" dt="2026-04-15T14:51:58.491" v="1477" actId="478"/>
          <ac:picMkLst>
            <pc:docMk/>
            <pc:sldMk cId="3478475009" sldId="1281"/>
            <ac:picMk id="18" creationId="{B884A6C0-A338-7074-DD19-21A1D5C012FB}"/>
          </ac:picMkLst>
        </pc:picChg>
        <pc:picChg chg="del">
          <ac:chgData name="Jalila El Baraka" userId="ea93c961-285f-4edc-9e51-dff84fc1dbdc" providerId="ADAL" clId="{F2DB4326-1773-40AF-ABF6-454663976D9D}" dt="2026-04-15T14:48:34.800" v="1441" actId="478"/>
          <ac:picMkLst>
            <pc:docMk/>
            <pc:sldMk cId="3478475009" sldId="1281"/>
            <ac:picMk id="21" creationId="{8E631AB3-7F5D-CEB5-6AE4-7387EFE0FC17}"/>
          </ac:picMkLst>
        </pc:picChg>
      </pc:sldChg>
      <pc:sldChg chg="addSp delSp modSp mod">
        <pc:chgData name="Jalila El Baraka" userId="ea93c961-285f-4edc-9e51-dff84fc1dbdc" providerId="ADAL" clId="{F2DB4326-1773-40AF-ABF6-454663976D9D}" dt="2026-04-15T14:43:19.572" v="1333" actId="20577"/>
        <pc:sldMkLst>
          <pc:docMk/>
          <pc:sldMk cId="2978975811" sldId="1289"/>
        </pc:sldMkLst>
        <pc:spChg chg="mod">
          <ac:chgData name="Jalila El Baraka" userId="ea93c961-285f-4edc-9e51-dff84fc1dbdc" providerId="ADAL" clId="{F2DB4326-1773-40AF-ABF6-454663976D9D}" dt="2026-04-15T14:43:19.572" v="1333" actId="20577"/>
          <ac:spMkLst>
            <pc:docMk/>
            <pc:sldMk cId="2978975811" sldId="1289"/>
            <ac:spMk id="7" creationId="{926954AF-F1E1-39EA-0347-22DD6224C885}"/>
          </ac:spMkLst>
        </pc:spChg>
        <pc:picChg chg="add mod">
          <ac:chgData name="Jalila El Baraka" userId="ea93c961-285f-4edc-9e51-dff84fc1dbdc" providerId="ADAL" clId="{F2DB4326-1773-40AF-ABF6-454663976D9D}" dt="2026-04-15T14:43:07.322" v="1330" actId="1076"/>
          <ac:picMkLst>
            <pc:docMk/>
            <pc:sldMk cId="2978975811" sldId="1289"/>
            <ac:picMk id="6" creationId="{D0409E5B-987E-44B3-5929-1B1C1852AB7B}"/>
          </ac:picMkLst>
        </pc:picChg>
        <pc:picChg chg="del">
          <ac:chgData name="Jalila El Baraka" userId="ea93c961-285f-4edc-9e51-dff84fc1dbdc" providerId="ADAL" clId="{F2DB4326-1773-40AF-ABF6-454663976D9D}" dt="2026-04-15T14:42:49.209" v="1325" actId="478"/>
          <ac:picMkLst>
            <pc:docMk/>
            <pc:sldMk cId="2978975811" sldId="1289"/>
            <ac:picMk id="8" creationId="{6E81D9CA-6E19-EC92-2A43-62347706F4E5}"/>
          </ac:picMkLst>
        </pc:picChg>
      </pc:sldChg>
      <pc:sldChg chg="addSp delSp modSp mod">
        <pc:chgData name="Jalila El Baraka" userId="ea93c961-285f-4edc-9e51-dff84fc1dbdc" providerId="ADAL" clId="{F2DB4326-1773-40AF-ABF6-454663976D9D}" dt="2026-04-15T15:11:44.762" v="1782" actId="20577"/>
        <pc:sldMkLst>
          <pc:docMk/>
          <pc:sldMk cId="574258613" sldId="1291"/>
        </pc:sldMkLst>
        <pc:spChg chg="add mod">
          <ac:chgData name="Jalila El Baraka" userId="ea93c961-285f-4edc-9e51-dff84fc1dbdc" providerId="ADAL" clId="{F2DB4326-1773-40AF-ABF6-454663976D9D}" dt="2026-04-15T15:11:44.762" v="1782" actId="20577"/>
          <ac:spMkLst>
            <pc:docMk/>
            <pc:sldMk cId="574258613" sldId="1291"/>
            <ac:spMk id="2" creationId="{840DBD94-4D3F-154E-A6C6-F94DC79710A1}"/>
          </ac:spMkLst>
        </pc:spChg>
        <pc:spChg chg="add del mod">
          <ac:chgData name="Jalila El Baraka" userId="ea93c961-285f-4edc-9e51-dff84fc1dbdc" providerId="ADAL" clId="{F2DB4326-1773-40AF-ABF6-454663976D9D}" dt="2026-04-15T15:11:18.592" v="1740" actId="478"/>
          <ac:spMkLst>
            <pc:docMk/>
            <pc:sldMk cId="574258613" sldId="1291"/>
            <ac:spMk id="4" creationId="{5CADB935-9CD2-4FAB-B784-7CD66EC890B0}"/>
          </ac:spMkLst>
        </pc:spChg>
        <pc:spChg chg="del">
          <ac:chgData name="Jalila El Baraka" userId="ea93c961-285f-4edc-9e51-dff84fc1dbdc" providerId="ADAL" clId="{F2DB4326-1773-40AF-ABF6-454663976D9D}" dt="2026-04-15T15:10:11.127" v="1709" actId="478"/>
          <ac:spMkLst>
            <pc:docMk/>
            <pc:sldMk cId="574258613" sldId="1291"/>
            <ac:spMk id="10" creationId="{AD598027-3405-1CD4-850B-95F8E0CBDCF4}"/>
          </ac:spMkLst>
        </pc:spChg>
      </pc:sldChg>
      <pc:sldChg chg="addSp delSp modSp mod">
        <pc:chgData name="Jalila El Baraka" userId="ea93c961-285f-4edc-9e51-dff84fc1dbdc" providerId="ADAL" clId="{F2DB4326-1773-40AF-ABF6-454663976D9D}" dt="2026-04-15T15:04:41.880" v="1605" actId="1076"/>
        <pc:sldMkLst>
          <pc:docMk/>
          <pc:sldMk cId="839524258" sldId="1297"/>
        </pc:sldMkLst>
        <pc:picChg chg="del">
          <ac:chgData name="Jalila El Baraka" userId="ea93c961-285f-4edc-9e51-dff84fc1dbdc" providerId="ADAL" clId="{F2DB4326-1773-40AF-ABF6-454663976D9D}" dt="2026-04-15T15:01:16.243" v="1586" actId="478"/>
          <ac:picMkLst>
            <pc:docMk/>
            <pc:sldMk cId="839524258" sldId="1297"/>
            <ac:picMk id="2" creationId="{CB50350E-05FA-25C5-1987-F3F2F2158E43}"/>
          </ac:picMkLst>
        </pc:picChg>
        <pc:picChg chg="add mod">
          <ac:chgData name="Jalila El Baraka" userId="ea93c961-285f-4edc-9e51-dff84fc1dbdc" providerId="ADAL" clId="{F2DB4326-1773-40AF-ABF6-454663976D9D}" dt="2026-04-15T15:01:19.074" v="1588" actId="1076"/>
          <ac:picMkLst>
            <pc:docMk/>
            <pc:sldMk cId="839524258" sldId="1297"/>
            <ac:picMk id="3" creationId="{FF78E6E0-8660-F440-11DD-89BBE5C5A7E1}"/>
          </ac:picMkLst>
        </pc:picChg>
        <pc:picChg chg="del">
          <ac:chgData name="Jalila El Baraka" userId="ea93c961-285f-4edc-9e51-dff84fc1dbdc" providerId="ADAL" clId="{F2DB4326-1773-40AF-ABF6-454663976D9D}" dt="2026-04-15T15:02:00.266" v="1601" actId="478"/>
          <ac:picMkLst>
            <pc:docMk/>
            <pc:sldMk cId="839524258" sldId="1297"/>
            <ac:picMk id="4" creationId="{E4FB1A6B-B23D-984A-25FE-89846E4A27EF}"/>
          </ac:picMkLst>
        </pc:picChg>
        <pc:picChg chg="add del mod">
          <ac:chgData name="Jalila El Baraka" userId="ea93c961-285f-4edc-9e51-dff84fc1dbdc" providerId="ADAL" clId="{F2DB4326-1773-40AF-ABF6-454663976D9D}" dt="2026-04-15T15:01:48.194" v="1595" actId="478"/>
          <ac:picMkLst>
            <pc:docMk/>
            <pc:sldMk cId="839524258" sldId="1297"/>
            <ac:picMk id="5" creationId="{FB98445E-3DB5-BEF8-0BFA-0CD6A31201F9}"/>
          </ac:picMkLst>
        </pc:picChg>
        <pc:picChg chg="add del">
          <ac:chgData name="Jalila El Baraka" userId="ea93c961-285f-4edc-9e51-dff84fc1dbdc" providerId="ADAL" clId="{F2DB4326-1773-40AF-ABF6-454663976D9D}" dt="2026-04-15T15:01:50.390" v="1596" actId="478"/>
          <ac:picMkLst>
            <pc:docMk/>
            <pc:sldMk cId="839524258" sldId="1297"/>
            <ac:picMk id="6" creationId="{91D4600E-28F4-FDA5-9C6E-CB63BF5C4722}"/>
          </ac:picMkLst>
        </pc:picChg>
        <pc:picChg chg="add mod">
          <ac:chgData name="Jalila El Baraka" userId="ea93c961-285f-4edc-9e51-dff84fc1dbdc" providerId="ADAL" clId="{F2DB4326-1773-40AF-ABF6-454663976D9D}" dt="2026-04-15T15:01:46.366" v="1594"/>
          <ac:picMkLst>
            <pc:docMk/>
            <pc:sldMk cId="839524258" sldId="1297"/>
            <ac:picMk id="7" creationId="{99BA5FB9-F7C9-5956-6623-3E0804FFDD68}"/>
          </ac:picMkLst>
        </pc:picChg>
        <pc:picChg chg="del mod">
          <ac:chgData name="Jalila El Baraka" userId="ea93c961-285f-4edc-9e51-dff84fc1dbdc" providerId="ADAL" clId="{F2DB4326-1773-40AF-ABF6-454663976D9D}" dt="2026-04-15T15:01:31.630" v="1590" actId="478"/>
          <ac:picMkLst>
            <pc:docMk/>
            <pc:sldMk cId="839524258" sldId="1297"/>
            <ac:picMk id="10" creationId="{908C3E3F-5B35-29D1-DA9F-FD50E7E90901}"/>
          </ac:picMkLst>
        </pc:picChg>
        <pc:picChg chg="del">
          <ac:chgData name="Jalila El Baraka" userId="ea93c961-285f-4edc-9e51-dff84fc1dbdc" providerId="ADAL" clId="{F2DB4326-1773-40AF-ABF6-454663976D9D}" dt="2026-04-15T15:01:59.600" v="1600" actId="478"/>
          <ac:picMkLst>
            <pc:docMk/>
            <pc:sldMk cId="839524258" sldId="1297"/>
            <ac:picMk id="12" creationId="{20451E67-DF8A-5AA5-16A9-6426F77906C5}"/>
          </ac:picMkLst>
        </pc:picChg>
        <pc:picChg chg="add mod">
          <ac:chgData name="Jalila El Baraka" userId="ea93c961-285f-4edc-9e51-dff84fc1dbdc" providerId="ADAL" clId="{F2DB4326-1773-40AF-ABF6-454663976D9D}" dt="2026-04-15T15:01:56.776" v="1599" actId="14100"/>
          <ac:picMkLst>
            <pc:docMk/>
            <pc:sldMk cId="839524258" sldId="1297"/>
            <ac:picMk id="13" creationId="{D969DA96-6346-92F5-C34D-B9BA041153D6}"/>
          </ac:picMkLst>
        </pc:picChg>
        <pc:picChg chg="add mod">
          <ac:chgData name="Jalila El Baraka" userId="ea93c961-285f-4edc-9e51-dff84fc1dbdc" providerId="ADAL" clId="{F2DB4326-1773-40AF-ABF6-454663976D9D}" dt="2026-04-15T15:03:33.789" v="1603" actId="1076"/>
          <ac:picMkLst>
            <pc:docMk/>
            <pc:sldMk cId="839524258" sldId="1297"/>
            <ac:picMk id="15" creationId="{4AEF173B-D7DC-D1DD-ABDB-302DA3D9262A}"/>
          </ac:picMkLst>
        </pc:picChg>
        <pc:picChg chg="add mod">
          <ac:chgData name="Jalila El Baraka" userId="ea93c961-285f-4edc-9e51-dff84fc1dbdc" providerId="ADAL" clId="{F2DB4326-1773-40AF-ABF6-454663976D9D}" dt="2026-04-15T15:04:41.880" v="1605" actId="1076"/>
          <ac:picMkLst>
            <pc:docMk/>
            <pc:sldMk cId="839524258" sldId="1297"/>
            <ac:picMk id="16" creationId="{8E8FE2BE-B582-9F00-1FD3-619D4C6879B8}"/>
          </ac:picMkLst>
        </pc:picChg>
      </pc:sldChg>
      <pc:sldChg chg="addSp delSp modSp mod">
        <pc:chgData name="Jalila El Baraka" userId="ea93c961-285f-4edc-9e51-dff84fc1dbdc" providerId="ADAL" clId="{F2DB4326-1773-40AF-ABF6-454663976D9D}" dt="2026-04-15T15:06:23.394" v="1701" actId="20577"/>
        <pc:sldMkLst>
          <pc:docMk/>
          <pc:sldMk cId="266047087" sldId="1299"/>
        </pc:sldMkLst>
        <pc:spChg chg="add mod">
          <ac:chgData name="Jalila El Baraka" userId="ea93c961-285f-4edc-9e51-dff84fc1dbdc" providerId="ADAL" clId="{F2DB4326-1773-40AF-ABF6-454663976D9D}" dt="2026-04-15T15:06:23.394" v="1701" actId="20577"/>
          <ac:spMkLst>
            <pc:docMk/>
            <pc:sldMk cId="266047087" sldId="1299"/>
            <ac:spMk id="2" creationId="{4F2C08CB-18C7-A44B-782C-880913D418A0}"/>
          </ac:spMkLst>
        </pc:spChg>
        <pc:spChg chg="del">
          <ac:chgData name="Jalila El Baraka" userId="ea93c961-285f-4edc-9e51-dff84fc1dbdc" providerId="ADAL" clId="{F2DB4326-1773-40AF-ABF6-454663976D9D}" dt="2026-04-15T15:04:58.527" v="1606" actId="478"/>
          <ac:spMkLst>
            <pc:docMk/>
            <pc:sldMk cId="266047087" sldId="1299"/>
            <ac:spMk id="4" creationId="{F5FAAA9E-4E02-5C8A-37BC-EE0BB72C16D6}"/>
          </ac:spMkLst>
        </pc:spChg>
      </pc:sldChg>
      <pc:sldChg chg="modSp mod">
        <pc:chgData name="Jalila El Baraka" userId="ea93c961-285f-4edc-9e51-dff84fc1dbdc" providerId="ADAL" clId="{F2DB4326-1773-40AF-ABF6-454663976D9D}" dt="2026-04-15T15:12:03.303" v="1795" actId="20577"/>
        <pc:sldMkLst>
          <pc:docMk/>
          <pc:sldMk cId="3195323805" sldId="1307"/>
        </pc:sldMkLst>
        <pc:spChg chg="mod">
          <ac:chgData name="Jalila El Baraka" userId="ea93c961-285f-4edc-9e51-dff84fc1dbdc" providerId="ADAL" clId="{F2DB4326-1773-40AF-ABF6-454663976D9D}" dt="2026-04-15T15:12:03.303" v="1795" actId="20577"/>
          <ac:spMkLst>
            <pc:docMk/>
            <pc:sldMk cId="3195323805" sldId="1307"/>
            <ac:spMk id="2" creationId="{E143BB96-0638-D05A-01B2-CC785C0AEFA6}"/>
          </ac:spMkLst>
        </pc:spChg>
      </pc:sldChg>
      <pc:sldChg chg="modSp mod">
        <pc:chgData name="Jalila El Baraka" userId="ea93c961-285f-4edc-9e51-dff84fc1dbdc" providerId="ADAL" clId="{F2DB4326-1773-40AF-ABF6-454663976D9D}" dt="2026-04-15T13:50:20.978" v="324" actId="20577"/>
        <pc:sldMkLst>
          <pc:docMk/>
          <pc:sldMk cId="3682299490" sldId="1317"/>
        </pc:sldMkLst>
        <pc:spChg chg="mod">
          <ac:chgData name="Jalila El Baraka" userId="ea93c961-285f-4edc-9e51-dff84fc1dbdc" providerId="ADAL" clId="{F2DB4326-1773-40AF-ABF6-454663976D9D}" dt="2026-04-15T13:50:20.978" v="324" actId="20577"/>
          <ac:spMkLst>
            <pc:docMk/>
            <pc:sldMk cId="3682299490" sldId="1317"/>
            <ac:spMk id="3" creationId="{89CA3CF5-7C78-4113-AB39-A30CB2A8FCC9}"/>
          </ac:spMkLst>
        </pc:spChg>
        <pc:spChg chg="mod">
          <ac:chgData name="Jalila El Baraka" userId="ea93c961-285f-4edc-9e51-dff84fc1dbdc" providerId="ADAL" clId="{F2DB4326-1773-40AF-ABF6-454663976D9D}" dt="2026-04-15T13:31:50.770" v="112" actId="13926"/>
          <ac:spMkLst>
            <pc:docMk/>
            <pc:sldMk cId="3682299490" sldId="1317"/>
            <ac:spMk id="16" creationId="{52A05F63-5D0D-D5F7-7B7A-775397EC82FC}"/>
          </ac:spMkLst>
        </pc:spChg>
      </pc:sldChg>
      <pc:sldChg chg="modSp mod">
        <pc:chgData name="Jalila El Baraka" userId="ea93c961-285f-4edc-9e51-dff84fc1dbdc" providerId="ADAL" clId="{F2DB4326-1773-40AF-ABF6-454663976D9D}" dt="2026-04-15T13:53:55.809" v="381" actId="20577"/>
        <pc:sldMkLst>
          <pc:docMk/>
          <pc:sldMk cId="4158595277" sldId="1321"/>
        </pc:sldMkLst>
        <pc:spChg chg="mod">
          <ac:chgData name="Jalila El Baraka" userId="ea93c961-285f-4edc-9e51-dff84fc1dbdc" providerId="ADAL" clId="{F2DB4326-1773-40AF-ABF6-454663976D9D}" dt="2026-04-15T13:53:55.809" v="381" actId="20577"/>
          <ac:spMkLst>
            <pc:docMk/>
            <pc:sldMk cId="4158595277" sldId="1321"/>
            <ac:spMk id="3" creationId="{EA9E815F-265B-C0F8-B75A-0C9DD5DCE563}"/>
          </ac:spMkLst>
        </pc:spChg>
      </pc:sldChg>
      <pc:sldChg chg="modSp mod">
        <pc:chgData name="Jalila El Baraka" userId="ea93c961-285f-4edc-9e51-dff84fc1dbdc" providerId="ADAL" clId="{F2DB4326-1773-40AF-ABF6-454663976D9D}" dt="2026-04-15T13:58:54.430" v="609" actId="1076"/>
        <pc:sldMkLst>
          <pc:docMk/>
          <pc:sldMk cId="2066204686" sldId="1323"/>
        </pc:sldMkLst>
        <pc:spChg chg="mod">
          <ac:chgData name="Jalila El Baraka" userId="ea93c961-285f-4edc-9e51-dff84fc1dbdc" providerId="ADAL" clId="{F2DB4326-1773-40AF-ABF6-454663976D9D}" dt="2026-04-15T13:58:54.430" v="609" actId="1076"/>
          <ac:spMkLst>
            <pc:docMk/>
            <pc:sldMk cId="2066204686" sldId="1323"/>
            <ac:spMk id="12" creationId="{412092C3-EAC9-9AE3-619D-73A16FB8C3C3}"/>
          </ac:spMkLst>
        </pc:spChg>
      </pc:sldChg>
      <pc:sldChg chg="addSp delSp modSp mod">
        <pc:chgData name="Jalila El Baraka" userId="ea93c961-285f-4edc-9e51-dff84fc1dbdc" providerId="ADAL" clId="{F2DB4326-1773-40AF-ABF6-454663976D9D}" dt="2026-04-15T13:53:15.519" v="341" actId="1076"/>
        <pc:sldMkLst>
          <pc:docMk/>
          <pc:sldMk cId="128044294" sldId="1324"/>
        </pc:sldMkLst>
        <pc:spChg chg="add mod">
          <ac:chgData name="Jalila El Baraka" userId="ea93c961-285f-4edc-9e51-dff84fc1dbdc" providerId="ADAL" clId="{F2DB4326-1773-40AF-ABF6-454663976D9D}" dt="2026-04-15T13:53:15.519" v="341" actId="1076"/>
          <ac:spMkLst>
            <pc:docMk/>
            <pc:sldMk cId="128044294" sldId="1324"/>
            <ac:spMk id="2" creationId="{5A8EDCD7-0B6B-3619-5FD1-EB762AE9F58B}"/>
          </ac:spMkLst>
        </pc:spChg>
        <pc:spChg chg="del">
          <ac:chgData name="Jalila El Baraka" userId="ea93c961-285f-4edc-9e51-dff84fc1dbdc" providerId="ADAL" clId="{F2DB4326-1773-40AF-ABF6-454663976D9D}" dt="2026-04-15T13:53:12.608" v="340" actId="478"/>
          <ac:spMkLst>
            <pc:docMk/>
            <pc:sldMk cId="128044294" sldId="1324"/>
            <ac:spMk id="3" creationId="{C25E04A4-63B7-52F3-DCA4-B2A0F369A65C}"/>
          </ac:spMkLst>
        </pc:spChg>
      </pc:sldChg>
      <pc:sldChg chg="addSp delSp modSp mod">
        <pc:chgData name="Jalila El Baraka" userId="ea93c961-285f-4edc-9e51-dff84fc1dbdc" providerId="ADAL" clId="{F2DB4326-1773-40AF-ABF6-454663976D9D}" dt="2026-04-15T13:54:03.241" v="383"/>
        <pc:sldMkLst>
          <pc:docMk/>
          <pc:sldMk cId="2680266538" sldId="1325"/>
        </pc:sldMkLst>
        <pc:spChg chg="add mod">
          <ac:chgData name="Jalila El Baraka" userId="ea93c961-285f-4edc-9e51-dff84fc1dbdc" providerId="ADAL" clId="{F2DB4326-1773-40AF-ABF6-454663976D9D}" dt="2026-04-15T13:54:03.241" v="383"/>
          <ac:spMkLst>
            <pc:docMk/>
            <pc:sldMk cId="2680266538" sldId="1325"/>
            <ac:spMk id="2" creationId="{F4EBEA39-EE88-B3C3-D093-342BEAAEF418}"/>
          </ac:spMkLst>
        </pc:spChg>
        <pc:spChg chg="del">
          <ac:chgData name="Jalila El Baraka" userId="ea93c961-285f-4edc-9e51-dff84fc1dbdc" providerId="ADAL" clId="{F2DB4326-1773-40AF-ABF6-454663976D9D}" dt="2026-04-15T13:54:02.803" v="382" actId="478"/>
          <ac:spMkLst>
            <pc:docMk/>
            <pc:sldMk cId="2680266538" sldId="1325"/>
            <ac:spMk id="3" creationId="{38861F3F-288A-BF74-C838-3D9E8DDB2514}"/>
          </ac:spMkLst>
        </pc:spChg>
      </pc:sldChg>
      <pc:sldChg chg="modSp mod">
        <pc:chgData name="Jalila El Baraka" userId="ea93c961-285f-4edc-9e51-dff84fc1dbdc" providerId="ADAL" clId="{F2DB4326-1773-40AF-ABF6-454663976D9D}" dt="2026-04-15T13:57:12.308" v="554" actId="20577"/>
        <pc:sldMkLst>
          <pc:docMk/>
          <pc:sldMk cId="367437248" sldId="1326"/>
        </pc:sldMkLst>
        <pc:spChg chg="mod">
          <ac:chgData name="Jalila El Baraka" userId="ea93c961-285f-4edc-9e51-dff84fc1dbdc" providerId="ADAL" clId="{F2DB4326-1773-40AF-ABF6-454663976D9D}" dt="2026-04-15T13:57:12.308" v="554" actId="20577"/>
          <ac:spMkLst>
            <pc:docMk/>
            <pc:sldMk cId="367437248" sldId="1326"/>
            <ac:spMk id="12" creationId="{9FA5E948-3102-483F-2DA2-34450CD5F116}"/>
          </ac:spMkLst>
        </pc:spChg>
      </pc:sldChg>
      <pc:sldChg chg="addSp delSp modSp mod">
        <pc:chgData name="Jalila El Baraka" userId="ea93c961-285f-4edc-9e51-dff84fc1dbdc" providerId="ADAL" clId="{F2DB4326-1773-40AF-ABF6-454663976D9D}" dt="2026-04-15T13:56:25.821" v="493"/>
        <pc:sldMkLst>
          <pc:docMk/>
          <pc:sldMk cId="2965459659" sldId="1327"/>
        </pc:sldMkLst>
        <pc:spChg chg="add mod">
          <ac:chgData name="Jalila El Baraka" userId="ea93c961-285f-4edc-9e51-dff84fc1dbdc" providerId="ADAL" clId="{F2DB4326-1773-40AF-ABF6-454663976D9D}" dt="2026-04-15T13:56:25.821" v="493"/>
          <ac:spMkLst>
            <pc:docMk/>
            <pc:sldMk cId="2965459659" sldId="1327"/>
            <ac:spMk id="3" creationId="{3CB34734-23EA-A97F-9780-E9B7FE6BDD5C}"/>
          </ac:spMkLst>
        </pc:spChg>
        <pc:spChg chg="del">
          <ac:chgData name="Jalila El Baraka" userId="ea93c961-285f-4edc-9e51-dff84fc1dbdc" providerId="ADAL" clId="{F2DB4326-1773-40AF-ABF6-454663976D9D}" dt="2026-04-15T13:56:25.310" v="492" actId="478"/>
          <ac:spMkLst>
            <pc:docMk/>
            <pc:sldMk cId="2965459659" sldId="1327"/>
            <ac:spMk id="12" creationId="{2854FF5D-DDB2-4941-1293-8A68990E81FC}"/>
          </ac:spMkLst>
        </pc:spChg>
      </pc:sldChg>
      <pc:sldChg chg="addSp delSp modSp mod">
        <pc:chgData name="Jalila El Baraka" userId="ea93c961-285f-4edc-9e51-dff84fc1dbdc" providerId="ADAL" clId="{F2DB4326-1773-40AF-ABF6-454663976D9D}" dt="2026-04-15T13:57:20.081" v="556"/>
        <pc:sldMkLst>
          <pc:docMk/>
          <pc:sldMk cId="612368569" sldId="1329"/>
        </pc:sldMkLst>
        <pc:spChg chg="add mod">
          <ac:chgData name="Jalila El Baraka" userId="ea93c961-285f-4edc-9e51-dff84fc1dbdc" providerId="ADAL" clId="{F2DB4326-1773-40AF-ABF6-454663976D9D}" dt="2026-04-15T13:57:20.081" v="556"/>
          <ac:spMkLst>
            <pc:docMk/>
            <pc:sldMk cId="612368569" sldId="1329"/>
            <ac:spMk id="2" creationId="{651C4637-B789-1C48-4388-9736E77702FF}"/>
          </ac:spMkLst>
        </pc:spChg>
        <pc:spChg chg="del">
          <ac:chgData name="Jalila El Baraka" userId="ea93c961-285f-4edc-9e51-dff84fc1dbdc" providerId="ADAL" clId="{F2DB4326-1773-40AF-ABF6-454663976D9D}" dt="2026-04-15T13:57:19.319" v="555" actId="478"/>
          <ac:spMkLst>
            <pc:docMk/>
            <pc:sldMk cId="612368569" sldId="1329"/>
            <ac:spMk id="12" creationId="{2E0D60FE-E661-4333-C575-6C7BD30F67EA}"/>
          </ac:spMkLst>
        </pc:spChg>
      </pc:sldChg>
      <pc:sldChg chg="addSp delSp modSp mod">
        <pc:chgData name="Jalila El Baraka" userId="ea93c961-285f-4edc-9e51-dff84fc1dbdc" providerId="ADAL" clId="{F2DB4326-1773-40AF-ABF6-454663976D9D}" dt="2026-04-15T13:59:00.196" v="611"/>
        <pc:sldMkLst>
          <pc:docMk/>
          <pc:sldMk cId="3282953952" sldId="1330"/>
        </pc:sldMkLst>
        <pc:spChg chg="add mod">
          <ac:chgData name="Jalila El Baraka" userId="ea93c961-285f-4edc-9e51-dff84fc1dbdc" providerId="ADAL" clId="{F2DB4326-1773-40AF-ABF6-454663976D9D}" dt="2026-04-15T13:59:00.196" v="611"/>
          <ac:spMkLst>
            <pc:docMk/>
            <pc:sldMk cId="3282953952" sldId="1330"/>
            <ac:spMk id="2" creationId="{F88E8837-9898-B25A-52FC-B5C11126E30B}"/>
          </ac:spMkLst>
        </pc:spChg>
        <pc:spChg chg="del">
          <ac:chgData name="Jalila El Baraka" userId="ea93c961-285f-4edc-9e51-dff84fc1dbdc" providerId="ADAL" clId="{F2DB4326-1773-40AF-ABF6-454663976D9D}" dt="2026-04-15T13:58:59.391" v="610" actId="478"/>
          <ac:spMkLst>
            <pc:docMk/>
            <pc:sldMk cId="3282953952" sldId="1330"/>
            <ac:spMk id="12" creationId="{7B389ADC-2FA2-5681-BDAE-49ECA4F20FAF}"/>
          </ac:spMkLst>
        </pc:spChg>
      </pc:sldChg>
      <pc:sldChg chg="addSp delSp modSp mod">
        <pc:chgData name="Jalila El Baraka" userId="ea93c961-285f-4edc-9e51-dff84fc1dbdc" providerId="ADAL" clId="{F2DB4326-1773-40AF-ABF6-454663976D9D}" dt="2026-04-15T13:54:59.315" v="396" actId="20577"/>
        <pc:sldMkLst>
          <pc:docMk/>
          <pc:sldMk cId="233058607" sldId="1331"/>
        </pc:sldMkLst>
        <pc:spChg chg="add del mod">
          <ac:chgData name="Jalila El Baraka" userId="ea93c961-285f-4edc-9e51-dff84fc1dbdc" providerId="ADAL" clId="{F2DB4326-1773-40AF-ABF6-454663976D9D}" dt="2026-04-15T13:54:59.315" v="396" actId="20577"/>
          <ac:spMkLst>
            <pc:docMk/>
            <pc:sldMk cId="233058607" sldId="1331"/>
            <ac:spMk id="3" creationId="{B2F31E19-94C6-9F39-A4D3-F7EA58E7E661}"/>
          </ac:spMkLst>
        </pc:spChg>
        <pc:spChg chg="add del">
          <ac:chgData name="Jalila El Baraka" userId="ea93c961-285f-4edc-9e51-dff84fc1dbdc" providerId="ADAL" clId="{F2DB4326-1773-40AF-ABF6-454663976D9D}" dt="2026-04-15T13:54:37.170" v="386" actId="22"/>
          <ac:spMkLst>
            <pc:docMk/>
            <pc:sldMk cId="233058607" sldId="1331"/>
            <ac:spMk id="4" creationId="{A9752FE0-223C-4B68-C91D-14B45C4B69CF}"/>
          </ac:spMkLst>
        </pc:spChg>
      </pc:sldChg>
      <pc:sldChg chg="addSp delSp modSp mod">
        <pc:chgData name="Jalila El Baraka" userId="ea93c961-285f-4edc-9e51-dff84fc1dbdc" providerId="ADAL" clId="{F2DB4326-1773-40AF-ABF6-454663976D9D}" dt="2026-04-15T13:55:09.376" v="399" actId="1076"/>
        <pc:sldMkLst>
          <pc:docMk/>
          <pc:sldMk cId="1431344981" sldId="1332"/>
        </pc:sldMkLst>
        <pc:spChg chg="add mod">
          <ac:chgData name="Jalila El Baraka" userId="ea93c961-285f-4edc-9e51-dff84fc1dbdc" providerId="ADAL" clId="{F2DB4326-1773-40AF-ABF6-454663976D9D}" dt="2026-04-15T13:55:09.376" v="399" actId="1076"/>
          <ac:spMkLst>
            <pc:docMk/>
            <pc:sldMk cId="1431344981" sldId="1332"/>
            <ac:spMk id="2" creationId="{85F2F062-9642-649D-6C76-F60D098B23F6}"/>
          </ac:spMkLst>
        </pc:spChg>
        <pc:spChg chg="del">
          <ac:chgData name="Jalila El Baraka" userId="ea93c961-285f-4edc-9e51-dff84fc1dbdc" providerId="ADAL" clId="{F2DB4326-1773-40AF-ABF6-454663976D9D}" dt="2026-04-15T13:55:06.205" v="397" actId="478"/>
          <ac:spMkLst>
            <pc:docMk/>
            <pc:sldMk cId="1431344981" sldId="1332"/>
            <ac:spMk id="3" creationId="{272D44CE-EEC0-4CE2-D7DE-00A1B2CB63AD}"/>
          </ac:spMkLst>
        </pc:spChg>
      </pc:sldChg>
      <pc:sldChg chg="modSp mod">
        <pc:chgData name="Jalila El Baraka" userId="ea93c961-285f-4edc-9e51-dff84fc1dbdc" providerId="ADAL" clId="{F2DB4326-1773-40AF-ABF6-454663976D9D}" dt="2026-04-15T13:59:43.048" v="672" actId="20577"/>
        <pc:sldMkLst>
          <pc:docMk/>
          <pc:sldMk cId="2357133701" sldId="1333"/>
        </pc:sldMkLst>
        <pc:spChg chg="mod">
          <ac:chgData name="Jalila El Baraka" userId="ea93c961-285f-4edc-9e51-dff84fc1dbdc" providerId="ADAL" clId="{F2DB4326-1773-40AF-ABF6-454663976D9D}" dt="2026-04-15T13:59:43.048" v="672" actId="20577"/>
          <ac:spMkLst>
            <pc:docMk/>
            <pc:sldMk cId="2357133701" sldId="1333"/>
            <ac:spMk id="12" creationId="{47EB0CDE-6A0C-21F9-E725-7D67CBF5FF2E}"/>
          </ac:spMkLst>
        </pc:spChg>
      </pc:sldChg>
      <pc:sldChg chg="addSp delSp modSp mod">
        <pc:chgData name="Jalila El Baraka" userId="ea93c961-285f-4edc-9e51-dff84fc1dbdc" providerId="ADAL" clId="{F2DB4326-1773-40AF-ABF6-454663976D9D}" dt="2026-04-15T13:59:49.139" v="674"/>
        <pc:sldMkLst>
          <pc:docMk/>
          <pc:sldMk cId="3863541066" sldId="1334"/>
        </pc:sldMkLst>
        <pc:spChg chg="del">
          <ac:chgData name="Jalila El Baraka" userId="ea93c961-285f-4edc-9e51-dff84fc1dbdc" providerId="ADAL" clId="{F2DB4326-1773-40AF-ABF6-454663976D9D}" dt="2026-04-15T13:59:48.631" v="673" actId="478"/>
          <ac:spMkLst>
            <pc:docMk/>
            <pc:sldMk cId="3863541066" sldId="1334"/>
            <ac:spMk id="2" creationId="{BB319A5F-DDB2-0BD1-B4ED-7E16F74726FC}"/>
          </ac:spMkLst>
        </pc:spChg>
        <pc:spChg chg="add mod">
          <ac:chgData name="Jalila El Baraka" userId="ea93c961-285f-4edc-9e51-dff84fc1dbdc" providerId="ADAL" clId="{F2DB4326-1773-40AF-ABF6-454663976D9D}" dt="2026-04-15T13:59:49.139" v="674"/>
          <ac:spMkLst>
            <pc:docMk/>
            <pc:sldMk cId="3863541066" sldId="1334"/>
            <ac:spMk id="3" creationId="{DBF791DE-1C75-A7C4-7CD9-C0228846AE3B}"/>
          </ac:spMkLst>
        </pc:spChg>
      </pc:sldChg>
      <pc:sldChg chg="addSp delSp modSp mod">
        <pc:chgData name="Jalila El Baraka" userId="ea93c961-285f-4edc-9e51-dff84fc1dbdc" providerId="ADAL" clId="{F2DB4326-1773-40AF-ABF6-454663976D9D}" dt="2026-04-15T13:42:35.621" v="223" actId="1076"/>
        <pc:sldMkLst>
          <pc:docMk/>
          <pc:sldMk cId="39793213" sldId="1362"/>
        </pc:sldMkLst>
        <pc:spChg chg="add mod">
          <ac:chgData name="Jalila El Baraka" userId="ea93c961-285f-4edc-9e51-dff84fc1dbdc" providerId="ADAL" clId="{F2DB4326-1773-40AF-ABF6-454663976D9D}" dt="2026-04-15T13:42:35.621" v="223" actId="1076"/>
          <ac:spMkLst>
            <pc:docMk/>
            <pc:sldMk cId="39793213" sldId="1362"/>
            <ac:spMk id="3" creationId="{2F07A641-520D-69B4-AB58-0264867E26EC}"/>
          </ac:spMkLst>
        </pc:spChg>
        <pc:spChg chg="del">
          <ac:chgData name="Jalila El Baraka" userId="ea93c961-285f-4edc-9e51-dff84fc1dbdc" providerId="ADAL" clId="{F2DB4326-1773-40AF-ABF6-454663976D9D}" dt="2026-04-15T13:42:32.394" v="221" actId="478"/>
          <ac:spMkLst>
            <pc:docMk/>
            <pc:sldMk cId="39793213" sldId="1362"/>
            <ac:spMk id="4" creationId="{2317EB99-2420-9B0D-4264-C3EBEEC0C1CA}"/>
          </ac:spMkLst>
        </pc:spChg>
      </pc:sldChg>
      <pc:sldChg chg="del">
        <pc:chgData name="Jalila El Baraka" userId="ea93c961-285f-4edc-9e51-dff84fc1dbdc" providerId="ADAL" clId="{F2DB4326-1773-40AF-ABF6-454663976D9D}" dt="2026-04-15T13:42:40.894" v="224" actId="2696"/>
        <pc:sldMkLst>
          <pc:docMk/>
          <pc:sldMk cId="767794863" sldId="1363"/>
        </pc:sldMkLst>
      </pc:sldChg>
      <pc:sldChg chg="addSp delSp modSp mod">
        <pc:chgData name="Jalila El Baraka" userId="ea93c961-285f-4edc-9e51-dff84fc1dbdc" providerId="ADAL" clId="{F2DB4326-1773-40AF-ABF6-454663976D9D}" dt="2026-04-15T13:50:08.111" v="320" actId="20577"/>
        <pc:sldMkLst>
          <pc:docMk/>
          <pc:sldMk cId="2526795954" sldId="1367"/>
        </pc:sldMkLst>
        <pc:spChg chg="del">
          <ac:chgData name="Jalila El Baraka" userId="ea93c961-285f-4edc-9e51-dff84fc1dbdc" providerId="ADAL" clId="{F2DB4326-1773-40AF-ABF6-454663976D9D}" dt="2026-04-15T13:31:44.430" v="110" actId="478"/>
          <ac:spMkLst>
            <pc:docMk/>
            <pc:sldMk cId="2526795954" sldId="1367"/>
            <ac:spMk id="3" creationId="{0D76135F-73D5-CF84-F8F2-B877D0F4BBBB}"/>
          </ac:spMkLst>
        </pc:spChg>
        <pc:spChg chg="add mod">
          <ac:chgData name="Jalila El Baraka" userId="ea93c961-285f-4edc-9e51-dff84fc1dbdc" providerId="ADAL" clId="{F2DB4326-1773-40AF-ABF6-454663976D9D}" dt="2026-04-15T13:50:08.111" v="320" actId="20577"/>
          <ac:spMkLst>
            <pc:docMk/>
            <pc:sldMk cId="2526795954" sldId="1367"/>
            <ac:spMk id="4" creationId="{9B5BEE0A-7B02-591B-CF36-5DCF72E9709B}"/>
          </ac:spMkLst>
        </pc:spChg>
      </pc:sldChg>
      <pc:sldChg chg="del">
        <pc:chgData name="Jalila El Baraka" userId="ea93c961-285f-4edc-9e51-dff84fc1dbdc" providerId="ADAL" clId="{F2DB4326-1773-40AF-ABF6-454663976D9D}" dt="2026-04-15T13:42:40.894" v="224" actId="2696"/>
        <pc:sldMkLst>
          <pc:docMk/>
          <pc:sldMk cId="4032061107" sldId="1368"/>
        </pc:sldMkLst>
      </pc:sldChg>
      <pc:sldChg chg="modSp mod">
        <pc:chgData name="Jalila El Baraka" userId="ea93c961-285f-4edc-9e51-dff84fc1dbdc" providerId="ADAL" clId="{F2DB4326-1773-40AF-ABF6-454663976D9D}" dt="2026-04-15T13:42:17.864" v="220" actId="108"/>
        <pc:sldMkLst>
          <pc:docMk/>
          <pc:sldMk cId="2031551878" sldId="1369"/>
        </pc:sldMkLst>
        <pc:spChg chg="mod">
          <ac:chgData name="Jalila El Baraka" userId="ea93c961-285f-4edc-9e51-dff84fc1dbdc" providerId="ADAL" clId="{F2DB4326-1773-40AF-ABF6-454663976D9D}" dt="2026-04-15T13:42:17.864" v="220" actId="108"/>
          <ac:spMkLst>
            <pc:docMk/>
            <pc:sldMk cId="2031551878" sldId="1369"/>
            <ac:spMk id="2" creationId="{35E2327D-E348-9C1A-4952-9A83D7AC3A37}"/>
          </ac:spMkLst>
        </pc:spChg>
      </pc:sldChg>
      <pc:sldChg chg="modSp mod">
        <pc:chgData name="Jalila El Baraka" userId="ea93c961-285f-4edc-9e51-dff84fc1dbdc" providerId="ADAL" clId="{F2DB4326-1773-40AF-ABF6-454663976D9D}" dt="2026-04-15T14:00:46.115" v="723" actId="20577"/>
        <pc:sldMkLst>
          <pc:docMk/>
          <pc:sldMk cId="2265860501" sldId="1375"/>
        </pc:sldMkLst>
        <pc:spChg chg="mod">
          <ac:chgData name="Jalila El Baraka" userId="ea93c961-285f-4edc-9e51-dff84fc1dbdc" providerId="ADAL" clId="{F2DB4326-1773-40AF-ABF6-454663976D9D}" dt="2026-04-15T14:00:46.115" v="723" actId="20577"/>
          <ac:spMkLst>
            <pc:docMk/>
            <pc:sldMk cId="2265860501" sldId="1375"/>
            <ac:spMk id="12" creationId="{D93C3800-97A0-701D-DF8C-F5871083209C}"/>
          </ac:spMkLst>
        </pc:spChg>
      </pc:sldChg>
      <pc:sldChg chg="addSp delSp modSp mod">
        <pc:chgData name="Jalila El Baraka" userId="ea93c961-285f-4edc-9e51-dff84fc1dbdc" providerId="ADAL" clId="{F2DB4326-1773-40AF-ABF6-454663976D9D}" dt="2026-04-15T14:00:51.863" v="725"/>
        <pc:sldMkLst>
          <pc:docMk/>
          <pc:sldMk cId="4023244663" sldId="1376"/>
        </pc:sldMkLst>
        <pc:spChg chg="add mod">
          <ac:chgData name="Jalila El Baraka" userId="ea93c961-285f-4edc-9e51-dff84fc1dbdc" providerId="ADAL" clId="{F2DB4326-1773-40AF-ABF6-454663976D9D}" dt="2026-04-15T14:00:51.863" v="725"/>
          <ac:spMkLst>
            <pc:docMk/>
            <pc:sldMk cId="4023244663" sldId="1376"/>
            <ac:spMk id="2" creationId="{C85C5BF7-FCC4-BC68-8516-011909DA0106}"/>
          </ac:spMkLst>
        </pc:spChg>
        <pc:spChg chg="del">
          <ac:chgData name="Jalila El Baraka" userId="ea93c961-285f-4edc-9e51-dff84fc1dbdc" providerId="ADAL" clId="{F2DB4326-1773-40AF-ABF6-454663976D9D}" dt="2026-04-15T14:00:51.457" v="724" actId="478"/>
          <ac:spMkLst>
            <pc:docMk/>
            <pc:sldMk cId="4023244663" sldId="1376"/>
            <ac:spMk id="3" creationId="{BF6DEFBF-7CD0-1BB7-01D2-156A84061D9E}"/>
          </ac:spMkLst>
        </pc:spChg>
      </pc:sldChg>
      <pc:sldChg chg="addSp delSp modSp mod">
        <pc:chgData name="Jalila El Baraka" userId="ea93c961-285f-4edc-9e51-dff84fc1dbdc" providerId="ADAL" clId="{F2DB4326-1773-40AF-ABF6-454663976D9D}" dt="2026-04-15T14:16:35.274" v="1005" actId="1076"/>
        <pc:sldMkLst>
          <pc:docMk/>
          <pc:sldMk cId="2296411549" sldId="1377"/>
        </pc:sldMkLst>
        <pc:spChg chg="mod">
          <ac:chgData name="Jalila El Baraka" userId="ea93c961-285f-4edc-9e51-dff84fc1dbdc" providerId="ADAL" clId="{F2DB4326-1773-40AF-ABF6-454663976D9D}" dt="2026-04-15T14:16:32.805" v="1003" actId="1076"/>
          <ac:spMkLst>
            <pc:docMk/>
            <pc:sldMk cId="2296411549" sldId="1377"/>
            <ac:spMk id="3" creationId="{B7C81703-68C0-61EC-C0CA-2BA240AEAA03}"/>
          </ac:spMkLst>
        </pc:spChg>
        <pc:spChg chg="mod">
          <ac:chgData name="Jalila El Baraka" userId="ea93c961-285f-4edc-9e51-dff84fc1dbdc" providerId="ADAL" clId="{F2DB4326-1773-40AF-ABF6-454663976D9D}" dt="2026-04-15T14:03:12.058" v="807" actId="20577"/>
          <ac:spMkLst>
            <pc:docMk/>
            <pc:sldMk cId="2296411549" sldId="1377"/>
            <ac:spMk id="10" creationId="{F38E88A2-AE84-4774-1C5F-F8AA7275BDDB}"/>
          </ac:spMkLst>
        </pc:spChg>
        <pc:picChg chg="del">
          <ac:chgData name="Jalila El Baraka" userId="ea93c961-285f-4edc-9e51-dff84fc1dbdc" providerId="ADAL" clId="{F2DB4326-1773-40AF-ABF6-454663976D9D}" dt="2026-04-15T14:02:46.429" v="759" actId="478"/>
          <ac:picMkLst>
            <pc:docMk/>
            <pc:sldMk cId="2296411549" sldId="1377"/>
            <ac:picMk id="2" creationId="{D10C6CBA-3A38-3F96-0F03-8B9465276A89}"/>
          </ac:picMkLst>
        </pc:picChg>
        <pc:picChg chg="add mod">
          <ac:chgData name="Jalila El Baraka" userId="ea93c961-285f-4edc-9e51-dff84fc1dbdc" providerId="ADAL" clId="{F2DB4326-1773-40AF-ABF6-454663976D9D}" dt="2026-04-15T14:16:35.274" v="1005" actId="1076"/>
          <ac:picMkLst>
            <pc:docMk/>
            <pc:sldMk cId="2296411549" sldId="1377"/>
            <ac:picMk id="4" creationId="{A3FA9FFF-F48E-CA6C-90E8-FC5F3F2B90D4}"/>
          </ac:picMkLst>
        </pc:picChg>
      </pc:sldChg>
      <pc:sldChg chg="addSp delSp modSp mod">
        <pc:chgData name="Jalila El Baraka" userId="ea93c961-285f-4edc-9e51-dff84fc1dbdc" providerId="ADAL" clId="{F2DB4326-1773-40AF-ABF6-454663976D9D}" dt="2026-04-15T14:35:28.125" v="1244" actId="1076"/>
        <pc:sldMkLst>
          <pc:docMk/>
          <pc:sldMk cId="404830931" sldId="1378"/>
        </pc:sldMkLst>
        <pc:spChg chg="del">
          <ac:chgData name="Jalila El Baraka" userId="ea93c961-285f-4edc-9e51-dff84fc1dbdc" providerId="ADAL" clId="{F2DB4326-1773-40AF-ABF6-454663976D9D}" dt="2026-04-15T14:34:56.939" v="1233" actId="478"/>
          <ac:spMkLst>
            <pc:docMk/>
            <pc:sldMk cId="404830931" sldId="1378"/>
            <ac:spMk id="3" creationId="{12C26D76-7897-0492-E7C8-5E2BD33BB4AB}"/>
          </ac:spMkLst>
        </pc:spChg>
        <pc:spChg chg="add del mod">
          <ac:chgData name="Jalila El Baraka" userId="ea93c961-285f-4edc-9e51-dff84fc1dbdc" providerId="ADAL" clId="{F2DB4326-1773-40AF-ABF6-454663976D9D}" dt="2026-04-15T14:35:05.796" v="1235" actId="478"/>
          <ac:spMkLst>
            <pc:docMk/>
            <pc:sldMk cId="404830931" sldId="1378"/>
            <ac:spMk id="4" creationId="{3D5B349E-5614-A390-E2B2-496620AE17B2}"/>
          </ac:spMkLst>
        </pc:spChg>
        <pc:spChg chg="del">
          <ac:chgData name="Jalila El Baraka" userId="ea93c961-285f-4edc-9e51-dff84fc1dbdc" providerId="ADAL" clId="{F2DB4326-1773-40AF-ABF6-454663976D9D}" dt="2026-04-15T14:35:23.197" v="1242" actId="478"/>
          <ac:spMkLst>
            <pc:docMk/>
            <pc:sldMk cId="404830931" sldId="1378"/>
            <ac:spMk id="5" creationId="{CA5C4F7C-728B-998D-F174-30DB450F92CB}"/>
          </ac:spMkLst>
        </pc:spChg>
        <pc:spChg chg="add mod">
          <ac:chgData name="Jalila El Baraka" userId="ea93c961-285f-4edc-9e51-dff84fc1dbdc" providerId="ADAL" clId="{F2DB4326-1773-40AF-ABF6-454663976D9D}" dt="2026-04-15T14:35:10.004" v="1237" actId="1076"/>
          <ac:spMkLst>
            <pc:docMk/>
            <pc:sldMk cId="404830931" sldId="1378"/>
            <ac:spMk id="8" creationId="{DCD9AC20-F94A-2889-9F5F-4AE07CFC8D15}"/>
          </ac:spMkLst>
        </pc:spChg>
        <pc:spChg chg="add mod">
          <ac:chgData name="Jalila El Baraka" userId="ea93c961-285f-4edc-9e51-dff84fc1dbdc" providerId="ADAL" clId="{F2DB4326-1773-40AF-ABF6-454663976D9D}" dt="2026-04-15T14:35:28.125" v="1244" actId="1076"/>
          <ac:spMkLst>
            <pc:docMk/>
            <pc:sldMk cId="404830931" sldId="1378"/>
            <ac:spMk id="10" creationId="{EF4B492B-9441-972A-CE8F-BE617691D26D}"/>
          </ac:spMkLst>
        </pc:spChg>
        <pc:picChg chg="del">
          <ac:chgData name="Jalila El Baraka" userId="ea93c961-285f-4edc-9e51-dff84fc1dbdc" providerId="ADAL" clId="{F2DB4326-1773-40AF-ABF6-454663976D9D}" dt="2026-04-15T14:35:14.299" v="1238" actId="478"/>
          <ac:picMkLst>
            <pc:docMk/>
            <pc:sldMk cId="404830931" sldId="1378"/>
            <ac:picMk id="2" creationId="{945C3B60-D5B6-A11A-E4FD-866AA27486DF}"/>
          </ac:picMkLst>
        </pc:picChg>
        <pc:picChg chg="add mod">
          <ac:chgData name="Jalila El Baraka" userId="ea93c961-285f-4edc-9e51-dff84fc1dbdc" providerId="ADAL" clId="{F2DB4326-1773-40AF-ABF6-454663976D9D}" dt="2026-04-15T14:35:16.137" v="1240" actId="1076"/>
          <ac:picMkLst>
            <pc:docMk/>
            <pc:sldMk cId="404830931" sldId="1378"/>
            <ac:picMk id="9" creationId="{6FCFE3F2-951B-81A5-180C-D3534CE7B352}"/>
          </ac:picMkLst>
        </pc:picChg>
      </pc:sldChg>
      <pc:sldChg chg="addSp delSp modSp mod">
        <pc:chgData name="Jalila El Baraka" userId="ea93c961-285f-4edc-9e51-dff84fc1dbdc" providerId="ADAL" clId="{F2DB4326-1773-40AF-ABF6-454663976D9D}" dt="2026-04-15T14:37:54.283" v="1304" actId="14100"/>
        <pc:sldMkLst>
          <pc:docMk/>
          <pc:sldMk cId="4201465434" sldId="1379"/>
        </pc:sldMkLst>
        <pc:spChg chg="mod">
          <ac:chgData name="Jalila El Baraka" userId="ea93c961-285f-4edc-9e51-dff84fc1dbdc" providerId="ADAL" clId="{F2DB4326-1773-40AF-ABF6-454663976D9D}" dt="2026-04-15T14:37:54.283" v="1304" actId="14100"/>
          <ac:spMkLst>
            <pc:docMk/>
            <pc:sldMk cId="4201465434" sldId="1379"/>
            <ac:spMk id="11" creationId="{CA55BCC5-0DD6-D271-CF1E-4C623E0599BC}"/>
          </ac:spMkLst>
        </pc:spChg>
        <pc:picChg chg="del">
          <ac:chgData name="Jalila El Baraka" userId="ea93c961-285f-4edc-9e51-dff84fc1dbdc" providerId="ADAL" clId="{F2DB4326-1773-40AF-ABF6-454663976D9D}" dt="2026-04-15T14:37:00.688" v="1289" actId="478"/>
          <ac:picMkLst>
            <pc:docMk/>
            <pc:sldMk cId="4201465434" sldId="1379"/>
            <ac:picMk id="3" creationId="{9F334AD1-830E-2BE5-16EE-6F11CA3E73FD}"/>
          </ac:picMkLst>
        </pc:picChg>
        <pc:picChg chg="add mod ord">
          <ac:chgData name="Jalila El Baraka" userId="ea93c961-285f-4edc-9e51-dff84fc1dbdc" providerId="ADAL" clId="{F2DB4326-1773-40AF-ABF6-454663976D9D}" dt="2026-04-15T14:37:11.287" v="1295" actId="1076"/>
          <ac:picMkLst>
            <pc:docMk/>
            <pc:sldMk cId="4201465434" sldId="1379"/>
            <ac:picMk id="7" creationId="{0D50E7F2-90DE-12B1-6E75-50EF012EB348}"/>
          </ac:picMkLst>
        </pc:picChg>
      </pc:sldChg>
      <pc:sldChg chg="addSp delSp modSp mod">
        <pc:chgData name="Jalila El Baraka" userId="ea93c961-285f-4edc-9e51-dff84fc1dbdc" providerId="ADAL" clId="{F2DB4326-1773-40AF-ABF6-454663976D9D}" dt="2026-04-15T14:37:48.804" v="1303" actId="1076"/>
        <pc:sldMkLst>
          <pc:docMk/>
          <pc:sldMk cId="3873295580" sldId="1380"/>
        </pc:sldMkLst>
        <pc:spChg chg="mod">
          <ac:chgData name="Jalila El Baraka" userId="ea93c961-285f-4edc-9e51-dff84fc1dbdc" providerId="ADAL" clId="{F2DB4326-1773-40AF-ABF6-454663976D9D}" dt="2026-04-15T14:37:48.804" v="1303" actId="1076"/>
          <ac:spMkLst>
            <pc:docMk/>
            <pc:sldMk cId="3873295580" sldId="1380"/>
            <ac:spMk id="7" creationId="{8DC1D635-6D5F-BB66-F3B2-8A68B30DA226}"/>
          </ac:spMkLst>
        </pc:spChg>
        <pc:picChg chg="del">
          <ac:chgData name="Jalila El Baraka" userId="ea93c961-285f-4edc-9e51-dff84fc1dbdc" providerId="ADAL" clId="{F2DB4326-1773-40AF-ABF6-454663976D9D}" dt="2026-04-15T14:37:30.354" v="1297" actId="478"/>
          <ac:picMkLst>
            <pc:docMk/>
            <pc:sldMk cId="3873295580" sldId="1380"/>
            <ac:picMk id="3" creationId="{65596F44-37FA-97B3-CBCF-1E0CBFCA398D}"/>
          </ac:picMkLst>
        </pc:picChg>
        <pc:picChg chg="add mod ord">
          <ac:chgData name="Jalila El Baraka" userId="ea93c961-285f-4edc-9e51-dff84fc1dbdc" providerId="ADAL" clId="{F2DB4326-1773-40AF-ABF6-454663976D9D}" dt="2026-04-15T14:37:42.958" v="1302" actId="167"/>
          <ac:picMkLst>
            <pc:docMk/>
            <pc:sldMk cId="3873295580" sldId="1380"/>
            <ac:picMk id="9" creationId="{07D3E049-B91A-735C-87A2-5D3FDE922A29}"/>
          </ac:picMkLst>
        </pc:picChg>
      </pc:sldChg>
      <pc:sldChg chg="addSp delSp modSp mod">
        <pc:chgData name="Jalila El Baraka" userId="ea93c961-285f-4edc-9e51-dff84fc1dbdc" providerId="ADAL" clId="{F2DB4326-1773-40AF-ABF6-454663976D9D}" dt="2026-04-15T14:41:09.804" v="1313" actId="1076"/>
        <pc:sldMkLst>
          <pc:docMk/>
          <pc:sldMk cId="4268628870" sldId="1381"/>
        </pc:sldMkLst>
        <pc:spChg chg="mod">
          <ac:chgData name="Jalila El Baraka" userId="ea93c961-285f-4edc-9e51-dff84fc1dbdc" providerId="ADAL" clId="{F2DB4326-1773-40AF-ABF6-454663976D9D}" dt="2026-04-15T14:41:09.804" v="1313" actId="1076"/>
          <ac:spMkLst>
            <pc:docMk/>
            <pc:sldMk cId="4268628870" sldId="1381"/>
            <ac:spMk id="7" creationId="{D195753D-8C24-C986-2571-BC4061919922}"/>
          </ac:spMkLst>
        </pc:spChg>
        <pc:picChg chg="del">
          <ac:chgData name="Jalila El Baraka" userId="ea93c961-285f-4edc-9e51-dff84fc1dbdc" providerId="ADAL" clId="{F2DB4326-1773-40AF-ABF6-454663976D9D}" dt="2026-04-15T14:40:48.766" v="1305" actId="478"/>
          <ac:picMkLst>
            <pc:docMk/>
            <pc:sldMk cId="4268628870" sldId="1381"/>
            <ac:picMk id="3" creationId="{A28D93A7-BAB5-C4FE-8D85-7319FAF2C3A7}"/>
          </ac:picMkLst>
        </pc:picChg>
        <pc:picChg chg="add mod ord">
          <ac:chgData name="Jalila El Baraka" userId="ea93c961-285f-4edc-9e51-dff84fc1dbdc" providerId="ADAL" clId="{F2DB4326-1773-40AF-ABF6-454663976D9D}" dt="2026-04-15T14:41:04.458" v="1312" actId="1076"/>
          <ac:picMkLst>
            <pc:docMk/>
            <pc:sldMk cId="4268628870" sldId="1381"/>
            <ac:picMk id="9" creationId="{E8DA3ADC-0EC0-08A0-C1DF-4989B7CA559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21/04/2026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4.wdp"/></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0.png"/><Relationship Id="rId5" Type="http://schemas.microsoft.com/office/2007/relationships/hdphoto" Target="../media/hdphoto3.wdp"/><Relationship Id="rId4" Type="http://schemas.openxmlformats.org/officeDocument/2006/relationships/image" Target="../media/image9.png"/><Relationship Id="rId9" Type="http://schemas.microsoft.com/office/2007/relationships/hdphoto" Target="../media/hdphoto2.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8.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8.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4.wdp"/></Relationships>
</file>

<file path=ppt/slideLayouts/_rels/slideLayout5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8.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1656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37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14837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394940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13053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359311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479557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226359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872920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59239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0607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21/04/2026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21/04/2026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21/04/2026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21/04/2026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21/04/2026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21/04/2026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13601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493555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8321718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149431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7167339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33479163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211000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64117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48813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60098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77227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44744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112122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05095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9040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59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07989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41009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98812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87462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531019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514011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30155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271530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694530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65915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2645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884667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770964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994802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jp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9.xml"/><Relationship Id="rId7" Type="http://schemas.openxmlformats.org/officeDocument/2006/relationships/image" Target="../media/image3.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6.jpg"/><Relationship Id="rId5" Type="http://schemas.openxmlformats.org/officeDocument/2006/relationships/slideLayout" Target="../slideLayouts/slideLayout16.xml"/><Relationship Id="rId10" Type="http://schemas.openxmlformats.org/officeDocument/2006/relationships/theme" Target="../theme/theme4.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image" Target="../media/image4.png"/><Relationship Id="rId2" Type="http://schemas.openxmlformats.org/officeDocument/2006/relationships/slideLayout" Target="../slideLayouts/slideLayout22.xml"/><Relationship Id="rId16" Type="http://schemas.openxmlformats.org/officeDocument/2006/relationships/image" Target="../media/image3.jp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image" Target="../media/image4.png"/><Relationship Id="rId5" Type="http://schemas.openxmlformats.org/officeDocument/2006/relationships/slideLayout" Target="../slideLayouts/slideLayout39.xml"/><Relationship Id="rId10" Type="http://schemas.openxmlformats.org/officeDocument/2006/relationships/image" Target="../media/image13.jpg"/><Relationship Id="rId4" Type="http://schemas.openxmlformats.org/officeDocument/2006/relationships/slideLayout" Target="../slideLayouts/slideLayout38.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7.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3.jp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image" Target="../media/image3.jpg"/><Relationship Id="rId5" Type="http://schemas.openxmlformats.org/officeDocument/2006/relationships/theme" Target="../theme/theme10.xml"/><Relationship Id="rId4" Type="http://schemas.openxmlformats.org/officeDocument/2006/relationships/slideLayout" Target="../slideLayouts/slideLayout77.xml"/></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80.xml"/><Relationship Id="rId7" Type="http://schemas.openxmlformats.org/officeDocument/2006/relationships/theme" Target="../theme/theme11.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10" Type="http://schemas.openxmlformats.org/officeDocument/2006/relationships/image" Target="../media/image5.png"/><Relationship Id="rId4" Type="http://schemas.openxmlformats.org/officeDocument/2006/relationships/slideLayout" Target="../slideLayouts/slideLayout81.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812"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8">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889915546"/>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24"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8">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9">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848726529"/>
      </p:ext>
    </p:extLst>
  </p:cSld>
  <p:clrMap bg1="lt1" tx1="dk1" bg2="lt2" tx2="dk2" accent1="accent1" accent2="accent2" accent3="accent3" accent4="accent4" accent5="accent5" accent6="accent6" hlink="hlink" folHlink="folHlink"/>
  <p:sldLayoutIdLst>
    <p:sldLayoutId id="2147483818" r:id="rId1"/>
    <p:sldLayoutId id="2147483820" r:id="rId2"/>
    <p:sldLayoutId id="2147483821" r:id="rId3"/>
    <p:sldLayoutId id="2147483822" r:id="rId4"/>
    <p:sldLayoutId id="2147483823" r:id="rId5"/>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811" r:id="rId2"/>
    <p:sldLayoutId id="2147483756" r:id="rId3"/>
    <p:sldLayoutId id="2147483702"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84"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BB773BD6-4E01-C50F-FB3F-5D50AB3AB66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4CDAC94B-FFB7-852B-F976-6D176C9758A2}"/>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21/04/2026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145403"/>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589725358"/>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056780127"/>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2813789210"/>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7.xml"/><Relationship Id="rId5" Type="http://schemas.openxmlformats.org/officeDocument/2006/relationships/image" Target="../media/image21.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3.xml"/><Relationship Id="rId4" Type="http://schemas.openxmlformats.org/officeDocument/2006/relationships/video" Target="../media/media2.mp4"/><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7.png"/><Relationship Id="rId1" Type="http://schemas.openxmlformats.org/officeDocument/2006/relationships/slideLayout" Target="../slideLayouts/slideLayout59.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6.png"/><Relationship Id="rId5" Type="http://schemas.openxmlformats.org/officeDocument/2006/relationships/image" Target="../media/image25.png"/><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1.xml"/><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55.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23.png"/><Relationship Id="rId7" Type="http://schemas.openxmlformats.org/officeDocument/2006/relationships/image" Target="../media/image41.jpg"/><Relationship Id="rId2" Type="http://schemas.openxmlformats.org/officeDocument/2006/relationships/slideLayout" Target="../slideLayouts/slideLayout74.xml"/><Relationship Id="rId1" Type="http://schemas.openxmlformats.org/officeDocument/2006/relationships/tags" Target="../tags/tag6.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24.png"/><Relationship Id="rId9" Type="http://schemas.openxmlformats.org/officeDocument/2006/relationships/image" Target="../media/image43.jp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5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3.png"/><Relationship Id="rId7" Type="http://schemas.openxmlformats.org/officeDocument/2006/relationships/image" Target="../media/image46.png"/><Relationship Id="rId2" Type="http://schemas.openxmlformats.org/officeDocument/2006/relationships/slideLayout" Target="../slideLayouts/slideLayout74.xml"/><Relationship Id="rId1" Type="http://schemas.openxmlformats.org/officeDocument/2006/relationships/tags" Target="../tags/tag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4.png"/><Relationship Id="rId9" Type="http://schemas.openxmlformats.org/officeDocument/2006/relationships/image" Target="../media/image48.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59.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23.png"/><Relationship Id="rId7" Type="http://schemas.openxmlformats.org/officeDocument/2006/relationships/image" Target="../media/image51.jpg"/><Relationship Id="rId2" Type="http://schemas.openxmlformats.org/officeDocument/2006/relationships/slideLayout" Target="../slideLayouts/slideLayout77.xml"/><Relationship Id="rId1" Type="http://schemas.openxmlformats.org/officeDocument/2006/relationships/tags" Target="../tags/tag10.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24.png"/><Relationship Id="rId9" Type="http://schemas.openxmlformats.org/officeDocument/2006/relationships/image" Target="../media/image53.jp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7.xml"/><Relationship Id="rId1" Type="http://schemas.openxmlformats.org/officeDocument/2006/relationships/tags" Target="../tags/tag12.xml"/><Relationship Id="rId4" Type="http://schemas.openxmlformats.org/officeDocument/2006/relationships/image" Target="../media/image24.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8.xml"/><Relationship Id="rId5" Type="http://schemas.openxmlformats.org/officeDocument/2006/relationships/image" Target="../media/image55.png"/><Relationship Id="rId4" Type="http://schemas.openxmlformats.org/officeDocument/2006/relationships/image" Target="../media/image54.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xml"/></Relationships>
</file>

<file path=ppt/slides/_rels/slide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2.xml"/><Relationship Id="rId1" Type="http://schemas.openxmlformats.org/officeDocument/2006/relationships/tags" Target="../tags/tag15.xml"/><Relationship Id="rId4" Type="http://schemas.openxmlformats.org/officeDocument/2006/relationships/image" Target="../media/image24.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4.png"/><Relationship Id="rId4" Type="http://schemas.openxmlformats.org/officeDocument/2006/relationships/image" Target="../media/image23.png"/></Relationships>
</file>

<file path=ppt/slides/_rels/slide68.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1.mp4"/><Relationship Id="rId7" Type="http://schemas.openxmlformats.org/officeDocument/2006/relationships/image" Target="../media/image25.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6.png"/><Relationship Id="rId5" Type="http://schemas.openxmlformats.org/officeDocument/2006/relationships/slideLayout" Target="../slideLayouts/slideLayout74.xml"/><Relationship Id="rId4"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0EB73495-ADB2-7D5D-D03B-E13F4EF20FF5}"/>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Image 1">
            <a:extLst>
              <a:ext uri="{FF2B5EF4-FFF2-40B4-BE49-F238E27FC236}">
                <a16:creationId xmlns:a16="http://schemas.microsoft.com/office/drawing/2014/main" id="{542A9F44-3C58-1F0B-F02D-D2518398430A}"/>
              </a:ext>
            </a:extLst>
          </p:cNvPr>
          <p:cNvPicPr>
            <a:picLocks noChangeAspect="1"/>
          </p:cNvPicPr>
          <p:nvPr/>
        </p:nvPicPr>
        <p:blipFill>
          <a:blip r:embed="rId2"/>
          <a:stretch>
            <a:fillRect/>
          </a:stretch>
        </p:blipFill>
        <p:spPr>
          <a:xfrm>
            <a:off x="440305" y="2654196"/>
            <a:ext cx="8020280" cy="2345980"/>
          </a:xfrm>
          <a:prstGeom prst="rect">
            <a:avLst/>
          </a:prstGeom>
        </p:spPr>
      </p:pic>
    </p:spTree>
    <p:extLst>
      <p:ext uri="{BB962C8B-B14F-4D97-AF65-F5344CB8AC3E}">
        <p14:creationId xmlns:p14="http://schemas.microsoft.com/office/powerpoint/2010/main" val="1677520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a:t>
            </a:r>
            <a:r>
              <a:rPr lang="fr-FR" sz="1600" dirty="0"/>
              <a:t>de vocabulaire</a:t>
            </a: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906338" y="210851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80573" y="4742848"/>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637662" y="475061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a:t>
            </a:r>
            <a:r>
              <a:rPr lang="fr-MA" dirty="0">
                <a:solidFill>
                  <a:srgbClr val="474F71"/>
                </a:solidFill>
                <a:latin typeface="Dosis ExtraBold" pitchFamily="2" charset="0"/>
              </a:rPr>
              <a:t>3</a:t>
            </a:r>
            <a:endPar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endParaRP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a:t>
            </a:r>
            <a:r>
              <a:rPr lang="fr-MA" dirty="0">
                <a:solidFill>
                  <a:srgbClr val="757575"/>
                </a:solidFill>
                <a:latin typeface="Dosis ExtraBold" pitchFamily="2" charset="0"/>
              </a:rPr>
              <a:t>2</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878257" y="5270472"/>
            <a:ext cx="6358812" cy="623248"/>
          </a:xfrm>
          <a:prstGeom prst="rect">
            <a:avLst/>
          </a:prstGeom>
          <a:noFill/>
        </p:spPr>
        <p:txBody>
          <a:bodyPr wrap="square">
            <a:spAutoFit/>
          </a:bodyPr>
          <a:lstStyle/>
          <a:p>
            <a:pPr marL="269875" indent="-269875">
              <a:spcBef>
                <a:spcPts val="300"/>
              </a:spcBef>
              <a:buFont typeface="Wingdings" panose="05000000000000000000" pitchFamily="2" charset="2"/>
              <a:buChar char="m"/>
              <a:defRPr/>
            </a:pPr>
            <a:r>
              <a:rPr lang="fr-FR" sz="1600" b="1" dirty="0">
                <a:solidFill>
                  <a:srgbClr val="565F88"/>
                </a:solidFill>
                <a:latin typeface="Dosis SemiBold" pitchFamily="2" charset="0"/>
              </a:rPr>
              <a:t>Activités d’écriture</a:t>
            </a:r>
          </a:p>
          <a:p>
            <a:pPr marL="269875" indent="-269875">
              <a:spcBef>
                <a:spcPts val="300"/>
              </a:spcBef>
              <a:buFont typeface="Wingdings" panose="05000000000000000000" pitchFamily="2" charset="2"/>
              <a:buChar char="m"/>
              <a:defRPr/>
            </a:pPr>
            <a:r>
              <a:rPr lang="fr-FR" sz="1600" b="1" dirty="0">
                <a:solidFill>
                  <a:srgbClr val="565F88"/>
                </a:solidFill>
                <a:latin typeface="Dosis SemiBold" pitchFamily="2" charset="0"/>
              </a:rPr>
              <a:t>Évaluation</a:t>
            </a:r>
          </a:p>
        </p:txBody>
      </p:sp>
    </p:spTree>
    <p:extLst>
      <p:ext uri="{BB962C8B-B14F-4D97-AF65-F5344CB8AC3E}">
        <p14:creationId xmlns:p14="http://schemas.microsoft.com/office/powerpoint/2010/main" val="278340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Lecture et compréhension de phrases.</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Lecture de </a:t>
            </a:r>
            <a:r>
              <a:rPr lang="fr-MA" dirty="0">
                <a:solidFill>
                  <a:srgbClr val="565F88"/>
                </a:solidFill>
              </a:rPr>
              <a:t>mot</a:t>
            </a: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s.</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Lire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des </a:t>
            </a:r>
            <a:r>
              <a:rPr lang="fr-FR" sz="2200" b="1" kern="0" dirty="0">
                <a:solidFill>
                  <a:srgbClr val="424D7B"/>
                </a:solidFill>
                <a:latin typeface="Dosis Medium" pitchFamily="2" charset="0"/>
                <a:cs typeface="Calibri" panose="020F0502020204030204" pitchFamily="34" charset="0"/>
              </a:rPr>
              <a:t>mots</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lang="fr-FR" sz="2200" b="1" kern="0" dirty="0">
                <a:solidFill>
                  <a:srgbClr val="424D7B"/>
                </a:solidFill>
                <a:latin typeface="Dosis Medium" pitchFamily="2" charset="0"/>
                <a:cs typeface="Calibri" panose="020F0502020204030204" pitchFamily="34" charset="0"/>
              </a:rPr>
              <a:t>des phrases</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6"/>
          <a:stretch>
            <a:fillRect/>
          </a:stretch>
        </p:blipFill>
        <p:spPr>
          <a:xfrm>
            <a:off x="2146041" y="2537926"/>
            <a:ext cx="1868242" cy="3324533"/>
          </a:xfrm>
        </p:spPr>
      </p:pic>
      <p:grpSp>
        <p:nvGrpSpPr>
          <p:cNvPr id="20" name="Groupe 19">
            <a:extLst>
              <a:ext uri="{FF2B5EF4-FFF2-40B4-BE49-F238E27FC236}">
                <a16:creationId xmlns:a16="http://schemas.microsoft.com/office/drawing/2014/main" id="{D6B75884-FDA7-3C30-D664-B0E9FFEE8DE7}"/>
              </a:ext>
            </a:extLst>
          </p:cNvPr>
          <p:cNvGrpSpPr/>
          <p:nvPr/>
        </p:nvGrpSpPr>
        <p:grpSpPr>
          <a:xfrm>
            <a:off x="38430" y="665253"/>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684327" y="2377440"/>
            <a:ext cx="2138280" cy="3414864"/>
          </a:xfrm>
          <a:prstGeom prst="rect">
            <a:avLst/>
          </a:prstGeom>
        </p:spPr>
      </p:pic>
    </p:spTree>
    <p:extLst>
      <p:ext uri="{BB962C8B-B14F-4D97-AF65-F5344CB8AC3E}">
        <p14:creationId xmlns:p14="http://schemas.microsoft.com/office/powerpoint/2010/main" val="2396217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54795"/>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480173E4-66E7-B1D0-1907-2F4EBAD961B9}"/>
              </a:ext>
            </a:extLst>
          </p:cNvPr>
          <p:cNvSpPr txBox="1"/>
          <p:nvPr/>
        </p:nvSpPr>
        <p:spPr>
          <a:xfrm>
            <a:off x="0" y="2322339"/>
            <a:ext cx="8979212" cy="819455"/>
          </a:xfrm>
          <a:prstGeom prst="rect">
            <a:avLst/>
          </a:prstGeom>
          <a:noFill/>
        </p:spPr>
        <p:txBody>
          <a:bodyPr wrap="square" rtlCol="0">
            <a:spAutoFit/>
          </a:bodyPr>
          <a:lstStyle/>
          <a:p>
            <a:pPr lvl="0" algn="ctr">
              <a:lnSpc>
                <a:spcPct val="150000"/>
              </a:lnSpc>
              <a:defRPr/>
            </a:pPr>
            <a:r>
              <a:rPr lang="fr-FR" sz="3600" b="1" dirty="0">
                <a:ln w="0"/>
                <a:solidFill>
                  <a:srgbClr val="424D7B"/>
                </a:solidFill>
                <a:latin typeface="Dosis SemiBold" pitchFamily="2" charset="0"/>
              </a:rPr>
              <a:t>Un faut</a:t>
            </a:r>
            <a:r>
              <a:rPr lang="fr-FR" sz="3600" b="1" dirty="0">
                <a:ln w="0"/>
                <a:solidFill>
                  <a:srgbClr val="00ACA4"/>
                </a:solidFill>
                <a:latin typeface="Dosis SemiBold" pitchFamily="2" charset="0"/>
              </a:rPr>
              <a:t>euil</a:t>
            </a:r>
            <a:r>
              <a:rPr lang="fr-FR" sz="3600" b="1" dirty="0">
                <a:ln w="0"/>
                <a:solidFill>
                  <a:srgbClr val="424D7B"/>
                </a:solidFill>
                <a:latin typeface="Dosis SemiBold" pitchFamily="2" charset="0"/>
              </a:rPr>
              <a:t>      </a:t>
            </a:r>
            <a:r>
              <a:rPr lang="fr-FR" sz="3600" b="1" dirty="0">
                <a:ln w="0"/>
                <a:solidFill>
                  <a:srgbClr val="565F88"/>
                </a:solidFill>
                <a:latin typeface="Dosis SemiBold" pitchFamily="2" charset="0"/>
              </a:rPr>
              <a:t>  Un bo</a:t>
            </a:r>
            <a:r>
              <a:rPr lang="fr-FR" sz="3600" b="1" dirty="0">
                <a:ln w="0"/>
                <a:solidFill>
                  <a:srgbClr val="00ACA4"/>
                </a:solidFill>
                <a:latin typeface="Dosis SemiBold" pitchFamily="2" charset="0"/>
              </a:rPr>
              <a:t>x</a:t>
            </a:r>
            <a:r>
              <a:rPr lang="fr-FR" sz="3600" b="1" dirty="0">
                <a:ln w="0"/>
                <a:solidFill>
                  <a:srgbClr val="565F88"/>
                </a:solidFill>
                <a:latin typeface="Dosis SemiBold" pitchFamily="2" charset="0"/>
              </a:rPr>
              <a:t>eur     Du shamp</a:t>
            </a:r>
            <a:r>
              <a:rPr lang="fr-FR" sz="3600" b="1" dirty="0">
                <a:ln w="0"/>
                <a:solidFill>
                  <a:srgbClr val="00ACA4"/>
                </a:solidFill>
                <a:latin typeface="Dosis SemiBold" pitchFamily="2" charset="0"/>
              </a:rPr>
              <a:t>oing </a:t>
            </a:r>
            <a:r>
              <a:rPr lang="fr-FR" sz="3600" b="1" dirty="0">
                <a:ln w="0"/>
                <a:solidFill>
                  <a:srgbClr val="565F88"/>
                </a:solidFill>
                <a:latin typeface="Dosis SemiBold" pitchFamily="2" charset="0"/>
              </a:rPr>
              <a:t> </a:t>
            </a:r>
            <a:endParaRPr lang="fr-FR" sz="3600" b="1" dirty="0">
              <a:ln w="0"/>
              <a:solidFill>
                <a:srgbClr val="424D7B"/>
              </a:solidFill>
              <a:latin typeface="Dosis SemiBold" pitchFamily="2" charset="0"/>
            </a:endParaRPr>
          </a:p>
        </p:txBody>
      </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2" name="ZoneTexte 1">
            <a:extLst>
              <a:ext uri="{FF2B5EF4-FFF2-40B4-BE49-F238E27FC236}">
                <a16:creationId xmlns:a16="http://schemas.microsoft.com/office/drawing/2014/main" id="{1A1A7CE7-C634-8DB7-3F83-133A6A5ABAC9}"/>
              </a:ext>
            </a:extLst>
          </p:cNvPr>
          <p:cNvSpPr txBox="1"/>
          <p:nvPr/>
        </p:nvSpPr>
        <p:spPr>
          <a:xfrm>
            <a:off x="-447212" y="3418813"/>
            <a:ext cx="8979212" cy="819455"/>
          </a:xfrm>
          <a:prstGeom prst="rect">
            <a:avLst/>
          </a:prstGeom>
          <a:noFill/>
        </p:spPr>
        <p:txBody>
          <a:bodyPr wrap="square" rtlCol="0">
            <a:spAutoFit/>
          </a:bodyPr>
          <a:lstStyle/>
          <a:p>
            <a:pPr algn="ctr">
              <a:lnSpc>
                <a:spcPct val="150000"/>
              </a:lnSpc>
              <a:defRPr/>
            </a:pPr>
            <a:r>
              <a:rPr lang="fr-FR" sz="3600" b="1" dirty="0">
                <a:ln w="0"/>
                <a:solidFill>
                  <a:srgbClr val="424D7B"/>
                </a:solidFill>
                <a:latin typeface="Dosis SemiBold" pitchFamily="2" charset="0"/>
              </a:rPr>
              <a:t>Un </a:t>
            </a:r>
            <a:r>
              <a:rPr lang="fr-FR" sz="3600" b="1" dirty="0">
                <a:ln w="0"/>
                <a:solidFill>
                  <a:srgbClr val="565F88"/>
                </a:solidFill>
                <a:latin typeface="Dosis SemiBold" pitchFamily="2" charset="0"/>
              </a:rPr>
              <a:t>port</a:t>
            </a:r>
            <a:r>
              <a:rPr lang="fr-FR" sz="3600" b="1" dirty="0">
                <a:ln w="0"/>
                <a:solidFill>
                  <a:srgbClr val="00ACA4"/>
                </a:solidFill>
                <a:latin typeface="Dosis SemiBold" pitchFamily="2" charset="0"/>
              </a:rPr>
              <a:t>ail</a:t>
            </a:r>
            <a:r>
              <a:rPr lang="fr-FR" sz="3600" b="1" dirty="0">
                <a:ln w="0"/>
                <a:solidFill>
                  <a:srgbClr val="565F88"/>
                </a:solidFill>
                <a:latin typeface="Dosis SemiBold" pitchFamily="2" charset="0"/>
              </a:rPr>
              <a:t>     Un mars</a:t>
            </a:r>
            <a:r>
              <a:rPr lang="fr-FR" sz="3600" b="1" dirty="0">
                <a:solidFill>
                  <a:srgbClr val="00ACA4"/>
                </a:solidFill>
                <a:latin typeface="Dosis SemiBold" pitchFamily="2" charset="0"/>
              </a:rPr>
              <a:t>ouin</a:t>
            </a:r>
            <a:r>
              <a:rPr lang="fr-FR" sz="3600" b="1" dirty="0">
                <a:ln w="0"/>
                <a:solidFill>
                  <a:srgbClr val="565F88"/>
                </a:solidFill>
                <a:latin typeface="Dosis SemiBold" pitchFamily="2" charset="0"/>
              </a:rPr>
              <a:t>   </a:t>
            </a:r>
            <a:r>
              <a:rPr lang="fr-FR" sz="3600" b="1" dirty="0">
                <a:ln w="0"/>
                <a:solidFill>
                  <a:srgbClr val="424D7B"/>
                </a:solidFill>
                <a:latin typeface="Dosis SemiBold" pitchFamily="2" charset="0"/>
              </a:rPr>
              <a:t>Un </a:t>
            </a:r>
            <a:r>
              <a:rPr lang="fr-FR" sz="3600" b="1" dirty="0">
                <a:solidFill>
                  <a:srgbClr val="424D7B"/>
                </a:solidFill>
                <a:latin typeface="Dosis SemiBold" pitchFamily="2" charset="0"/>
              </a:rPr>
              <a:t>inde</a:t>
            </a:r>
            <a:r>
              <a:rPr lang="fr-FR" sz="3600" b="1" dirty="0">
                <a:solidFill>
                  <a:srgbClr val="00ACA4"/>
                </a:solidFill>
                <a:latin typeface="Dosis SemiBold" pitchFamily="2" charset="0"/>
              </a:rPr>
              <a:t>x</a:t>
            </a:r>
            <a:r>
              <a:rPr lang="fr-FR" sz="3600" b="1" dirty="0">
                <a:ln w="0"/>
                <a:solidFill>
                  <a:srgbClr val="424D7B"/>
                </a:solidFill>
                <a:latin typeface="Dosis SemiBold" pitchFamily="2" charset="0"/>
              </a:rPr>
              <a:t> </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097DE-194F-BA9B-E70D-4F4B01EE3663}"/>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C3D55B6E-E303-26DC-B95E-9DA8E57A45E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lire à voix haute ? </a:t>
            </a:r>
            <a:endParaRPr lang="fr-FR" dirty="0">
              <a:solidFill>
                <a:schemeClr val="tx1">
                  <a:lumMod val="65000"/>
                  <a:lumOff val="35000"/>
                </a:schemeClr>
              </a:solidFill>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A2B3658-D6B8-BE9D-2018-31F38717359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0" y="617882"/>
            <a:ext cx="1250140" cy="987542"/>
          </a:xfrm>
          <a:prstGeom prst="ellipse">
            <a:avLst/>
          </a:prstGeom>
        </p:spPr>
      </p:pic>
      <p:sp>
        <p:nvSpPr>
          <p:cNvPr id="2" name="ZoneTexte 1">
            <a:extLst>
              <a:ext uri="{FF2B5EF4-FFF2-40B4-BE49-F238E27FC236}">
                <a16:creationId xmlns:a16="http://schemas.microsoft.com/office/drawing/2014/main" id="{9968CF69-DAD5-726A-CD94-15A212E2CD8F}"/>
              </a:ext>
            </a:extLst>
          </p:cNvPr>
          <p:cNvSpPr txBox="1"/>
          <p:nvPr/>
        </p:nvSpPr>
        <p:spPr>
          <a:xfrm>
            <a:off x="0" y="2322339"/>
            <a:ext cx="8979212" cy="819455"/>
          </a:xfrm>
          <a:prstGeom prst="rect">
            <a:avLst/>
          </a:prstGeom>
          <a:noFill/>
        </p:spPr>
        <p:txBody>
          <a:bodyPr wrap="square" rtlCol="0">
            <a:spAutoFit/>
          </a:bodyPr>
          <a:lstStyle/>
          <a:p>
            <a:pPr lvl="0" algn="ctr">
              <a:lnSpc>
                <a:spcPct val="150000"/>
              </a:lnSpc>
              <a:defRPr/>
            </a:pPr>
            <a:r>
              <a:rPr lang="fr-FR" sz="3600" b="1" dirty="0">
                <a:ln w="0"/>
                <a:solidFill>
                  <a:srgbClr val="424D7B"/>
                </a:solidFill>
                <a:latin typeface="Dosis SemiBold" pitchFamily="2" charset="0"/>
              </a:rPr>
              <a:t>Un faut</a:t>
            </a:r>
            <a:r>
              <a:rPr lang="fr-FR" sz="3600" b="1" dirty="0">
                <a:ln w="0"/>
                <a:solidFill>
                  <a:srgbClr val="00ACA4"/>
                </a:solidFill>
                <a:latin typeface="Dosis SemiBold" pitchFamily="2" charset="0"/>
              </a:rPr>
              <a:t>euil</a:t>
            </a:r>
            <a:r>
              <a:rPr lang="fr-FR" sz="3600" b="1" dirty="0">
                <a:ln w="0"/>
                <a:solidFill>
                  <a:srgbClr val="424D7B"/>
                </a:solidFill>
                <a:latin typeface="Dosis SemiBold" pitchFamily="2" charset="0"/>
              </a:rPr>
              <a:t>      </a:t>
            </a:r>
            <a:r>
              <a:rPr lang="fr-FR" sz="3600" b="1" dirty="0">
                <a:ln w="0"/>
                <a:solidFill>
                  <a:srgbClr val="565F88"/>
                </a:solidFill>
                <a:latin typeface="Dosis SemiBold" pitchFamily="2" charset="0"/>
              </a:rPr>
              <a:t>  Un bo</a:t>
            </a:r>
            <a:r>
              <a:rPr lang="fr-FR" sz="3600" b="1" dirty="0">
                <a:ln w="0"/>
                <a:solidFill>
                  <a:srgbClr val="00ACA4"/>
                </a:solidFill>
                <a:latin typeface="Dosis SemiBold" pitchFamily="2" charset="0"/>
              </a:rPr>
              <a:t>x</a:t>
            </a:r>
            <a:r>
              <a:rPr lang="fr-FR" sz="3600" b="1" dirty="0">
                <a:ln w="0"/>
                <a:solidFill>
                  <a:srgbClr val="565F88"/>
                </a:solidFill>
                <a:latin typeface="Dosis SemiBold" pitchFamily="2" charset="0"/>
              </a:rPr>
              <a:t>eur     Du shamp</a:t>
            </a:r>
            <a:r>
              <a:rPr lang="fr-FR" sz="3600" b="1" dirty="0">
                <a:ln w="0"/>
                <a:solidFill>
                  <a:srgbClr val="00ACA4"/>
                </a:solidFill>
                <a:latin typeface="Dosis SemiBold" pitchFamily="2" charset="0"/>
              </a:rPr>
              <a:t>oing </a:t>
            </a:r>
            <a:r>
              <a:rPr lang="fr-FR" sz="3600" b="1" dirty="0">
                <a:ln w="0"/>
                <a:solidFill>
                  <a:srgbClr val="565F88"/>
                </a:solidFill>
                <a:latin typeface="Dosis SemiBold" pitchFamily="2" charset="0"/>
              </a:rPr>
              <a:t> </a:t>
            </a:r>
            <a:endParaRPr lang="fr-FR" sz="3600" b="1" dirty="0">
              <a:ln w="0"/>
              <a:solidFill>
                <a:srgbClr val="424D7B"/>
              </a:solidFill>
              <a:latin typeface="Dosis SemiBold" pitchFamily="2" charset="0"/>
            </a:endParaRPr>
          </a:p>
        </p:txBody>
      </p:sp>
      <p:sp>
        <p:nvSpPr>
          <p:cNvPr id="3" name="ZoneTexte 2">
            <a:extLst>
              <a:ext uri="{FF2B5EF4-FFF2-40B4-BE49-F238E27FC236}">
                <a16:creationId xmlns:a16="http://schemas.microsoft.com/office/drawing/2014/main" id="{5B6FC629-D7A6-0DAE-A424-7A5AC7195D4F}"/>
              </a:ext>
            </a:extLst>
          </p:cNvPr>
          <p:cNvSpPr txBox="1"/>
          <p:nvPr/>
        </p:nvSpPr>
        <p:spPr>
          <a:xfrm>
            <a:off x="-623676" y="3429000"/>
            <a:ext cx="8979212" cy="819455"/>
          </a:xfrm>
          <a:prstGeom prst="rect">
            <a:avLst/>
          </a:prstGeom>
          <a:noFill/>
        </p:spPr>
        <p:txBody>
          <a:bodyPr wrap="square" rtlCol="0">
            <a:spAutoFit/>
          </a:bodyPr>
          <a:lstStyle/>
          <a:p>
            <a:pPr algn="ctr">
              <a:lnSpc>
                <a:spcPct val="150000"/>
              </a:lnSpc>
              <a:defRPr/>
            </a:pPr>
            <a:r>
              <a:rPr lang="fr-FR" sz="3600" b="1" dirty="0">
                <a:ln w="0"/>
                <a:solidFill>
                  <a:srgbClr val="424D7B"/>
                </a:solidFill>
                <a:latin typeface="Dosis SemiBold" pitchFamily="2" charset="0"/>
              </a:rPr>
              <a:t>Un </a:t>
            </a:r>
            <a:r>
              <a:rPr lang="fr-FR" sz="3600" b="1" dirty="0">
                <a:ln w="0"/>
                <a:solidFill>
                  <a:srgbClr val="565F88"/>
                </a:solidFill>
                <a:latin typeface="Dosis SemiBold" pitchFamily="2" charset="0"/>
              </a:rPr>
              <a:t>port</a:t>
            </a:r>
            <a:r>
              <a:rPr lang="fr-FR" sz="3600" b="1" dirty="0">
                <a:ln w="0"/>
                <a:solidFill>
                  <a:srgbClr val="00ACA4"/>
                </a:solidFill>
                <a:latin typeface="Dosis SemiBold" pitchFamily="2" charset="0"/>
              </a:rPr>
              <a:t>ail</a:t>
            </a:r>
            <a:r>
              <a:rPr lang="fr-FR" sz="3600" b="1" dirty="0">
                <a:ln w="0"/>
                <a:solidFill>
                  <a:srgbClr val="565F88"/>
                </a:solidFill>
                <a:latin typeface="Dosis SemiBold" pitchFamily="2" charset="0"/>
              </a:rPr>
              <a:t>     Un mars</a:t>
            </a:r>
            <a:r>
              <a:rPr lang="fr-FR" sz="3600" b="1" dirty="0">
                <a:solidFill>
                  <a:srgbClr val="00ACA4"/>
                </a:solidFill>
                <a:latin typeface="Dosis SemiBold" pitchFamily="2" charset="0"/>
              </a:rPr>
              <a:t>ouin</a:t>
            </a:r>
            <a:r>
              <a:rPr lang="fr-FR" sz="3600" b="1" dirty="0">
                <a:ln w="0"/>
                <a:solidFill>
                  <a:srgbClr val="565F88"/>
                </a:solidFill>
                <a:latin typeface="Dosis SemiBold" pitchFamily="2" charset="0"/>
              </a:rPr>
              <a:t>   </a:t>
            </a:r>
            <a:r>
              <a:rPr lang="fr-FR" sz="3600" b="1" dirty="0">
                <a:ln w="0"/>
                <a:solidFill>
                  <a:srgbClr val="424D7B"/>
                </a:solidFill>
                <a:latin typeface="Dosis SemiBold" pitchFamily="2" charset="0"/>
              </a:rPr>
              <a:t>Un </a:t>
            </a:r>
            <a:r>
              <a:rPr lang="fr-FR" sz="3600" b="1" dirty="0">
                <a:solidFill>
                  <a:srgbClr val="424D7B"/>
                </a:solidFill>
                <a:latin typeface="Dosis SemiBold" pitchFamily="2" charset="0"/>
              </a:rPr>
              <a:t>inde</a:t>
            </a:r>
            <a:r>
              <a:rPr lang="fr-FR" sz="3600" b="1" dirty="0">
                <a:solidFill>
                  <a:srgbClr val="00ACA4"/>
                </a:solidFill>
                <a:latin typeface="Dosis SemiBold" pitchFamily="2" charset="0"/>
              </a:rPr>
              <a:t>x</a:t>
            </a:r>
            <a:r>
              <a:rPr lang="fr-FR" sz="3600" b="1" dirty="0">
                <a:ln w="0"/>
                <a:solidFill>
                  <a:srgbClr val="424D7B"/>
                </a:solidFill>
                <a:latin typeface="Dosis SemiBold" pitchFamily="2" charset="0"/>
              </a:rPr>
              <a:t> </a:t>
            </a:r>
          </a:p>
        </p:txBody>
      </p:sp>
    </p:spTree>
    <p:extLst>
      <p:ext uri="{BB962C8B-B14F-4D97-AF65-F5344CB8AC3E}">
        <p14:creationId xmlns:p14="http://schemas.microsoft.com/office/powerpoint/2010/main" val="2504699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B7378-2C68-5815-B0DB-C5C0BE79429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89CA3CF5-7C78-4113-AB39-A30CB2A8FCC9}"/>
              </a:ext>
            </a:extLst>
          </p:cNvPr>
          <p:cNvSpPr txBox="1"/>
          <p:nvPr/>
        </p:nvSpPr>
        <p:spPr>
          <a:xfrm>
            <a:off x="622394" y="2517212"/>
            <a:ext cx="8979212" cy="2065950"/>
          </a:xfrm>
          <a:prstGeom prst="rect">
            <a:avLst/>
          </a:prstGeom>
          <a:noFill/>
        </p:spPr>
        <p:txBody>
          <a:bodyPr wrap="square" rtlCol="0">
            <a:spAutoFit/>
          </a:bodyPr>
          <a:lstStyle/>
          <a:p>
            <a:pPr>
              <a:lnSpc>
                <a:spcPct val="150000"/>
              </a:lnSpc>
              <a:defRPr/>
            </a:pPr>
            <a:r>
              <a:rPr lang="fr-FR" sz="3600" b="1" dirty="0">
                <a:ln w="0"/>
                <a:solidFill>
                  <a:srgbClr val="424D7B"/>
                </a:solidFill>
                <a:latin typeface="Dosis SemiBold" pitchFamily="2" charset="0"/>
              </a:rPr>
              <a:t>Un écur</a:t>
            </a:r>
            <a:r>
              <a:rPr lang="fr-FR" sz="3600" b="1" dirty="0">
                <a:ln w="0"/>
                <a:solidFill>
                  <a:srgbClr val="00ACA4"/>
                </a:solidFill>
                <a:latin typeface="Dosis SemiBold" pitchFamily="2" charset="0"/>
              </a:rPr>
              <a:t>euil</a:t>
            </a:r>
            <a:r>
              <a:rPr lang="fr-FR" sz="3600" b="1" dirty="0">
                <a:ln w="0"/>
                <a:solidFill>
                  <a:srgbClr val="424D7B"/>
                </a:solidFill>
                <a:latin typeface="Dosis SemiBold" pitchFamily="2" charset="0"/>
              </a:rPr>
              <a:t>          L</a:t>
            </a:r>
            <a:r>
              <a:rPr lang="fr-FR" sz="3600" b="1" dirty="0">
                <a:ln w="0"/>
                <a:solidFill>
                  <a:srgbClr val="00ACA4"/>
                </a:solidFill>
                <a:latin typeface="Dosis SemiBold" pitchFamily="2" charset="0"/>
              </a:rPr>
              <a:t>oin</a:t>
            </a:r>
            <a:r>
              <a:rPr lang="fr-FR" sz="3600" b="1" dirty="0">
                <a:ln w="0"/>
                <a:solidFill>
                  <a:srgbClr val="424D7B"/>
                </a:solidFill>
                <a:latin typeface="Dosis SemiBold" pitchFamily="2" charset="0"/>
              </a:rPr>
              <a:t>tain     </a:t>
            </a:r>
            <a:r>
              <a:rPr lang="fr-FR" sz="3600" b="1" dirty="0">
                <a:ln w="0"/>
                <a:solidFill>
                  <a:srgbClr val="565F88"/>
                </a:solidFill>
                <a:latin typeface="Dosis SemiBold" pitchFamily="2" charset="0"/>
              </a:rPr>
              <a:t>Un </a:t>
            </a:r>
            <a:r>
              <a:rPr lang="fr-FR" sz="3600" b="1" dirty="0">
                <a:ln w="0"/>
                <a:solidFill>
                  <a:srgbClr val="424D7B"/>
                </a:solidFill>
                <a:latin typeface="Dosis SemiBold" pitchFamily="2" charset="0"/>
              </a:rPr>
              <a:t>cr</a:t>
            </a:r>
            <a:r>
              <a:rPr lang="fr-FR" sz="3600" b="1" dirty="0">
                <a:ln w="0"/>
                <a:solidFill>
                  <a:srgbClr val="00ACA4"/>
                </a:solidFill>
                <a:latin typeface="Dosis SemiBold" pitchFamily="2" charset="0"/>
              </a:rPr>
              <a:t>ay</a:t>
            </a:r>
            <a:r>
              <a:rPr lang="fr-FR" sz="3600" b="1" dirty="0">
                <a:ln w="0"/>
                <a:solidFill>
                  <a:srgbClr val="424D7B"/>
                </a:solidFill>
                <a:latin typeface="Dosis SemiBold" pitchFamily="2" charset="0"/>
              </a:rPr>
              <a:t>on</a:t>
            </a:r>
          </a:p>
          <a:p>
            <a:pPr>
              <a:lnSpc>
                <a:spcPct val="150000"/>
              </a:lnSpc>
              <a:defRPr/>
            </a:pPr>
            <a:endParaRPr lang="fr-FR" b="1" dirty="0">
              <a:ln w="0"/>
              <a:solidFill>
                <a:srgbClr val="00ACA4"/>
              </a:solidFill>
              <a:latin typeface="Dosis SemiBold" pitchFamily="2" charset="0"/>
            </a:endParaRPr>
          </a:p>
          <a:p>
            <a:pPr lvl="0">
              <a:lnSpc>
                <a:spcPct val="150000"/>
              </a:lnSpc>
              <a:defRPr/>
            </a:pPr>
            <a:r>
              <a:rPr lang="fr-FR" sz="3600" b="1" dirty="0">
                <a:ln w="0"/>
                <a:solidFill>
                  <a:srgbClr val="424D7B"/>
                </a:solidFill>
                <a:latin typeface="Dosis SemiBold" pitchFamily="2" charset="0"/>
              </a:rPr>
              <a:t>Une  ta</a:t>
            </a:r>
            <a:r>
              <a:rPr lang="fr-FR" sz="3600" b="1" dirty="0">
                <a:ln w="0"/>
                <a:solidFill>
                  <a:srgbClr val="00ACA4"/>
                </a:solidFill>
                <a:latin typeface="Dosis SemiBold" pitchFamily="2" charset="0"/>
              </a:rPr>
              <a:t>x</a:t>
            </a:r>
            <a:r>
              <a:rPr lang="fr-FR" sz="3600" b="1" dirty="0">
                <a:ln w="0"/>
                <a:solidFill>
                  <a:srgbClr val="424D7B"/>
                </a:solidFill>
                <a:latin typeface="Dosis SemiBold" pitchFamily="2" charset="0"/>
              </a:rPr>
              <a:t>e                Un sol</a:t>
            </a:r>
            <a:r>
              <a:rPr lang="fr-FR" sz="3600" b="1" dirty="0">
                <a:ln w="0"/>
                <a:solidFill>
                  <a:srgbClr val="00ACA4"/>
                </a:solidFill>
                <a:latin typeface="Dosis SemiBold" pitchFamily="2" charset="0"/>
              </a:rPr>
              <a:t>eil        </a:t>
            </a:r>
            <a:r>
              <a:rPr lang="fr-FR" sz="3600" b="1" dirty="0">
                <a:ln w="0"/>
                <a:solidFill>
                  <a:srgbClr val="424D7B"/>
                </a:solidFill>
                <a:latin typeface="Dosis SemiBold" pitchFamily="2" charset="0"/>
              </a:rPr>
              <a:t>E</a:t>
            </a:r>
            <a:r>
              <a:rPr lang="fr-FR" sz="3600" b="1" dirty="0">
                <a:ln w="0"/>
                <a:solidFill>
                  <a:srgbClr val="00ACA4"/>
                </a:solidFill>
                <a:latin typeface="Dosis SemiBold" pitchFamily="2" charset="0"/>
              </a:rPr>
              <a:t>x</a:t>
            </a:r>
            <a:r>
              <a:rPr lang="fr-FR" sz="3600" b="1" dirty="0">
                <a:ln w="0"/>
                <a:solidFill>
                  <a:srgbClr val="424D7B"/>
                </a:solidFill>
                <a:latin typeface="Dosis SemiBold" pitchFamily="2" charset="0"/>
              </a:rPr>
              <a:t>acte</a:t>
            </a:r>
          </a:p>
        </p:txBody>
      </p:sp>
      <p:sp>
        <p:nvSpPr>
          <p:cNvPr id="16" name="Titre 1">
            <a:extLst>
              <a:ext uri="{FF2B5EF4-FFF2-40B4-BE49-F238E27FC236}">
                <a16:creationId xmlns:a16="http://schemas.microsoft.com/office/drawing/2014/main" id="{52A05F63-5D0D-D5F7-7B7A-775397EC82F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Lisez ces mots en silence.</a:t>
            </a:r>
            <a:endParaRPr lang="fr-FR" dirty="0">
              <a:solidFill>
                <a:schemeClr val="tx1">
                  <a:lumMod val="65000"/>
                  <a:lumOff val="35000"/>
                </a:schemeClr>
              </a:solidFill>
              <a:latin typeface="Dosis Medium" pitchFamily="2" charset="0"/>
            </a:endParaRPr>
          </a:p>
        </p:txBody>
      </p:sp>
      <p:grpSp>
        <p:nvGrpSpPr>
          <p:cNvPr id="6" name="Groupe 5">
            <a:extLst>
              <a:ext uri="{FF2B5EF4-FFF2-40B4-BE49-F238E27FC236}">
                <a16:creationId xmlns:a16="http://schemas.microsoft.com/office/drawing/2014/main" id="{95E32748-CD87-53D4-4650-9E802BA4924F}"/>
              </a:ext>
            </a:extLst>
          </p:cNvPr>
          <p:cNvGrpSpPr/>
          <p:nvPr/>
        </p:nvGrpSpPr>
        <p:grpSpPr>
          <a:xfrm>
            <a:off x="38430" y="571601"/>
            <a:ext cx="1147140" cy="980797"/>
            <a:chOff x="113769" y="634753"/>
            <a:chExt cx="1147140" cy="980797"/>
          </a:xfrm>
        </p:grpSpPr>
        <p:pic>
          <p:nvPicPr>
            <p:cNvPr id="7" name="Image 6">
              <a:extLst>
                <a:ext uri="{FF2B5EF4-FFF2-40B4-BE49-F238E27FC236}">
                  <a16:creationId xmlns:a16="http://schemas.microsoft.com/office/drawing/2014/main" id="{AA7A7197-5832-65C8-1B6A-FA069DBE5A6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D4E5A1D-CB00-2694-3B58-220CB48CAA0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682299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57C9-2BB4-75E5-C382-B3B0E12BF064}"/>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319D0526-06D0-1B3C-0E4C-51DC258B58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lire à voix haute ? </a:t>
            </a:r>
            <a:endParaRPr lang="fr-FR" dirty="0">
              <a:solidFill>
                <a:schemeClr val="tx1">
                  <a:lumMod val="65000"/>
                  <a:lumOff val="35000"/>
                </a:schemeClr>
              </a:solidFill>
              <a:latin typeface="Dosis Medium" pitchFamily="2" charset="0"/>
            </a:endParaRP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3A53EF14-3067-B4DB-F94A-27381B4729A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0" y="633543"/>
            <a:ext cx="1250140" cy="987542"/>
          </a:xfrm>
          <a:prstGeom prst="ellipse">
            <a:avLst/>
          </a:prstGeom>
        </p:spPr>
      </p:pic>
      <p:sp>
        <p:nvSpPr>
          <p:cNvPr id="4" name="ZoneTexte 3">
            <a:extLst>
              <a:ext uri="{FF2B5EF4-FFF2-40B4-BE49-F238E27FC236}">
                <a16:creationId xmlns:a16="http://schemas.microsoft.com/office/drawing/2014/main" id="{9B5BEE0A-7B02-591B-CF36-5DCF72E9709B}"/>
              </a:ext>
            </a:extLst>
          </p:cNvPr>
          <p:cNvSpPr txBox="1"/>
          <p:nvPr/>
        </p:nvSpPr>
        <p:spPr>
          <a:xfrm>
            <a:off x="622394" y="2517212"/>
            <a:ext cx="8979212" cy="2065950"/>
          </a:xfrm>
          <a:prstGeom prst="rect">
            <a:avLst/>
          </a:prstGeom>
          <a:noFill/>
        </p:spPr>
        <p:txBody>
          <a:bodyPr wrap="square" rtlCol="0">
            <a:spAutoFit/>
          </a:bodyPr>
          <a:lstStyle/>
          <a:p>
            <a:pPr>
              <a:lnSpc>
                <a:spcPct val="150000"/>
              </a:lnSpc>
              <a:defRPr/>
            </a:pPr>
            <a:r>
              <a:rPr lang="fr-FR" sz="3600" b="1" dirty="0">
                <a:ln w="0"/>
                <a:solidFill>
                  <a:srgbClr val="424D7B"/>
                </a:solidFill>
                <a:latin typeface="Dosis SemiBold" pitchFamily="2" charset="0"/>
              </a:rPr>
              <a:t>Un écur</a:t>
            </a:r>
            <a:r>
              <a:rPr lang="fr-FR" sz="3600" b="1" dirty="0">
                <a:ln w="0"/>
                <a:solidFill>
                  <a:srgbClr val="00ACA4"/>
                </a:solidFill>
                <a:latin typeface="Dosis SemiBold" pitchFamily="2" charset="0"/>
              </a:rPr>
              <a:t>euil</a:t>
            </a:r>
            <a:r>
              <a:rPr lang="fr-FR" sz="3600" b="1" dirty="0">
                <a:ln w="0"/>
                <a:solidFill>
                  <a:srgbClr val="424D7B"/>
                </a:solidFill>
                <a:latin typeface="Dosis SemiBold" pitchFamily="2" charset="0"/>
              </a:rPr>
              <a:t>          L</a:t>
            </a:r>
            <a:r>
              <a:rPr lang="fr-FR" sz="3600" b="1" dirty="0">
                <a:ln w="0"/>
                <a:solidFill>
                  <a:srgbClr val="00ACA4"/>
                </a:solidFill>
                <a:latin typeface="Dosis SemiBold" pitchFamily="2" charset="0"/>
              </a:rPr>
              <a:t>oin</a:t>
            </a:r>
            <a:r>
              <a:rPr lang="fr-FR" sz="3600" b="1" dirty="0">
                <a:ln w="0"/>
                <a:solidFill>
                  <a:srgbClr val="424D7B"/>
                </a:solidFill>
                <a:latin typeface="Dosis SemiBold" pitchFamily="2" charset="0"/>
              </a:rPr>
              <a:t>tain     </a:t>
            </a:r>
            <a:r>
              <a:rPr lang="fr-FR" sz="3600" b="1" dirty="0">
                <a:ln w="0"/>
                <a:solidFill>
                  <a:srgbClr val="565F88"/>
                </a:solidFill>
                <a:latin typeface="Dosis SemiBold" pitchFamily="2" charset="0"/>
              </a:rPr>
              <a:t>Un </a:t>
            </a:r>
            <a:r>
              <a:rPr lang="fr-FR" sz="3600" b="1" dirty="0">
                <a:ln w="0"/>
                <a:solidFill>
                  <a:srgbClr val="424D7B"/>
                </a:solidFill>
                <a:latin typeface="Dosis SemiBold" pitchFamily="2" charset="0"/>
              </a:rPr>
              <a:t>cr</a:t>
            </a:r>
            <a:r>
              <a:rPr lang="fr-FR" sz="3600" b="1" dirty="0">
                <a:ln w="0"/>
                <a:solidFill>
                  <a:srgbClr val="00ACA4"/>
                </a:solidFill>
                <a:latin typeface="Dosis SemiBold" pitchFamily="2" charset="0"/>
              </a:rPr>
              <a:t>ay</a:t>
            </a:r>
            <a:r>
              <a:rPr lang="fr-FR" sz="3600" b="1" dirty="0">
                <a:ln w="0"/>
                <a:solidFill>
                  <a:srgbClr val="424D7B"/>
                </a:solidFill>
                <a:latin typeface="Dosis SemiBold" pitchFamily="2" charset="0"/>
              </a:rPr>
              <a:t>on</a:t>
            </a:r>
          </a:p>
          <a:p>
            <a:pPr>
              <a:lnSpc>
                <a:spcPct val="150000"/>
              </a:lnSpc>
              <a:defRPr/>
            </a:pPr>
            <a:endParaRPr lang="fr-FR" b="1" dirty="0">
              <a:ln w="0"/>
              <a:solidFill>
                <a:srgbClr val="00ACA4"/>
              </a:solidFill>
              <a:latin typeface="Dosis SemiBold" pitchFamily="2" charset="0"/>
            </a:endParaRPr>
          </a:p>
          <a:p>
            <a:pPr lvl="0">
              <a:lnSpc>
                <a:spcPct val="150000"/>
              </a:lnSpc>
              <a:defRPr/>
            </a:pPr>
            <a:r>
              <a:rPr lang="fr-FR" sz="3600" b="1" dirty="0">
                <a:ln w="0"/>
                <a:solidFill>
                  <a:srgbClr val="424D7B"/>
                </a:solidFill>
                <a:latin typeface="Dosis SemiBold" pitchFamily="2" charset="0"/>
              </a:rPr>
              <a:t>Une  ta</a:t>
            </a:r>
            <a:r>
              <a:rPr lang="fr-FR" sz="3600" b="1" dirty="0">
                <a:ln w="0"/>
                <a:solidFill>
                  <a:srgbClr val="00ACA4"/>
                </a:solidFill>
                <a:latin typeface="Dosis SemiBold" pitchFamily="2" charset="0"/>
              </a:rPr>
              <a:t>x</a:t>
            </a:r>
            <a:r>
              <a:rPr lang="fr-FR" sz="3600" b="1" dirty="0">
                <a:ln w="0"/>
                <a:solidFill>
                  <a:srgbClr val="424D7B"/>
                </a:solidFill>
                <a:latin typeface="Dosis SemiBold" pitchFamily="2" charset="0"/>
              </a:rPr>
              <a:t>e                 Un sol</a:t>
            </a:r>
            <a:r>
              <a:rPr lang="fr-FR" sz="3600" b="1" dirty="0">
                <a:ln w="0"/>
                <a:solidFill>
                  <a:srgbClr val="00ACA4"/>
                </a:solidFill>
                <a:latin typeface="Dosis SemiBold" pitchFamily="2" charset="0"/>
              </a:rPr>
              <a:t>eil        </a:t>
            </a:r>
            <a:r>
              <a:rPr lang="fr-FR" sz="3600" b="1" dirty="0">
                <a:ln w="0"/>
                <a:solidFill>
                  <a:srgbClr val="424D7B"/>
                </a:solidFill>
                <a:latin typeface="Dosis SemiBold" pitchFamily="2" charset="0"/>
              </a:rPr>
              <a:t>E</a:t>
            </a:r>
            <a:r>
              <a:rPr lang="fr-FR" sz="3600" b="1" dirty="0">
                <a:ln w="0"/>
                <a:solidFill>
                  <a:srgbClr val="00ACA4"/>
                </a:solidFill>
                <a:latin typeface="Dosis SemiBold" pitchFamily="2" charset="0"/>
              </a:rPr>
              <a:t>x</a:t>
            </a:r>
            <a:r>
              <a:rPr lang="fr-FR" sz="3600" b="1" dirty="0">
                <a:ln w="0"/>
                <a:solidFill>
                  <a:srgbClr val="424D7B"/>
                </a:solidFill>
                <a:latin typeface="Dosis SemiBold" pitchFamily="2" charset="0"/>
              </a:rPr>
              <a:t>acte</a:t>
            </a:r>
          </a:p>
        </p:txBody>
      </p:sp>
    </p:spTree>
    <p:extLst>
      <p:ext uri="{BB962C8B-B14F-4D97-AF65-F5344CB8AC3E}">
        <p14:creationId xmlns:p14="http://schemas.microsoft.com/office/powerpoint/2010/main" val="25267959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7BD9B-EDD1-3A6E-B34D-127C69D5028A}"/>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2EFF9B8-B793-A669-5507-7A96B4424CA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Lisez ces mots en silence.</a:t>
            </a:r>
            <a:endParaRPr lang="fr-FR" dirty="0">
              <a:solidFill>
                <a:schemeClr val="tx1">
                  <a:lumMod val="65000"/>
                  <a:lumOff val="35000"/>
                </a:schemeClr>
              </a:solidFill>
              <a:latin typeface="Dosis Medium" pitchFamily="2" charset="0"/>
            </a:endParaRPr>
          </a:p>
        </p:txBody>
      </p:sp>
      <p:grpSp>
        <p:nvGrpSpPr>
          <p:cNvPr id="6" name="Groupe 5">
            <a:extLst>
              <a:ext uri="{FF2B5EF4-FFF2-40B4-BE49-F238E27FC236}">
                <a16:creationId xmlns:a16="http://schemas.microsoft.com/office/drawing/2014/main" id="{34D6D534-28F8-2B49-24C2-7DCFEFC42F11}"/>
              </a:ext>
            </a:extLst>
          </p:cNvPr>
          <p:cNvGrpSpPr/>
          <p:nvPr/>
        </p:nvGrpSpPr>
        <p:grpSpPr>
          <a:xfrm>
            <a:off x="38430" y="571601"/>
            <a:ext cx="1147140" cy="980797"/>
            <a:chOff x="113769" y="634753"/>
            <a:chExt cx="1147140" cy="980797"/>
          </a:xfrm>
        </p:grpSpPr>
        <p:pic>
          <p:nvPicPr>
            <p:cNvPr id="7" name="Image 6">
              <a:extLst>
                <a:ext uri="{FF2B5EF4-FFF2-40B4-BE49-F238E27FC236}">
                  <a16:creationId xmlns:a16="http://schemas.microsoft.com/office/drawing/2014/main" id="{E868C4AF-B767-5911-B6BC-039AA91DB5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C020FF-9C22-6456-84EF-35F72F28F32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35E2327D-E348-9C1A-4952-9A83D7AC3A37}"/>
              </a:ext>
            </a:extLst>
          </p:cNvPr>
          <p:cNvSpPr txBox="1"/>
          <p:nvPr/>
        </p:nvSpPr>
        <p:spPr>
          <a:xfrm>
            <a:off x="1020565" y="2610518"/>
            <a:ext cx="8979212" cy="2146742"/>
          </a:xfrm>
          <a:prstGeom prst="rect">
            <a:avLst/>
          </a:prstGeom>
          <a:noFill/>
        </p:spPr>
        <p:txBody>
          <a:bodyPr wrap="square" rtlCol="0">
            <a:spAutoFit/>
          </a:bodyPr>
          <a:lstStyle/>
          <a:p>
            <a:pPr>
              <a:lnSpc>
                <a:spcPct val="150000"/>
              </a:lnSpc>
              <a:defRPr/>
            </a:pPr>
            <a:r>
              <a:rPr lang="fr-FR" sz="4000" b="1" dirty="0">
                <a:ln w="0"/>
                <a:solidFill>
                  <a:srgbClr val="424D7B"/>
                </a:solidFill>
                <a:latin typeface="Dosis SemiBold" pitchFamily="2" charset="0"/>
              </a:rPr>
              <a:t>La bo</a:t>
            </a:r>
            <a:r>
              <a:rPr lang="fr-FR" sz="4000" b="1" dirty="0">
                <a:ln w="0"/>
                <a:solidFill>
                  <a:srgbClr val="00ACA4"/>
                </a:solidFill>
                <a:latin typeface="Dosis SemiBold" pitchFamily="2" charset="0"/>
              </a:rPr>
              <a:t>x</a:t>
            </a:r>
            <a:r>
              <a:rPr lang="fr-FR" sz="4000" b="1" dirty="0">
                <a:ln w="0"/>
                <a:solidFill>
                  <a:srgbClr val="424D7B"/>
                </a:solidFill>
                <a:latin typeface="Dosis SemiBold" pitchFamily="2" charset="0"/>
              </a:rPr>
              <a:t>e         Du </a:t>
            </a:r>
            <a:r>
              <a:rPr lang="fr-FR" sz="4000" b="1" dirty="0">
                <a:ln w="0"/>
                <a:solidFill>
                  <a:srgbClr val="565F88"/>
                </a:solidFill>
                <a:latin typeface="Dosis SemiBold" pitchFamily="2" charset="0"/>
              </a:rPr>
              <a:t>gr</a:t>
            </a:r>
            <a:r>
              <a:rPr lang="fr-FR" sz="4000" b="1" dirty="0">
                <a:ln w="0"/>
                <a:solidFill>
                  <a:srgbClr val="00ACA4"/>
                </a:solidFill>
                <a:latin typeface="Dosis SemiBold" pitchFamily="2" charset="0"/>
              </a:rPr>
              <a:t>uy</a:t>
            </a:r>
            <a:r>
              <a:rPr lang="fr-FR" sz="4000" b="1" dirty="0">
                <a:ln w="0"/>
                <a:solidFill>
                  <a:srgbClr val="565F88"/>
                </a:solidFill>
                <a:latin typeface="Dosis SemiBold" pitchFamily="2" charset="0"/>
              </a:rPr>
              <a:t>ère    </a:t>
            </a:r>
            <a:r>
              <a:rPr lang="fr-FR" sz="4000" b="1" dirty="0">
                <a:ln w="0"/>
                <a:solidFill>
                  <a:srgbClr val="424D7B"/>
                </a:solidFill>
                <a:latin typeface="Dosis SemiBold" pitchFamily="2" charset="0"/>
              </a:rPr>
              <a:t>Le lu</a:t>
            </a:r>
            <a:r>
              <a:rPr lang="fr-FR" sz="4000" b="1" dirty="0">
                <a:ln w="0"/>
                <a:solidFill>
                  <a:srgbClr val="00ACA4"/>
                </a:solidFill>
                <a:latin typeface="Dosis SemiBold" pitchFamily="2" charset="0"/>
              </a:rPr>
              <a:t>x</a:t>
            </a:r>
            <a:r>
              <a:rPr lang="fr-FR" sz="4000" b="1" dirty="0">
                <a:ln w="0"/>
                <a:solidFill>
                  <a:srgbClr val="424D7B"/>
                </a:solidFill>
                <a:latin typeface="Dosis SemiBold" pitchFamily="2" charset="0"/>
              </a:rPr>
              <a:t>e</a:t>
            </a:r>
          </a:p>
          <a:p>
            <a:pPr>
              <a:lnSpc>
                <a:spcPct val="150000"/>
              </a:lnSpc>
              <a:defRPr/>
            </a:pPr>
            <a:r>
              <a:rPr lang="fr-FR" sz="1400" b="1" dirty="0">
                <a:ln w="0"/>
                <a:solidFill>
                  <a:srgbClr val="424D7B"/>
                </a:solidFill>
                <a:latin typeface="Dosis SemiBold" pitchFamily="2" charset="0"/>
              </a:rPr>
              <a:t> </a:t>
            </a:r>
          </a:p>
          <a:p>
            <a:pPr>
              <a:lnSpc>
                <a:spcPct val="150000"/>
              </a:lnSpc>
              <a:defRPr/>
            </a:pPr>
            <a:r>
              <a:rPr lang="fr-FR" sz="4000" b="1" dirty="0">
                <a:ln w="0"/>
                <a:solidFill>
                  <a:srgbClr val="424D7B"/>
                </a:solidFill>
                <a:latin typeface="Dosis SemiBold" pitchFamily="2" charset="0"/>
              </a:rPr>
              <a:t>Un rond-p</a:t>
            </a:r>
            <a:r>
              <a:rPr lang="fr-FR" sz="4000" b="1" dirty="0">
                <a:ln w="0"/>
                <a:solidFill>
                  <a:srgbClr val="00ACA4"/>
                </a:solidFill>
                <a:latin typeface="Dosis SemiBold" pitchFamily="2" charset="0"/>
              </a:rPr>
              <a:t>oin</a:t>
            </a:r>
            <a:r>
              <a:rPr lang="fr-FR" sz="4000" b="1" dirty="0">
                <a:ln w="0"/>
                <a:solidFill>
                  <a:srgbClr val="424D7B"/>
                </a:solidFill>
                <a:latin typeface="Dosis SemiBold" pitchFamily="2" charset="0"/>
              </a:rPr>
              <a:t>t     </a:t>
            </a:r>
            <a:r>
              <a:rPr lang="fr-FR" sz="4000" b="1" dirty="0">
                <a:ln w="0"/>
                <a:solidFill>
                  <a:srgbClr val="565F88"/>
                </a:solidFill>
                <a:latin typeface="Dosis SemiBold" pitchFamily="2" charset="0"/>
              </a:rPr>
              <a:t>Di</a:t>
            </a:r>
            <a:r>
              <a:rPr lang="fr-FR" sz="4000" b="1" dirty="0">
                <a:ln w="0"/>
                <a:solidFill>
                  <a:srgbClr val="00ACA4"/>
                </a:solidFill>
                <a:latin typeface="Dosis SemiBold" pitchFamily="2" charset="0"/>
              </a:rPr>
              <a:t>x        </a:t>
            </a:r>
            <a:r>
              <a:rPr lang="fr-FR" sz="4000" b="1" dirty="0">
                <a:ln w="0"/>
                <a:solidFill>
                  <a:srgbClr val="424D7B"/>
                </a:solidFill>
                <a:latin typeface="Dosis SemiBold" pitchFamily="2" charset="0"/>
              </a:rPr>
              <a:t>Soi</a:t>
            </a:r>
            <a:r>
              <a:rPr lang="fr-FR" sz="4000" b="1" dirty="0">
                <a:ln w="0"/>
                <a:solidFill>
                  <a:srgbClr val="00ACA4"/>
                </a:solidFill>
                <a:latin typeface="Dosis SemiBold" pitchFamily="2" charset="0"/>
              </a:rPr>
              <a:t>x</a:t>
            </a:r>
            <a:r>
              <a:rPr lang="fr-FR" sz="4000" b="1" dirty="0">
                <a:ln w="0"/>
                <a:solidFill>
                  <a:srgbClr val="424D7B"/>
                </a:solidFill>
                <a:latin typeface="Dosis SemiBold" pitchFamily="2" charset="0"/>
              </a:rPr>
              <a:t>ante</a:t>
            </a:r>
          </a:p>
        </p:txBody>
      </p:sp>
    </p:spTree>
    <p:extLst>
      <p:ext uri="{BB962C8B-B14F-4D97-AF65-F5344CB8AC3E}">
        <p14:creationId xmlns:p14="http://schemas.microsoft.com/office/powerpoint/2010/main" val="2031551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31844-65E6-F757-D2E2-A08EDACA661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97CBFBF-FA81-48E4-7F7A-2256E3A6187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lire à voix haute ? </a:t>
            </a:r>
            <a:endParaRPr lang="fr-FR" dirty="0">
              <a:solidFill>
                <a:schemeClr val="tx1">
                  <a:lumMod val="65000"/>
                  <a:lumOff val="35000"/>
                </a:schemeClr>
              </a:solidFill>
              <a:latin typeface="Dosis Medium" pitchFamily="2" charset="0"/>
            </a:endParaRP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44CD8F-1DE9-236C-D33E-210967EF594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0" y="633543"/>
            <a:ext cx="1250140" cy="987542"/>
          </a:xfrm>
          <a:prstGeom prst="ellipse">
            <a:avLst/>
          </a:prstGeom>
        </p:spPr>
      </p:pic>
      <p:sp>
        <p:nvSpPr>
          <p:cNvPr id="3" name="ZoneTexte 2">
            <a:extLst>
              <a:ext uri="{FF2B5EF4-FFF2-40B4-BE49-F238E27FC236}">
                <a16:creationId xmlns:a16="http://schemas.microsoft.com/office/drawing/2014/main" id="{2F07A641-520D-69B4-AB58-0264867E26EC}"/>
              </a:ext>
            </a:extLst>
          </p:cNvPr>
          <p:cNvSpPr txBox="1"/>
          <p:nvPr/>
        </p:nvSpPr>
        <p:spPr>
          <a:xfrm>
            <a:off x="1118449" y="2556647"/>
            <a:ext cx="8979212" cy="2146742"/>
          </a:xfrm>
          <a:prstGeom prst="rect">
            <a:avLst/>
          </a:prstGeom>
          <a:noFill/>
        </p:spPr>
        <p:txBody>
          <a:bodyPr wrap="square" rtlCol="0">
            <a:spAutoFit/>
          </a:bodyPr>
          <a:lstStyle/>
          <a:p>
            <a:pPr>
              <a:lnSpc>
                <a:spcPct val="150000"/>
              </a:lnSpc>
              <a:defRPr/>
            </a:pPr>
            <a:r>
              <a:rPr lang="fr-FR" sz="4000" b="1" dirty="0">
                <a:ln w="0"/>
                <a:solidFill>
                  <a:srgbClr val="424D7B"/>
                </a:solidFill>
                <a:latin typeface="Dosis SemiBold" pitchFamily="2" charset="0"/>
              </a:rPr>
              <a:t>La bo</a:t>
            </a:r>
            <a:r>
              <a:rPr lang="fr-FR" sz="4000" b="1" dirty="0">
                <a:ln w="0"/>
                <a:solidFill>
                  <a:srgbClr val="00ACA4"/>
                </a:solidFill>
                <a:latin typeface="Dosis SemiBold" pitchFamily="2" charset="0"/>
              </a:rPr>
              <a:t>x</a:t>
            </a:r>
            <a:r>
              <a:rPr lang="fr-FR" sz="4000" b="1" dirty="0">
                <a:ln w="0"/>
                <a:solidFill>
                  <a:srgbClr val="424D7B"/>
                </a:solidFill>
                <a:latin typeface="Dosis SemiBold" pitchFamily="2" charset="0"/>
              </a:rPr>
              <a:t>e         Du </a:t>
            </a:r>
            <a:r>
              <a:rPr lang="fr-FR" sz="4000" b="1" dirty="0">
                <a:ln w="0"/>
                <a:solidFill>
                  <a:srgbClr val="565F88"/>
                </a:solidFill>
                <a:latin typeface="Dosis SemiBold" pitchFamily="2" charset="0"/>
              </a:rPr>
              <a:t>gr</a:t>
            </a:r>
            <a:r>
              <a:rPr lang="fr-FR" sz="4000" b="1" dirty="0">
                <a:ln w="0"/>
                <a:solidFill>
                  <a:srgbClr val="00ACA4"/>
                </a:solidFill>
                <a:latin typeface="Dosis SemiBold" pitchFamily="2" charset="0"/>
              </a:rPr>
              <a:t>uy</a:t>
            </a:r>
            <a:r>
              <a:rPr lang="fr-FR" sz="4000" b="1" dirty="0">
                <a:ln w="0"/>
                <a:solidFill>
                  <a:srgbClr val="565F88"/>
                </a:solidFill>
                <a:latin typeface="Dosis SemiBold" pitchFamily="2" charset="0"/>
              </a:rPr>
              <a:t>ère    </a:t>
            </a:r>
            <a:r>
              <a:rPr lang="fr-FR" sz="4000" b="1" dirty="0">
                <a:ln w="0"/>
                <a:solidFill>
                  <a:srgbClr val="424D7B"/>
                </a:solidFill>
                <a:latin typeface="Dosis SemiBold" pitchFamily="2" charset="0"/>
              </a:rPr>
              <a:t>Le lu</a:t>
            </a:r>
            <a:r>
              <a:rPr lang="fr-FR" sz="4000" b="1" dirty="0">
                <a:ln w="0"/>
                <a:solidFill>
                  <a:srgbClr val="00ACA4"/>
                </a:solidFill>
                <a:latin typeface="Dosis SemiBold" pitchFamily="2" charset="0"/>
              </a:rPr>
              <a:t>x</a:t>
            </a:r>
            <a:r>
              <a:rPr lang="fr-FR" sz="4000" b="1" dirty="0">
                <a:ln w="0"/>
                <a:solidFill>
                  <a:srgbClr val="424D7B"/>
                </a:solidFill>
                <a:latin typeface="Dosis SemiBold" pitchFamily="2" charset="0"/>
              </a:rPr>
              <a:t>e</a:t>
            </a:r>
          </a:p>
          <a:p>
            <a:pPr>
              <a:lnSpc>
                <a:spcPct val="150000"/>
              </a:lnSpc>
              <a:defRPr/>
            </a:pPr>
            <a:r>
              <a:rPr lang="fr-FR" sz="1400" b="1" dirty="0">
                <a:ln w="0"/>
                <a:solidFill>
                  <a:srgbClr val="424D7B"/>
                </a:solidFill>
                <a:latin typeface="Dosis SemiBold" pitchFamily="2" charset="0"/>
              </a:rPr>
              <a:t> </a:t>
            </a:r>
          </a:p>
          <a:p>
            <a:pPr>
              <a:lnSpc>
                <a:spcPct val="150000"/>
              </a:lnSpc>
              <a:defRPr/>
            </a:pPr>
            <a:r>
              <a:rPr lang="fr-FR" sz="4000" b="1" dirty="0">
                <a:ln w="0"/>
                <a:solidFill>
                  <a:srgbClr val="424D7B"/>
                </a:solidFill>
                <a:latin typeface="Dosis SemiBold" pitchFamily="2" charset="0"/>
              </a:rPr>
              <a:t>Un rond-p</a:t>
            </a:r>
            <a:r>
              <a:rPr lang="fr-FR" sz="4000" b="1" dirty="0">
                <a:ln w="0"/>
                <a:solidFill>
                  <a:srgbClr val="00ACA4"/>
                </a:solidFill>
                <a:latin typeface="Dosis SemiBold" pitchFamily="2" charset="0"/>
              </a:rPr>
              <a:t>oin</a:t>
            </a:r>
            <a:r>
              <a:rPr lang="fr-FR" sz="4000" b="1" dirty="0">
                <a:ln w="0"/>
                <a:solidFill>
                  <a:srgbClr val="424D7B"/>
                </a:solidFill>
                <a:latin typeface="Dosis SemiBold" pitchFamily="2" charset="0"/>
              </a:rPr>
              <a:t>t     </a:t>
            </a:r>
            <a:r>
              <a:rPr lang="fr-FR" sz="4000" b="1" dirty="0">
                <a:ln w="0"/>
                <a:solidFill>
                  <a:srgbClr val="565F88"/>
                </a:solidFill>
                <a:latin typeface="Dosis SemiBold" pitchFamily="2" charset="0"/>
              </a:rPr>
              <a:t>Di</a:t>
            </a:r>
            <a:r>
              <a:rPr lang="fr-FR" sz="4000" b="1" dirty="0">
                <a:ln w="0"/>
                <a:solidFill>
                  <a:srgbClr val="00ACA4"/>
                </a:solidFill>
                <a:latin typeface="Dosis SemiBold" pitchFamily="2" charset="0"/>
              </a:rPr>
              <a:t>x        </a:t>
            </a:r>
            <a:r>
              <a:rPr lang="fr-FR" sz="4000" b="1" dirty="0">
                <a:ln w="0"/>
                <a:solidFill>
                  <a:srgbClr val="424D7B"/>
                </a:solidFill>
                <a:latin typeface="Dosis SemiBold" pitchFamily="2" charset="0"/>
              </a:rPr>
              <a:t>Soi</a:t>
            </a:r>
            <a:r>
              <a:rPr lang="fr-FR" sz="4000" b="1" dirty="0">
                <a:ln w="0"/>
                <a:solidFill>
                  <a:srgbClr val="00ACA4"/>
                </a:solidFill>
                <a:latin typeface="Dosis SemiBold" pitchFamily="2" charset="0"/>
              </a:rPr>
              <a:t>x</a:t>
            </a:r>
            <a:r>
              <a:rPr lang="fr-FR" sz="4000" b="1" dirty="0">
                <a:ln w="0"/>
                <a:solidFill>
                  <a:srgbClr val="424D7B"/>
                </a:solidFill>
                <a:latin typeface="Dosis SemiBold" pitchFamily="2" charset="0"/>
              </a:rPr>
              <a:t>ante</a:t>
            </a:r>
          </a:p>
        </p:txBody>
      </p:sp>
    </p:spTree>
    <p:extLst>
      <p:ext uri="{BB962C8B-B14F-4D97-AF65-F5344CB8AC3E}">
        <p14:creationId xmlns:p14="http://schemas.microsoft.com/office/powerpoint/2010/main" val="39793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Lecture de mots.</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Lecture et compréhension  de phrases.</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744C0-D53A-5DD2-D686-6643CB5F91D8}"/>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42A66B66-2FDF-6C08-37C7-AE434AEB531D}"/>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rPr>
              <a:t>Lisez cette phrase silencieusement. </a:t>
            </a:r>
            <a:endParaRPr lang="fr-FR" sz="1800" dirty="0">
              <a:solidFill>
                <a:schemeClr val="tx1">
                  <a:lumMod val="65000"/>
                  <a:lumOff val="35000"/>
                </a:schemeClr>
              </a:solidFill>
              <a:latin typeface="Dosis Medium" pitchFamily="2" charset="0"/>
            </a:endParaRPr>
          </a:p>
        </p:txBody>
      </p:sp>
      <p:sp>
        <p:nvSpPr>
          <p:cNvPr id="3" name="ZoneTexte 2">
            <a:extLst>
              <a:ext uri="{FF2B5EF4-FFF2-40B4-BE49-F238E27FC236}">
                <a16:creationId xmlns:a16="http://schemas.microsoft.com/office/drawing/2014/main" id="{0818AB1D-A7B5-5795-5633-A0FECDC89A3E}"/>
              </a:ext>
            </a:extLst>
          </p:cNvPr>
          <p:cNvSpPr txBox="1"/>
          <p:nvPr/>
        </p:nvSpPr>
        <p:spPr>
          <a:xfrm>
            <a:off x="1071152" y="2703276"/>
            <a:ext cx="7001695" cy="73866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Le matin, Karima se réveille à sept heures.</a:t>
            </a:r>
          </a:p>
        </p:txBody>
      </p:sp>
      <p:grpSp>
        <p:nvGrpSpPr>
          <p:cNvPr id="5" name="Groupe 4">
            <a:extLst>
              <a:ext uri="{FF2B5EF4-FFF2-40B4-BE49-F238E27FC236}">
                <a16:creationId xmlns:a16="http://schemas.microsoft.com/office/drawing/2014/main" id="{ABFEC905-E53C-6FE4-A0E9-A24C5C8797A8}"/>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7100E29A-6A9E-240C-4F36-F21F10D113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4D569FB-E587-542D-0EEC-2E4CAF7654F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336004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7C1D3-AF06-93F5-9FEE-886462C1E5BC}"/>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9A55DB8-A8DE-BB7F-B7F3-F9EAAFAE5F0F}"/>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3321DE6-9B71-FEF5-DDC1-1145CC4115B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5A8EDCD7-0B6B-3619-5FD1-EB762AE9F58B}"/>
              </a:ext>
            </a:extLst>
          </p:cNvPr>
          <p:cNvSpPr txBox="1"/>
          <p:nvPr/>
        </p:nvSpPr>
        <p:spPr>
          <a:xfrm>
            <a:off x="1140163" y="2927563"/>
            <a:ext cx="7001695" cy="73866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Le matin, Karima se réveille à sept heures.</a:t>
            </a:r>
          </a:p>
        </p:txBody>
      </p:sp>
    </p:spTree>
    <p:extLst>
      <p:ext uri="{BB962C8B-B14F-4D97-AF65-F5344CB8AC3E}">
        <p14:creationId xmlns:p14="http://schemas.microsoft.com/office/powerpoint/2010/main" val="128044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1928C-DDA9-1F96-4727-A9F174530142}"/>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A3E9839-1127-FDCC-0A56-0C7CABA5EC50}"/>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rPr>
              <a:t>Lisez cette phrase silencieusement. </a:t>
            </a:r>
            <a:endParaRPr lang="fr-FR" sz="1800" dirty="0">
              <a:solidFill>
                <a:schemeClr val="tx1">
                  <a:lumMod val="65000"/>
                  <a:lumOff val="35000"/>
                </a:schemeClr>
              </a:solidFill>
              <a:latin typeface="Dosis Medium" pitchFamily="2" charset="0"/>
            </a:endParaRPr>
          </a:p>
        </p:txBody>
      </p:sp>
      <p:sp>
        <p:nvSpPr>
          <p:cNvPr id="3" name="ZoneTexte 2">
            <a:extLst>
              <a:ext uri="{FF2B5EF4-FFF2-40B4-BE49-F238E27FC236}">
                <a16:creationId xmlns:a16="http://schemas.microsoft.com/office/drawing/2014/main" id="{EA9E815F-265B-C0F8-B75A-0C9DD5DCE563}"/>
              </a:ext>
            </a:extLst>
          </p:cNvPr>
          <p:cNvSpPr txBox="1"/>
          <p:nvPr/>
        </p:nvSpPr>
        <p:spPr>
          <a:xfrm>
            <a:off x="1227905" y="2771128"/>
            <a:ext cx="7001695" cy="73866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Le soir, </a:t>
            </a:r>
            <a:r>
              <a:rPr kumimoji="0" lang="fr-FR" sz="3200" b="1" i="0" u="none" strike="noStrike" kern="1200" cap="none" spc="0" normalizeH="0" baseline="0" noProof="0" dirty="0" err="1">
                <a:ln>
                  <a:noFill/>
                </a:ln>
                <a:solidFill>
                  <a:srgbClr val="565F88"/>
                </a:solidFill>
                <a:effectLst/>
                <a:uLnTx/>
                <a:uFillTx/>
                <a:latin typeface="Dosis SemiBold" pitchFamily="2" charset="0"/>
                <a:ea typeface="+mn-ea"/>
                <a:cs typeface="+mn-cs"/>
              </a:rPr>
              <a:t>Majd</a:t>
            </a: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 fait ses devoirs à six heures.</a:t>
            </a:r>
          </a:p>
        </p:txBody>
      </p:sp>
      <p:pic>
        <p:nvPicPr>
          <p:cNvPr id="5" name="Image 4">
            <a:extLst>
              <a:ext uri="{FF2B5EF4-FFF2-40B4-BE49-F238E27FC236}">
                <a16:creationId xmlns:a16="http://schemas.microsoft.com/office/drawing/2014/main" id="{6E5178A7-00DB-9119-E9C5-506091A274F3}"/>
              </a:ext>
            </a:extLst>
          </p:cNvPr>
          <p:cNvPicPr>
            <a:picLocks noChangeAspect="1"/>
          </p:cNvPicPr>
          <p:nvPr/>
        </p:nvPicPr>
        <p:blipFill>
          <a:blip r:embed="rId2"/>
          <a:srcRect l="-8613" b="7585"/>
          <a:stretch>
            <a:fillRect/>
          </a:stretch>
        </p:blipFill>
        <p:spPr>
          <a:xfrm>
            <a:off x="409757" y="701539"/>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CC7DEA5-23B7-054F-6688-72C34F208B9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80765" y="643788"/>
            <a:ext cx="475067" cy="746575"/>
          </a:xfrm>
          <a:prstGeom prst="ellipse">
            <a:avLst/>
          </a:prstGeom>
        </p:spPr>
      </p:pic>
    </p:spTree>
    <p:extLst>
      <p:ext uri="{BB962C8B-B14F-4D97-AF65-F5344CB8AC3E}">
        <p14:creationId xmlns:p14="http://schemas.microsoft.com/office/powerpoint/2010/main" val="4158595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4DFF-6C62-99A7-B327-BDDF54DB5253}"/>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882037EC-9D27-9348-B6D4-CF54AA579BB5}"/>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D3FED4-0D7B-F883-2689-FD759D8D67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F4EBEA39-EE88-B3C3-D093-342BEAAEF418}"/>
              </a:ext>
            </a:extLst>
          </p:cNvPr>
          <p:cNvSpPr txBox="1"/>
          <p:nvPr/>
        </p:nvSpPr>
        <p:spPr>
          <a:xfrm>
            <a:off x="1227905" y="2771128"/>
            <a:ext cx="7001695" cy="73866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Le soir, </a:t>
            </a:r>
            <a:r>
              <a:rPr kumimoji="0" lang="fr-FR" sz="3200" b="1" i="0" u="none" strike="noStrike" kern="1200" cap="none" spc="0" normalizeH="0" baseline="0" noProof="0" dirty="0" err="1">
                <a:ln>
                  <a:noFill/>
                </a:ln>
                <a:solidFill>
                  <a:srgbClr val="565F88"/>
                </a:solidFill>
                <a:effectLst/>
                <a:uLnTx/>
                <a:uFillTx/>
                <a:latin typeface="Dosis SemiBold" pitchFamily="2" charset="0"/>
                <a:ea typeface="+mn-ea"/>
                <a:cs typeface="+mn-cs"/>
              </a:rPr>
              <a:t>Majd</a:t>
            </a: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 fait ses devoirs à six heures.</a:t>
            </a:r>
          </a:p>
        </p:txBody>
      </p:sp>
    </p:spTree>
    <p:extLst>
      <p:ext uri="{BB962C8B-B14F-4D97-AF65-F5344CB8AC3E}">
        <p14:creationId xmlns:p14="http://schemas.microsoft.com/office/powerpoint/2010/main" val="2680266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3B24-BD32-CE0E-33EB-01DE70B871A1}"/>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54ECF76-2164-F477-9B02-53FF85D4CD16}"/>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rPr>
              <a:t>Lisez cette phrase silencieusement. </a:t>
            </a:r>
            <a:endParaRPr lang="fr-FR" sz="1800" dirty="0">
              <a:solidFill>
                <a:schemeClr val="tx1">
                  <a:lumMod val="65000"/>
                  <a:lumOff val="35000"/>
                </a:schemeClr>
              </a:solidFill>
              <a:latin typeface="Dosis Medium" pitchFamily="2" charset="0"/>
            </a:endParaRPr>
          </a:p>
        </p:txBody>
      </p:sp>
      <p:sp>
        <p:nvSpPr>
          <p:cNvPr id="3" name="ZoneTexte 2">
            <a:extLst>
              <a:ext uri="{FF2B5EF4-FFF2-40B4-BE49-F238E27FC236}">
                <a16:creationId xmlns:a16="http://schemas.microsoft.com/office/drawing/2014/main" id="{B2F31E19-94C6-9F39-A4D3-F7EA58E7E661}"/>
              </a:ext>
            </a:extLst>
          </p:cNvPr>
          <p:cNvSpPr txBox="1"/>
          <p:nvPr/>
        </p:nvSpPr>
        <p:spPr>
          <a:xfrm>
            <a:off x="1071152" y="2703276"/>
            <a:ext cx="7001695" cy="73866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Samira va à la maison à pied avec sa </a:t>
            </a:r>
            <a:r>
              <a:rPr lang="fr-FR" sz="3200" b="1" dirty="0">
                <a:solidFill>
                  <a:srgbClr val="565F88"/>
                </a:solidFill>
                <a:latin typeface="Dosis SemiBold" pitchFamily="2" charset="0"/>
              </a:rPr>
              <a:t>m</a:t>
            </a: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ère.</a:t>
            </a:r>
          </a:p>
        </p:txBody>
      </p:sp>
      <p:grpSp>
        <p:nvGrpSpPr>
          <p:cNvPr id="5" name="Groupe 4">
            <a:extLst>
              <a:ext uri="{FF2B5EF4-FFF2-40B4-BE49-F238E27FC236}">
                <a16:creationId xmlns:a16="http://schemas.microsoft.com/office/drawing/2014/main" id="{29190BDA-33DB-F138-8ED3-84FDAB7C88C7}"/>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0F3CC1A4-5493-B930-0A42-E04F1A24750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555B4EA-76B6-CCB3-EE51-72682157B61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330586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8CC74-7DEE-A96A-EE7F-5DECF653DB66}"/>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16394641-A91B-FC4D-A67C-6B181F7BB199}"/>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BF003B9-7342-AC91-578C-4A5C6E80C6E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85F2F062-9642-649D-6C76-F60D098B23F6}"/>
              </a:ext>
            </a:extLst>
          </p:cNvPr>
          <p:cNvSpPr txBox="1"/>
          <p:nvPr/>
        </p:nvSpPr>
        <p:spPr>
          <a:xfrm>
            <a:off x="1071152" y="2979322"/>
            <a:ext cx="7001695" cy="73866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Samira va à la maison à pied avec sa </a:t>
            </a:r>
            <a:r>
              <a:rPr lang="fr-FR" sz="3200" b="1" dirty="0">
                <a:solidFill>
                  <a:srgbClr val="565F88"/>
                </a:solidFill>
                <a:latin typeface="Dosis SemiBold" pitchFamily="2" charset="0"/>
              </a:rPr>
              <a:t>m</a:t>
            </a: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ère.</a:t>
            </a:r>
          </a:p>
        </p:txBody>
      </p:sp>
    </p:spTree>
    <p:extLst>
      <p:ext uri="{BB962C8B-B14F-4D97-AF65-F5344CB8AC3E}">
        <p14:creationId xmlns:p14="http://schemas.microsoft.com/office/powerpoint/2010/main" val="1431344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57ED9-2153-7B77-82D1-DE5DCF3620F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1CE2447-C733-E373-C363-AE9BE2F386C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cette phrase silencieusement. </a:t>
            </a:r>
          </a:p>
        </p:txBody>
      </p:sp>
      <p:grpSp>
        <p:nvGrpSpPr>
          <p:cNvPr id="5" name="Groupe 4">
            <a:extLst>
              <a:ext uri="{FF2B5EF4-FFF2-40B4-BE49-F238E27FC236}">
                <a16:creationId xmlns:a16="http://schemas.microsoft.com/office/drawing/2014/main" id="{5D55ACF1-12FB-DD32-656C-C52E697999F2}"/>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8A1447A0-3629-DA8F-2620-1F9318083F1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D6C7D9-0690-4A09-ACA5-4D3DD03D5BF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ZoneTexte 11">
            <a:extLst>
              <a:ext uri="{FF2B5EF4-FFF2-40B4-BE49-F238E27FC236}">
                <a16:creationId xmlns:a16="http://schemas.microsoft.com/office/drawing/2014/main" id="{0ADAB29D-CC84-F529-5D72-25A6E246425D}"/>
              </a:ext>
            </a:extLst>
          </p:cNvPr>
          <p:cNvSpPr txBox="1"/>
          <p:nvPr/>
        </p:nvSpPr>
        <p:spPr>
          <a:xfrm>
            <a:off x="706688" y="2690336"/>
            <a:ext cx="8525617"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3200" b="1" dirty="0">
                <a:solidFill>
                  <a:srgbClr val="565F88"/>
                </a:solidFill>
                <a:latin typeface="Dosis SemiBold" pitchFamily="2" charset="0"/>
              </a:rPr>
              <a:t>Demain</a:t>
            </a: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 Nada va visiter un zoo avec sa classe</a:t>
            </a:r>
            <a:r>
              <a:rPr lang="fr-FR" sz="3200" b="1" dirty="0">
                <a:solidFill>
                  <a:srgbClr val="565F88"/>
                </a:solidFill>
                <a:latin typeface="Dosis SemiBold" pitchFamily="2" charset="0"/>
              </a:rPr>
              <a:t>.</a:t>
            </a: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19147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150E0-3054-A49B-1134-A12E9BFE280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005170A-6E33-8613-0CC8-0EC41370B55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lire à voix haute ?</a:t>
            </a:r>
            <a:endParaRPr lang="fr-FR" dirty="0">
              <a:solidFill>
                <a:schemeClr val="tx1">
                  <a:lumMod val="65000"/>
                  <a:lumOff val="35000"/>
                </a:schemeClr>
              </a:solidFill>
              <a:latin typeface="Dosis Medium" pitchFamily="2" charset="0"/>
            </a:endParaRP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3C651FED-BD7D-0E32-888A-4A519B64221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3CB34734-23EA-A97F-9780-E9B7FE6BDD5C}"/>
              </a:ext>
            </a:extLst>
          </p:cNvPr>
          <p:cNvSpPr txBox="1"/>
          <p:nvPr/>
        </p:nvSpPr>
        <p:spPr>
          <a:xfrm>
            <a:off x="706688" y="2690336"/>
            <a:ext cx="8525617"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3200" b="1" dirty="0">
                <a:solidFill>
                  <a:srgbClr val="565F88"/>
                </a:solidFill>
                <a:latin typeface="Dosis SemiBold" pitchFamily="2" charset="0"/>
              </a:rPr>
              <a:t>Demain</a:t>
            </a: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 Nada va visiter un zoo avec sa classe</a:t>
            </a:r>
            <a:r>
              <a:rPr lang="fr-FR" sz="3200" b="1" dirty="0">
                <a:solidFill>
                  <a:srgbClr val="565F88"/>
                </a:solidFill>
                <a:latin typeface="Dosis SemiBold" pitchFamily="2" charset="0"/>
              </a:rPr>
              <a:t>.</a:t>
            </a: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965459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DF6B8-0C2A-C9B7-9F4C-806DF7170DD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8EC9B245-71A8-1036-56FF-75D6373EE7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cette phrase silencieusement. </a:t>
            </a:r>
          </a:p>
        </p:txBody>
      </p:sp>
      <p:grpSp>
        <p:nvGrpSpPr>
          <p:cNvPr id="5" name="Groupe 4">
            <a:extLst>
              <a:ext uri="{FF2B5EF4-FFF2-40B4-BE49-F238E27FC236}">
                <a16:creationId xmlns:a16="http://schemas.microsoft.com/office/drawing/2014/main" id="{3314209E-5AE0-5900-C5D2-A21D61E97255}"/>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BDEAD684-0ED8-CD8B-5EFF-C67B7FE9CA8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6CEF8E1-A55E-24E0-68EF-1CF8715B6B1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ZoneTexte 11">
            <a:extLst>
              <a:ext uri="{FF2B5EF4-FFF2-40B4-BE49-F238E27FC236}">
                <a16:creationId xmlns:a16="http://schemas.microsoft.com/office/drawing/2014/main" id="{9FA5E948-3102-483F-2DA2-34450CD5F116}"/>
              </a:ext>
            </a:extLst>
          </p:cNvPr>
          <p:cNvSpPr txBox="1"/>
          <p:nvPr/>
        </p:nvSpPr>
        <p:spPr>
          <a:xfrm>
            <a:off x="482401" y="2797678"/>
            <a:ext cx="8525617"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Salim doit prendre un carnet et un sac à dos.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674372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3D045-11E1-97B5-C93C-5F124A81EA7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8659399-5593-90E9-1503-0A5084F208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lire à voix haute ?</a:t>
            </a:r>
            <a:endParaRPr lang="fr-FR" dirty="0">
              <a:solidFill>
                <a:schemeClr val="tx1">
                  <a:lumMod val="65000"/>
                  <a:lumOff val="35000"/>
                </a:schemeClr>
              </a:solidFill>
              <a:latin typeface="Dosis Medium" pitchFamily="2" charset="0"/>
            </a:endParaRPr>
          </a:p>
        </p:txBody>
      </p:sp>
      <p:grpSp>
        <p:nvGrpSpPr>
          <p:cNvPr id="5" name="Groupe 4">
            <a:extLst>
              <a:ext uri="{FF2B5EF4-FFF2-40B4-BE49-F238E27FC236}">
                <a16:creationId xmlns:a16="http://schemas.microsoft.com/office/drawing/2014/main" id="{1C7E5B55-FEF7-EA09-994E-47E22170865C}"/>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20B198E9-4752-C5FF-2C81-9F82A119954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7B06ED3-0C24-F0B8-2764-2DD08F15B22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651C4637-B789-1C48-4388-9736E77702FF}"/>
              </a:ext>
            </a:extLst>
          </p:cNvPr>
          <p:cNvSpPr txBox="1"/>
          <p:nvPr/>
        </p:nvSpPr>
        <p:spPr>
          <a:xfrm>
            <a:off x="482401" y="2797678"/>
            <a:ext cx="8525617"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rPr>
              <a:t>Salim doit prendre un carnet et un sac à dos.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612368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D5203-FC3F-5FA7-9F8C-D2611A83942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E5B8D31-D28B-4A0B-4FDF-DD6C3849A83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cette phrase silencieusement. </a:t>
            </a:r>
          </a:p>
        </p:txBody>
      </p:sp>
      <p:grpSp>
        <p:nvGrpSpPr>
          <p:cNvPr id="5" name="Groupe 4">
            <a:extLst>
              <a:ext uri="{FF2B5EF4-FFF2-40B4-BE49-F238E27FC236}">
                <a16:creationId xmlns:a16="http://schemas.microsoft.com/office/drawing/2014/main" id="{E1E91CB6-8E3C-1D6F-37AE-A311DEF22D2A}"/>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ABF3EB46-B9D8-5278-EC85-B2AB675ACBB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F51670-A42E-5ED9-B4C0-157BFB47118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ZoneTexte 11">
            <a:extLst>
              <a:ext uri="{FF2B5EF4-FFF2-40B4-BE49-F238E27FC236}">
                <a16:creationId xmlns:a16="http://schemas.microsoft.com/office/drawing/2014/main" id="{412092C3-EAC9-9AE3-619D-73A16FB8C3C3}"/>
              </a:ext>
            </a:extLst>
          </p:cNvPr>
          <p:cNvSpPr txBox="1"/>
          <p:nvPr/>
        </p:nvSpPr>
        <p:spPr>
          <a:xfrm>
            <a:off x="555832" y="2759348"/>
            <a:ext cx="8525617"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3200" b="1" dirty="0">
                <a:solidFill>
                  <a:srgbClr val="565F88"/>
                </a:solidFill>
                <a:latin typeface="Dosis SemiBold" pitchFamily="2" charset="0"/>
              </a:rPr>
              <a:t>Pendant les vacances, Lina est allée à la plage. </a:t>
            </a: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066204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CE49-A47F-8044-C061-2CB99507C9D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8B59CA8-9FF1-07B0-3301-CE69D1F8CF4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lire à voix haute ?</a:t>
            </a:r>
            <a:endParaRPr lang="fr-FR" dirty="0">
              <a:solidFill>
                <a:schemeClr val="tx1">
                  <a:lumMod val="65000"/>
                  <a:lumOff val="35000"/>
                </a:schemeClr>
              </a:solidFill>
              <a:latin typeface="Dosis Medium" pitchFamily="2" charset="0"/>
            </a:endParaRPr>
          </a:p>
        </p:txBody>
      </p:sp>
      <p:grpSp>
        <p:nvGrpSpPr>
          <p:cNvPr id="5" name="Groupe 4">
            <a:extLst>
              <a:ext uri="{FF2B5EF4-FFF2-40B4-BE49-F238E27FC236}">
                <a16:creationId xmlns:a16="http://schemas.microsoft.com/office/drawing/2014/main" id="{46F4EF68-43E8-DCA8-5078-8C6B312292F9}"/>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944728E0-D555-6C60-361C-EFCCB35DDB4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6E236A-BCE9-849C-DF7B-AC6F0748885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88E8837-9898-B25A-52FC-B5C11126E30B}"/>
              </a:ext>
            </a:extLst>
          </p:cNvPr>
          <p:cNvSpPr txBox="1"/>
          <p:nvPr/>
        </p:nvSpPr>
        <p:spPr>
          <a:xfrm>
            <a:off x="555832" y="2759348"/>
            <a:ext cx="8525617"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3200" b="1" dirty="0">
                <a:solidFill>
                  <a:srgbClr val="565F88"/>
                </a:solidFill>
                <a:latin typeface="Dosis SemiBold" pitchFamily="2" charset="0"/>
              </a:rPr>
              <a:t>Pendant les vacances, Lina est allée à la plage. </a:t>
            </a: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282953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10225-6968-1EC4-89E7-771D7FCE72D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61E2996-2982-64F5-32CE-C9C7596DAFA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lire à voix haute ?</a:t>
            </a:r>
            <a:endParaRPr lang="fr-FR" dirty="0">
              <a:solidFill>
                <a:schemeClr val="tx1">
                  <a:lumMod val="65000"/>
                  <a:lumOff val="35000"/>
                </a:schemeClr>
              </a:solidFill>
              <a:latin typeface="Dosis Medium" pitchFamily="2" charset="0"/>
            </a:endParaRPr>
          </a:p>
        </p:txBody>
      </p:sp>
      <p:sp>
        <p:nvSpPr>
          <p:cNvPr id="12" name="ZoneTexte 11">
            <a:extLst>
              <a:ext uri="{FF2B5EF4-FFF2-40B4-BE49-F238E27FC236}">
                <a16:creationId xmlns:a16="http://schemas.microsoft.com/office/drawing/2014/main" id="{47EB0CDE-6A0C-21F9-E725-7D67CBF5FF2E}"/>
              </a:ext>
            </a:extLst>
          </p:cNvPr>
          <p:cNvSpPr txBox="1"/>
          <p:nvPr/>
        </p:nvSpPr>
        <p:spPr>
          <a:xfrm>
            <a:off x="849191" y="2810352"/>
            <a:ext cx="8525617" cy="1477328"/>
          </a:xfrm>
          <a:prstGeom prst="rect">
            <a:avLst/>
          </a:prstGeom>
          <a:noFill/>
        </p:spPr>
        <p:txBody>
          <a:bodyPr wrap="square" rtlCol="0">
            <a:spAutoFit/>
          </a:bodyPr>
          <a:lstStyle/>
          <a:p>
            <a:pPr>
              <a:lnSpc>
                <a:spcPct val="150000"/>
              </a:lnSpc>
            </a:pPr>
            <a:r>
              <a:rPr lang="fr-FR" sz="3200" b="1" dirty="0">
                <a:solidFill>
                  <a:srgbClr val="565F88"/>
                </a:solidFill>
                <a:latin typeface="Dosis SemiBold" pitchFamily="2" charset="0"/>
              </a:rPr>
              <a:t>À la campagne, Nour a mangé des glaces.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BB5DCD7C-461A-CC87-0172-74A761AF7FD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357133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B3E9D-09DF-EBF1-B2EB-B1D340B3890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301B8FA-F8B8-4000-F585-A75EE0DBD98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cette phrase silencieusement. </a:t>
            </a:r>
          </a:p>
        </p:txBody>
      </p:sp>
      <p:grpSp>
        <p:nvGrpSpPr>
          <p:cNvPr id="5" name="Groupe 4">
            <a:extLst>
              <a:ext uri="{FF2B5EF4-FFF2-40B4-BE49-F238E27FC236}">
                <a16:creationId xmlns:a16="http://schemas.microsoft.com/office/drawing/2014/main" id="{B1C40CFA-7918-D03E-D6D2-DBF8C48F90AD}"/>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A352A38E-E102-44D8-3156-929281DEE15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FD80EF-6149-CDDA-97DD-3251FBD2AC7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DBF791DE-1C75-A7C4-7CD9-C0228846AE3B}"/>
              </a:ext>
            </a:extLst>
          </p:cNvPr>
          <p:cNvSpPr txBox="1"/>
          <p:nvPr/>
        </p:nvSpPr>
        <p:spPr>
          <a:xfrm>
            <a:off x="849191" y="2810352"/>
            <a:ext cx="8525617" cy="1477328"/>
          </a:xfrm>
          <a:prstGeom prst="rect">
            <a:avLst/>
          </a:prstGeom>
          <a:noFill/>
        </p:spPr>
        <p:txBody>
          <a:bodyPr wrap="square" rtlCol="0">
            <a:spAutoFit/>
          </a:bodyPr>
          <a:lstStyle/>
          <a:p>
            <a:pPr>
              <a:lnSpc>
                <a:spcPct val="150000"/>
              </a:lnSpc>
            </a:pPr>
            <a:r>
              <a:rPr lang="fr-FR" sz="3200" b="1" dirty="0">
                <a:solidFill>
                  <a:srgbClr val="565F88"/>
                </a:solidFill>
                <a:latin typeface="Dosis SemiBold" pitchFamily="2" charset="0"/>
              </a:rPr>
              <a:t>À la campagne, Nour a mangé des glaces.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863541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86CA5-632F-CD48-B1DE-461AAEAD748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BFACE396-DEC4-A83F-2CF0-7F6F9F0659F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Qui veut lire à voix haute ?</a:t>
            </a:r>
            <a:endParaRPr lang="fr-FR" dirty="0">
              <a:solidFill>
                <a:schemeClr val="tx1">
                  <a:lumMod val="65000"/>
                  <a:lumOff val="35000"/>
                </a:schemeClr>
              </a:solidFill>
              <a:latin typeface="Dosis Medium" pitchFamily="2" charset="0"/>
            </a:endParaRPr>
          </a:p>
        </p:txBody>
      </p:sp>
      <p:sp>
        <p:nvSpPr>
          <p:cNvPr id="12" name="ZoneTexte 11">
            <a:extLst>
              <a:ext uri="{FF2B5EF4-FFF2-40B4-BE49-F238E27FC236}">
                <a16:creationId xmlns:a16="http://schemas.microsoft.com/office/drawing/2014/main" id="{D93C3800-97A0-701D-DF8C-F5871083209C}"/>
              </a:ext>
            </a:extLst>
          </p:cNvPr>
          <p:cNvSpPr txBox="1"/>
          <p:nvPr/>
        </p:nvSpPr>
        <p:spPr>
          <a:xfrm>
            <a:off x="849191" y="2810352"/>
            <a:ext cx="8525617" cy="1477328"/>
          </a:xfrm>
          <a:prstGeom prst="rect">
            <a:avLst/>
          </a:prstGeom>
          <a:noFill/>
        </p:spPr>
        <p:txBody>
          <a:bodyPr wrap="square" rtlCol="0">
            <a:spAutoFit/>
          </a:bodyPr>
          <a:lstStyle/>
          <a:p>
            <a:pPr>
              <a:lnSpc>
                <a:spcPct val="150000"/>
              </a:lnSpc>
            </a:pPr>
            <a:r>
              <a:rPr lang="fr-FR" sz="3200" b="1" dirty="0">
                <a:solidFill>
                  <a:srgbClr val="565F88"/>
                </a:solidFill>
                <a:latin typeface="Dosis SemiBold" pitchFamily="2" charset="0"/>
              </a:rPr>
              <a:t>Amine a construit un château de sable.</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8A564E00-BF28-CE30-D6D0-4AD20493037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265860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C7DA5-75EC-A01D-CE25-323E28A0D60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4284A86-5D7D-CB0E-D411-1BF278FF6D5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cette phrase silencieusement. </a:t>
            </a:r>
          </a:p>
        </p:txBody>
      </p:sp>
      <p:grpSp>
        <p:nvGrpSpPr>
          <p:cNvPr id="5" name="Groupe 4">
            <a:extLst>
              <a:ext uri="{FF2B5EF4-FFF2-40B4-BE49-F238E27FC236}">
                <a16:creationId xmlns:a16="http://schemas.microsoft.com/office/drawing/2014/main" id="{B12A3A7F-F3AC-0F5F-491B-F315ABAF50C4}"/>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7233A5F0-2E2E-D091-4AD0-C9264CB1571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52C39A9-EE29-9DC1-058E-B2ED4033B6C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C85C5BF7-FCC4-BC68-8516-011909DA0106}"/>
              </a:ext>
            </a:extLst>
          </p:cNvPr>
          <p:cNvSpPr txBox="1"/>
          <p:nvPr/>
        </p:nvSpPr>
        <p:spPr>
          <a:xfrm>
            <a:off x="849191" y="2810352"/>
            <a:ext cx="8525617" cy="1477328"/>
          </a:xfrm>
          <a:prstGeom prst="rect">
            <a:avLst/>
          </a:prstGeom>
          <a:noFill/>
        </p:spPr>
        <p:txBody>
          <a:bodyPr wrap="square" rtlCol="0">
            <a:spAutoFit/>
          </a:bodyPr>
          <a:lstStyle/>
          <a:p>
            <a:pPr>
              <a:lnSpc>
                <a:spcPct val="150000"/>
              </a:lnSpc>
            </a:pPr>
            <a:r>
              <a:rPr lang="fr-FR" sz="3200" b="1" dirty="0">
                <a:solidFill>
                  <a:srgbClr val="565F88"/>
                </a:solidFill>
                <a:latin typeface="Dosis SemiBold" pitchFamily="2" charset="0"/>
              </a:rPr>
              <a:t>Amine a construit un château de sable.</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0232446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33453-761E-C378-D067-4615C08024DD}"/>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19067E90-D396-532C-520A-329AC82E92F8}"/>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lang="fr-FR" dirty="0">
                <a:solidFill>
                  <a:schemeClr val="tx1">
                    <a:lumMod val="65000"/>
                    <a:lumOff val="35000"/>
                  </a:schemeClr>
                </a:solidFill>
                <a:latin typeface="Dosis Medium" pitchFamily="2" charset="0"/>
              </a:rPr>
              <a:t>Maintenant, regardez cette image. Ce garçon s’appelle Karim. </a:t>
            </a:r>
            <a:endParaRPr lang="fr-FR" sz="1400" dirty="0">
              <a:solidFill>
                <a:schemeClr val="tx1">
                  <a:lumMod val="65000"/>
                  <a:lumOff val="35000"/>
                </a:schemeClr>
              </a:solidFill>
              <a:latin typeface="Dosis Medium" pitchFamily="2" charset="0"/>
            </a:endParaRPr>
          </a:p>
        </p:txBody>
      </p:sp>
      <p:grpSp>
        <p:nvGrpSpPr>
          <p:cNvPr id="12" name="Groupe 11">
            <a:extLst>
              <a:ext uri="{FF2B5EF4-FFF2-40B4-BE49-F238E27FC236}">
                <a16:creationId xmlns:a16="http://schemas.microsoft.com/office/drawing/2014/main" id="{9735968C-1C5A-A50E-BF00-AA4457F2B865}"/>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0A4F0F07-C9AC-F06F-977E-77540F8DD3C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74CF4EC-EDB6-B21E-6FB9-8E83EEB9B76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57C411CD-BA88-AC6C-289A-65228A270EA7}"/>
              </a:ext>
            </a:extLst>
          </p:cNvPr>
          <p:cNvPicPr>
            <a:picLocks noChangeAspect="1"/>
          </p:cNvPicPr>
          <p:nvPr/>
        </p:nvPicPr>
        <p:blipFill>
          <a:blip r:embed="rId4"/>
          <a:stretch>
            <a:fillRect/>
          </a:stretch>
        </p:blipFill>
        <p:spPr>
          <a:xfrm>
            <a:off x="2988292" y="2422936"/>
            <a:ext cx="3024319" cy="3190036"/>
          </a:xfrm>
          <a:prstGeom prst="roundRect">
            <a:avLst/>
          </a:prstGeom>
        </p:spPr>
      </p:pic>
    </p:spTree>
    <p:extLst>
      <p:ext uri="{BB962C8B-B14F-4D97-AF65-F5344CB8AC3E}">
        <p14:creationId xmlns:p14="http://schemas.microsoft.com/office/powerpoint/2010/main" val="2711559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C8C7F-1CC9-8F5A-8F97-B6D28EDFF980}"/>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DEB73DA1-7534-AEA5-4390-7D35E2E02A82}"/>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lang="fr-FR" dirty="0">
                <a:solidFill>
                  <a:schemeClr val="tx1">
                    <a:lumMod val="65000"/>
                    <a:lumOff val="35000"/>
                  </a:schemeClr>
                </a:solidFill>
                <a:latin typeface="Dosis Medium" pitchFamily="2" charset="0"/>
              </a:rPr>
              <a:t>Lisez cette question en silence.  </a:t>
            </a:r>
          </a:p>
        </p:txBody>
      </p:sp>
      <p:sp>
        <p:nvSpPr>
          <p:cNvPr id="10" name="ZoneTexte 9">
            <a:extLst>
              <a:ext uri="{FF2B5EF4-FFF2-40B4-BE49-F238E27FC236}">
                <a16:creationId xmlns:a16="http://schemas.microsoft.com/office/drawing/2014/main" id="{F38E88A2-AE84-4774-1C5F-F8AA7275BDDB}"/>
              </a:ext>
            </a:extLst>
          </p:cNvPr>
          <p:cNvSpPr txBox="1"/>
          <p:nvPr/>
        </p:nvSpPr>
        <p:spPr>
          <a:xfrm>
            <a:off x="939600" y="1710105"/>
            <a:ext cx="683999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800" b="1" i="0" u="none" strike="noStrike" kern="1200" cap="none" spc="0" normalizeH="0" baseline="0" noProof="0" dirty="0" err="1">
                <a:ln>
                  <a:noFill/>
                </a:ln>
                <a:solidFill>
                  <a:srgbClr val="424D7B"/>
                </a:solidFill>
                <a:effectLst/>
                <a:uLnTx/>
                <a:uFillTx/>
                <a:latin typeface="Dosis" pitchFamily="2" charset="0"/>
                <a:ea typeface="+mn-ea"/>
                <a:cs typeface="+mn-cs"/>
              </a:rPr>
              <a:t>Qu</a:t>
            </a:r>
            <a:r>
              <a:rPr lang="fr-MA" sz="2800" b="1" dirty="0">
                <a:solidFill>
                  <a:srgbClr val="424D7B"/>
                </a:solidFill>
                <a:latin typeface="Dosis" pitchFamily="2" charset="0"/>
              </a:rPr>
              <a:t>’est-ce que Karim a fait à la plage </a:t>
            </a:r>
            <a:r>
              <a:rPr kumimoji="0" lang="fr-MA" sz="2800" b="1" i="0" u="none" strike="noStrike" kern="1200" cap="none" spc="0" normalizeH="0" baseline="0" noProof="0" dirty="0">
                <a:ln>
                  <a:noFill/>
                </a:ln>
                <a:solidFill>
                  <a:srgbClr val="424D7B"/>
                </a:solidFill>
                <a:effectLst/>
                <a:uLnTx/>
                <a:uFillTx/>
                <a:latin typeface="Dosis" pitchFamily="2" charset="0"/>
                <a:ea typeface="+mn-ea"/>
                <a:cs typeface="+mn-cs"/>
              </a:rPr>
              <a:t>?</a:t>
            </a:r>
          </a:p>
        </p:txBody>
      </p:sp>
      <p:grpSp>
        <p:nvGrpSpPr>
          <p:cNvPr id="12" name="Groupe 11">
            <a:extLst>
              <a:ext uri="{FF2B5EF4-FFF2-40B4-BE49-F238E27FC236}">
                <a16:creationId xmlns:a16="http://schemas.microsoft.com/office/drawing/2014/main" id="{7059D85F-714E-BE65-DE9B-5D5043EFCB1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17DB4352-777F-BA95-F410-052DE194A31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A91DD4A-4604-1A5C-7F42-2CE371C875A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B7C81703-68C0-61EC-C0CA-2BA240AEAA03}"/>
              </a:ext>
            </a:extLst>
          </p:cNvPr>
          <p:cNvSpPr txBox="1"/>
          <p:nvPr/>
        </p:nvSpPr>
        <p:spPr>
          <a:xfrm>
            <a:off x="555832" y="2806315"/>
            <a:ext cx="5467742" cy="1881284"/>
          </a:xfrm>
          <a:prstGeom prst="rect">
            <a:avLst/>
          </a:prstGeom>
          <a:noFill/>
        </p:spPr>
        <p:txBody>
          <a:bodyPr wrap="square">
            <a:spAutoFit/>
          </a:bodyPr>
          <a:lstStyle/>
          <a:p>
            <a:pPr marR="0" lvl="0" algn="l" defTabSz="914400" rtl="0" eaLnBrk="1" fontAlgn="auto" latinLnBrk="0" hangingPunct="1">
              <a:lnSpc>
                <a:spcPct val="150000"/>
              </a:lnSpc>
              <a:spcBef>
                <a:spcPts val="0"/>
              </a:spcBef>
              <a:buClrTx/>
              <a:buSzTx/>
              <a:tabLst/>
              <a:defRPr/>
            </a:pPr>
            <a:r>
              <a:rPr lang="fr-FR" sz="2000" dirty="0">
                <a:solidFill>
                  <a:prstClr val="black"/>
                </a:solidFill>
                <a:latin typeface="Dosis SemiBold" pitchFamily="2" charset="0"/>
              </a:rPr>
              <a:t>1. Karim a nagé dans la mer.</a:t>
            </a:r>
          </a:p>
          <a:p>
            <a:pPr marR="0" lvl="0" algn="l" defTabSz="914400" rtl="0" eaLnBrk="1" fontAlgn="auto" latinLnBrk="0" hangingPunct="1">
              <a:lnSpc>
                <a:spcPct val="150000"/>
              </a:lnSpc>
              <a:spcBef>
                <a:spcPts val="0"/>
              </a:spcBef>
              <a:buClrTx/>
              <a:buSzTx/>
              <a:tabLst/>
              <a:defRPr/>
            </a:pPr>
            <a:r>
              <a:rPr lang="fr-FR" sz="2000" dirty="0">
                <a:solidFill>
                  <a:prstClr val="black"/>
                </a:solidFill>
                <a:latin typeface="Dosis SemiBold" pitchFamily="2" charset="0"/>
              </a:rPr>
              <a:t>2. Karim a fabriqué un cerf volant.</a:t>
            </a:r>
          </a:p>
          <a:p>
            <a:pPr lvl="0">
              <a:lnSpc>
                <a:spcPct val="150000"/>
              </a:lnSpc>
              <a:defRPr/>
            </a:pPr>
            <a:r>
              <a:rPr lang="fr-FR" sz="2000" dirty="0">
                <a:solidFill>
                  <a:prstClr val="black"/>
                </a:solidFill>
                <a:latin typeface="Dosis SemiBold" pitchFamily="2" charset="0"/>
              </a:rPr>
              <a:t>3. Karim a ramassé des coquillages.</a:t>
            </a:r>
          </a:p>
          <a:p>
            <a:pPr lvl="0">
              <a:lnSpc>
                <a:spcPct val="150000"/>
              </a:lnSpc>
              <a:defRPr/>
            </a:pPr>
            <a:r>
              <a:rPr lang="fr-FR" sz="2000" dirty="0">
                <a:solidFill>
                  <a:prstClr val="black"/>
                </a:solidFill>
                <a:latin typeface="Dosis SemiBold" pitchFamily="2" charset="0"/>
              </a:rPr>
              <a:t>4. Karim a fabriqué un château de sable.</a:t>
            </a:r>
          </a:p>
        </p:txBody>
      </p:sp>
      <p:pic>
        <p:nvPicPr>
          <p:cNvPr id="4" name="Image 3">
            <a:extLst>
              <a:ext uri="{FF2B5EF4-FFF2-40B4-BE49-F238E27FC236}">
                <a16:creationId xmlns:a16="http://schemas.microsoft.com/office/drawing/2014/main" id="{A3FA9FFF-F48E-CA6C-90E8-FC5F3F2B90D4}"/>
              </a:ext>
            </a:extLst>
          </p:cNvPr>
          <p:cNvPicPr>
            <a:picLocks noChangeAspect="1"/>
          </p:cNvPicPr>
          <p:nvPr/>
        </p:nvPicPr>
        <p:blipFill>
          <a:blip r:embed="rId4"/>
          <a:stretch>
            <a:fillRect/>
          </a:stretch>
        </p:blipFill>
        <p:spPr>
          <a:xfrm>
            <a:off x="5962976" y="2671843"/>
            <a:ext cx="2128579" cy="2245214"/>
          </a:xfrm>
          <a:prstGeom prst="roundRect">
            <a:avLst/>
          </a:prstGeom>
        </p:spPr>
      </p:pic>
    </p:spTree>
    <p:extLst>
      <p:ext uri="{BB962C8B-B14F-4D97-AF65-F5344CB8AC3E}">
        <p14:creationId xmlns:p14="http://schemas.microsoft.com/office/powerpoint/2010/main" val="2296411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8C221-44E8-774C-A44E-9DA99F7082FC}"/>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926F4F6E-F303-5AF5-4B06-74077DFBAC45}"/>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FB6359A9-89CB-01A9-99B7-14863B7A19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EAC2E2A3-34F8-B1A4-A210-C85E21BB6D55}"/>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5174A833-C420-5E29-FB8C-C8821FA7146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E4BFDBD-086A-9659-3C4D-388103CE8D1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6524774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837C-4711-C2C7-BA36-7C28FCE4F0D7}"/>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9BB2C418-C8D4-DA45-47AA-32F4616CBBF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a:t>
            </a:r>
            <a:r>
              <a:rPr kumimoji="0" lang="fr-FR" sz="1600" b="0" i="0" u="none" strike="noStrike" kern="1200" cap="none" spc="0" normalizeH="0" baseline="0" noProof="0" dirty="0" err="1">
                <a:ln>
                  <a:noFill/>
                </a:ln>
                <a:solidFill>
                  <a:prstClr val="black">
                    <a:lumMod val="65000"/>
                    <a:lumOff val="35000"/>
                  </a:prstClr>
                </a:solidFill>
                <a:effectLst/>
                <a:uLnTx/>
                <a:uFillTx/>
                <a:latin typeface="Dosis Medium" pitchFamily="2" charset="0"/>
                <a:ea typeface="+mn-ea"/>
                <a:cs typeface="+mn-cs"/>
              </a:rPr>
              <a:t>crivez</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le numéro de la bonne réponse sur votre ardoise ( 1, 2, 3 ou 4 ).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79D0AF11-98DB-414A-6E4E-E2D4560E2B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sp>
        <p:nvSpPr>
          <p:cNvPr id="2" name="ZoneTexte 1">
            <a:extLst>
              <a:ext uri="{FF2B5EF4-FFF2-40B4-BE49-F238E27FC236}">
                <a16:creationId xmlns:a16="http://schemas.microsoft.com/office/drawing/2014/main" id="{DDD707EF-8147-F0B0-D9FD-A4A8CD5D4C31}"/>
              </a:ext>
            </a:extLst>
          </p:cNvPr>
          <p:cNvSpPr txBox="1"/>
          <p:nvPr/>
        </p:nvSpPr>
        <p:spPr>
          <a:xfrm>
            <a:off x="495234" y="2961591"/>
            <a:ext cx="5467742" cy="1881284"/>
          </a:xfrm>
          <a:prstGeom prst="rect">
            <a:avLst/>
          </a:prstGeom>
          <a:noFill/>
        </p:spPr>
        <p:txBody>
          <a:bodyPr wrap="square">
            <a:spAutoFit/>
          </a:bodyPr>
          <a:lstStyle/>
          <a:p>
            <a:pPr marR="0" lvl="0" algn="l" defTabSz="914400" rtl="0" eaLnBrk="1" fontAlgn="auto" latinLnBrk="0" hangingPunct="1">
              <a:lnSpc>
                <a:spcPct val="150000"/>
              </a:lnSpc>
              <a:spcBef>
                <a:spcPts val="0"/>
              </a:spcBef>
              <a:buClrTx/>
              <a:buSzTx/>
              <a:tabLst/>
              <a:defRPr/>
            </a:pPr>
            <a:r>
              <a:rPr lang="fr-FR" sz="2000" dirty="0">
                <a:solidFill>
                  <a:prstClr val="black"/>
                </a:solidFill>
                <a:latin typeface="Dosis SemiBold" pitchFamily="2" charset="0"/>
              </a:rPr>
              <a:t>1. Karim a nagé dans la mer.</a:t>
            </a:r>
          </a:p>
          <a:p>
            <a:pPr marR="0" lvl="0" algn="l" defTabSz="914400" rtl="0" eaLnBrk="1" fontAlgn="auto" latinLnBrk="0" hangingPunct="1">
              <a:lnSpc>
                <a:spcPct val="150000"/>
              </a:lnSpc>
              <a:spcBef>
                <a:spcPts val="0"/>
              </a:spcBef>
              <a:buClrTx/>
              <a:buSzTx/>
              <a:tabLst/>
              <a:defRPr/>
            </a:pPr>
            <a:r>
              <a:rPr lang="fr-FR" sz="2000" dirty="0">
                <a:solidFill>
                  <a:prstClr val="black"/>
                </a:solidFill>
                <a:latin typeface="Dosis SemiBold" pitchFamily="2" charset="0"/>
              </a:rPr>
              <a:t>2. Karim a fabriqué un cerf volant.</a:t>
            </a:r>
          </a:p>
          <a:p>
            <a:pPr lvl="0">
              <a:lnSpc>
                <a:spcPct val="150000"/>
              </a:lnSpc>
              <a:defRPr/>
            </a:pPr>
            <a:r>
              <a:rPr lang="fr-FR" sz="2000" dirty="0">
                <a:solidFill>
                  <a:prstClr val="black"/>
                </a:solidFill>
                <a:latin typeface="Dosis SemiBold" pitchFamily="2" charset="0"/>
              </a:rPr>
              <a:t>3. Karim a ramassé des coquillages.</a:t>
            </a:r>
          </a:p>
          <a:p>
            <a:pPr lvl="0">
              <a:lnSpc>
                <a:spcPct val="150000"/>
              </a:lnSpc>
              <a:defRPr/>
            </a:pPr>
            <a:r>
              <a:rPr lang="fr-FR" sz="2000" dirty="0">
                <a:solidFill>
                  <a:prstClr val="black"/>
                </a:solidFill>
                <a:latin typeface="Dosis SemiBold" pitchFamily="2" charset="0"/>
              </a:rPr>
              <a:t>4. Karim a fabriqué un château de sable.</a:t>
            </a:r>
          </a:p>
        </p:txBody>
      </p:sp>
      <p:pic>
        <p:nvPicPr>
          <p:cNvPr id="4" name="Image 3">
            <a:extLst>
              <a:ext uri="{FF2B5EF4-FFF2-40B4-BE49-F238E27FC236}">
                <a16:creationId xmlns:a16="http://schemas.microsoft.com/office/drawing/2014/main" id="{706AEEE7-4511-4802-26F6-3F406178A157}"/>
              </a:ext>
            </a:extLst>
          </p:cNvPr>
          <p:cNvPicPr>
            <a:picLocks noChangeAspect="1"/>
          </p:cNvPicPr>
          <p:nvPr/>
        </p:nvPicPr>
        <p:blipFill>
          <a:blip r:embed="rId3"/>
          <a:stretch>
            <a:fillRect/>
          </a:stretch>
        </p:blipFill>
        <p:spPr>
          <a:xfrm>
            <a:off x="6057866" y="2779626"/>
            <a:ext cx="2128579" cy="2245214"/>
          </a:xfrm>
          <a:prstGeom prst="roundRect">
            <a:avLst/>
          </a:prstGeom>
        </p:spPr>
      </p:pic>
      <p:sp>
        <p:nvSpPr>
          <p:cNvPr id="9" name="ZoneTexte 8">
            <a:extLst>
              <a:ext uri="{FF2B5EF4-FFF2-40B4-BE49-F238E27FC236}">
                <a16:creationId xmlns:a16="http://schemas.microsoft.com/office/drawing/2014/main" id="{0735620E-3087-5F36-E8EB-ACA2C5CEAF6C}"/>
              </a:ext>
            </a:extLst>
          </p:cNvPr>
          <p:cNvSpPr txBox="1"/>
          <p:nvPr/>
        </p:nvSpPr>
        <p:spPr>
          <a:xfrm>
            <a:off x="913721" y="1769004"/>
            <a:ext cx="683999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800" b="1" i="0" u="none" strike="noStrike" kern="1200" cap="none" spc="0" normalizeH="0" baseline="0" noProof="0" dirty="0" err="1">
                <a:ln>
                  <a:noFill/>
                </a:ln>
                <a:solidFill>
                  <a:srgbClr val="424D7B"/>
                </a:solidFill>
                <a:effectLst/>
                <a:uLnTx/>
                <a:uFillTx/>
                <a:latin typeface="Dosis" pitchFamily="2" charset="0"/>
                <a:ea typeface="+mn-ea"/>
                <a:cs typeface="+mn-cs"/>
              </a:rPr>
              <a:t>Qu</a:t>
            </a:r>
            <a:r>
              <a:rPr lang="fr-MA" sz="2800" b="1" dirty="0">
                <a:solidFill>
                  <a:srgbClr val="424D7B"/>
                </a:solidFill>
                <a:latin typeface="Dosis" pitchFamily="2" charset="0"/>
              </a:rPr>
              <a:t>’est-ce que Karim a fait à la plage </a:t>
            </a:r>
            <a:r>
              <a:rPr kumimoji="0" lang="fr-MA" sz="2800" b="1" i="0" u="none" strike="noStrike" kern="1200" cap="none" spc="0" normalizeH="0" baseline="0" noProof="0" dirty="0">
                <a:ln>
                  <a:noFill/>
                </a:ln>
                <a:solidFill>
                  <a:srgbClr val="424D7B"/>
                </a:solidFill>
                <a:effectLst/>
                <a:uLnTx/>
                <a:uFillTx/>
                <a:latin typeface="Dosis" pitchFamily="2" charset="0"/>
                <a:ea typeface="+mn-ea"/>
                <a:cs typeface="+mn-cs"/>
              </a:rPr>
              <a:t>?</a:t>
            </a:r>
          </a:p>
        </p:txBody>
      </p:sp>
    </p:spTree>
    <p:extLst>
      <p:ext uri="{BB962C8B-B14F-4D97-AF65-F5344CB8AC3E}">
        <p14:creationId xmlns:p14="http://schemas.microsoft.com/office/powerpoint/2010/main" val="2539190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7DC22-01EC-0673-5399-28E116B73825}"/>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26F681A1-0DFF-D86D-EFFA-EF89233F1B36}"/>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AC6FBB12-4A0F-7305-9337-3B4461E57A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2F7957FD-A650-E8B4-8825-09E2A3628D90}"/>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C7C66BE2-F507-C13F-38B8-559E141D623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519DC92-C740-6EC3-3EB4-E6D625BCBA5C}"/>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04276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356BE-1CFB-F585-A4D3-61A0CBE6472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5A263948-E6DD-AEA2-CD77-3FD32654C83D}"/>
              </a:ext>
            </a:extLst>
          </p:cNvPr>
          <p:cNvGrpSpPr/>
          <p:nvPr/>
        </p:nvGrpSpPr>
        <p:grpSpPr>
          <a:xfrm>
            <a:off x="80765" y="643788"/>
            <a:ext cx="1147140" cy="980797"/>
            <a:chOff x="113769" y="634753"/>
            <a:chExt cx="1147140" cy="980797"/>
          </a:xfrm>
        </p:grpSpPr>
        <p:pic>
          <p:nvPicPr>
            <p:cNvPr id="7" name="Image 6">
              <a:extLst>
                <a:ext uri="{FF2B5EF4-FFF2-40B4-BE49-F238E27FC236}">
                  <a16:creationId xmlns:a16="http://schemas.microsoft.com/office/drawing/2014/main" id="{EBAF7E6F-5ACF-47F3-4F1E-5514E65A5B0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B59FB25-B961-6F87-72D6-D70013E0B72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itre 5">
            <a:extLst>
              <a:ext uri="{FF2B5EF4-FFF2-40B4-BE49-F238E27FC236}">
                <a16:creationId xmlns:a16="http://schemas.microsoft.com/office/drawing/2014/main" id="{EC25249F-7FDF-8BAC-51CC-684D7B086211}"/>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bonne réponse est : « 3. Karim a ramassé des coquillages ». Qui veut lire et expliquer la réponse ? </a:t>
            </a:r>
          </a:p>
        </p:txBody>
      </p:sp>
      <p:sp>
        <p:nvSpPr>
          <p:cNvPr id="2" name="ZoneTexte 1">
            <a:extLst>
              <a:ext uri="{FF2B5EF4-FFF2-40B4-BE49-F238E27FC236}">
                <a16:creationId xmlns:a16="http://schemas.microsoft.com/office/drawing/2014/main" id="{1AF61FAB-DFED-7278-2EBC-5B8529888DE6}"/>
              </a:ext>
            </a:extLst>
          </p:cNvPr>
          <p:cNvSpPr txBox="1"/>
          <p:nvPr/>
        </p:nvSpPr>
        <p:spPr>
          <a:xfrm>
            <a:off x="758445" y="2058095"/>
            <a:ext cx="683999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800" b="1" i="0" u="none" strike="noStrike" kern="1200" cap="none" spc="0" normalizeH="0" baseline="0" noProof="0" dirty="0" err="1">
                <a:ln>
                  <a:noFill/>
                </a:ln>
                <a:solidFill>
                  <a:srgbClr val="424D7B"/>
                </a:solidFill>
                <a:effectLst/>
                <a:uLnTx/>
                <a:uFillTx/>
                <a:latin typeface="Dosis" pitchFamily="2" charset="0"/>
                <a:ea typeface="+mn-ea"/>
                <a:cs typeface="+mn-cs"/>
              </a:rPr>
              <a:t>Qu</a:t>
            </a:r>
            <a:r>
              <a:rPr lang="fr-MA" sz="2800" b="1" dirty="0">
                <a:solidFill>
                  <a:srgbClr val="424D7B"/>
                </a:solidFill>
                <a:latin typeface="Dosis" pitchFamily="2" charset="0"/>
              </a:rPr>
              <a:t>’est-ce que Karim a fait à la plage </a:t>
            </a:r>
            <a:r>
              <a:rPr kumimoji="0" lang="fr-MA" sz="2800" b="1" i="0" u="none" strike="noStrike" kern="1200" cap="none" spc="0" normalizeH="0" baseline="0" noProof="0" dirty="0">
                <a:ln>
                  <a:noFill/>
                </a:ln>
                <a:solidFill>
                  <a:srgbClr val="424D7B"/>
                </a:solidFill>
                <a:effectLst/>
                <a:uLnTx/>
                <a:uFillTx/>
                <a:latin typeface="Dosis" pitchFamily="2" charset="0"/>
                <a:ea typeface="+mn-ea"/>
                <a:cs typeface="+mn-cs"/>
              </a:rPr>
              <a:t>?</a:t>
            </a:r>
          </a:p>
        </p:txBody>
      </p:sp>
      <p:sp>
        <p:nvSpPr>
          <p:cNvPr id="3" name="ZoneTexte 2">
            <a:extLst>
              <a:ext uri="{FF2B5EF4-FFF2-40B4-BE49-F238E27FC236}">
                <a16:creationId xmlns:a16="http://schemas.microsoft.com/office/drawing/2014/main" id="{51D48E55-F0E3-D22D-2914-DD11097CF4D7}"/>
              </a:ext>
            </a:extLst>
          </p:cNvPr>
          <p:cNvSpPr txBox="1"/>
          <p:nvPr/>
        </p:nvSpPr>
        <p:spPr>
          <a:xfrm>
            <a:off x="495234" y="2961591"/>
            <a:ext cx="5467742" cy="1881284"/>
          </a:xfrm>
          <a:prstGeom prst="rect">
            <a:avLst/>
          </a:prstGeom>
          <a:noFill/>
        </p:spPr>
        <p:txBody>
          <a:bodyPr wrap="square">
            <a:spAutoFit/>
          </a:bodyPr>
          <a:lstStyle/>
          <a:p>
            <a:pPr marR="0" lvl="0" algn="l" defTabSz="914400" rtl="0" eaLnBrk="1" fontAlgn="auto" latinLnBrk="0" hangingPunct="1">
              <a:lnSpc>
                <a:spcPct val="150000"/>
              </a:lnSpc>
              <a:spcBef>
                <a:spcPts val="0"/>
              </a:spcBef>
              <a:buClrTx/>
              <a:buSzTx/>
              <a:tabLst/>
              <a:defRPr/>
            </a:pPr>
            <a:r>
              <a:rPr lang="fr-FR" sz="2000" dirty="0">
                <a:solidFill>
                  <a:schemeClr val="bg2">
                    <a:lumMod val="75000"/>
                  </a:schemeClr>
                </a:solidFill>
                <a:latin typeface="Dosis SemiBold" pitchFamily="2" charset="0"/>
              </a:rPr>
              <a:t>1. Karim a nagé dans la mer.</a:t>
            </a:r>
          </a:p>
          <a:p>
            <a:pPr marR="0" lvl="0" algn="l" defTabSz="914400" rtl="0" eaLnBrk="1" fontAlgn="auto" latinLnBrk="0" hangingPunct="1">
              <a:lnSpc>
                <a:spcPct val="150000"/>
              </a:lnSpc>
              <a:spcBef>
                <a:spcPts val="0"/>
              </a:spcBef>
              <a:buClrTx/>
              <a:buSzTx/>
              <a:tabLst/>
              <a:defRPr/>
            </a:pPr>
            <a:r>
              <a:rPr lang="fr-FR" sz="2000" dirty="0">
                <a:solidFill>
                  <a:schemeClr val="bg2">
                    <a:lumMod val="75000"/>
                  </a:schemeClr>
                </a:solidFill>
                <a:latin typeface="Dosis SemiBold" pitchFamily="2" charset="0"/>
              </a:rPr>
              <a:t>2. Karim a fabriqué un cerf volant.</a:t>
            </a:r>
          </a:p>
          <a:p>
            <a:pPr lvl="0">
              <a:lnSpc>
                <a:spcPct val="150000"/>
              </a:lnSpc>
              <a:defRPr/>
            </a:pPr>
            <a:r>
              <a:rPr lang="fr-FR" sz="2000" dirty="0">
                <a:solidFill>
                  <a:srgbClr val="C00000"/>
                </a:solidFill>
                <a:latin typeface="Dosis SemiBold" pitchFamily="2" charset="0"/>
              </a:rPr>
              <a:t>3. Karim a ramassé des coquillages.</a:t>
            </a:r>
          </a:p>
          <a:p>
            <a:pPr lvl="0">
              <a:lnSpc>
                <a:spcPct val="150000"/>
              </a:lnSpc>
              <a:defRPr/>
            </a:pPr>
            <a:r>
              <a:rPr lang="fr-FR" sz="2000" dirty="0">
                <a:solidFill>
                  <a:schemeClr val="bg2">
                    <a:lumMod val="75000"/>
                  </a:schemeClr>
                </a:solidFill>
                <a:latin typeface="Dosis SemiBold" pitchFamily="2" charset="0"/>
              </a:rPr>
              <a:t>4. Karim a fabriqué un château de sable.</a:t>
            </a:r>
          </a:p>
        </p:txBody>
      </p:sp>
      <p:pic>
        <p:nvPicPr>
          <p:cNvPr id="5" name="Image 4">
            <a:extLst>
              <a:ext uri="{FF2B5EF4-FFF2-40B4-BE49-F238E27FC236}">
                <a16:creationId xmlns:a16="http://schemas.microsoft.com/office/drawing/2014/main" id="{07514839-1E76-CC19-7770-4E592CF44575}"/>
              </a:ext>
            </a:extLst>
          </p:cNvPr>
          <p:cNvPicPr>
            <a:picLocks noChangeAspect="1"/>
          </p:cNvPicPr>
          <p:nvPr/>
        </p:nvPicPr>
        <p:blipFill>
          <a:blip r:embed="rId4"/>
          <a:stretch>
            <a:fillRect/>
          </a:stretch>
        </p:blipFill>
        <p:spPr>
          <a:xfrm>
            <a:off x="6247647" y="2865890"/>
            <a:ext cx="2128579" cy="2245214"/>
          </a:xfrm>
          <a:prstGeom prst="roundRect">
            <a:avLst/>
          </a:prstGeom>
        </p:spPr>
      </p:pic>
    </p:spTree>
    <p:extLst>
      <p:ext uri="{BB962C8B-B14F-4D97-AF65-F5344CB8AC3E}">
        <p14:creationId xmlns:p14="http://schemas.microsoft.com/office/powerpoint/2010/main" val="1358621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11F49-B0D6-1436-0223-4D8D0730C860}"/>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165082FD-8AAD-606D-407C-2345B5E0693A}"/>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Regardez cette image. Ce garçon s’appelle Sami.</a:t>
            </a:r>
          </a:p>
        </p:txBody>
      </p:sp>
      <p:grpSp>
        <p:nvGrpSpPr>
          <p:cNvPr id="12" name="Groupe 11">
            <a:extLst>
              <a:ext uri="{FF2B5EF4-FFF2-40B4-BE49-F238E27FC236}">
                <a16:creationId xmlns:a16="http://schemas.microsoft.com/office/drawing/2014/main" id="{1DC4EC2E-A6D6-1729-494A-7B7CAB6DE5DC}"/>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89BE02F2-F05F-3CF8-3989-5915F5C4233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18A968-CFA2-D20D-5644-448AB8867DB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BCC29C8F-55A8-69BA-63F1-A78845BC211C}"/>
              </a:ext>
            </a:extLst>
          </p:cNvPr>
          <p:cNvPicPr>
            <a:picLocks noChangeAspect="1"/>
          </p:cNvPicPr>
          <p:nvPr/>
        </p:nvPicPr>
        <p:blipFill>
          <a:blip r:embed="rId4"/>
          <a:stretch>
            <a:fillRect/>
          </a:stretch>
        </p:blipFill>
        <p:spPr>
          <a:xfrm>
            <a:off x="2724805" y="2268775"/>
            <a:ext cx="3003135" cy="3356445"/>
          </a:xfrm>
          <a:prstGeom prst="roundRect">
            <a:avLst/>
          </a:prstGeom>
        </p:spPr>
      </p:pic>
    </p:spTree>
    <p:extLst>
      <p:ext uri="{BB962C8B-B14F-4D97-AF65-F5344CB8AC3E}">
        <p14:creationId xmlns:p14="http://schemas.microsoft.com/office/powerpoint/2010/main" val="2070211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DB71D-04F6-3386-177D-E4D2C3C325BA}"/>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1EA16D60-42A5-6B0D-CB33-82BA2C9F82B9}"/>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lang="fr-FR" dirty="0">
                <a:solidFill>
                  <a:schemeClr val="tx1">
                    <a:lumMod val="65000"/>
                    <a:lumOff val="35000"/>
                  </a:schemeClr>
                </a:solidFill>
                <a:latin typeface="Dosis Medium" pitchFamily="2" charset="0"/>
              </a:rPr>
              <a:t>Lisez cette question en silence.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7A1CCBA0-EA4D-6FF5-E119-3B274828B0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sp>
        <p:nvSpPr>
          <p:cNvPr id="8" name="ZoneTexte 7">
            <a:extLst>
              <a:ext uri="{FF2B5EF4-FFF2-40B4-BE49-F238E27FC236}">
                <a16:creationId xmlns:a16="http://schemas.microsoft.com/office/drawing/2014/main" id="{65C587ED-4F52-5D7C-0BA3-84701DD0CD5F}"/>
              </a:ext>
            </a:extLst>
          </p:cNvPr>
          <p:cNvSpPr txBox="1"/>
          <p:nvPr/>
        </p:nvSpPr>
        <p:spPr>
          <a:xfrm>
            <a:off x="565407" y="2775893"/>
            <a:ext cx="6615707" cy="2793072"/>
          </a:xfrm>
          <a:prstGeom prst="rect">
            <a:avLst/>
          </a:prstGeom>
          <a:noFill/>
        </p:spPr>
        <p:txBody>
          <a:bodyPr wrap="square">
            <a:spAutoFit/>
          </a:bodyPr>
          <a:lstStyle/>
          <a:p>
            <a:pPr marL="173038" indent="-173038">
              <a:lnSpc>
                <a:spcPct val="150000"/>
              </a:lnSpc>
              <a:buFont typeface="+mj-lt"/>
              <a:buAutoNum type="arabicPeriod"/>
              <a:defRPr/>
            </a:pPr>
            <a:r>
              <a:rPr lang="fr-FR" sz="2400" dirty="0">
                <a:solidFill>
                  <a:prstClr val="black"/>
                </a:solidFill>
                <a:latin typeface="Dosis Medium" pitchFamily="2" charset="0"/>
              </a:rPr>
              <a:t> Sami va en vacances en bus.</a:t>
            </a:r>
          </a:p>
          <a:p>
            <a:pPr>
              <a:lnSpc>
                <a:spcPct val="150000"/>
              </a:lnSpc>
              <a:defRPr/>
            </a:pPr>
            <a:r>
              <a:rPr lang="fr-FR" sz="2400" dirty="0">
                <a:solidFill>
                  <a:prstClr val="black"/>
                </a:solidFill>
                <a:latin typeface="Dosis Medium" pitchFamily="2" charset="0"/>
              </a:rPr>
              <a:t>2. Sami va en vacances en taxi.</a:t>
            </a:r>
          </a:p>
          <a:p>
            <a:pPr>
              <a:lnSpc>
                <a:spcPct val="150000"/>
              </a:lnSpc>
              <a:defRPr/>
            </a:pPr>
            <a:r>
              <a:rPr lang="es-ES" sz="2400" dirty="0">
                <a:solidFill>
                  <a:prstClr val="black"/>
                </a:solidFill>
                <a:latin typeface="Dosis Medium" pitchFamily="2" charset="0"/>
              </a:rPr>
              <a:t>3. Sami va en </a:t>
            </a:r>
            <a:r>
              <a:rPr lang="es-ES" sz="2400" dirty="0" err="1">
                <a:solidFill>
                  <a:prstClr val="black"/>
                </a:solidFill>
                <a:latin typeface="Dosis Medium" pitchFamily="2" charset="0"/>
              </a:rPr>
              <a:t>vacances</a:t>
            </a:r>
            <a:r>
              <a:rPr lang="es-ES" sz="2400" dirty="0">
                <a:solidFill>
                  <a:prstClr val="black"/>
                </a:solidFill>
                <a:latin typeface="Dosis Medium" pitchFamily="2" charset="0"/>
              </a:rPr>
              <a:t> en </a:t>
            </a:r>
            <a:r>
              <a:rPr lang="es-ES" sz="2400" dirty="0" err="1">
                <a:solidFill>
                  <a:prstClr val="black"/>
                </a:solidFill>
                <a:latin typeface="Dosis Medium" pitchFamily="2" charset="0"/>
              </a:rPr>
              <a:t>avion</a:t>
            </a:r>
            <a:r>
              <a:rPr lang="es-ES" sz="2400" dirty="0">
                <a:solidFill>
                  <a:prstClr val="black"/>
                </a:solidFill>
                <a:latin typeface="Dosis Medium" pitchFamily="2" charset="0"/>
              </a:rPr>
              <a:t>.</a:t>
            </a:r>
            <a:endParaRPr lang="fr-FR" sz="2400" dirty="0">
              <a:solidFill>
                <a:prstClr val="black"/>
              </a:solidFill>
              <a:latin typeface="Dosis Medium" pitchFamily="2" charset="0"/>
            </a:endParaRPr>
          </a:p>
          <a:p>
            <a:pPr>
              <a:lnSpc>
                <a:spcPct val="150000"/>
              </a:lnSpc>
              <a:defRPr/>
            </a:pPr>
            <a:r>
              <a:rPr lang="fr-FR" sz="2400" dirty="0">
                <a:solidFill>
                  <a:prstClr val="black"/>
                </a:solidFill>
                <a:latin typeface="Dosis Medium" pitchFamily="2" charset="0"/>
              </a:rPr>
              <a:t>4. Sami va en vacances en voiture.</a:t>
            </a:r>
          </a:p>
          <a:p>
            <a:pPr marL="173038" marR="0" lvl="0" indent="-173038" algn="l" defTabSz="914400" rtl="0" eaLnBrk="1" fontAlgn="auto" latinLnBrk="0" hangingPunct="1">
              <a:lnSpc>
                <a:spcPct val="150000"/>
              </a:lnSpc>
              <a:spcBef>
                <a:spcPts val="0"/>
              </a:spcBef>
              <a:spcAft>
                <a:spcPts val="0"/>
              </a:spcAft>
              <a:buClrTx/>
              <a:buSzTx/>
              <a:buFont typeface="+mj-lt"/>
              <a:buAutoNum type="arabicPeriod"/>
              <a:tabLst/>
              <a:defRPr/>
            </a:pPr>
            <a:endParaRPr kumimoji="0" lang="fr-FR" sz="2400" b="0" i="0" u="none" strike="noStrike" kern="1200" cap="none" spc="0" normalizeH="0" baseline="0" noProof="0" dirty="0">
              <a:ln>
                <a:noFill/>
              </a:ln>
              <a:solidFill>
                <a:prstClr val="black"/>
              </a:solidFill>
              <a:effectLst/>
              <a:uLnTx/>
              <a:uFillTx/>
              <a:latin typeface="Dosis Medium" pitchFamily="2" charset="0"/>
              <a:ea typeface="+mn-ea"/>
              <a:cs typeface="+mn-cs"/>
            </a:endParaRPr>
          </a:p>
        </p:txBody>
      </p:sp>
      <p:sp>
        <p:nvSpPr>
          <p:cNvPr id="3" name="ZoneTexte 2">
            <a:extLst>
              <a:ext uri="{FF2B5EF4-FFF2-40B4-BE49-F238E27FC236}">
                <a16:creationId xmlns:a16="http://schemas.microsoft.com/office/drawing/2014/main" id="{0CE79E9C-A25A-33BB-2E6A-A71F57454E7D}"/>
              </a:ext>
            </a:extLst>
          </p:cNvPr>
          <p:cNvSpPr txBox="1"/>
          <p:nvPr/>
        </p:nvSpPr>
        <p:spPr>
          <a:xfrm>
            <a:off x="-279082" y="1821029"/>
            <a:ext cx="803299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Comment Sami va en vacances ?</a:t>
            </a:r>
            <a:endParaRPr kumimoji="0" lang="fr-MA" sz="2800" b="1" i="0" u="none" strike="noStrike" kern="1200" cap="none" spc="0" normalizeH="0" baseline="0" noProof="0" dirty="0">
              <a:ln>
                <a:noFill/>
              </a:ln>
              <a:solidFill>
                <a:srgbClr val="424D7B"/>
              </a:solidFill>
              <a:effectLst/>
              <a:uLnTx/>
              <a:uFillTx/>
              <a:latin typeface="Dosis" pitchFamily="2" charset="0"/>
              <a:ea typeface="+mn-ea"/>
              <a:cs typeface="+mn-cs"/>
            </a:endParaRPr>
          </a:p>
        </p:txBody>
      </p:sp>
      <p:pic>
        <p:nvPicPr>
          <p:cNvPr id="2" name="Image 1">
            <a:extLst>
              <a:ext uri="{FF2B5EF4-FFF2-40B4-BE49-F238E27FC236}">
                <a16:creationId xmlns:a16="http://schemas.microsoft.com/office/drawing/2014/main" id="{37890C29-85E5-7614-8A8F-C0ADABD738A2}"/>
              </a:ext>
            </a:extLst>
          </p:cNvPr>
          <p:cNvPicPr>
            <a:picLocks noChangeAspect="1"/>
          </p:cNvPicPr>
          <p:nvPr/>
        </p:nvPicPr>
        <p:blipFill>
          <a:blip r:embed="rId3"/>
          <a:stretch>
            <a:fillRect/>
          </a:stretch>
        </p:blipFill>
        <p:spPr>
          <a:xfrm>
            <a:off x="5357004" y="2617294"/>
            <a:ext cx="2717321" cy="3037006"/>
          </a:xfrm>
          <a:prstGeom prst="roundRect">
            <a:avLst/>
          </a:prstGeom>
        </p:spPr>
      </p:pic>
    </p:spTree>
    <p:extLst>
      <p:ext uri="{BB962C8B-B14F-4D97-AF65-F5344CB8AC3E}">
        <p14:creationId xmlns:p14="http://schemas.microsoft.com/office/powerpoint/2010/main" val="16697610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21D78-8A29-A38F-3D96-9D714F51B2AA}"/>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7B907355-0082-8E67-EA34-6FEAB4F01B8E}"/>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a:t>
            </a:r>
            <a:r>
              <a:rPr kumimoji="0" lang="fr-FR" sz="1600" b="0" i="0" u="none" strike="noStrike" kern="1200" cap="none" spc="0" normalizeH="0" baseline="0" noProof="0" dirty="0" err="1">
                <a:ln>
                  <a:noFill/>
                </a:ln>
                <a:solidFill>
                  <a:prstClr val="black">
                    <a:lumMod val="65000"/>
                    <a:lumOff val="35000"/>
                  </a:prstClr>
                </a:solidFill>
                <a:effectLst/>
                <a:uLnTx/>
                <a:uFillTx/>
                <a:latin typeface="Dosis Medium" pitchFamily="2" charset="0"/>
                <a:ea typeface="+mn-ea"/>
                <a:cs typeface="+mn-cs"/>
              </a:rPr>
              <a:t>crivez</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le numéro de la bonne réponse sur votre ardoise ( 1, 2, 3 ou 4 ).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D6909928-C3F3-CDD9-52AA-0A931FCF3E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sp>
        <p:nvSpPr>
          <p:cNvPr id="8" name="ZoneTexte 7">
            <a:extLst>
              <a:ext uri="{FF2B5EF4-FFF2-40B4-BE49-F238E27FC236}">
                <a16:creationId xmlns:a16="http://schemas.microsoft.com/office/drawing/2014/main" id="{DCD9AC20-F94A-2889-9F5F-4AE07CFC8D15}"/>
              </a:ext>
            </a:extLst>
          </p:cNvPr>
          <p:cNvSpPr txBox="1"/>
          <p:nvPr/>
        </p:nvSpPr>
        <p:spPr>
          <a:xfrm>
            <a:off x="0" y="1912993"/>
            <a:ext cx="803299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Comment Sami va en vacances ?</a:t>
            </a:r>
            <a:endParaRPr kumimoji="0" lang="fr-MA" sz="2800" b="1" i="0" u="none" strike="noStrike" kern="1200" cap="none" spc="0" normalizeH="0" baseline="0" noProof="0" dirty="0">
              <a:ln>
                <a:noFill/>
              </a:ln>
              <a:solidFill>
                <a:srgbClr val="424D7B"/>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6FCFE3F2-951B-81A5-180C-D3534CE7B352}"/>
              </a:ext>
            </a:extLst>
          </p:cNvPr>
          <p:cNvPicPr>
            <a:picLocks noChangeAspect="1"/>
          </p:cNvPicPr>
          <p:nvPr/>
        </p:nvPicPr>
        <p:blipFill>
          <a:blip r:embed="rId3"/>
          <a:stretch>
            <a:fillRect/>
          </a:stretch>
        </p:blipFill>
        <p:spPr>
          <a:xfrm>
            <a:off x="5617596" y="2712184"/>
            <a:ext cx="2717321" cy="3037006"/>
          </a:xfrm>
          <a:prstGeom prst="roundRect">
            <a:avLst/>
          </a:prstGeom>
        </p:spPr>
      </p:pic>
      <p:sp>
        <p:nvSpPr>
          <p:cNvPr id="10" name="ZoneTexte 9">
            <a:extLst>
              <a:ext uri="{FF2B5EF4-FFF2-40B4-BE49-F238E27FC236}">
                <a16:creationId xmlns:a16="http://schemas.microsoft.com/office/drawing/2014/main" id="{EF4B492B-9441-972A-CE8F-BE617691D26D}"/>
              </a:ext>
            </a:extLst>
          </p:cNvPr>
          <p:cNvSpPr txBox="1"/>
          <p:nvPr/>
        </p:nvSpPr>
        <p:spPr>
          <a:xfrm>
            <a:off x="634418" y="3025252"/>
            <a:ext cx="6615707" cy="2793072"/>
          </a:xfrm>
          <a:prstGeom prst="rect">
            <a:avLst/>
          </a:prstGeom>
          <a:noFill/>
        </p:spPr>
        <p:txBody>
          <a:bodyPr wrap="square">
            <a:spAutoFit/>
          </a:bodyPr>
          <a:lstStyle/>
          <a:p>
            <a:pPr marL="173038" indent="-173038">
              <a:lnSpc>
                <a:spcPct val="150000"/>
              </a:lnSpc>
              <a:buFont typeface="+mj-lt"/>
              <a:buAutoNum type="arabicPeriod"/>
              <a:defRPr/>
            </a:pPr>
            <a:r>
              <a:rPr lang="fr-FR" sz="2400" dirty="0">
                <a:solidFill>
                  <a:prstClr val="black"/>
                </a:solidFill>
                <a:latin typeface="Dosis Medium" pitchFamily="2" charset="0"/>
              </a:rPr>
              <a:t> Sami va en vacances en bus.</a:t>
            </a:r>
          </a:p>
          <a:p>
            <a:pPr>
              <a:lnSpc>
                <a:spcPct val="150000"/>
              </a:lnSpc>
              <a:defRPr/>
            </a:pPr>
            <a:r>
              <a:rPr lang="fr-FR" sz="2400" dirty="0">
                <a:solidFill>
                  <a:prstClr val="black"/>
                </a:solidFill>
                <a:latin typeface="Dosis Medium" pitchFamily="2" charset="0"/>
              </a:rPr>
              <a:t>2. Sami va en vacances en taxi.</a:t>
            </a:r>
          </a:p>
          <a:p>
            <a:pPr>
              <a:lnSpc>
                <a:spcPct val="150000"/>
              </a:lnSpc>
              <a:defRPr/>
            </a:pPr>
            <a:r>
              <a:rPr lang="es-ES" sz="2400" dirty="0">
                <a:solidFill>
                  <a:prstClr val="black"/>
                </a:solidFill>
                <a:latin typeface="Dosis Medium" pitchFamily="2" charset="0"/>
              </a:rPr>
              <a:t>3. Sami va en </a:t>
            </a:r>
            <a:r>
              <a:rPr lang="es-ES" sz="2400" dirty="0" err="1">
                <a:solidFill>
                  <a:prstClr val="black"/>
                </a:solidFill>
                <a:latin typeface="Dosis Medium" pitchFamily="2" charset="0"/>
              </a:rPr>
              <a:t>vacances</a:t>
            </a:r>
            <a:r>
              <a:rPr lang="es-ES" sz="2400" dirty="0">
                <a:solidFill>
                  <a:prstClr val="black"/>
                </a:solidFill>
                <a:latin typeface="Dosis Medium" pitchFamily="2" charset="0"/>
              </a:rPr>
              <a:t> en </a:t>
            </a:r>
            <a:r>
              <a:rPr lang="es-ES" sz="2400" dirty="0" err="1">
                <a:solidFill>
                  <a:prstClr val="black"/>
                </a:solidFill>
                <a:latin typeface="Dosis Medium" pitchFamily="2" charset="0"/>
              </a:rPr>
              <a:t>avion</a:t>
            </a:r>
            <a:r>
              <a:rPr lang="es-ES" sz="2400" dirty="0">
                <a:solidFill>
                  <a:prstClr val="black"/>
                </a:solidFill>
                <a:latin typeface="Dosis Medium" pitchFamily="2" charset="0"/>
              </a:rPr>
              <a:t>.</a:t>
            </a:r>
            <a:endParaRPr lang="fr-FR" sz="2400" dirty="0">
              <a:solidFill>
                <a:prstClr val="black"/>
              </a:solidFill>
              <a:latin typeface="Dosis Medium" pitchFamily="2" charset="0"/>
            </a:endParaRPr>
          </a:p>
          <a:p>
            <a:pPr>
              <a:lnSpc>
                <a:spcPct val="150000"/>
              </a:lnSpc>
              <a:defRPr/>
            </a:pPr>
            <a:r>
              <a:rPr lang="fr-FR" sz="2400" dirty="0">
                <a:solidFill>
                  <a:prstClr val="black"/>
                </a:solidFill>
                <a:latin typeface="Dosis Medium" pitchFamily="2" charset="0"/>
              </a:rPr>
              <a:t>4. Sami va en vacances en voiture.</a:t>
            </a:r>
          </a:p>
          <a:p>
            <a:pPr marL="173038" marR="0" lvl="0" indent="-173038" algn="l" defTabSz="914400" rtl="0" eaLnBrk="1" fontAlgn="auto" latinLnBrk="0" hangingPunct="1">
              <a:lnSpc>
                <a:spcPct val="150000"/>
              </a:lnSpc>
              <a:spcBef>
                <a:spcPts val="0"/>
              </a:spcBef>
              <a:spcAft>
                <a:spcPts val="0"/>
              </a:spcAft>
              <a:buClrTx/>
              <a:buSzTx/>
              <a:buFont typeface="+mj-lt"/>
              <a:buAutoNum type="arabicPeriod"/>
              <a:tabLst/>
              <a:defRPr/>
            </a:pPr>
            <a:endParaRPr kumimoji="0" lang="fr-FR" sz="2400" b="0" i="0" u="none" strike="noStrike" kern="1200" cap="none" spc="0" normalizeH="0" baseline="0" noProof="0" dirty="0">
              <a:ln>
                <a:noFill/>
              </a:ln>
              <a:solidFill>
                <a:prstClr val="black"/>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4048309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0098B-6C17-998B-7E22-FF4CF64A9120}"/>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A309C4A1-A075-6E28-B373-92D9C0F2A6F9}"/>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C95B277A-25ED-4108-FB1F-883CAE3A52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5BCAD6B4-30A1-2A0A-BD62-D728256EA2E6}"/>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66D970E2-ECF7-8DDE-3271-BE0599ABDC1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232E79-0D18-2D26-3243-7F23060D64A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758615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8E3E9-1833-7679-1C21-51FC43FDA94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3ACF3C99-975D-0D48-2542-A4C9B685047B}"/>
              </a:ext>
            </a:extLst>
          </p:cNvPr>
          <p:cNvGrpSpPr/>
          <p:nvPr/>
        </p:nvGrpSpPr>
        <p:grpSpPr>
          <a:xfrm>
            <a:off x="80765" y="643788"/>
            <a:ext cx="1147140" cy="980797"/>
            <a:chOff x="113769" y="634753"/>
            <a:chExt cx="1147140" cy="980797"/>
          </a:xfrm>
        </p:grpSpPr>
        <p:pic>
          <p:nvPicPr>
            <p:cNvPr id="7" name="Image 6">
              <a:extLst>
                <a:ext uri="{FF2B5EF4-FFF2-40B4-BE49-F238E27FC236}">
                  <a16:creationId xmlns:a16="http://schemas.microsoft.com/office/drawing/2014/main" id="{EEC9F142-5693-3842-B10B-314251CAC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D3A40A-848F-AB46-B155-D517E4A1C8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itre 5">
            <a:extLst>
              <a:ext uri="{FF2B5EF4-FFF2-40B4-BE49-F238E27FC236}">
                <a16:creationId xmlns:a16="http://schemas.microsoft.com/office/drawing/2014/main" id="{63B54813-153D-3E98-3EE9-A206C3486EA8}"/>
              </a:ext>
            </a:extLst>
          </p:cNvPr>
          <p:cNvSpPr txBox="1">
            <a:spLocks/>
          </p:cNvSpPr>
          <p:nvPr/>
        </p:nvSpPr>
        <p:spPr>
          <a:xfrm>
            <a:off x="1664400" y="777385"/>
            <a:ext cx="693559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bonne réponse est : « 3. Sami va en vacances en avion. ». Qui veut lire et expliquer la réponse ? </a:t>
            </a:r>
          </a:p>
        </p:txBody>
      </p:sp>
      <p:sp>
        <p:nvSpPr>
          <p:cNvPr id="3" name="ZoneTexte 2">
            <a:extLst>
              <a:ext uri="{FF2B5EF4-FFF2-40B4-BE49-F238E27FC236}">
                <a16:creationId xmlns:a16="http://schemas.microsoft.com/office/drawing/2014/main" id="{5E3A72D3-AA41-7577-971C-7A3E74801212}"/>
              </a:ext>
            </a:extLst>
          </p:cNvPr>
          <p:cNvSpPr txBox="1"/>
          <p:nvPr/>
        </p:nvSpPr>
        <p:spPr>
          <a:xfrm>
            <a:off x="555832" y="3032398"/>
            <a:ext cx="6615707" cy="2793072"/>
          </a:xfrm>
          <a:prstGeom prst="rect">
            <a:avLst/>
          </a:prstGeom>
          <a:noFill/>
        </p:spPr>
        <p:txBody>
          <a:bodyPr wrap="square">
            <a:spAutoFit/>
          </a:bodyPr>
          <a:lstStyle/>
          <a:p>
            <a:pPr marL="173038" indent="-173038">
              <a:lnSpc>
                <a:spcPct val="150000"/>
              </a:lnSpc>
              <a:buFont typeface="+mj-lt"/>
              <a:buAutoNum type="arabicPeriod"/>
              <a:defRPr/>
            </a:pPr>
            <a:r>
              <a:rPr lang="fr-FR" sz="2400" dirty="0">
                <a:solidFill>
                  <a:srgbClr val="AFABAB"/>
                </a:solidFill>
                <a:latin typeface="Dosis Medium" pitchFamily="2" charset="0"/>
              </a:rPr>
              <a:t> Sami va en vacances en bus.</a:t>
            </a:r>
          </a:p>
          <a:p>
            <a:pPr>
              <a:lnSpc>
                <a:spcPct val="150000"/>
              </a:lnSpc>
              <a:defRPr/>
            </a:pPr>
            <a:r>
              <a:rPr lang="fr-FR" sz="2400" dirty="0">
                <a:solidFill>
                  <a:srgbClr val="AFABAB"/>
                </a:solidFill>
                <a:latin typeface="Dosis Medium" pitchFamily="2" charset="0"/>
              </a:rPr>
              <a:t>2. Sami va en vacances en taxi.</a:t>
            </a:r>
          </a:p>
          <a:p>
            <a:pPr>
              <a:lnSpc>
                <a:spcPct val="150000"/>
              </a:lnSpc>
              <a:defRPr/>
            </a:pPr>
            <a:r>
              <a:rPr lang="es-ES" sz="2400" dirty="0">
                <a:solidFill>
                  <a:srgbClr val="C00000"/>
                </a:solidFill>
                <a:latin typeface="Dosis Medium" pitchFamily="2" charset="0"/>
              </a:rPr>
              <a:t>3. Sami va en </a:t>
            </a:r>
            <a:r>
              <a:rPr lang="es-ES" sz="2400" dirty="0" err="1">
                <a:solidFill>
                  <a:srgbClr val="C00000"/>
                </a:solidFill>
                <a:latin typeface="Dosis Medium" pitchFamily="2" charset="0"/>
              </a:rPr>
              <a:t>vacances</a:t>
            </a:r>
            <a:r>
              <a:rPr lang="es-ES" sz="2400" dirty="0">
                <a:solidFill>
                  <a:srgbClr val="C00000"/>
                </a:solidFill>
                <a:latin typeface="Dosis Medium" pitchFamily="2" charset="0"/>
              </a:rPr>
              <a:t> en </a:t>
            </a:r>
            <a:r>
              <a:rPr lang="es-ES" sz="2400" dirty="0" err="1">
                <a:solidFill>
                  <a:srgbClr val="C00000"/>
                </a:solidFill>
                <a:latin typeface="Dosis Medium" pitchFamily="2" charset="0"/>
              </a:rPr>
              <a:t>avion</a:t>
            </a:r>
            <a:r>
              <a:rPr lang="es-ES" sz="2400" dirty="0">
                <a:solidFill>
                  <a:srgbClr val="C00000"/>
                </a:solidFill>
                <a:latin typeface="Dosis Medium" pitchFamily="2" charset="0"/>
              </a:rPr>
              <a:t>.</a:t>
            </a:r>
            <a:endParaRPr lang="fr-FR" sz="2400" dirty="0">
              <a:solidFill>
                <a:srgbClr val="C00000"/>
              </a:solidFill>
              <a:latin typeface="Dosis Medium" pitchFamily="2" charset="0"/>
            </a:endParaRPr>
          </a:p>
          <a:p>
            <a:pPr>
              <a:lnSpc>
                <a:spcPct val="150000"/>
              </a:lnSpc>
              <a:defRPr/>
            </a:pPr>
            <a:r>
              <a:rPr lang="fr-FR" sz="2400" dirty="0">
                <a:solidFill>
                  <a:srgbClr val="AFABAB"/>
                </a:solidFill>
                <a:latin typeface="Dosis Medium" pitchFamily="2" charset="0"/>
              </a:rPr>
              <a:t>4. Sami va en vacances en voiture.</a:t>
            </a:r>
          </a:p>
          <a:p>
            <a:pPr marL="173038" marR="0" lvl="0" indent="-173038" algn="l" defTabSz="914400" rtl="0" eaLnBrk="1" fontAlgn="auto" latinLnBrk="0" hangingPunct="1">
              <a:lnSpc>
                <a:spcPct val="150000"/>
              </a:lnSpc>
              <a:spcBef>
                <a:spcPts val="0"/>
              </a:spcBef>
              <a:spcAft>
                <a:spcPts val="0"/>
              </a:spcAft>
              <a:buClrTx/>
              <a:buSzTx/>
              <a:buFont typeface="+mj-lt"/>
              <a:buAutoNum type="arabicPeriod"/>
              <a:tabLst/>
              <a:defRPr/>
            </a:pPr>
            <a:endParaRPr kumimoji="0" lang="fr-FR" sz="2400" b="0" i="0" u="none" strike="noStrike" kern="1200" cap="none" spc="0" normalizeH="0" baseline="0" noProof="0" dirty="0">
              <a:ln>
                <a:noFill/>
              </a:ln>
              <a:solidFill>
                <a:prstClr val="black"/>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11BEB2C2-0746-01EA-846F-623AC1B48DAC}"/>
              </a:ext>
            </a:extLst>
          </p:cNvPr>
          <p:cNvSpPr txBox="1"/>
          <p:nvPr/>
        </p:nvSpPr>
        <p:spPr>
          <a:xfrm>
            <a:off x="0" y="1912993"/>
            <a:ext cx="803299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Comment Sami va en vacances ?</a:t>
            </a:r>
            <a:endParaRPr kumimoji="0" lang="fr-MA" sz="2800" b="1" i="0" u="none" strike="noStrike" kern="1200" cap="none" spc="0" normalizeH="0" baseline="0" noProof="0" dirty="0">
              <a:ln>
                <a:noFill/>
              </a:ln>
              <a:solidFill>
                <a:srgbClr val="424D7B"/>
              </a:solidFill>
              <a:effectLst/>
              <a:uLnTx/>
              <a:uFillTx/>
              <a:latin typeface="Dosis" pitchFamily="2" charset="0"/>
              <a:ea typeface="+mn-ea"/>
              <a:cs typeface="+mn-cs"/>
            </a:endParaRPr>
          </a:p>
        </p:txBody>
      </p:sp>
      <p:pic>
        <p:nvPicPr>
          <p:cNvPr id="11" name="Image 10">
            <a:extLst>
              <a:ext uri="{FF2B5EF4-FFF2-40B4-BE49-F238E27FC236}">
                <a16:creationId xmlns:a16="http://schemas.microsoft.com/office/drawing/2014/main" id="{FCE22A65-9690-B447-4569-7F8CBB8F45C2}"/>
              </a:ext>
            </a:extLst>
          </p:cNvPr>
          <p:cNvPicPr>
            <a:picLocks noChangeAspect="1"/>
          </p:cNvPicPr>
          <p:nvPr/>
        </p:nvPicPr>
        <p:blipFill>
          <a:blip r:embed="rId4"/>
          <a:stretch>
            <a:fillRect/>
          </a:stretch>
        </p:blipFill>
        <p:spPr>
          <a:xfrm>
            <a:off x="5453695" y="2724621"/>
            <a:ext cx="2717321" cy="3037006"/>
          </a:xfrm>
          <a:prstGeom prst="roundRect">
            <a:avLst/>
          </a:prstGeom>
        </p:spPr>
      </p:pic>
    </p:spTree>
    <p:extLst>
      <p:ext uri="{BB962C8B-B14F-4D97-AF65-F5344CB8AC3E}">
        <p14:creationId xmlns:p14="http://schemas.microsoft.com/office/powerpoint/2010/main" val="10201424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30B6965-2FD8-C76B-9A81-060D67C41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257" y="1543404"/>
            <a:ext cx="3315591" cy="5085657"/>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livrets à la page 108. Lisez et répondez aux 3 questions de l’activité 2. </a:t>
            </a:r>
            <a:br>
              <a:rPr lang="fr-FR" dirty="0">
                <a:solidFill>
                  <a:schemeClr val="tx1">
                    <a:lumMod val="65000"/>
                    <a:lumOff val="35000"/>
                  </a:schemeClr>
                </a:solidFill>
                <a:latin typeface="Dosis Medium" pitchFamily="2" charset="0"/>
              </a:rPr>
            </a:b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D77EBF02-E923-BA84-F8F7-36E907F90AA0}"/>
              </a:ext>
            </a:extLst>
          </p:cNvPr>
          <p:cNvPicPr>
            <a:picLocks noChangeAspect="1"/>
          </p:cNvPicPr>
          <p:nvPr/>
        </p:nvPicPr>
        <p:blipFill>
          <a:blip r:embed="rId3"/>
          <a:srcRect t="4959"/>
          <a:stretch>
            <a:fillRect/>
          </a:stretch>
        </p:blipFill>
        <p:spPr>
          <a:xfrm>
            <a:off x="5460532" y="2835741"/>
            <a:ext cx="3071468" cy="2355445"/>
          </a:xfrm>
          <a:prstGeom prst="rect">
            <a:avLst/>
          </a:prstGeom>
        </p:spPr>
      </p:pic>
      <p:sp>
        <p:nvSpPr>
          <p:cNvPr id="7" name="Rectangle : coins arrondis 6">
            <a:extLst>
              <a:ext uri="{FF2B5EF4-FFF2-40B4-BE49-F238E27FC236}">
                <a16:creationId xmlns:a16="http://schemas.microsoft.com/office/drawing/2014/main" id="{8516A397-3D43-F851-04BA-D685C2342210}"/>
              </a:ext>
            </a:extLst>
          </p:cNvPr>
          <p:cNvSpPr/>
          <p:nvPr/>
        </p:nvSpPr>
        <p:spPr>
          <a:xfrm>
            <a:off x="2035834" y="3985404"/>
            <a:ext cx="2993366" cy="220836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F5AEB74C-3003-8875-C158-13168B4B98CA}"/>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3B07329D-2B3B-F082-6B42-20556299C013}"/>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DC94DC-8EA3-EB24-20C4-33CA0858FCA4}"/>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3799478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168F8-C0BC-892B-5D4E-C5BF616CF76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0D50E7F2-90DE-12B1-6E75-50EF012EB348}"/>
              </a:ext>
            </a:extLst>
          </p:cNvPr>
          <p:cNvPicPr>
            <a:picLocks noChangeAspect="1"/>
          </p:cNvPicPr>
          <p:nvPr/>
        </p:nvPicPr>
        <p:blipFill>
          <a:blip r:embed="rId2"/>
          <a:stretch>
            <a:fillRect/>
          </a:stretch>
        </p:blipFill>
        <p:spPr>
          <a:xfrm>
            <a:off x="409757" y="2390738"/>
            <a:ext cx="8315864" cy="2001968"/>
          </a:xfrm>
          <a:prstGeom prst="rect">
            <a:avLst/>
          </a:prstGeom>
        </p:spPr>
      </p:pic>
      <p:sp>
        <p:nvSpPr>
          <p:cNvPr id="4" name="Titre 3">
            <a:extLst>
              <a:ext uri="{FF2B5EF4-FFF2-40B4-BE49-F238E27FC236}">
                <a16:creationId xmlns:a16="http://schemas.microsoft.com/office/drawing/2014/main" id="{318EB8BD-5612-B93E-EA4A-BD0E614B0C9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grpSp>
        <p:nvGrpSpPr>
          <p:cNvPr id="5" name="Groupe 4">
            <a:extLst>
              <a:ext uri="{FF2B5EF4-FFF2-40B4-BE49-F238E27FC236}">
                <a16:creationId xmlns:a16="http://schemas.microsoft.com/office/drawing/2014/main" id="{30445700-3F2E-1293-9AAC-1A143D1673DD}"/>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56F2B98D-810E-1485-9467-DCC178E2895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A0EDB9-051B-F7AA-AC43-0EC585C0EE7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Rectangle : coins arrondis 10">
            <a:extLst>
              <a:ext uri="{FF2B5EF4-FFF2-40B4-BE49-F238E27FC236}">
                <a16:creationId xmlns:a16="http://schemas.microsoft.com/office/drawing/2014/main" id="{CA55BCC5-0DD6-D271-CF1E-4C623E0599BC}"/>
              </a:ext>
            </a:extLst>
          </p:cNvPr>
          <p:cNvSpPr/>
          <p:nvPr/>
        </p:nvSpPr>
        <p:spPr>
          <a:xfrm>
            <a:off x="555832" y="3519128"/>
            <a:ext cx="3455451" cy="33874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4654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04465-A096-B9F6-56B8-91432EB1B12A}"/>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07D3E049-B91A-735C-87A2-5D3FDE922A29}"/>
              </a:ext>
            </a:extLst>
          </p:cNvPr>
          <p:cNvPicPr>
            <a:picLocks noChangeAspect="1"/>
          </p:cNvPicPr>
          <p:nvPr/>
        </p:nvPicPr>
        <p:blipFill>
          <a:blip r:embed="rId2"/>
          <a:stretch>
            <a:fillRect/>
          </a:stretch>
        </p:blipFill>
        <p:spPr>
          <a:xfrm>
            <a:off x="357996" y="2596551"/>
            <a:ext cx="8384437" cy="1891610"/>
          </a:xfrm>
          <a:prstGeom prst="rect">
            <a:avLst/>
          </a:prstGeom>
        </p:spPr>
      </p:pic>
      <p:sp>
        <p:nvSpPr>
          <p:cNvPr id="4" name="Titre 3">
            <a:extLst>
              <a:ext uri="{FF2B5EF4-FFF2-40B4-BE49-F238E27FC236}">
                <a16:creationId xmlns:a16="http://schemas.microsoft.com/office/drawing/2014/main" id="{338B4479-EBA1-FF82-15EF-BB13D8B0F1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7" name="Rectangle : coins arrondis 6">
            <a:extLst>
              <a:ext uri="{FF2B5EF4-FFF2-40B4-BE49-F238E27FC236}">
                <a16:creationId xmlns:a16="http://schemas.microsoft.com/office/drawing/2014/main" id="{8DC1D635-6D5F-BB66-F3B2-8A68B30DA226}"/>
              </a:ext>
            </a:extLst>
          </p:cNvPr>
          <p:cNvSpPr/>
          <p:nvPr/>
        </p:nvSpPr>
        <p:spPr>
          <a:xfrm>
            <a:off x="646303" y="2936416"/>
            <a:ext cx="3830297" cy="36385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B0E78A8C-B18C-8185-46CB-5375245862A7}"/>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B9CC41B1-8ED7-0C55-CBB3-3CD07E69F6C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53230DA-E3C2-6781-4E5A-B4D0552C1BF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7329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6D6B4-8AC2-7601-07B6-530CE1FB1869}"/>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E8DA3ADC-0EC0-08A0-C1DF-4989B7CA5595}"/>
              </a:ext>
            </a:extLst>
          </p:cNvPr>
          <p:cNvPicPr>
            <a:picLocks noChangeAspect="1"/>
          </p:cNvPicPr>
          <p:nvPr/>
        </p:nvPicPr>
        <p:blipFill>
          <a:blip r:embed="rId2"/>
          <a:stretch>
            <a:fillRect/>
          </a:stretch>
        </p:blipFill>
        <p:spPr>
          <a:xfrm>
            <a:off x="409757" y="2780788"/>
            <a:ext cx="8221186" cy="2011324"/>
          </a:xfrm>
          <a:prstGeom prst="rect">
            <a:avLst/>
          </a:prstGeom>
        </p:spPr>
      </p:pic>
      <p:sp>
        <p:nvSpPr>
          <p:cNvPr id="4" name="Titre 3">
            <a:extLst>
              <a:ext uri="{FF2B5EF4-FFF2-40B4-BE49-F238E27FC236}">
                <a16:creationId xmlns:a16="http://schemas.microsoft.com/office/drawing/2014/main" id="{0EEE45FE-E7C3-A9D4-EB74-E156635C9BB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p>
        </p:txBody>
      </p:sp>
      <p:sp>
        <p:nvSpPr>
          <p:cNvPr id="7" name="Rectangle : coins arrondis 6">
            <a:extLst>
              <a:ext uri="{FF2B5EF4-FFF2-40B4-BE49-F238E27FC236}">
                <a16:creationId xmlns:a16="http://schemas.microsoft.com/office/drawing/2014/main" id="{D195753D-8C24-C986-2571-BC4061919922}"/>
              </a:ext>
            </a:extLst>
          </p:cNvPr>
          <p:cNvSpPr/>
          <p:nvPr/>
        </p:nvSpPr>
        <p:spPr>
          <a:xfrm>
            <a:off x="633470" y="4220324"/>
            <a:ext cx="2812211" cy="33995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7B5C1030-3FAF-4FA8-11FF-1FEB0A3F8D78}"/>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CE978FBC-EE4C-9E00-FDC8-6B0BA5CE481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85A6DEC-B314-2F71-6A17-A1404F9C731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268628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8D4EA3E-95B3-B380-D499-462F84ACCC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6362" y="1535502"/>
            <a:ext cx="3357346" cy="5149703"/>
          </a:xfrm>
          <a:prstGeom prst="rect">
            <a:avLst/>
          </a:prstGeom>
        </p:spPr>
      </p:pic>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531803" y="736526"/>
            <a:ext cx="7193209" cy="612000"/>
          </a:xfrm>
        </p:spPr>
        <p:txBody>
          <a:bodyPr/>
          <a:lstStyle/>
          <a:p>
            <a:r>
              <a:rPr lang="fr-FR" dirty="0">
                <a:solidFill>
                  <a:schemeClr val="tx1">
                    <a:lumMod val="65000"/>
                    <a:lumOff val="35000"/>
                  </a:schemeClr>
                </a:solidFill>
              </a:rPr>
              <a:t>La séance d’aujourd’hui est terminée. À la maison, lisez les phrases de l’activité 1 page 108.</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
        <p:nvSpPr>
          <p:cNvPr id="8" name="Rectangle : coins arrondis 7">
            <a:extLst>
              <a:ext uri="{FF2B5EF4-FFF2-40B4-BE49-F238E27FC236}">
                <a16:creationId xmlns:a16="http://schemas.microsoft.com/office/drawing/2014/main" id="{199FA74C-E512-3F58-0669-DA7449420F72}"/>
              </a:ext>
            </a:extLst>
          </p:cNvPr>
          <p:cNvSpPr/>
          <p:nvPr/>
        </p:nvSpPr>
        <p:spPr>
          <a:xfrm>
            <a:off x="4261448" y="2261937"/>
            <a:ext cx="2946767" cy="180973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6975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a:t>
            </a:r>
            <a:r>
              <a:rPr lang="fr-FR" sz="3600" b="1" dirty="0">
                <a:solidFill>
                  <a:srgbClr val="C00000"/>
                </a:solidFill>
                <a:latin typeface="Dosis SemiBold" pitchFamily="2" charset="0"/>
              </a:rPr>
              <a:t>4</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383383"/>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929399" y="2078185"/>
            <a:ext cx="6945842"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lvl="1" indent="-342900" algn="just" defTabSz="1028778">
              <a:buFont typeface="Wingdings" panose="05000000000000000000" pitchFamily="2" charset="2"/>
              <a:buChar char="§"/>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lang="fr-FR" sz="1600" b="1" u="sng" dirty="0">
                <a:solidFill>
                  <a:srgbClr val="424D7B"/>
                </a:solidFill>
                <a:latin typeface="Dosis" pitchFamily="2" charset="0"/>
                <a:cs typeface="Arial" panose="020B0604020202020204" pitchFamily="34" charset="0"/>
              </a:rPr>
              <a:t>CO1 – C02 -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LF1 – LF2 – PO1 – PO2 – PO3.</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223091" y="2613392"/>
            <a:ext cx="9686431"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1-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210246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106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D0409E5B-987E-44B3-5929-1B1C1852AB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8711" y="1211531"/>
            <a:ext cx="3414575" cy="5237485"/>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9F02-1045-52E6-A3D2-503A58CB7D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60B10BE-744D-AFE7-8300-36A339DF635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3250F4B-C3C4-97AC-F24F-EF24E5CB9F0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912A0391-2836-8F46-0939-083BB4B188F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1B174510-05C4-4C8E-F673-22F128067DA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EAD3974-0905-015E-0118-12D983B799B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 .</a:t>
            </a:r>
          </a:p>
        </p:txBody>
      </p:sp>
    </p:spTree>
    <p:extLst>
      <p:ext uri="{BB962C8B-B14F-4D97-AF65-F5344CB8AC3E}">
        <p14:creationId xmlns:p14="http://schemas.microsoft.com/office/powerpoint/2010/main" val="1896525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Regarde les images, écoute le mot et montre la bonne image. Je vais te dire </a:t>
            </a:r>
            <a:br>
              <a:rPr lang="fr-FR" dirty="0">
                <a:solidFill>
                  <a:schemeClr val="tx1">
                    <a:lumMod val="65000"/>
                    <a:lumOff val="35000"/>
                  </a:schemeClr>
                </a:solidFill>
              </a:rPr>
            </a:br>
            <a:r>
              <a:rPr lang="fr-FR" dirty="0">
                <a:solidFill>
                  <a:schemeClr val="tx1">
                    <a:lumMod val="65000"/>
                    <a:lumOff val="35000"/>
                  </a:schemeClr>
                </a:solidFill>
              </a:rPr>
              <a:t>cinq mots : Une moto – La plage – Une bouteille d’eau – Le musée – Sortir. </a:t>
            </a:r>
          </a:p>
        </p:txBody>
      </p:sp>
      <p:grpSp>
        <p:nvGrpSpPr>
          <p:cNvPr id="3" name="Groupe 2">
            <a:extLst>
              <a:ext uri="{FF2B5EF4-FFF2-40B4-BE49-F238E27FC236}">
                <a16:creationId xmlns:a16="http://schemas.microsoft.com/office/drawing/2014/main" id="{6521255E-2DF8-9383-48FD-9F72FA7A2633}"/>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E62064-B88C-8652-7EAA-5F9A2196D5D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439B7D-DB55-D6F8-6344-C1B14BD185C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extBox 6">
            <a:extLst>
              <a:ext uri="{FF2B5EF4-FFF2-40B4-BE49-F238E27FC236}">
                <a16:creationId xmlns:a16="http://schemas.microsoft.com/office/drawing/2014/main" id="{C6E5E9CC-9695-A5CB-A555-C5221208915B}"/>
              </a:ext>
            </a:extLst>
          </p:cNvPr>
          <p:cNvSpPr txBox="1"/>
          <p:nvPr>
            <p:custDataLst>
              <p:tags r:id="rId1"/>
            </p:custDataLst>
          </p:nvPr>
        </p:nvSpPr>
        <p:spPr>
          <a:xfrm>
            <a:off x="1812699" y="6102000"/>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8" name="Image 7" descr="Une image contenant dessin humoristique, bâtiment, maison&#10;&#10;Le contenu généré par l’IA peut être incorrect.">
            <a:extLst>
              <a:ext uri="{FF2B5EF4-FFF2-40B4-BE49-F238E27FC236}">
                <a16:creationId xmlns:a16="http://schemas.microsoft.com/office/drawing/2014/main" id="{867F711D-AFD9-189C-E824-17164DA5E2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1290" y="1979131"/>
            <a:ext cx="1582787" cy="1731580"/>
          </a:xfrm>
          <a:prstGeom prst="rect">
            <a:avLst/>
          </a:prstGeom>
        </p:spPr>
      </p:pic>
      <p:pic>
        <p:nvPicPr>
          <p:cNvPr id="9" name="Image 8" descr="Une image contenant pneu, véhicule, roue, Véhicule terrestre&#10;&#10;Le contenu généré par l’IA peut être incorrect.">
            <a:extLst>
              <a:ext uri="{FF2B5EF4-FFF2-40B4-BE49-F238E27FC236}">
                <a16:creationId xmlns:a16="http://schemas.microsoft.com/office/drawing/2014/main" id="{E9FDFF04-1A29-E6A0-1D6C-5A7FB82EC8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9942" y="2034928"/>
            <a:ext cx="1531785" cy="1675783"/>
          </a:xfrm>
          <a:prstGeom prst="rect">
            <a:avLst/>
          </a:prstGeom>
        </p:spPr>
      </p:pic>
      <p:pic>
        <p:nvPicPr>
          <p:cNvPr id="18" name="Image 17">
            <a:extLst>
              <a:ext uri="{FF2B5EF4-FFF2-40B4-BE49-F238E27FC236}">
                <a16:creationId xmlns:a16="http://schemas.microsoft.com/office/drawing/2014/main" id="{E149DA11-A6E7-FF09-865E-0D14165D58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61564" y="4189255"/>
            <a:ext cx="1531785" cy="1675784"/>
          </a:xfrm>
          <a:prstGeom prst="rect">
            <a:avLst/>
          </a:prstGeom>
        </p:spPr>
      </p:pic>
      <p:pic>
        <p:nvPicPr>
          <p:cNvPr id="19" name="Image 18" descr="Une image contenant bouteille, nourriture, boisson, Bouteille en plastique&#10;&#10;Le contenu généré par l’IA peut être incorrect.">
            <a:extLst>
              <a:ext uri="{FF2B5EF4-FFF2-40B4-BE49-F238E27FC236}">
                <a16:creationId xmlns:a16="http://schemas.microsoft.com/office/drawing/2014/main" id="{994A5D5F-4FAB-1C48-4961-C1C95A87B1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12000" y="4154609"/>
            <a:ext cx="1531785" cy="1675784"/>
          </a:xfrm>
          <a:prstGeom prst="rect">
            <a:avLst/>
          </a:prstGeom>
        </p:spPr>
      </p:pic>
      <p:pic>
        <p:nvPicPr>
          <p:cNvPr id="20" name="Image 19" descr="Une image contenant décoration d’intérieur, meubles, art, intérieur&#10;&#10;Le contenu généré par l’IA peut être incorrect.">
            <a:extLst>
              <a:ext uri="{FF2B5EF4-FFF2-40B4-BE49-F238E27FC236}">
                <a16:creationId xmlns:a16="http://schemas.microsoft.com/office/drawing/2014/main" id="{D684E7B9-BA37-6264-4424-BADCB8C3E1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56601" y="2015656"/>
            <a:ext cx="1549400" cy="1695055"/>
          </a:xfrm>
          <a:prstGeom prst="rect">
            <a:avLst/>
          </a:prstGeom>
        </p:spPr>
      </p:pic>
    </p:spTree>
    <p:extLst>
      <p:ext uri="{BB962C8B-B14F-4D97-AF65-F5344CB8AC3E}">
        <p14:creationId xmlns:p14="http://schemas.microsoft.com/office/powerpoint/2010/main" val="311375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720D8-3AF4-F990-4E30-94E211D10E5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530102-7699-3DC2-D763-2769ADE5AFF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C4E11677-6153-7174-A83A-04E01EABD00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A3FB7DE-CFD0-16EA-B46F-82CE60E0FBA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C03C30-D14D-0C83-EC9C-A4B38C1429F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CBF53631-6F1A-764E-7092-5F41B0C367E5}"/>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a:t>
            </a:r>
          </a:p>
        </p:txBody>
      </p:sp>
    </p:spTree>
    <p:extLst>
      <p:ext uri="{BB962C8B-B14F-4D97-AF65-F5344CB8AC3E}">
        <p14:creationId xmlns:p14="http://schemas.microsoft.com/office/powerpoint/2010/main" val="3523452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6274A-D127-8A99-C8A4-2CB2BAB513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DCFF77-2046-5C7E-4A49-1F4FF0803B11}"/>
              </a:ext>
            </a:extLst>
          </p:cNvPr>
          <p:cNvSpPr>
            <a:spLocks noGrp="1"/>
          </p:cNvSpPr>
          <p:nvPr>
            <p:ph type="title"/>
          </p:nvPr>
        </p:nvSpPr>
        <p:spPr/>
        <p:txBody>
          <a:bodyPr>
            <a:normAutofit fontScale="90000"/>
          </a:bodyPr>
          <a:lstStyle/>
          <a:p>
            <a:pPr lvl="0">
              <a:defRPr/>
            </a:pPr>
            <a:r>
              <a:rPr lang="fr-FR" dirty="0">
                <a:solidFill>
                  <a:schemeClr val="tx1">
                    <a:lumMod val="65000"/>
                    <a:lumOff val="35000"/>
                  </a:schemeClr>
                </a:solidFill>
              </a:rPr>
              <a:t>Regarde les images, écoute les phrases et montre les bonnes images : Lina est allée à la plage avec ses cousins – </a:t>
            </a:r>
            <a:r>
              <a:rPr lang="fr-FR" dirty="0" err="1">
                <a:solidFill>
                  <a:schemeClr val="tx1">
                    <a:lumMod val="65000"/>
                    <a:lumOff val="35000"/>
                  </a:schemeClr>
                </a:solidFill>
              </a:rPr>
              <a:t>Majd</a:t>
            </a:r>
            <a:r>
              <a:rPr lang="fr-FR" dirty="0">
                <a:solidFill>
                  <a:schemeClr val="tx1">
                    <a:lumMod val="65000"/>
                    <a:lumOff val="35000"/>
                  </a:schemeClr>
                </a:solidFill>
              </a:rPr>
              <a:t> va à l’école seul, à vélo – Nour doit prendre un carnet et des lunettes de soleil – Karim va visiter le zoo - Samia s’habille dans sa chambre.</a:t>
            </a:r>
          </a:p>
        </p:txBody>
      </p:sp>
      <p:grpSp>
        <p:nvGrpSpPr>
          <p:cNvPr id="3" name="Groupe 2">
            <a:extLst>
              <a:ext uri="{FF2B5EF4-FFF2-40B4-BE49-F238E27FC236}">
                <a16:creationId xmlns:a16="http://schemas.microsoft.com/office/drawing/2014/main" id="{3E617931-6914-B694-4318-FF0A1444B76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48A04B63-F10B-4D8A-9565-D62E6BD7F1C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8525B8-E667-09C3-F5F4-E332C242446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extBox 6">
            <a:extLst>
              <a:ext uri="{FF2B5EF4-FFF2-40B4-BE49-F238E27FC236}">
                <a16:creationId xmlns:a16="http://schemas.microsoft.com/office/drawing/2014/main" id="{5933BCB1-B47D-C727-5ED1-9EAE52D55C82}"/>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a:t>
            </a:r>
            <a:r>
              <a:rPr lang="fr-FR" sz="1400" b="1" dirty="0">
                <a:solidFill>
                  <a:srgbClr val="FF0000"/>
                </a:solidFill>
                <a:latin typeface="Dosis" pitchFamily="2" charset="0"/>
                <a:ea typeface="Calibri" panose="020F0502020204030204" pitchFamily="34" charset="0"/>
                <a:cs typeface="Calibri" panose="020F0502020204030204" pitchFamily="34" charset="0"/>
              </a:rPr>
              <a:t>2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points</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EBEA0D88-F396-5203-9002-A4AAFB0151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643" y="1966895"/>
            <a:ext cx="1868568" cy="1868568"/>
          </a:xfrm>
          <a:prstGeom prst="roundRect">
            <a:avLst/>
          </a:prstGeom>
        </p:spPr>
      </p:pic>
      <p:pic>
        <p:nvPicPr>
          <p:cNvPr id="10" name="Image 9">
            <a:extLst>
              <a:ext uri="{FF2B5EF4-FFF2-40B4-BE49-F238E27FC236}">
                <a16:creationId xmlns:a16="http://schemas.microsoft.com/office/drawing/2014/main" id="{A2CFA1B3-A50C-F810-9EE5-8AA31617A5EF}"/>
              </a:ext>
            </a:extLst>
          </p:cNvPr>
          <p:cNvPicPr>
            <a:picLocks noChangeAspect="1"/>
          </p:cNvPicPr>
          <p:nvPr/>
        </p:nvPicPr>
        <p:blipFill>
          <a:blip r:embed="rId6"/>
          <a:stretch>
            <a:fillRect/>
          </a:stretch>
        </p:blipFill>
        <p:spPr>
          <a:xfrm>
            <a:off x="3396068" y="1962459"/>
            <a:ext cx="2351863" cy="1873004"/>
          </a:xfrm>
          <a:prstGeom prst="roundRect">
            <a:avLst/>
          </a:prstGeom>
        </p:spPr>
      </p:pic>
      <p:pic>
        <p:nvPicPr>
          <p:cNvPr id="13" name="Image 12">
            <a:extLst>
              <a:ext uri="{FF2B5EF4-FFF2-40B4-BE49-F238E27FC236}">
                <a16:creationId xmlns:a16="http://schemas.microsoft.com/office/drawing/2014/main" id="{B37F3978-84F9-2FDB-C2CF-6C151B276176}"/>
              </a:ext>
            </a:extLst>
          </p:cNvPr>
          <p:cNvPicPr>
            <a:picLocks noChangeAspect="1"/>
          </p:cNvPicPr>
          <p:nvPr/>
        </p:nvPicPr>
        <p:blipFill>
          <a:blip r:embed="rId7"/>
          <a:stretch>
            <a:fillRect/>
          </a:stretch>
        </p:blipFill>
        <p:spPr>
          <a:xfrm>
            <a:off x="6448668" y="1922254"/>
            <a:ext cx="1868568" cy="1913209"/>
          </a:xfrm>
          <a:prstGeom prst="roundRect">
            <a:avLst/>
          </a:prstGeom>
        </p:spPr>
      </p:pic>
      <p:pic>
        <p:nvPicPr>
          <p:cNvPr id="9" name="Image 8" descr="Une image contenant roue, Véhicule terrestre, véhicule, Roue de vélo&#10;&#10;Le contenu généré par l’IA peut être incorrect.">
            <a:extLst>
              <a:ext uri="{FF2B5EF4-FFF2-40B4-BE49-F238E27FC236}">
                <a16:creationId xmlns:a16="http://schemas.microsoft.com/office/drawing/2014/main" id="{45E9BBAB-F2C1-A141-09F6-B99C07A459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77927" y="4029007"/>
            <a:ext cx="1954763" cy="1954763"/>
          </a:xfrm>
          <a:prstGeom prst="rect">
            <a:avLst/>
          </a:prstGeom>
        </p:spPr>
      </p:pic>
      <p:pic>
        <p:nvPicPr>
          <p:cNvPr id="17" name="Image 16">
            <a:extLst>
              <a:ext uri="{FF2B5EF4-FFF2-40B4-BE49-F238E27FC236}">
                <a16:creationId xmlns:a16="http://schemas.microsoft.com/office/drawing/2014/main" id="{94BDE4BE-F5B9-EAC1-322D-EB0620CA74CA}"/>
              </a:ext>
            </a:extLst>
          </p:cNvPr>
          <p:cNvPicPr>
            <a:picLocks noChangeAspect="1"/>
          </p:cNvPicPr>
          <p:nvPr/>
        </p:nvPicPr>
        <p:blipFill>
          <a:blip r:embed="rId9"/>
          <a:stretch>
            <a:fillRect/>
          </a:stretch>
        </p:blipFill>
        <p:spPr>
          <a:xfrm>
            <a:off x="4914210" y="4028562"/>
            <a:ext cx="2351863" cy="1955653"/>
          </a:xfrm>
          <a:prstGeom prst="roundRect">
            <a:avLst/>
          </a:prstGeom>
        </p:spPr>
      </p:pic>
    </p:spTree>
    <p:extLst>
      <p:ext uri="{BB962C8B-B14F-4D97-AF65-F5344CB8AC3E}">
        <p14:creationId xmlns:p14="http://schemas.microsoft.com/office/powerpoint/2010/main" val="347847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0B184-B893-2D04-39AA-57A08A3627C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A88DFF5-A993-6C1E-17BD-79F0649CF6A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D0118B-0E59-03CD-06BD-0D640A64705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968F0CE-2AE9-B1B5-B650-5F6828B004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231F949-7403-35F8-3E5D-12305689100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26B677A-7119-5A6D-4EDF-9B4A1F15985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a:t>
            </a:r>
          </a:p>
        </p:txBody>
      </p:sp>
    </p:spTree>
    <p:extLst>
      <p:ext uri="{BB962C8B-B14F-4D97-AF65-F5344CB8AC3E}">
        <p14:creationId xmlns:p14="http://schemas.microsoft.com/office/powerpoint/2010/main" val="408818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8" name="Titre 1">
            <a:extLst>
              <a:ext uri="{FF2B5EF4-FFF2-40B4-BE49-F238E27FC236}">
                <a16:creationId xmlns:a16="http://schemas.microsoft.com/office/drawing/2014/main" id="{9AA80D66-A615-7526-C4BA-36101A90952E}"/>
              </a:ext>
            </a:extLst>
          </p:cNvPr>
          <p:cNvSpPr>
            <a:spLocks noGrp="1"/>
          </p:cNvSpPr>
          <p:nvPr>
            <p:ph type="title"/>
          </p:nvPr>
        </p:nvSpPr>
        <p:spPr>
          <a:xfrm>
            <a:off x="1742548" y="777795"/>
            <a:ext cx="7300257" cy="612000"/>
          </a:xfrm>
        </p:spPr>
        <p:txBody>
          <a:bodyPr>
            <a:normAutofit/>
          </a:bodyPr>
          <a:lstStyle/>
          <a:p>
            <a:r>
              <a:rPr lang="fr-FR" dirty="0">
                <a:solidFill>
                  <a:schemeClr val="tx1">
                    <a:lumMod val="65000"/>
                    <a:lumOff val="35000"/>
                  </a:schemeClr>
                </a:solidFill>
              </a:rPr>
              <a:t>Mets ton doigt sur chaque image, dis-moi le mot en français.</a:t>
            </a:r>
          </a:p>
        </p:txBody>
      </p:sp>
      <p:pic>
        <p:nvPicPr>
          <p:cNvPr id="3" name="Image 2" descr="Une image contenant meubles, mur, Visage humain, habits&#10;&#10;Le contenu généré par l’IA peut être incorrect.">
            <a:extLst>
              <a:ext uri="{FF2B5EF4-FFF2-40B4-BE49-F238E27FC236}">
                <a16:creationId xmlns:a16="http://schemas.microsoft.com/office/drawing/2014/main" id="{FF78E6E0-8660-F440-11DD-89BBE5C5A7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1283" y="2035444"/>
            <a:ext cx="1617248" cy="1769280"/>
          </a:xfrm>
          <a:prstGeom prst="rect">
            <a:avLst/>
          </a:prstGeom>
        </p:spPr>
      </p:pic>
      <p:pic>
        <p:nvPicPr>
          <p:cNvPr id="5" name="Image 4">
            <a:extLst>
              <a:ext uri="{FF2B5EF4-FFF2-40B4-BE49-F238E27FC236}">
                <a16:creationId xmlns:a16="http://schemas.microsoft.com/office/drawing/2014/main" id="{FB98445E-3DB5-BEF8-0BFA-0CD6A31201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6021" y="2035444"/>
            <a:ext cx="1586655" cy="1735813"/>
          </a:xfrm>
          <a:prstGeom prst="rect">
            <a:avLst/>
          </a:prstGeom>
        </p:spPr>
      </p:pic>
      <p:pic>
        <p:nvPicPr>
          <p:cNvPr id="13" name="Image 12" descr="Une image contenant fournitures de bureau, classeur&#10;&#10;Le contenu généré par l’IA peut être incorrect.">
            <a:extLst>
              <a:ext uri="{FF2B5EF4-FFF2-40B4-BE49-F238E27FC236}">
                <a16:creationId xmlns:a16="http://schemas.microsoft.com/office/drawing/2014/main" id="{D969DA96-6346-92F5-C34D-B9BA041153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11469" y="2035444"/>
            <a:ext cx="1618131" cy="1770246"/>
          </a:xfrm>
          <a:prstGeom prst="rect">
            <a:avLst/>
          </a:prstGeom>
        </p:spPr>
      </p:pic>
      <p:pic>
        <p:nvPicPr>
          <p:cNvPr id="15" name="Image 14" descr="Une image contenant transport, véhicule, roue, Véhicule terrestre&#10;&#10;Le contenu généré par l’IA peut être incorrect.">
            <a:extLst>
              <a:ext uri="{FF2B5EF4-FFF2-40B4-BE49-F238E27FC236}">
                <a16:creationId xmlns:a16="http://schemas.microsoft.com/office/drawing/2014/main" id="{4AEF173B-D7DC-D1DD-ABDB-302DA3D926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285" y="4106245"/>
            <a:ext cx="1617493" cy="1769549"/>
          </a:xfrm>
          <a:prstGeom prst="rect">
            <a:avLst/>
          </a:prstGeom>
        </p:spPr>
      </p:pic>
      <p:pic>
        <p:nvPicPr>
          <p:cNvPr id="16" name="Image 15">
            <a:extLst>
              <a:ext uri="{FF2B5EF4-FFF2-40B4-BE49-F238E27FC236}">
                <a16:creationId xmlns:a16="http://schemas.microsoft.com/office/drawing/2014/main" id="{8E8FE2BE-B582-9F00-1FD3-619D4C6879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40627" y="4060716"/>
            <a:ext cx="1670135" cy="1827139"/>
          </a:xfrm>
          <a:prstGeom prst="rect">
            <a:avLst/>
          </a:prstGeom>
        </p:spPr>
      </p:pic>
    </p:spTree>
    <p:extLst>
      <p:ext uri="{BB962C8B-B14F-4D97-AF65-F5344CB8AC3E}">
        <p14:creationId xmlns:p14="http://schemas.microsoft.com/office/powerpoint/2010/main" val="839524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D90CB-A46C-0421-1768-6A8C5E7F454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5DC10A1-A0AC-8BC2-CE31-B6863DA9A8A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93E5D2A-D11A-6FDB-9184-2E69418A6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FA7FAD-5F51-900C-A44C-7A725312B1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16943BB-2708-A35C-620E-0D7FD5FB61F6}"/>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A926E54-32B6-D223-FE66-55AEC026C1C2}"/>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les actes de parole étudiés.</a:t>
            </a:r>
          </a:p>
        </p:txBody>
      </p:sp>
    </p:spTree>
    <p:extLst>
      <p:ext uri="{BB962C8B-B14F-4D97-AF65-F5344CB8AC3E}">
        <p14:creationId xmlns:p14="http://schemas.microsoft.com/office/powerpoint/2010/main" val="2673822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45C4797-5AB5-9DA1-31A4-873EC9E52408}"/>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4F2C08CB-18C7-A44B-782C-880913D418A0}"/>
              </a:ext>
            </a:extLst>
          </p:cNvPr>
          <p:cNvSpPr txBox="1"/>
          <p:nvPr/>
        </p:nvSpPr>
        <p:spPr>
          <a:xfrm>
            <a:off x="1044080" y="2132113"/>
            <a:ext cx="8690480" cy="2690417"/>
          </a:xfrm>
          <a:prstGeom prst="rect">
            <a:avLst/>
          </a:prstGeom>
          <a:noFill/>
        </p:spPr>
        <p:txBody>
          <a:bodyPr wrap="square" rtlCol="0">
            <a:spAutoFit/>
          </a:bodyPr>
          <a:lstStyle/>
          <a:p>
            <a:pPr marL="285750" indent="-285750">
              <a:lnSpc>
                <a:spcPct val="150000"/>
              </a:lnSpc>
              <a:buFont typeface="Arial" panose="020B0604020202020204" pitchFamily="34" charset="0"/>
              <a:buChar char="•"/>
              <a:defRPr/>
            </a:pPr>
            <a:r>
              <a:rPr lang="fr-FR" sz="2000" dirty="0">
                <a:solidFill>
                  <a:srgbClr val="5B9BD5">
                    <a:lumMod val="50000"/>
                  </a:srgbClr>
                </a:solidFill>
                <a:latin typeface="Dosis SemiBold" pitchFamily="2" charset="0"/>
              </a:rPr>
              <a:t>À quelle heure tu prends ton petit-déjeuner ?</a:t>
            </a:r>
          </a:p>
          <a:p>
            <a:pPr marL="285750" lvl="0" indent="-285750">
              <a:lnSpc>
                <a:spcPct val="150000"/>
              </a:lnSpc>
              <a:buFont typeface="Arial" panose="020B0604020202020204" pitchFamily="34" charset="0"/>
              <a:buChar char="•"/>
              <a:defRPr/>
            </a:pPr>
            <a:r>
              <a:rPr lang="fr-FR" sz="2000" dirty="0">
                <a:solidFill>
                  <a:srgbClr val="5B9BD5">
                    <a:lumMod val="50000"/>
                  </a:srgbClr>
                </a:solidFill>
                <a:latin typeface="Dosis SemiBold" pitchFamily="2" charset="0"/>
              </a:rPr>
              <a:t>Comment tu vas à l’école ? </a:t>
            </a:r>
            <a:endParaRPr kumimoji="0" lang="fr-FR" sz="20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Avec qui tu vas à l’école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Qu’est-ce que tu dois prendre avec toi pour visiter la ferme?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Qu’est-ce que tu as fait à la plage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47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90033-E638-786C-00CC-A31433EBD847}"/>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E16EE71-3DDD-96B4-8793-4BF7BEAA63AE}"/>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1673BCB-433D-54FF-BFC1-63DD381B4AA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F96180E-C427-5328-05F2-EED385AF341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F98D96-60B8-ECFE-94C9-1AD66E43C99B}"/>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0C51D1A1-8102-3726-D5E0-265BC3875931}"/>
              </a:ext>
            </a:extLst>
          </p:cNvPr>
          <p:cNvSpPr txBox="1"/>
          <p:nvPr>
            <p:custDataLst>
              <p:tags r:id="rId1"/>
            </p:custDataLst>
          </p:nvPr>
        </p:nvSpPr>
        <p:spPr>
          <a:xfrm>
            <a:off x="932652" y="2756123"/>
            <a:ext cx="7278695"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P03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parler de mes </a:t>
            </a:r>
            <a:r>
              <a:rPr kumimoji="0" lang="fr-FR" sz="2800" b="1" i="0" u="none" strike="noStrike" kern="1200" cap="none" spc="0" normalizeH="0" baseline="0" noProof="0" dirty="0" err="1">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activit</a:t>
            </a:r>
            <a:r>
              <a:rPr lang="fr-FR" sz="2800" b="1" dirty="0" err="1">
                <a:solidFill>
                  <a:srgbClr val="4BACC6">
                    <a:lumMod val="50000"/>
                  </a:srgbClr>
                </a:solidFill>
                <a:latin typeface="Dosis SemiBold" pitchFamily="2" charset="0"/>
                <a:ea typeface="Calibri" panose="020F0502020204030204" pitchFamily="34" charset="0"/>
                <a:cs typeface="Calibri" panose="020F0502020204030204" pitchFamily="34" charset="0"/>
              </a:rPr>
              <a:t>és</a:t>
            </a:r>
            <a:r>
              <a:rPr lang="fr-FR" sz="2800" b="1" dirty="0">
                <a:solidFill>
                  <a:srgbClr val="4BACC6">
                    <a:lumMod val="50000"/>
                  </a:srgbClr>
                </a:solidFill>
                <a:latin typeface="Dosis SemiBold" pitchFamily="2" charset="0"/>
                <a:ea typeface="Calibri" panose="020F0502020204030204" pitchFamily="34" charset="0"/>
                <a:cs typeface="Calibri" panose="020F0502020204030204" pitchFamily="34" charset="0"/>
              </a:rPr>
              <a:t> pendant l</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a journée et pendant les </a:t>
            </a:r>
            <a:r>
              <a:rPr kumimoji="0" lang="fr-FR" sz="2800" b="1" i="0" u="none" strike="noStrike" kern="1200" cap="none" spc="0" normalizeH="0" baseline="0" noProof="0" dirty="0" err="1">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vacan</a:t>
            </a:r>
            <a:r>
              <a:rPr lang="fr-FR" sz="2800" b="1" dirty="0">
                <a:solidFill>
                  <a:srgbClr val="4BACC6">
                    <a:lumMod val="50000"/>
                  </a:srgbClr>
                </a:solidFill>
                <a:latin typeface="Dosis SemiBold" pitchFamily="2" charset="0"/>
                <a:ea typeface="Calibri" panose="020F0502020204030204" pitchFamily="34" charset="0"/>
                <a:cs typeface="Calibri" panose="020F0502020204030204" pitchFamily="34" charset="0"/>
              </a:rPr>
              <a:t>ces</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77258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3205057" y="2883965"/>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itre 1">
            <a:extLst>
              <a:ext uri="{FF2B5EF4-FFF2-40B4-BE49-F238E27FC236}">
                <a16:creationId xmlns:a16="http://schemas.microsoft.com/office/drawing/2014/main" id="{4527835D-A1A3-8D8A-C693-132E709C742E}"/>
              </a:ext>
            </a:extLst>
          </p:cNvPr>
          <p:cNvSpPr>
            <a:spLocks noGrp="1"/>
          </p:cNvSpPr>
          <p:nvPr>
            <p:ph type="title"/>
          </p:nvPr>
        </p:nvSpPr>
        <p:spPr>
          <a:xfrm>
            <a:off x="1526746" y="768448"/>
            <a:ext cx="7341831" cy="612000"/>
          </a:xfrm>
        </p:spPr>
        <p:txBody>
          <a:bodyPr>
            <a:normAutofit fontScale="90000"/>
          </a:bodyPr>
          <a:lstStyle/>
          <a:p>
            <a:r>
              <a:rPr lang="fr-FR" dirty="0">
                <a:solidFill>
                  <a:schemeClr val="tx1">
                    <a:lumMod val="65000"/>
                    <a:lumOff val="35000"/>
                  </a:schemeClr>
                </a:solidFill>
              </a:rPr>
              <a:t>Présente-toi, puis parle des activités que tu fais le matin et le soir, de ce que tu vas visiter et de ce que tu as fait pendant les vacances. Tu dois dire 5 phrases. Expliquer la consigne avec la langue de l’apprenant.</a:t>
            </a:r>
            <a:endParaRPr lang="fr-FR" i="1" dirty="0">
              <a:solidFill>
                <a:schemeClr val="tx1">
                  <a:lumMod val="65000"/>
                  <a:lumOff val="35000"/>
                </a:schemeClr>
              </a:solidFill>
              <a:latin typeface="Dosis Medium" pitchFamily="2" charset="0"/>
            </a:endParaRPr>
          </a:p>
        </p:txBody>
      </p:sp>
      <p:sp>
        <p:nvSpPr>
          <p:cNvPr id="13" name="ZoneTexte 12">
            <a:extLst>
              <a:ext uri="{FF2B5EF4-FFF2-40B4-BE49-F238E27FC236}">
                <a16:creationId xmlns:a16="http://schemas.microsoft.com/office/drawing/2014/main" id="{4636DA78-4727-D7D8-2655-A77A70B989E3}"/>
              </a:ext>
            </a:extLst>
          </p:cNvPr>
          <p:cNvSpPr txBox="1"/>
          <p:nvPr/>
        </p:nvSpPr>
        <p:spPr>
          <a:xfrm>
            <a:off x="1362250" y="1905349"/>
            <a:ext cx="6589961"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puis parle des activités que tu fais le matin et le soir. Dis ce que tu vas visiter et ce que tu as fait pendant les vacances.</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14344296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81489" y="3110113"/>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correctement.</a:t>
            </a:r>
          </a:p>
        </p:txBody>
      </p:sp>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5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sp>
        <p:nvSpPr>
          <p:cNvPr id="2" name="ZoneTexte 1">
            <a:extLst>
              <a:ext uri="{FF2B5EF4-FFF2-40B4-BE49-F238E27FC236}">
                <a16:creationId xmlns:a16="http://schemas.microsoft.com/office/drawing/2014/main" id="{E143BB96-0638-D05A-01B2-CC785C0AEFA6}"/>
              </a:ext>
            </a:extLst>
          </p:cNvPr>
          <p:cNvSpPr txBox="1"/>
          <p:nvPr/>
        </p:nvSpPr>
        <p:spPr>
          <a:xfrm>
            <a:off x="246293" y="2493014"/>
            <a:ext cx="8199009" cy="195053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w="0"/>
                <a:solidFill>
                  <a:srgbClr val="424D7B"/>
                </a:solidFill>
                <a:effectLst/>
                <a:uLnTx/>
                <a:uFillTx/>
                <a:latin typeface="Dosis SemiBold" pitchFamily="2" charset="0"/>
                <a:ea typeface="+mn-ea"/>
                <a:cs typeface="+mn-cs"/>
              </a:rPr>
              <a:t>       </a:t>
            </a:r>
            <a:r>
              <a:rPr lang="fr-FR" sz="2800" b="1" dirty="0">
                <a:ln w="0"/>
                <a:solidFill>
                  <a:srgbClr val="424D7B"/>
                </a:solidFill>
                <a:latin typeface="Dosis SemiBold" pitchFamily="2" charset="0"/>
              </a:rPr>
              <a:t>klaxon</a:t>
            </a:r>
            <a:r>
              <a:rPr kumimoji="0" lang="fr-FR" sz="2800" b="1" i="0" u="none" strike="noStrike" kern="1200" cap="none" spc="0" normalizeH="0" baseline="0" noProof="0" dirty="0">
                <a:ln w="0"/>
                <a:solidFill>
                  <a:srgbClr val="424D7B"/>
                </a:solidFill>
                <a:effectLst/>
                <a:uLnTx/>
                <a:uFillTx/>
                <a:latin typeface="Dosis SemiBold" pitchFamily="2" charset="0"/>
                <a:ea typeface="+mn-ea"/>
                <a:cs typeface="+mn-cs"/>
              </a:rPr>
              <a:t>            six            paysage           tuyau</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w="0"/>
                <a:solidFill>
                  <a:srgbClr val="424D7B"/>
                </a:solidFill>
                <a:effectLst/>
                <a:uLnTx/>
                <a:uFillTx/>
                <a:latin typeface="Dosis SemiBold" pitchFamily="2" charset="0"/>
                <a:ea typeface="+mn-ea"/>
                <a:cs typeface="+mn-cs"/>
              </a:rPr>
              <a:t>nettoyer             taxi            exercice         </a:t>
            </a:r>
            <a:r>
              <a:rPr lang="fr-FR" sz="2800" b="1" dirty="0">
                <a:ln w="0"/>
                <a:solidFill>
                  <a:srgbClr val="424D7B"/>
                </a:solidFill>
                <a:latin typeface="Dosis SemiBold" pitchFamily="2" charset="0"/>
              </a:rPr>
              <a:t>vi</a:t>
            </a:r>
            <a:r>
              <a:rPr kumimoji="0" lang="fr-FR" sz="2800" b="1" i="0" u="none" strike="noStrike" kern="1200" cap="none" spc="0" normalizeH="0" baseline="0" noProof="0" dirty="0">
                <a:ln w="0"/>
                <a:solidFill>
                  <a:srgbClr val="424D7B"/>
                </a:solidFill>
                <a:effectLst/>
                <a:uLnTx/>
                <a:uFillTx/>
                <a:latin typeface="Dosis SemiBold" pitchFamily="2" charset="0"/>
                <a:ea typeface="+mn-ea"/>
                <a:cs typeface="+mn-cs"/>
              </a:rPr>
              <a:t>sage</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w="0"/>
                <a:solidFill>
                  <a:srgbClr val="424D7B"/>
                </a:solidFill>
                <a:effectLst/>
                <a:uLnTx/>
                <a:uFillTx/>
                <a:latin typeface="Dosis SemiBold" pitchFamily="2" charset="0"/>
                <a:ea typeface="+mn-ea"/>
                <a:cs typeface="+mn-cs"/>
              </a:rPr>
              <a:t>rayure           boxeur         aboyer         essuyer   </a:t>
            </a:r>
            <a:endParaRPr kumimoji="0" lang="fr-FR" sz="2800" b="1" i="0" u="none" strike="noStrike" kern="1200" cap="none" spc="0" normalizeH="0" baseline="0" noProof="0" dirty="0">
              <a:ln w="0"/>
              <a:solidFill>
                <a:srgbClr val="00ACA4"/>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phrases correctement et avec fluidité.</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correctement et avec fluidité.</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C23283F7-8054-3E9F-0C28-BD1DDFFF66CA}"/>
              </a:ext>
            </a:extLst>
          </p:cNvPr>
          <p:cNvSpPr txBox="1"/>
          <p:nvPr>
            <p:custDataLst>
              <p:tags r:id="rId1"/>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4 points ( 2 points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6  points ( 0,5 par mot)</a:t>
            </a:r>
          </a:p>
        </p:txBody>
      </p:sp>
      <p:sp>
        <p:nvSpPr>
          <p:cNvPr id="2" name="TextBox 6">
            <a:extLst>
              <a:ext uri="{FF2B5EF4-FFF2-40B4-BE49-F238E27FC236}">
                <a16:creationId xmlns:a16="http://schemas.microsoft.com/office/drawing/2014/main" id="{840DBD94-4D3F-154E-A6C6-F94DC79710A1}"/>
              </a:ext>
            </a:extLst>
          </p:cNvPr>
          <p:cNvSpPr txBox="1"/>
          <p:nvPr>
            <p:custDataLst>
              <p:tags r:id="rId2"/>
            </p:custDataLst>
          </p:nvPr>
        </p:nvSpPr>
        <p:spPr>
          <a:xfrm>
            <a:off x="1036354" y="2769387"/>
            <a:ext cx="7788166" cy="1211870"/>
          </a:xfrm>
          <a:prstGeom prst="rect">
            <a:avLst/>
          </a:prstGeom>
        </p:spPr>
        <p:txBody>
          <a:bodyPr wrap="square" lIns="0" tIns="0" rIns="0" bIns="0" rtlCol="0" anchor="t">
            <a:spAutoFit/>
          </a:bodyPr>
          <a:lstStyle/>
          <a:p>
            <a:pPr marR="0" lvl="0" algn="l"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Amine sort de la maison.</a:t>
            </a:r>
          </a:p>
          <a:p>
            <a:pPr marR="0" lvl="0" algn="l"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Sami </a:t>
            </a:r>
            <a:r>
              <a:rPr lang="fr-FR" sz="2800" b="1" dirty="0">
                <a:solidFill>
                  <a:srgbClr val="565F88"/>
                </a:solidFill>
                <a:latin typeface="Dosis SemiBold" pitchFamily="2" charset="0"/>
              </a:rPr>
              <a:t>doit prendre un sac à dos</a:t>
            </a: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574258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585458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7171</TotalTime>
  <Words>1802</Words>
  <Application>Microsoft Office PowerPoint</Application>
  <PresentationFormat>Affichage à l'écran (4:3)</PresentationFormat>
  <Paragraphs>213</Paragraphs>
  <Slides>68</Slides>
  <Notes>1</Notes>
  <HiddenSlides>0</HiddenSlides>
  <MMClips>5</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68</vt:i4>
      </vt:variant>
    </vt:vector>
  </HeadingPairs>
  <TitlesOfParts>
    <vt:vector size="89" baseType="lpstr">
      <vt:lpstr>Dosis</vt:lpstr>
      <vt:lpstr>Dosis SemiBold</vt:lpstr>
      <vt:lpstr>Aptos Display</vt:lpstr>
      <vt:lpstr>Dosis ExtraBold</vt:lpstr>
      <vt:lpstr>Mistral</vt:lpstr>
      <vt:lpstr>Aptos</vt:lpstr>
      <vt:lpstr>Wingdings</vt:lpstr>
      <vt:lpstr>Dosis Medium</vt:lpstr>
      <vt:lpstr>Calibri</vt:lpstr>
      <vt:lpstr>Arial</vt:lpstr>
      <vt:lpstr>2_Conception personnalisée</vt:lpstr>
      <vt:lpstr>1_Révision</vt:lpstr>
      <vt:lpstr>5_New Voc_01-Livret</vt:lpstr>
      <vt:lpstr>00_Env-Enseignant</vt:lpstr>
      <vt:lpstr>Révision</vt:lpstr>
      <vt:lpstr>Vocab_03- Appropriation</vt:lpstr>
      <vt:lpstr>Thème Office</vt:lpstr>
      <vt:lpstr>2_Env-Enseignant</vt:lpstr>
      <vt:lpstr>2_Révision</vt:lpstr>
      <vt:lpstr>7_New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5</vt:lpstr>
      <vt:lpstr>Plan de la séance 1</vt:lpstr>
      <vt:lpstr>Présentation PowerPoint</vt:lpstr>
      <vt:lpstr>Bonjour les enfants. Aujourd’hui, nous allons commencer une nouvelle séance de révision. Soyez attentifs.</vt:lpstr>
      <vt:lpstr>Lisez ces mots en silence.</vt:lpstr>
      <vt:lpstr>Qui veut lire à voix haute ? </vt:lpstr>
      <vt:lpstr>Lisez ces mots en silence.</vt:lpstr>
      <vt:lpstr>Qui veut lire à voix haute ? </vt:lpstr>
      <vt:lpstr>Lisez ces mots en silence.</vt:lpstr>
      <vt:lpstr>Qui veut lire à voix haute ? </vt:lpstr>
      <vt:lpstr>Plan de la séance</vt:lpstr>
      <vt:lpstr>Lisez cette phrase silencieusement. </vt:lpstr>
      <vt:lpstr>Qui veut lire à voix haute ?</vt:lpstr>
      <vt:lpstr>Lisez cette phrase silencieusement. </vt:lpstr>
      <vt:lpstr>Qui veut lire à voix haute ?</vt:lpstr>
      <vt:lpstr>Lisez cette phrase silencieusement. </vt:lpstr>
      <vt:lpstr>Qui veut lire à voix haute ?</vt:lpstr>
      <vt:lpstr>Lisez cette phrase silencieusement. </vt:lpstr>
      <vt:lpstr>Qui veut lire à voix haute ?</vt:lpstr>
      <vt:lpstr>Lisez cette phrase silencieusement. </vt:lpstr>
      <vt:lpstr>Qui veut lire à voix haute ?</vt:lpstr>
      <vt:lpstr>Lisez cette phrase silencieusement. </vt:lpstr>
      <vt:lpstr>Qui veut lire à voix haute ?</vt:lpstr>
      <vt:lpstr>Qui veut lire à voix haute ?</vt:lpstr>
      <vt:lpstr>Lisez cette phrase silencieusement. </vt:lpstr>
      <vt:lpstr>Qui veut lire à voix haute ?</vt:lpstr>
      <vt:lpstr>Lisez cette phrase silencieusement. </vt:lpstr>
      <vt:lpstr>Présentation PowerPoint</vt:lpstr>
      <vt:lpstr>Présentation PowerPoint</vt:lpstr>
      <vt:lpstr>Prenez vos ardoises.</vt:lpstr>
      <vt:lpstr>Présentation PowerPoint</vt:lpstr>
      <vt:lpstr>Levez vos ardoises. </vt:lpstr>
      <vt:lpstr>Présentation PowerPoint</vt:lpstr>
      <vt:lpstr>Présentation PowerPoint</vt:lpstr>
      <vt:lpstr>Présentation PowerPoint</vt:lpstr>
      <vt:lpstr>Présentation PowerPoint</vt:lpstr>
      <vt:lpstr>Levez vos ardoises. </vt:lpstr>
      <vt:lpstr>Présentation PowerPoint</vt:lpstr>
      <vt:lpstr>Prenez vos livrets à la page 108. Lisez et répondez aux 3 questions de l’activité 2.  </vt:lpstr>
      <vt:lpstr>Corrigez.</vt:lpstr>
      <vt:lpstr>Corrigez.</vt:lpstr>
      <vt:lpstr>Corrigez.</vt:lpstr>
      <vt:lpstr>La séance d’aujourd’hui est terminée. À la maison, lisez les phrases de l’activité 1 page 108.</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écoute le mot et montre la bonne image. Je vais te dire  cinq mots : Une moto – La plage – Une bouteille d’eau – Le musée – Sortir. </vt:lpstr>
      <vt:lpstr>Présentation PowerPoint</vt:lpstr>
      <vt:lpstr>Regarde les images, écoute les phrases et montre les bonnes images : Lina est allée à la plage avec ses cousins – Majd va à l’école seul, à vélo – Nour doit prendre un carnet et des lunettes de soleil – Karim va visiter le zoo - Samia s’habille dans sa chambre.</vt:lpstr>
      <vt:lpstr>Présentation PowerPoint</vt:lpstr>
      <vt:lpstr>Mets ton doigt sur chaque image, dis-moi le mot en français.</vt:lpstr>
      <vt:lpstr>Présentation PowerPoint</vt:lpstr>
      <vt:lpstr>Je vais te poser des questions et tu dois répondre correctement. </vt:lpstr>
      <vt:lpstr>Présentation PowerPoint</vt:lpstr>
      <vt:lpstr>Présente-toi, puis parle des activités que tu fais le matin et le soir, de ce que tu vas visiter et de ce que tu as fait pendant les vacances. Tu dois dire 5 phrases. Expliquer la consigne avec la langue de l’apprenant.</vt:lpstr>
      <vt:lpstr>Présentation PowerPoint</vt:lpstr>
      <vt:lpstr>Je vais te montrer des mots et tu dois les lire. L’enseignant choisit 5 mots.</vt:lpstr>
      <vt:lpstr>Présentation PowerPoint</vt:lpstr>
      <vt:lpstr>Lis les  phrases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16</cp:revision>
  <cp:lastPrinted>2025-08-13T10:11:39Z</cp:lastPrinted>
  <dcterms:created xsi:type="dcterms:W3CDTF">2025-08-01T12:31:49Z</dcterms:created>
  <dcterms:modified xsi:type="dcterms:W3CDTF">2026-04-21T19:07:49Z</dcterms:modified>
</cp:coreProperties>
</file>