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1.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848" r:id="rId3"/>
    <p:sldMasterId id="2147483833" r:id="rId4"/>
    <p:sldMasterId id="2147483754" r:id="rId5"/>
    <p:sldMasterId id="2147483821" r:id="rId6"/>
    <p:sldMasterId id="2147483729" r:id="rId7"/>
    <p:sldMasterId id="2147483786" r:id="rId8"/>
    <p:sldMasterId id="2147483801" r:id="rId9"/>
    <p:sldMasterId id="2147483853" r:id="rId10"/>
    <p:sldMasterId id="2147483867" r:id="rId11"/>
    <p:sldMasterId id="2147483872" r:id="rId12"/>
  </p:sldMasterIdLst>
  <p:notesMasterIdLst>
    <p:notesMasterId r:id="rId62"/>
  </p:notesMasterIdLst>
  <p:sldIdLst>
    <p:sldId id="257" r:id="rId13"/>
    <p:sldId id="1029" r:id="rId14"/>
    <p:sldId id="705" r:id="rId15"/>
    <p:sldId id="1030" r:id="rId16"/>
    <p:sldId id="1310" r:id="rId17"/>
    <p:sldId id="1000" r:id="rId18"/>
    <p:sldId id="1197" r:id="rId19"/>
    <p:sldId id="1040" r:id="rId20"/>
    <p:sldId id="1180" r:id="rId21"/>
    <p:sldId id="1311" r:id="rId22"/>
    <p:sldId id="1152" r:id="rId23"/>
    <p:sldId id="1179" r:id="rId24"/>
    <p:sldId id="1313" r:id="rId25"/>
    <p:sldId id="1314" r:id="rId26"/>
    <p:sldId id="1315" r:id="rId27"/>
    <p:sldId id="1316" r:id="rId28"/>
    <p:sldId id="1317" r:id="rId29"/>
    <p:sldId id="1318" r:id="rId30"/>
    <p:sldId id="1321" r:id="rId31"/>
    <p:sldId id="1324" r:id="rId32"/>
    <p:sldId id="1326" r:id="rId33"/>
    <p:sldId id="1259" r:id="rId34"/>
    <p:sldId id="1238" r:id="rId35"/>
    <p:sldId id="1239" r:id="rId36"/>
    <p:sldId id="1008" r:id="rId37"/>
    <p:sldId id="964" r:id="rId38"/>
    <p:sldId id="1240" r:id="rId39"/>
    <p:sldId id="1241" r:id="rId40"/>
    <p:sldId id="1243" r:id="rId41"/>
    <p:sldId id="974" r:id="rId42"/>
    <p:sldId id="1245" r:id="rId43"/>
    <p:sldId id="1010" r:id="rId44"/>
    <p:sldId id="1285" r:id="rId45"/>
    <p:sldId id="1286" r:id="rId46"/>
    <p:sldId id="1287" r:id="rId47"/>
    <p:sldId id="1288" r:id="rId48"/>
    <p:sldId id="1289" r:id="rId49"/>
    <p:sldId id="1147" r:id="rId50"/>
    <p:sldId id="1292" r:id="rId51"/>
    <p:sldId id="1279" r:id="rId52"/>
    <p:sldId id="1294" r:id="rId53"/>
    <p:sldId id="1281" r:id="rId54"/>
    <p:sldId id="1305" r:id="rId55"/>
    <p:sldId id="1297" r:id="rId56"/>
    <p:sldId id="1303" r:id="rId57"/>
    <p:sldId id="1299" r:id="rId58"/>
    <p:sldId id="1304" r:id="rId59"/>
    <p:sldId id="1309" r:id="rId60"/>
    <p:sldId id="1302" r:id="rId61"/>
  </p:sldIdLst>
  <p:sldSz cx="9144000" cy="6858000" type="screen4x3"/>
  <p:notesSz cx="6735763" cy="9866313"/>
  <p:embeddedFontLst>
    <p:embeddedFont>
      <p:font typeface="Dosis" pitchFamily="2" charset="0"/>
      <p:regular r:id="rId63"/>
      <p:bold r:id="rId64"/>
    </p:embeddedFont>
    <p:embeddedFont>
      <p:font typeface="Dosis ExtraBold" pitchFamily="2" charset="0"/>
      <p:bold r:id="rId65"/>
    </p:embeddedFont>
    <p:embeddedFont>
      <p:font typeface="Dosis Medium" pitchFamily="2" charset="0"/>
      <p:regular r:id="rId66"/>
    </p:embeddedFont>
    <p:embeddedFont>
      <p:font typeface="Dosis SemiBold" pitchFamily="2" charset="0"/>
      <p:bold r:id="rId67"/>
    </p:embeddedFont>
    <p:embeddedFont>
      <p:font typeface="Mistral" panose="03090702030407020403" pitchFamily="66" charset="0"/>
      <p:regular r:id="rId6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A09F9F"/>
    <a:srgbClr val="E7E6E6"/>
    <a:srgbClr val="E6F3FA"/>
    <a:srgbClr val="AFABAB"/>
    <a:srgbClr val="9EE0F4"/>
    <a:srgbClr val="2196B1"/>
    <a:srgbClr val="565F88"/>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DC32E1-EE4B-438E-B30A-00C7A18CDB10}" v="41" dt="2026-04-14T21:21:12.324"/>
    <p1510:client id="{BA5303C5-EA3D-4C0F-9370-7DEA520B1AF9}" v="3" dt="2026-04-15T13:19:50.47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08" autoAdjust="0"/>
    <p:restoredTop sz="95363" autoAdjust="0"/>
  </p:normalViewPr>
  <p:slideViewPr>
    <p:cSldViewPr snapToGrid="0">
      <p:cViewPr varScale="1">
        <p:scale>
          <a:sx n="77" d="100"/>
          <a:sy n="77" d="100"/>
        </p:scale>
        <p:origin x="93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font" Target="fonts/font1.fntdata"/><Relationship Id="rId68" Type="http://schemas.openxmlformats.org/officeDocument/2006/relationships/font" Target="fonts/font6.fntdata"/><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font" Target="fonts/font4.fntdata"/><Relationship Id="rId74"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61" Type="http://schemas.openxmlformats.org/officeDocument/2006/relationships/slide" Target="slides/slide49.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font" Target="fonts/font3.fntdata"/><Relationship Id="rId73"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font" Target="fonts/font2.fntdata"/><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font" Target="fonts/font5.fntdata"/><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notesMaster" Target="notesMasters/notesMaster1.xml"/><Relationship Id="rId70" Type="http://schemas.openxmlformats.org/officeDocument/2006/relationships/viewProps" Target="viewProps.xml"/><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AF35D566-9458-4FCB-BB0C-F789683C5E1A}"/>
    <pc:docChg chg="undo custSel addSld delSld modSld">
      <pc:chgData name="Jalila El Baraka" userId="ea93c961-285f-4edc-9e51-dff84fc1dbdc" providerId="ADAL" clId="{AF35D566-9458-4FCB-BB0C-F789683C5E1A}" dt="2026-04-14T21:33:04.717" v="1275" actId="1076"/>
      <pc:docMkLst>
        <pc:docMk/>
      </pc:docMkLst>
      <pc:sldChg chg="addSp delSp modSp mod">
        <pc:chgData name="Jalila El Baraka" userId="ea93c961-285f-4edc-9e51-dff84fc1dbdc" providerId="ADAL" clId="{AF35D566-9458-4FCB-BB0C-F789683C5E1A}" dt="2026-04-14T19:49:43.406" v="252" actId="26606"/>
        <pc:sldMkLst>
          <pc:docMk/>
          <pc:sldMk cId="56895326" sldId="257"/>
        </pc:sldMkLst>
        <pc:spChg chg="del">
          <ac:chgData name="Jalila El Baraka" userId="ea93c961-285f-4edc-9e51-dff84fc1dbdc" providerId="ADAL" clId="{AF35D566-9458-4FCB-BB0C-F789683C5E1A}" dt="2026-04-14T19:49:43.406" v="252" actId="26606"/>
          <ac:spMkLst>
            <pc:docMk/>
            <pc:sldMk cId="56895326" sldId="257"/>
            <ac:spMk id="23" creationId="{42A4FC2C-047E-45A5-965D-8E1E3BF09BC6}"/>
          </ac:spMkLst>
        </pc:spChg>
        <pc:spChg chg="add">
          <ac:chgData name="Jalila El Baraka" userId="ea93c961-285f-4edc-9e51-dff84fc1dbdc" providerId="ADAL" clId="{AF35D566-9458-4FCB-BB0C-F789683C5E1A}" dt="2026-04-14T19:49:43.406" v="252" actId="26606"/>
          <ac:spMkLst>
            <pc:docMk/>
            <pc:sldMk cId="56895326" sldId="257"/>
            <ac:spMk id="28" creationId="{42A4FC2C-047E-45A5-965D-8E1E3BF09BC6}"/>
          </ac:spMkLst>
        </pc:spChg>
        <pc:picChg chg="del">
          <ac:chgData name="Jalila El Baraka" userId="ea93c961-285f-4edc-9e51-dff84fc1dbdc" providerId="ADAL" clId="{AF35D566-9458-4FCB-BB0C-F789683C5E1A}" dt="2026-04-14T19:49:28.256" v="250" actId="478"/>
          <ac:picMkLst>
            <pc:docMk/>
            <pc:sldMk cId="56895326" sldId="257"/>
            <ac:picMk id="3" creationId="{691DB677-9EEE-C5E8-653D-4C54E4ADC65F}"/>
          </ac:picMkLst>
        </pc:picChg>
        <pc:picChg chg="add mod">
          <ac:chgData name="Jalila El Baraka" userId="ea93c961-285f-4edc-9e51-dff84fc1dbdc" providerId="ADAL" clId="{AF35D566-9458-4FCB-BB0C-F789683C5E1A}" dt="2026-04-14T19:49:43.406" v="252" actId="26606"/>
          <ac:picMkLst>
            <pc:docMk/>
            <pc:sldMk cId="56895326" sldId="257"/>
            <ac:picMk id="4" creationId="{FAE19507-E3C6-1468-4C50-3DDDF38EEA01}"/>
          </ac:picMkLst>
        </pc:picChg>
      </pc:sldChg>
      <pc:sldChg chg="addSp delSp modSp mod">
        <pc:chgData name="Jalila El Baraka" userId="ea93c961-285f-4edc-9e51-dff84fc1dbdc" providerId="ADAL" clId="{AF35D566-9458-4FCB-BB0C-F789683C5E1A}" dt="2026-04-14T20:07:20.913" v="416" actId="1076"/>
        <pc:sldMkLst>
          <pc:docMk/>
          <pc:sldMk cId="2676537396" sldId="964"/>
        </pc:sldMkLst>
        <pc:spChg chg="add mod">
          <ac:chgData name="Jalila El Baraka" userId="ea93c961-285f-4edc-9e51-dff84fc1dbdc" providerId="ADAL" clId="{AF35D566-9458-4FCB-BB0C-F789683C5E1A}" dt="2026-04-14T20:05:28.716" v="383" actId="1076"/>
          <ac:spMkLst>
            <pc:docMk/>
            <pc:sldMk cId="2676537396" sldId="964"/>
            <ac:spMk id="3" creationId="{F5BC3713-55CD-9FC6-1C8E-940A4AF1F1FE}"/>
          </ac:spMkLst>
        </pc:spChg>
        <pc:spChg chg="add del mod">
          <ac:chgData name="Jalila El Baraka" userId="ea93c961-285f-4edc-9e51-dff84fc1dbdc" providerId="ADAL" clId="{AF35D566-9458-4FCB-BB0C-F789683C5E1A}" dt="2026-04-14T20:05:49.450" v="384" actId="478"/>
          <ac:spMkLst>
            <pc:docMk/>
            <pc:sldMk cId="2676537396" sldId="964"/>
            <ac:spMk id="5" creationId="{66906B3B-A905-801D-4974-2E6E702CED7D}"/>
          </ac:spMkLst>
        </pc:spChg>
        <pc:spChg chg="mod">
          <ac:chgData name="Jalila El Baraka" userId="ea93c961-285f-4edc-9e51-dff84fc1dbdc" providerId="ADAL" clId="{AF35D566-9458-4FCB-BB0C-F789683C5E1A}" dt="2026-04-14T20:01:41.370" v="354" actId="1076"/>
          <ac:spMkLst>
            <pc:docMk/>
            <pc:sldMk cId="2676537396" sldId="964"/>
            <ac:spMk id="7" creationId="{EAD60062-E06C-B6AF-3FA3-328ADE8FF9B8}"/>
          </ac:spMkLst>
        </pc:spChg>
        <pc:spChg chg="mod">
          <ac:chgData name="Jalila El Baraka" userId="ea93c961-285f-4edc-9e51-dff84fc1dbdc" providerId="ADAL" clId="{AF35D566-9458-4FCB-BB0C-F789683C5E1A}" dt="2026-04-14T20:00:23.229" v="336" actId="20577"/>
          <ac:spMkLst>
            <pc:docMk/>
            <pc:sldMk cId="2676537396" sldId="964"/>
            <ac:spMk id="8" creationId="{230A86AB-BFB2-6904-BF28-51993985EA66}"/>
          </ac:spMkLst>
        </pc:spChg>
        <pc:spChg chg="mod">
          <ac:chgData name="Jalila El Baraka" userId="ea93c961-285f-4edc-9e51-dff84fc1dbdc" providerId="ADAL" clId="{AF35D566-9458-4FCB-BB0C-F789683C5E1A}" dt="2026-04-14T20:01:46.496" v="355" actId="1076"/>
          <ac:spMkLst>
            <pc:docMk/>
            <pc:sldMk cId="2676537396" sldId="964"/>
            <ac:spMk id="9" creationId="{87727FFA-9411-C79E-2EC8-0A2EBFD5EC06}"/>
          </ac:spMkLst>
        </pc:spChg>
        <pc:spChg chg="mod">
          <ac:chgData name="Jalila El Baraka" userId="ea93c961-285f-4edc-9e51-dff84fc1dbdc" providerId="ADAL" clId="{AF35D566-9458-4FCB-BB0C-F789683C5E1A}" dt="2026-04-14T20:00:51.074" v="341" actId="1076"/>
          <ac:spMkLst>
            <pc:docMk/>
            <pc:sldMk cId="2676537396" sldId="964"/>
            <ac:spMk id="10" creationId="{974D8143-D259-B08A-AE77-572571ECE7EF}"/>
          </ac:spMkLst>
        </pc:spChg>
        <pc:spChg chg="mod">
          <ac:chgData name="Jalila El Baraka" userId="ea93c961-285f-4edc-9e51-dff84fc1dbdc" providerId="ADAL" clId="{AF35D566-9458-4FCB-BB0C-F789683C5E1A}" dt="2026-04-14T20:00:48.527" v="340" actId="1076"/>
          <ac:spMkLst>
            <pc:docMk/>
            <pc:sldMk cId="2676537396" sldId="964"/>
            <ac:spMk id="11" creationId="{9A794857-7CF9-ECDA-301B-8577779E19BD}"/>
          </ac:spMkLst>
        </pc:spChg>
        <pc:spChg chg="mod">
          <ac:chgData name="Jalila El Baraka" userId="ea93c961-285f-4edc-9e51-dff84fc1dbdc" providerId="ADAL" clId="{AF35D566-9458-4FCB-BB0C-F789683C5E1A}" dt="2026-04-14T20:01:35.964" v="352" actId="1076"/>
          <ac:spMkLst>
            <pc:docMk/>
            <pc:sldMk cId="2676537396" sldId="964"/>
            <ac:spMk id="12" creationId="{F6912815-E625-9B39-EE08-05C2D9334281}"/>
          </ac:spMkLst>
        </pc:spChg>
        <pc:spChg chg="mod">
          <ac:chgData name="Jalila El Baraka" userId="ea93c961-285f-4edc-9e51-dff84fc1dbdc" providerId="ADAL" clId="{AF35D566-9458-4FCB-BB0C-F789683C5E1A}" dt="2026-04-14T20:01:39.558" v="353" actId="1076"/>
          <ac:spMkLst>
            <pc:docMk/>
            <pc:sldMk cId="2676537396" sldId="964"/>
            <ac:spMk id="13" creationId="{A42D1CE7-62DD-3FDF-0BA4-623BEAA2FD45}"/>
          </ac:spMkLst>
        </pc:spChg>
        <pc:spChg chg="del">
          <ac:chgData name="Jalila El Baraka" userId="ea93c961-285f-4edc-9e51-dff84fc1dbdc" providerId="ADAL" clId="{AF35D566-9458-4FCB-BB0C-F789683C5E1A}" dt="2026-04-14T20:00:41.415" v="337" actId="478"/>
          <ac:spMkLst>
            <pc:docMk/>
            <pc:sldMk cId="2676537396" sldId="964"/>
            <ac:spMk id="14" creationId="{2CF6A14E-401D-F437-B6A8-264BB0D067AF}"/>
          </ac:spMkLst>
        </pc:spChg>
        <pc:spChg chg="mod">
          <ac:chgData name="Jalila El Baraka" userId="ea93c961-285f-4edc-9e51-dff84fc1dbdc" providerId="ADAL" clId="{AF35D566-9458-4FCB-BB0C-F789683C5E1A}" dt="2026-04-14T20:07:00.825" v="406" actId="14100"/>
          <ac:spMkLst>
            <pc:docMk/>
            <pc:sldMk cId="2676537396" sldId="964"/>
            <ac:spMk id="15" creationId="{7C046273-65AB-2C3C-33C6-4D177E05204F}"/>
          </ac:spMkLst>
        </pc:spChg>
        <pc:spChg chg="del">
          <ac:chgData name="Jalila El Baraka" userId="ea93c961-285f-4edc-9e51-dff84fc1dbdc" providerId="ADAL" clId="{AF35D566-9458-4FCB-BB0C-F789683C5E1A}" dt="2026-04-14T20:01:15.836" v="347" actId="478"/>
          <ac:spMkLst>
            <pc:docMk/>
            <pc:sldMk cId="2676537396" sldId="964"/>
            <ac:spMk id="16" creationId="{151042E5-4A4C-A3ED-9ECF-13BB528DFF69}"/>
          </ac:spMkLst>
        </pc:spChg>
        <pc:spChg chg="add mod">
          <ac:chgData name="Jalila El Baraka" userId="ea93c961-285f-4edc-9e51-dff84fc1dbdc" providerId="ADAL" clId="{AF35D566-9458-4FCB-BB0C-F789683C5E1A}" dt="2026-04-14T20:07:20.913" v="416" actId="1076"/>
          <ac:spMkLst>
            <pc:docMk/>
            <pc:sldMk cId="2676537396" sldId="964"/>
            <ac:spMk id="19" creationId="{41B74419-F8A8-DCF4-DF71-D32A6741C615}"/>
          </ac:spMkLst>
        </pc:spChg>
        <pc:picChg chg="mod">
          <ac:chgData name="Jalila El Baraka" userId="ea93c961-285f-4edc-9e51-dff84fc1dbdc" providerId="ADAL" clId="{AF35D566-9458-4FCB-BB0C-F789683C5E1A}" dt="2026-04-14T20:07:12.990" v="413" actId="688"/>
          <ac:picMkLst>
            <pc:docMk/>
            <pc:sldMk cId="2676537396" sldId="964"/>
            <ac:picMk id="17" creationId="{154B9E42-9191-4309-29DD-B2920C877A55}"/>
          </ac:picMkLst>
        </pc:picChg>
        <pc:picChg chg="mod">
          <ac:chgData name="Jalila El Baraka" userId="ea93c961-285f-4edc-9e51-dff84fc1dbdc" providerId="ADAL" clId="{AF35D566-9458-4FCB-BB0C-F789683C5E1A}" dt="2026-04-14T20:07:12.561" v="412" actId="1076"/>
          <ac:picMkLst>
            <pc:docMk/>
            <pc:sldMk cId="2676537396" sldId="964"/>
            <ac:picMk id="18" creationId="{1FEE45F1-0CE2-6D6D-EA5C-5D8535157C21}"/>
          </ac:picMkLst>
        </pc:picChg>
      </pc:sldChg>
      <pc:sldChg chg="addSp delSp modSp mod">
        <pc:chgData name="Jalila El Baraka" userId="ea93c961-285f-4edc-9e51-dff84fc1dbdc" providerId="ADAL" clId="{AF35D566-9458-4FCB-BB0C-F789683C5E1A}" dt="2026-04-14T19:57:41.956" v="295" actId="20577"/>
        <pc:sldMkLst>
          <pc:docMk/>
          <pc:sldMk cId="253054449" sldId="974"/>
        </pc:sldMkLst>
        <pc:spChg chg="mod">
          <ac:chgData name="Jalila El Baraka" userId="ea93c961-285f-4edc-9e51-dff84fc1dbdc" providerId="ADAL" clId="{AF35D566-9458-4FCB-BB0C-F789683C5E1A}" dt="2026-04-14T19:57:41.956" v="295" actId="20577"/>
          <ac:spMkLst>
            <pc:docMk/>
            <pc:sldMk cId="253054449" sldId="974"/>
            <ac:spMk id="4" creationId="{E6384F8A-E656-6861-497C-5F80E75BA727}"/>
          </ac:spMkLst>
        </pc:spChg>
        <pc:spChg chg="mod">
          <ac:chgData name="Jalila El Baraka" userId="ea93c961-285f-4edc-9e51-dff84fc1dbdc" providerId="ADAL" clId="{AF35D566-9458-4FCB-BB0C-F789683C5E1A}" dt="2026-04-14T19:57:38.523" v="292" actId="14100"/>
          <ac:spMkLst>
            <pc:docMk/>
            <pc:sldMk cId="253054449" sldId="974"/>
            <ac:spMk id="12" creationId="{8516A397-3D43-F851-04BA-D685C2342210}"/>
          </ac:spMkLst>
        </pc:spChg>
        <pc:picChg chg="del">
          <ac:chgData name="Jalila El Baraka" userId="ea93c961-285f-4edc-9e51-dff84fc1dbdc" providerId="ADAL" clId="{AF35D566-9458-4FCB-BB0C-F789683C5E1A}" dt="2026-04-14T19:57:12.630" v="282" actId="478"/>
          <ac:picMkLst>
            <pc:docMk/>
            <pc:sldMk cId="253054449" sldId="974"/>
            <ac:picMk id="2" creationId="{0957F695-81CC-B03F-F3FA-086615BBAA7E}"/>
          </ac:picMkLst>
        </pc:picChg>
        <pc:picChg chg="add del">
          <ac:chgData name="Jalila El Baraka" userId="ea93c961-285f-4edc-9e51-dff84fc1dbdc" providerId="ADAL" clId="{AF35D566-9458-4FCB-BB0C-F789683C5E1A}" dt="2026-04-14T19:57:14.768" v="284" actId="478"/>
          <ac:picMkLst>
            <pc:docMk/>
            <pc:sldMk cId="253054449" sldId="974"/>
            <ac:picMk id="8" creationId="{8D09C0A6-DBCF-A77A-5FF0-E1B870FF4BAC}"/>
          </ac:picMkLst>
        </pc:picChg>
        <pc:picChg chg="add mod ord">
          <ac:chgData name="Jalila El Baraka" userId="ea93c961-285f-4edc-9e51-dff84fc1dbdc" providerId="ADAL" clId="{AF35D566-9458-4FCB-BB0C-F789683C5E1A}" dt="2026-04-14T19:57:32.163" v="290" actId="167"/>
          <ac:picMkLst>
            <pc:docMk/>
            <pc:sldMk cId="253054449" sldId="974"/>
            <ac:picMk id="9" creationId="{7816458D-F52D-00BC-1F61-302E4404A16F}"/>
          </ac:picMkLst>
        </pc:picChg>
      </pc:sldChg>
      <pc:sldChg chg="addSp delSp modSp mod">
        <pc:chgData name="Jalila El Baraka" userId="ea93c961-285f-4edc-9e51-dff84fc1dbdc" providerId="ADAL" clId="{AF35D566-9458-4FCB-BB0C-F789683C5E1A}" dt="2026-04-14T19:58:33.877" v="305" actId="27636"/>
        <pc:sldMkLst>
          <pc:docMk/>
          <pc:sldMk cId="3471369106" sldId="1010"/>
        </pc:sldMkLst>
        <pc:spChg chg="mod">
          <ac:chgData name="Jalila El Baraka" userId="ea93c961-285f-4edc-9e51-dff84fc1dbdc" providerId="ADAL" clId="{AF35D566-9458-4FCB-BB0C-F789683C5E1A}" dt="2026-04-14T19:58:33.877" v="305" actId="27636"/>
          <ac:spMkLst>
            <pc:docMk/>
            <pc:sldMk cId="3471369106" sldId="1010"/>
            <ac:spMk id="4" creationId="{467D0624-BFBC-12EC-0D36-530D6014925F}"/>
          </ac:spMkLst>
        </pc:spChg>
        <pc:picChg chg="add mod ord">
          <ac:chgData name="Jalila El Baraka" userId="ea93c961-285f-4edc-9e51-dff84fc1dbdc" providerId="ADAL" clId="{AF35D566-9458-4FCB-BB0C-F789683C5E1A}" dt="2026-04-14T19:58:00.396" v="303" actId="167"/>
          <ac:picMkLst>
            <pc:docMk/>
            <pc:sldMk cId="3471369106" sldId="1010"/>
            <ac:picMk id="5" creationId="{4665298A-0340-F943-BE7A-C1EEA7D27A05}"/>
          </ac:picMkLst>
        </pc:picChg>
        <pc:picChg chg="del">
          <ac:chgData name="Jalila El Baraka" userId="ea93c961-285f-4edc-9e51-dff84fc1dbdc" providerId="ADAL" clId="{AF35D566-9458-4FCB-BB0C-F789683C5E1A}" dt="2026-04-14T19:57:49.449" v="296" actId="478"/>
          <ac:picMkLst>
            <pc:docMk/>
            <pc:sldMk cId="3471369106" sldId="1010"/>
            <ac:picMk id="6" creationId="{AF34D85D-D708-4788-5187-5AB1C191A272}"/>
          </ac:picMkLst>
        </pc:picChg>
      </pc:sldChg>
      <pc:sldChg chg="addSp delSp modSp mod">
        <pc:chgData name="Jalila El Baraka" userId="ea93c961-285f-4edc-9e51-dff84fc1dbdc" providerId="ADAL" clId="{AF35D566-9458-4FCB-BB0C-F789683C5E1A}" dt="2026-04-14T19:50:28.395" v="256" actId="1076"/>
        <pc:sldMkLst>
          <pc:docMk/>
          <pc:sldMk cId="1677520056" sldId="1030"/>
        </pc:sldMkLst>
        <pc:picChg chg="add mod">
          <ac:chgData name="Jalila El Baraka" userId="ea93c961-285f-4edc-9e51-dff84fc1dbdc" providerId="ADAL" clId="{AF35D566-9458-4FCB-BB0C-F789683C5E1A}" dt="2026-04-14T19:50:28.395" v="256" actId="1076"/>
          <ac:picMkLst>
            <pc:docMk/>
            <pc:sldMk cId="1677520056" sldId="1030"/>
            <ac:picMk id="3" creationId="{B742202D-4690-8FB1-E303-E7228E463A99}"/>
          </ac:picMkLst>
        </pc:picChg>
        <pc:picChg chg="del">
          <ac:chgData name="Jalila El Baraka" userId="ea93c961-285f-4edc-9e51-dff84fc1dbdc" providerId="ADAL" clId="{AF35D566-9458-4FCB-BB0C-F789683C5E1A}" dt="2026-04-14T19:50:22.179" v="253" actId="478"/>
          <ac:picMkLst>
            <pc:docMk/>
            <pc:sldMk cId="1677520056" sldId="1030"/>
            <ac:picMk id="10" creationId="{149B9774-0CDB-7969-AD90-755AC8EF5B5E}"/>
          </ac:picMkLst>
        </pc:picChg>
      </pc:sldChg>
      <pc:sldChg chg="del">
        <pc:chgData name="Jalila El Baraka" userId="ea93c961-285f-4edc-9e51-dff84fc1dbdc" providerId="ADAL" clId="{AF35D566-9458-4FCB-BB0C-F789683C5E1A}" dt="2026-04-14T19:54:17.874" v="261" actId="2696"/>
        <pc:sldMkLst>
          <pc:docMk/>
          <pc:sldMk cId="2353545715" sldId="1044"/>
        </pc:sldMkLst>
      </pc:sldChg>
      <pc:sldChg chg="del">
        <pc:chgData name="Jalila El Baraka" userId="ea93c961-285f-4edc-9e51-dff84fc1dbdc" providerId="ADAL" clId="{AF35D566-9458-4FCB-BB0C-F789683C5E1A}" dt="2026-04-14T19:54:17.874" v="261" actId="2696"/>
        <pc:sldMkLst>
          <pc:docMk/>
          <pc:sldMk cId="665763285" sldId="1146"/>
        </pc:sldMkLst>
      </pc:sldChg>
      <pc:sldChg chg="del">
        <pc:chgData name="Jalila El Baraka" userId="ea93c961-285f-4edc-9e51-dff84fc1dbdc" providerId="ADAL" clId="{AF35D566-9458-4FCB-BB0C-F789683C5E1A}" dt="2026-04-14T19:54:17.874" v="261" actId="2696"/>
        <pc:sldMkLst>
          <pc:docMk/>
          <pc:sldMk cId="1050014391" sldId="1151"/>
        </pc:sldMkLst>
      </pc:sldChg>
      <pc:sldChg chg="add">
        <pc:chgData name="Jalila El Baraka" userId="ea93c961-285f-4edc-9e51-dff84fc1dbdc" providerId="ADAL" clId="{AF35D566-9458-4FCB-BB0C-F789683C5E1A}" dt="2026-04-14T19:52:57.430" v="257"/>
        <pc:sldMkLst>
          <pc:docMk/>
          <pc:sldMk cId="477344280" sldId="1152"/>
        </pc:sldMkLst>
      </pc:sldChg>
      <pc:sldChg chg="del">
        <pc:chgData name="Jalila El Baraka" userId="ea93c961-285f-4edc-9e51-dff84fc1dbdc" providerId="ADAL" clId="{AF35D566-9458-4FCB-BB0C-F789683C5E1A}" dt="2026-04-14T19:54:17.874" v="261" actId="2696"/>
        <pc:sldMkLst>
          <pc:docMk/>
          <pc:sldMk cId="2745884688" sldId="1154"/>
        </pc:sldMkLst>
      </pc:sldChg>
      <pc:sldChg chg="del">
        <pc:chgData name="Jalila El Baraka" userId="ea93c961-285f-4edc-9e51-dff84fc1dbdc" providerId="ADAL" clId="{AF35D566-9458-4FCB-BB0C-F789683C5E1A}" dt="2026-04-14T19:53:53.523" v="260" actId="2696"/>
        <pc:sldMkLst>
          <pc:docMk/>
          <pc:sldMk cId="3889606308" sldId="1177"/>
        </pc:sldMkLst>
      </pc:sldChg>
      <pc:sldChg chg="del">
        <pc:chgData name="Jalila El Baraka" userId="ea93c961-285f-4edc-9e51-dff84fc1dbdc" providerId="ADAL" clId="{AF35D566-9458-4FCB-BB0C-F789683C5E1A}" dt="2026-04-14T19:54:17.874" v="261" actId="2696"/>
        <pc:sldMkLst>
          <pc:docMk/>
          <pc:sldMk cId="2232221064" sldId="1178"/>
        </pc:sldMkLst>
      </pc:sldChg>
      <pc:sldChg chg="add">
        <pc:chgData name="Jalila El Baraka" userId="ea93c961-285f-4edc-9e51-dff84fc1dbdc" providerId="ADAL" clId="{AF35D566-9458-4FCB-BB0C-F789683C5E1A}" dt="2026-04-14T19:52:57.430" v="257"/>
        <pc:sldMkLst>
          <pc:docMk/>
          <pc:sldMk cId="808882277" sldId="1179"/>
        </pc:sldMkLst>
      </pc:sldChg>
      <pc:sldChg chg="del">
        <pc:chgData name="Jalila El Baraka" userId="ea93c961-285f-4edc-9e51-dff84fc1dbdc" providerId="ADAL" clId="{AF35D566-9458-4FCB-BB0C-F789683C5E1A}" dt="2026-04-14T19:54:17.874" v="261" actId="2696"/>
        <pc:sldMkLst>
          <pc:docMk/>
          <pc:sldMk cId="1399491581" sldId="1191"/>
        </pc:sldMkLst>
      </pc:sldChg>
      <pc:sldChg chg="del">
        <pc:chgData name="Jalila El Baraka" userId="ea93c961-285f-4edc-9e51-dff84fc1dbdc" providerId="ADAL" clId="{AF35D566-9458-4FCB-BB0C-F789683C5E1A}" dt="2026-04-14T19:54:17.874" v="261" actId="2696"/>
        <pc:sldMkLst>
          <pc:docMk/>
          <pc:sldMk cId="608224064" sldId="1198"/>
        </pc:sldMkLst>
      </pc:sldChg>
      <pc:sldChg chg="addSp delSp modSp mod">
        <pc:chgData name="Jalila El Baraka" userId="ea93c961-285f-4edc-9e51-dff84fc1dbdc" providerId="ADAL" clId="{AF35D566-9458-4FCB-BB0C-F789683C5E1A}" dt="2026-04-14T19:55:37.052" v="275" actId="1076"/>
        <pc:sldMkLst>
          <pc:docMk/>
          <pc:sldMk cId="1289704945" sldId="1238"/>
        </pc:sldMkLst>
        <pc:spChg chg="mod">
          <ac:chgData name="Jalila El Baraka" userId="ea93c961-285f-4edc-9e51-dff84fc1dbdc" providerId="ADAL" clId="{AF35D566-9458-4FCB-BB0C-F789683C5E1A}" dt="2026-04-14T19:55:37.052" v="275" actId="1076"/>
          <ac:spMkLst>
            <pc:docMk/>
            <pc:sldMk cId="1289704945" sldId="1238"/>
            <ac:spMk id="4" creationId="{87950200-F22C-ABA1-B078-CCCA5E786F7F}"/>
          </ac:spMkLst>
        </pc:spChg>
        <pc:spChg chg="mod">
          <ac:chgData name="Jalila El Baraka" userId="ea93c961-285f-4edc-9e51-dff84fc1dbdc" providerId="ADAL" clId="{AF35D566-9458-4FCB-BB0C-F789683C5E1A}" dt="2026-04-14T19:55:34.096" v="274" actId="20577"/>
          <ac:spMkLst>
            <pc:docMk/>
            <pc:sldMk cId="1289704945" sldId="1238"/>
            <ac:spMk id="15" creationId="{4028D763-82A6-913A-5F00-0C18E140FD49}"/>
          </ac:spMkLst>
        </pc:spChg>
        <pc:picChg chg="add mod ord">
          <ac:chgData name="Jalila El Baraka" userId="ea93c961-285f-4edc-9e51-dff84fc1dbdc" providerId="ADAL" clId="{AF35D566-9458-4FCB-BB0C-F789683C5E1A}" dt="2026-04-14T19:55:26.330" v="269" actId="167"/>
          <ac:picMkLst>
            <pc:docMk/>
            <pc:sldMk cId="1289704945" sldId="1238"/>
            <ac:picMk id="2" creationId="{1FA54755-934C-6F85-0969-C7746EFA1D82}"/>
          </ac:picMkLst>
        </pc:picChg>
        <pc:picChg chg="del">
          <ac:chgData name="Jalila El Baraka" userId="ea93c961-285f-4edc-9e51-dff84fc1dbdc" providerId="ADAL" clId="{AF35D566-9458-4FCB-BB0C-F789683C5E1A}" dt="2026-04-14T19:55:14.140" v="262" actId="478"/>
          <ac:picMkLst>
            <pc:docMk/>
            <pc:sldMk cId="1289704945" sldId="1238"/>
            <ac:picMk id="3" creationId="{19F48EE4-C8D8-DB64-03EF-DF7F13FFDF35}"/>
          </ac:picMkLst>
        </pc:picChg>
      </pc:sldChg>
      <pc:sldChg chg="addSp delSp modSp mod">
        <pc:chgData name="Jalila El Baraka" userId="ea93c961-285f-4edc-9e51-dff84fc1dbdc" providerId="ADAL" clId="{AF35D566-9458-4FCB-BB0C-F789683C5E1A}" dt="2026-04-14T19:56:49.073" v="281" actId="1076"/>
        <pc:sldMkLst>
          <pc:docMk/>
          <pc:sldMk cId="1160743441" sldId="1239"/>
        </pc:sldMkLst>
        <pc:picChg chg="add mod">
          <ac:chgData name="Jalila El Baraka" userId="ea93c961-285f-4edc-9e51-dff84fc1dbdc" providerId="ADAL" clId="{AF35D566-9458-4FCB-BB0C-F789683C5E1A}" dt="2026-04-14T19:56:49.073" v="281" actId="1076"/>
          <ac:picMkLst>
            <pc:docMk/>
            <pc:sldMk cId="1160743441" sldId="1239"/>
            <ac:picMk id="3" creationId="{5A6F0C3B-20F8-51D9-B2EF-39932C316600}"/>
          </ac:picMkLst>
        </pc:picChg>
        <pc:picChg chg="del">
          <ac:chgData name="Jalila El Baraka" userId="ea93c961-285f-4edc-9e51-dff84fc1dbdc" providerId="ADAL" clId="{AF35D566-9458-4FCB-BB0C-F789683C5E1A}" dt="2026-04-14T19:55:41.178" v="276" actId="478"/>
          <ac:picMkLst>
            <pc:docMk/>
            <pc:sldMk cId="1160743441" sldId="1239"/>
            <ac:picMk id="4" creationId="{CFA8983A-D2DA-E06D-FB01-93B58AD9B54C}"/>
          </ac:picMkLst>
        </pc:picChg>
      </pc:sldChg>
      <pc:sldChg chg="addSp delSp modSp mod">
        <pc:chgData name="Jalila El Baraka" userId="ea93c961-285f-4edc-9e51-dff84fc1dbdc" providerId="ADAL" clId="{AF35D566-9458-4FCB-BB0C-F789683C5E1A}" dt="2026-04-14T20:06:47.250" v="403" actId="1076"/>
        <pc:sldMkLst>
          <pc:docMk/>
          <pc:sldMk cId="73515141" sldId="1240"/>
        </pc:sldMkLst>
        <pc:spChg chg="add del mod">
          <ac:chgData name="Jalila El Baraka" userId="ea93c961-285f-4edc-9e51-dff84fc1dbdc" providerId="ADAL" clId="{AF35D566-9458-4FCB-BB0C-F789683C5E1A}" dt="2026-04-14T20:06:13.328" v="391" actId="478"/>
          <ac:spMkLst>
            <pc:docMk/>
            <pc:sldMk cId="73515141" sldId="1240"/>
            <ac:spMk id="3" creationId="{AE35AFD3-2AD4-8844-249C-90401A0372C9}"/>
          </ac:spMkLst>
        </pc:spChg>
        <pc:spChg chg="add del mod">
          <ac:chgData name="Jalila El Baraka" userId="ea93c961-285f-4edc-9e51-dff84fc1dbdc" providerId="ADAL" clId="{AF35D566-9458-4FCB-BB0C-F789683C5E1A}" dt="2026-04-14T20:06:20.077" v="394" actId="478"/>
          <ac:spMkLst>
            <pc:docMk/>
            <pc:sldMk cId="73515141" sldId="1240"/>
            <ac:spMk id="5" creationId="{C740BE05-B4E9-77B6-1055-6D4E811D7B42}"/>
          </ac:spMkLst>
        </pc:spChg>
        <pc:spChg chg="add mod">
          <ac:chgData name="Jalila El Baraka" userId="ea93c961-285f-4edc-9e51-dff84fc1dbdc" providerId="ADAL" clId="{AF35D566-9458-4FCB-BB0C-F789683C5E1A}" dt="2026-04-14T20:06:16.298" v="393" actId="1076"/>
          <ac:spMkLst>
            <pc:docMk/>
            <pc:sldMk cId="73515141" sldId="1240"/>
            <ac:spMk id="7" creationId="{3146BC0F-AC18-B400-BDCC-DE7099535E9E}"/>
          </ac:spMkLst>
        </pc:spChg>
        <pc:spChg chg="del">
          <ac:chgData name="Jalila El Baraka" userId="ea93c961-285f-4edc-9e51-dff84fc1dbdc" providerId="ADAL" clId="{AF35D566-9458-4FCB-BB0C-F789683C5E1A}" dt="2026-04-14T20:02:42.944" v="369" actId="478"/>
          <ac:spMkLst>
            <pc:docMk/>
            <pc:sldMk cId="73515141" sldId="1240"/>
            <ac:spMk id="8" creationId="{F0A51529-D3C1-ADCF-233F-FECD073688A9}"/>
          </ac:spMkLst>
        </pc:spChg>
        <pc:spChg chg="mod">
          <ac:chgData name="Jalila El Baraka" userId="ea93c961-285f-4edc-9e51-dff84fc1dbdc" providerId="ADAL" clId="{AF35D566-9458-4FCB-BB0C-F789683C5E1A}" dt="2026-04-14T20:02:50.650" v="371" actId="1076"/>
          <ac:spMkLst>
            <pc:docMk/>
            <pc:sldMk cId="73515141" sldId="1240"/>
            <ac:spMk id="9" creationId="{A2DBB55B-27AB-42E5-4A53-55562953B9F6}"/>
          </ac:spMkLst>
        </pc:spChg>
        <pc:spChg chg="mod">
          <ac:chgData name="Jalila El Baraka" userId="ea93c961-285f-4edc-9e51-dff84fc1dbdc" providerId="ADAL" clId="{AF35D566-9458-4FCB-BB0C-F789683C5E1A}" dt="2026-04-14T20:02:47.073" v="370" actId="1076"/>
          <ac:spMkLst>
            <pc:docMk/>
            <pc:sldMk cId="73515141" sldId="1240"/>
            <ac:spMk id="10" creationId="{3A2A3BE6-339E-0082-E5A6-07144FF93CEF}"/>
          </ac:spMkLst>
        </pc:spChg>
        <pc:spChg chg="mod">
          <ac:chgData name="Jalila El Baraka" userId="ea93c961-285f-4edc-9e51-dff84fc1dbdc" providerId="ADAL" clId="{AF35D566-9458-4FCB-BB0C-F789683C5E1A}" dt="2026-04-14T20:02:55.913" v="373" actId="1076"/>
          <ac:spMkLst>
            <pc:docMk/>
            <pc:sldMk cId="73515141" sldId="1240"/>
            <ac:spMk id="11" creationId="{1BDEAEE6-405B-3DCC-6C63-20FF9379C38A}"/>
          </ac:spMkLst>
        </pc:spChg>
        <pc:spChg chg="mod">
          <ac:chgData name="Jalila El Baraka" userId="ea93c961-285f-4edc-9e51-dff84fc1dbdc" providerId="ADAL" clId="{AF35D566-9458-4FCB-BB0C-F789683C5E1A}" dt="2026-04-14T20:02:53.202" v="372" actId="1076"/>
          <ac:spMkLst>
            <pc:docMk/>
            <pc:sldMk cId="73515141" sldId="1240"/>
            <ac:spMk id="12" creationId="{1D90221D-7CA5-EBA6-A306-9E713C37C3C4}"/>
          </ac:spMkLst>
        </pc:spChg>
        <pc:spChg chg="mod">
          <ac:chgData name="Jalila El Baraka" userId="ea93c961-285f-4edc-9e51-dff84fc1dbdc" providerId="ADAL" clId="{AF35D566-9458-4FCB-BB0C-F789683C5E1A}" dt="2026-04-14T20:02:59.337" v="375" actId="1076"/>
          <ac:spMkLst>
            <pc:docMk/>
            <pc:sldMk cId="73515141" sldId="1240"/>
            <ac:spMk id="13" creationId="{E32AE9D0-0F9C-B999-C746-EC8C1A543D93}"/>
          </ac:spMkLst>
        </pc:spChg>
        <pc:spChg chg="mod">
          <ac:chgData name="Jalila El Baraka" userId="ea93c961-285f-4edc-9e51-dff84fc1dbdc" providerId="ADAL" clId="{AF35D566-9458-4FCB-BB0C-F789683C5E1A}" dt="2026-04-14T20:02:57.498" v="374" actId="1076"/>
          <ac:spMkLst>
            <pc:docMk/>
            <pc:sldMk cId="73515141" sldId="1240"/>
            <ac:spMk id="14" creationId="{863EA277-8448-BB32-03DA-576B419633B8}"/>
          </ac:spMkLst>
        </pc:spChg>
        <pc:spChg chg="mod">
          <ac:chgData name="Jalila El Baraka" userId="ea93c961-285f-4edc-9e51-dff84fc1dbdc" providerId="ADAL" clId="{AF35D566-9458-4FCB-BB0C-F789683C5E1A}" dt="2026-04-14T20:06:45.562" v="402" actId="1076"/>
          <ac:spMkLst>
            <pc:docMk/>
            <pc:sldMk cId="73515141" sldId="1240"/>
            <ac:spMk id="15" creationId="{0D09C4F5-180E-5CBB-02B0-85A38EF8E6D2}"/>
          </ac:spMkLst>
        </pc:spChg>
        <pc:spChg chg="del">
          <ac:chgData name="Jalila El Baraka" userId="ea93c961-285f-4edc-9e51-dff84fc1dbdc" providerId="ADAL" clId="{AF35D566-9458-4FCB-BB0C-F789683C5E1A}" dt="2026-04-14T20:03:04.649" v="377" actId="478"/>
          <ac:spMkLst>
            <pc:docMk/>
            <pc:sldMk cId="73515141" sldId="1240"/>
            <ac:spMk id="16" creationId="{B45CB927-CC61-B939-0D50-5EBA9E16C228}"/>
          </ac:spMkLst>
        </pc:spChg>
        <pc:spChg chg="add mod">
          <ac:chgData name="Jalila El Baraka" userId="ea93c961-285f-4edc-9e51-dff84fc1dbdc" providerId="ADAL" clId="{AF35D566-9458-4FCB-BB0C-F789683C5E1A}" dt="2026-04-14T20:06:38.324" v="400" actId="1076"/>
          <ac:spMkLst>
            <pc:docMk/>
            <pc:sldMk cId="73515141" sldId="1240"/>
            <ac:spMk id="20" creationId="{43A0A8E2-C284-2BD4-A257-551167414A48}"/>
          </ac:spMkLst>
        </pc:spChg>
        <pc:picChg chg="mod">
          <ac:chgData name="Jalila El Baraka" userId="ea93c961-285f-4edc-9e51-dff84fc1dbdc" providerId="ADAL" clId="{AF35D566-9458-4FCB-BB0C-F789683C5E1A}" dt="2026-04-14T20:06:47.250" v="403" actId="1076"/>
          <ac:picMkLst>
            <pc:docMk/>
            <pc:sldMk cId="73515141" sldId="1240"/>
            <ac:picMk id="18" creationId="{D3E9A632-B660-6F95-7804-133DB0397A7F}"/>
          </ac:picMkLst>
        </pc:picChg>
        <pc:picChg chg="mod">
          <ac:chgData name="Jalila El Baraka" userId="ea93c961-285f-4edc-9e51-dff84fc1dbdc" providerId="ADAL" clId="{AF35D566-9458-4FCB-BB0C-F789683C5E1A}" dt="2026-04-14T20:06:27.561" v="398" actId="1076"/>
          <ac:picMkLst>
            <pc:docMk/>
            <pc:sldMk cId="73515141" sldId="1240"/>
            <ac:picMk id="19" creationId="{C4EEEC85-4559-1E1A-F2F9-30627DBF337A}"/>
          </ac:picMkLst>
        </pc:picChg>
      </pc:sldChg>
      <pc:sldChg chg="addSp delSp modSp mod">
        <pc:chgData name="Jalila El Baraka" userId="ea93c961-285f-4edc-9e51-dff84fc1dbdc" providerId="ADAL" clId="{AF35D566-9458-4FCB-BB0C-F789683C5E1A}" dt="2026-04-14T20:08:03.970" v="428" actId="1076"/>
        <pc:sldMkLst>
          <pc:docMk/>
          <pc:sldMk cId="2361872233" sldId="1241"/>
        </pc:sldMkLst>
        <pc:spChg chg="del">
          <ac:chgData name="Jalila El Baraka" userId="ea93c961-285f-4edc-9e51-dff84fc1dbdc" providerId="ADAL" clId="{AF35D566-9458-4FCB-BB0C-F789683C5E1A}" dt="2026-04-14T20:07:30.693" v="417" actId="478"/>
          <ac:spMkLst>
            <pc:docMk/>
            <pc:sldMk cId="2361872233" sldId="1241"/>
            <ac:spMk id="3" creationId="{556F1E10-436F-7963-E2AB-94206F8D85E6}"/>
          </ac:spMkLst>
        </pc:spChg>
        <pc:spChg chg="mod">
          <ac:chgData name="Jalila El Baraka" userId="ea93c961-285f-4edc-9e51-dff84fc1dbdc" providerId="ADAL" clId="{AF35D566-9458-4FCB-BB0C-F789683C5E1A}" dt="2026-04-14T20:07:55.114" v="426" actId="14100"/>
          <ac:spMkLst>
            <pc:docMk/>
            <pc:sldMk cId="2361872233" sldId="1241"/>
            <ac:spMk id="5" creationId="{6347B545-863A-9D62-0D59-F0F38AFD5B8C}"/>
          </ac:spMkLst>
        </pc:spChg>
        <pc:spChg chg="add mod">
          <ac:chgData name="Jalila El Baraka" userId="ea93c961-285f-4edc-9e51-dff84fc1dbdc" providerId="ADAL" clId="{AF35D566-9458-4FCB-BB0C-F789683C5E1A}" dt="2026-04-14T20:08:03.970" v="428" actId="1076"/>
          <ac:spMkLst>
            <pc:docMk/>
            <pc:sldMk cId="2361872233" sldId="1241"/>
            <ac:spMk id="8" creationId="{8815848C-EAD5-4CB1-690A-3386A6D738E7}"/>
          </ac:spMkLst>
        </pc:spChg>
        <pc:spChg chg="add mod">
          <ac:chgData name="Jalila El Baraka" userId="ea93c961-285f-4edc-9e51-dff84fc1dbdc" providerId="ADAL" clId="{AF35D566-9458-4FCB-BB0C-F789683C5E1A}" dt="2026-04-14T20:07:57.105" v="427" actId="1076"/>
          <ac:spMkLst>
            <pc:docMk/>
            <pc:sldMk cId="2361872233" sldId="1241"/>
            <ac:spMk id="14" creationId="{FEC717D5-7E1D-4473-7262-1994FEC4A73F}"/>
          </ac:spMkLst>
        </pc:spChg>
        <pc:spChg chg="del">
          <ac:chgData name="Jalila El Baraka" userId="ea93c961-285f-4edc-9e51-dff84fc1dbdc" providerId="ADAL" clId="{AF35D566-9458-4FCB-BB0C-F789683C5E1A}" dt="2026-04-14T20:07:40.089" v="421" actId="478"/>
          <ac:spMkLst>
            <pc:docMk/>
            <pc:sldMk cId="2361872233" sldId="1241"/>
            <ac:spMk id="16" creationId="{0DC6EFCD-A5C4-89B0-8CBB-393E9FD2BA28}"/>
          </ac:spMkLst>
        </pc:spChg>
        <pc:picChg chg="mod">
          <ac:chgData name="Jalila El Baraka" userId="ea93c961-285f-4edc-9e51-dff84fc1dbdc" providerId="ADAL" clId="{AF35D566-9458-4FCB-BB0C-F789683C5E1A}" dt="2026-04-14T20:07:42.354" v="422" actId="1076"/>
          <ac:picMkLst>
            <pc:docMk/>
            <pc:sldMk cId="2361872233" sldId="1241"/>
            <ac:picMk id="18" creationId="{257CACED-5F90-00E6-DF94-068E13570581}"/>
          </ac:picMkLst>
        </pc:picChg>
        <pc:picChg chg="mod">
          <ac:chgData name="Jalila El Baraka" userId="ea93c961-285f-4edc-9e51-dff84fc1dbdc" providerId="ADAL" clId="{AF35D566-9458-4FCB-BB0C-F789683C5E1A}" dt="2026-04-14T20:07:43.810" v="423" actId="1076"/>
          <ac:picMkLst>
            <pc:docMk/>
            <pc:sldMk cId="2361872233" sldId="1241"/>
            <ac:picMk id="19" creationId="{7B306E55-CB04-F4F2-8D98-77CFE22FA442}"/>
          </ac:picMkLst>
        </pc:picChg>
      </pc:sldChg>
      <pc:sldChg chg="addSp delSp modSp mod">
        <pc:chgData name="Jalila El Baraka" userId="ea93c961-285f-4edc-9e51-dff84fc1dbdc" providerId="ADAL" clId="{AF35D566-9458-4FCB-BB0C-F789683C5E1A}" dt="2026-04-14T20:08:29.234" v="437" actId="14100"/>
        <pc:sldMkLst>
          <pc:docMk/>
          <pc:sldMk cId="2983745865" sldId="1243"/>
        </pc:sldMkLst>
        <pc:spChg chg="del">
          <ac:chgData name="Jalila El Baraka" userId="ea93c961-285f-4edc-9e51-dff84fc1dbdc" providerId="ADAL" clId="{AF35D566-9458-4FCB-BB0C-F789683C5E1A}" dt="2026-04-14T20:07:35.914" v="419" actId="478"/>
          <ac:spMkLst>
            <pc:docMk/>
            <pc:sldMk cId="2983745865" sldId="1243"/>
            <ac:spMk id="3" creationId="{6113B056-6790-0A38-C93F-339BA57572F3}"/>
          </ac:spMkLst>
        </pc:spChg>
        <pc:spChg chg="add del mod">
          <ac:chgData name="Jalila El Baraka" userId="ea93c961-285f-4edc-9e51-dff84fc1dbdc" providerId="ADAL" clId="{AF35D566-9458-4FCB-BB0C-F789683C5E1A}" dt="2026-04-14T20:08:08.155" v="429" actId="478"/>
          <ac:spMkLst>
            <pc:docMk/>
            <pc:sldMk cId="2983745865" sldId="1243"/>
            <ac:spMk id="5" creationId="{94A2DCC7-27C0-B33C-5726-FE78AAD1B62E}"/>
          </ac:spMkLst>
        </pc:spChg>
        <pc:spChg chg="mod">
          <ac:chgData name="Jalila El Baraka" userId="ea93c961-285f-4edc-9e51-dff84fc1dbdc" providerId="ADAL" clId="{AF35D566-9458-4FCB-BB0C-F789683C5E1A}" dt="2026-04-14T20:08:29.234" v="437" actId="14100"/>
          <ac:spMkLst>
            <pc:docMk/>
            <pc:sldMk cId="2983745865" sldId="1243"/>
            <ac:spMk id="7" creationId="{4B310EFC-E890-C916-FFF4-6846519857E2}"/>
          </ac:spMkLst>
        </pc:spChg>
        <pc:spChg chg="del">
          <ac:chgData name="Jalila El Baraka" userId="ea93c961-285f-4edc-9e51-dff84fc1dbdc" providerId="ADAL" clId="{AF35D566-9458-4FCB-BB0C-F789683C5E1A}" dt="2026-04-14T20:08:19.356" v="435" actId="478"/>
          <ac:spMkLst>
            <pc:docMk/>
            <pc:sldMk cId="2983745865" sldId="1243"/>
            <ac:spMk id="9" creationId="{60E2008C-789D-CD92-7FB0-EA4F96A32931}"/>
          </ac:spMkLst>
        </pc:spChg>
        <pc:spChg chg="add mod">
          <ac:chgData name="Jalila El Baraka" userId="ea93c961-285f-4edc-9e51-dff84fc1dbdc" providerId="ADAL" clId="{AF35D566-9458-4FCB-BB0C-F789683C5E1A}" dt="2026-04-14T20:08:11.330" v="431" actId="1076"/>
          <ac:spMkLst>
            <pc:docMk/>
            <pc:sldMk cId="2983745865" sldId="1243"/>
            <ac:spMk id="12" creationId="{450D2E47-C729-CCB4-523F-71A60E897642}"/>
          </ac:spMkLst>
        </pc:spChg>
        <pc:spChg chg="add mod">
          <ac:chgData name="Jalila El Baraka" userId="ea93c961-285f-4edc-9e51-dff84fc1dbdc" providerId="ADAL" clId="{AF35D566-9458-4FCB-BB0C-F789683C5E1A}" dt="2026-04-14T20:08:25.997" v="436"/>
          <ac:spMkLst>
            <pc:docMk/>
            <pc:sldMk cId="2983745865" sldId="1243"/>
            <ac:spMk id="13" creationId="{450D3C9A-6E6C-C341-A51D-796301450587}"/>
          </ac:spMkLst>
        </pc:spChg>
        <pc:picChg chg="mod">
          <ac:chgData name="Jalila El Baraka" userId="ea93c961-285f-4edc-9e51-dff84fc1dbdc" providerId="ADAL" clId="{AF35D566-9458-4FCB-BB0C-F789683C5E1A}" dt="2026-04-14T20:08:14.033" v="432" actId="1076"/>
          <ac:picMkLst>
            <pc:docMk/>
            <pc:sldMk cId="2983745865" sldId="1243"/>
            <ac:picMk id="10" creationId="{84473029-F5FE-D4D8-9A2F-471B8D9B662C}"/>
          </ac:picMkLst>
        </pc:picChg>
        <pc:picChg chg="mod">
          <ac:chgData name="Jalila El Baraka" userId="ea93c961-285f-4edc-9e51-dff84fc1dbdc" providerId="ADAL" clId="{AF35D566-9458-4FCB-BB0C-F789683C5E1A}" dt="2026-04-14T20:08:15.234" v="433" actId="1076"/>
          <ac:picMkLst>
            <pc:docMk/>
            <pc:sldMk cId="2983745865" sldId="1243"/>
            <ac:picMk id="11" creationId="{166C11A3-176E-BBE9-9A49-E952E871B83D}"/>
          </ac:picMkLst>
        </pc:picChg>
      </pc:sldChg>
      <pc:sldChg chg="addSp delSp modSp mod">
        <pc:chgData name="Jalila El Baraka" userId="ea93c961-285f-4edc-9e51-dff84fc1dbdc" providerId="ADAL" clId="{AF35D566-9458-4FCB-BB0C-F789683C5E1A}" dt="2026-04-14T20:10:10.622" v="591" actId="20577"/>
        <pc:sldMkLst>
          <pc:docMk/>
          <pc:sldMk cId="2183194495" sldId="1245"/>
        </pc:sldMkLst>
        <pc:spChg chg="add mod">
          <ac:chgData name="Jalila El Baraka" userId="ea93c961-285f-4edc-9e51-dff84fc1dbdc" providerId="ADAL" clId="{AF35D566-9458-4FCB-BB0C-F789683C5E1A}" dt="2026-04-14T20:10:10.622" v="591" actId="20577"/>
          <ac:spMkLst>
            <pc:docMk/>
            <pc:sldMk cId="2183194495" sldId="1245"/>
            <ac:spMk id="3" creationId="{34FE6349-DDC3-1CC7-3F12-1A96737D7B50}"/>
          </ac:spMkLst>
        </pc:spChg>
        <pc:spChg chg="del mod">
          <ac:chgData name="Jalila El Baraka" userId="ea93c961-285f-4edc-9e51-dff84fc1dbdc" providerId="ADAL" clId="{AF35D566-9458-4FCB-BB0C-F789683C5E1A}" dt="2026-04-14T20:09:05.428" v="439" actId="478"/>
          <ac:spMkLst>
            <pc:docMk/>
            <pc:sldMk cId="2183194495" sldId="1245"/>
            <ac:spMk id="6" creationId="{26C10F3B-4DB6-6449-1ADF-6B80D7EB3D77}"/>
          </ac:spMkLst>
        </pc:spChg>
        <pc:spChg chg="add del mod">
          <ac:chgData name="Jalila El Baraka" userId="ea93c961-285f-4edc-9e51-dff84fc1dbdc" providerId="ADAL" clId="{AF35D566-9458-4FCB-BB0C-F789683C5E1A}" dt="2026-04-14T20:09:09.172" v="441" actId="478"/>
          <ac:spMkLst>
            <pc:docMk/>
            <pc:sldMk cId="2183194495" sldId="1245"/>
            <ac:spMk id="9" creationId="{8D161D8F-A452-0085-01A2-4CAB1295A14C}"/>
          </ac:spMkLst>
        </pc:spChg>
        <pc:picChg chg="del">
          <ac:chgData name="Jalila El Baraka" userId="ea93c961-285f-4edc-9e51-dff84fc1dbdc" providerId="ADAL" clId="{AF35D566-9458-4FCB-BB0C-F789683C5E1A}" dt="2026-04-14T19:59:33.323" v="308" actId="478"/>
          <ac:picMkLst>
            <pc:docMk/>
            <pc:sldMk cId="2183194495" sldId="1245"/>
            <ac:picMk id="2" creationId="{0EA828CE-0C0D-0DDE-DE95-207E73CC9642}"/>
          </ac:picMkLst>
        </pc:picChg>
        <pc:picChg chg="add mod">
          <ac:chgData name="Jalila El Baraka" userId="ea93c961-285f-4edc-9e51-dff84fc1dbdc" providerId="ADAL" clId="{AF35D566-9458-4FCB-BB0C-F789683C5E1A}" dt="2026-04-14T19:59:33.854" v="309"/>
          <ac:picMkLst>
            <pc:docMk/>
            <pc:sldMk cId="2183194495" sldId="1245"/>
            <ac:picMk id="4" creationId="{C5290FC9-C083-1151-F0AE-0C7A26B5A35C}"/>
          </ac:picMkLst>
        </pc:picChg>
      </pc:sldChg>
      <pc:sldChg chg="del">
        <pc:chgData name="Jalila El Baraka" userId="ea93c961-285f-4edc-9e51-dff84fc1dbdc" providerId="ADAL" clId="{AF35D566-9458-4FCB-BB0C-F789683C5E1A}" dt="2026-04-14T19:54:17.874" v="261" actId="2696"/>
        <pc:sldMkLst>
          <pc:docMk/>
          <pc:sldMk cId="3534687103" sldId="1246"/>
        </pc:sldMkLst>
      </pc:sldChg>
      <pc:sldChg chg="del">
        <pc:chgData name="Jalila El Baraka" userId="ea93c961-285f-4edc-9e51-dff84fc1dbdc" providerId="ADAL" clId="{AF35D566-9458-4FCB-BB0C-F789683C5E1A}" dt="2026-04-14T19:53:53.523" v="260" actId="2696"/>
        <pc:sldMkLst>
          <pc:docMk/>
          <pc:sldMk cId="2041501624" sldId="1247"/>
        </pc:sldMkLst>
      </pc:sldChg>
      <pc:sldChg chg="del">
        <pc:chgData name="Jalila El Baraka" userId="ea93c961-285f-4edc-9e51-dff84fc1dbdc" providerId="ADAL" clId="{AF35D566-9458-4FCB-BB0C-F789683C5E1A}" dt="2026-04-14T19:53:53.523" v="260" actId="2696"/>
        <pc:sldMkLst>
          <pc:docMk/>
          <pc:sldMk cId="798113471" sldId="1248"/>
        </pc:sldMkLst>
      </pc:sldChg>
      <pc:sldChg chg="del">
        <pc:chgData name="Jalila El Baraka" userId="ea93c961-285f-4edc-9e51-dff84fc1dbdc" providerId="ADAL" clId="{AF35D566-9458-4FCB-BB0C-F789683C5E1A}" dt="2026-04-14T19:53:53.523" v="260" actId="2696"/>
        <pc:sldMkLst>
          <pc:docMk/>
          <pc:sldMk cId="3465600628" sldId="1249"/>
        </pc:sldMkLst>
      </pc:sldChg>
      <pc:sldChg chg="del">
        <pc:chgData name="Jalila El Baraka" userId="ea93c961-285f-4edc-9e51-dff84fc1dbdc" providerId="ADAL" clId="{AF35D566-9458-4FCB-BB0C-F789683C5E1A}" dt="2026-04-14T19:54:17.874" v="261" actId="2696"/>
        <pc:sldMkLst>
          <pc:docMk/>
          <pc:sldMk cId="894106813" sldId="1250"/>
        </pc:sldMkLst>
      </pc:sldChg>
      <pc:sldChg chg="del">
        <pc:chgData name="Jalila El Baraka" userId="ea93c961-285f-4edc-9e51-dff84fc1dbdc" providerId="ADAL" clId="{AF35D566-9458-4FCB-BB0C-F789683C5E1A}" dt="2026-04-14T19:54:17.874" v="261" actId="2696"/>
        <pc:sldMkLst>
          <pc:docMk/>
          <pc:sldMk cId="2591335735" sldId="1251"/>
        </pc:sldMkLst>
      </pc:sldChg>
      <pc:sldChg chg="del">
        <pc:chgData name="Jalila El Baraka" userId="ea93c961-285f-4edc-9e51-dff84fc1dbdc" providerId="ADAL" clId="{AF35D566-9458-4FCB-BB0C-F789683C5E1A}" dt="2026-04-14T19:54:17.874" v="261" actId="2696"/>
        <pc:sldMkLst>
          <pc:docMk/>
          <pc:sldMk cId="3655361423" sldId="1252"/>
        </pc:sldMkLst>
      </pc:sldChg>
      <pc:sldChg chg="del">
        <pc:chgData name="Jalila El Baraka" userId="ea93c961-285f-4edc-9e51-dff84fc1dbdc" providerId="ADAL" clId="{AF35D566-9458-4FCB-BB0C-F789683C5E1A}" dt="2026-04-14T19:53:53.523" v="260" actId="2696"/>
        <pc:sldMkLst>
          <pc:docMk/>
          <pc:sldMk cId="52693322" sldId="1253"/>
        </pc:sldMkLst>
      </pc:sldChg>
      <pc:sldChg chg="del">
        <pc:chgData name="Jalila El Baraka" userId="ea93c961-285f-4edc-9e51-dff84fc1dbdc" providerId="ADAL" clId="{AF35D566-9458-4FCB-BB0C-F789683C5E1A}" dt="2026-04-14T19:53:07.208" v="258" actId="2696"/>
        <pc:sldMkLst>
          <pc:docMk/>
          <pc:sldMk cId="765693463" sldId="1254"/>
        </pc:sldMkLst>
      </pc:sldChg>
      <pc:sldChg chg="del">
        <pc:chgData name="Jalila El Baraka" userId="ea93c961-285f-4edc-9e51-dff84fc1dbdc" providerId="ADAL" clId="{AF35D566-9458-4FCB-BB0C-F789683C5E1A}" dt="2026-04-14T19:53:53.523" v="260" actId="2696"/>
        <pc:sldMkLst>
          <pc:docMk/>
          <pc:sldMk cId="2323540192" sldId="1255"/>
        </pc:sldMkLst>
      </pc:sldChg>
      <pc:sldChg chg="del">
        <pc:chgData name="Jalila El Baraka" userId="ea93c961-285f-4edc-9e51-dff84fc1dbdc" providerId="ADAL" clId="{AF35D566-9458-4FCB-BB0C-F789683C5E1A}" dt="2026-04-14T19:53:53.523" v="260" actId="2696"/>
        <pc:sldMkLst>
          <pc:docMk/>
          <pc:sldMk cId="3535931535" sldId="1256"/>
        </pc:sldMkLst>
      </pc:sldChg>
      <pc:sldChg chg="del">
        <pc:chgData name="Jalila El Baraka" userId="ea93c961-285f-4edc-9e51-dff84fc1dbdc" providerId="ADAL" clId="{AF35D566-9458-4FCB-BB0C-F789683C5E1A}" dt="2026-04-14T19:53:53.523" v="260" actId="2696"/>
        <pc:sldMkLst>
          <pc:docMk/>
          <pc:sldMk cId="443997892" sldId="1257"/>
        </pc:sldMkLst>
      </pc:sldChg>
      <pc:sldChg chg="del">
        <pc:chgData name="Jalila El Baraka" userId="ea93c961-285f-4edc-9e51-dff84fc1dbdc" providerId="ADAL" clId="{AF35D566-9458-4FCB-BB0C-F789683C5E1A}" dt="2026-04-14T19:53:53.523" v="260" actId="2696"/>
        <pc:sldMkLst>
          <pc:docMk/>
          <pc:sldMk cId="2828917687" sldId="1258"/>
        </pc:sldMkLst>
      </pc:sldChg>
      <pc:sldChg chg="add">
        <pc:chgData name="Jalila El Baraka" userId="ea93c961-285f-4edc-9e51-dff84fc1dbdc" providerId="ADAL" clId="{AF35D566-9458-4FCB-BB0C-F789683C5E1A}" dt="2026-04-14T19:52:57.430" v="257"/>
        <pc:sldMkLst>
          <pc:docMk/>
          <pc:sldMk cId="2187484553" sldId="1259"/>
        </pc:sldMkLst>
      </pc:sldChg>
      <pc:sldChg chg="add">
        <pc:chgData name="Jalila El Baraka" userId="ea93c961-285f-4edc-9e51-dff84fc1dbdc" providerId="ADAL" clId="{AF35D566-9458-4FCB-BB0C-F789683C5E1A}" dt="2026-04-14T19:52:57.430" v="257"/>
        <pc:sldMkLst>
          <pc:docMk/>
          <pc:sldMk cId="667613398" sldId="1260"/>
        </pc:sldMkLst>
      </pc:sldChg>
      <pc:sldChg chg="add del">
        <pc:chgData name="Jalila El Baraka" userId="ea93c961-285f-4edc-9e51-dff84fc1dbdc" providerId="ADAL" clId="{AF35D566-9458-4FCB-BB0C-F789683C5E1A}" dt="2026-04-14T19:53:13.288" v="259" actId="2696"/>
        <pc:sldMkLst>
          <pc:docMk/>
          <pc:sldMk cId="3409714560" sldId="1261"/>
        </pc:sldMkLst>
      </pc:sldChg>
      <pc:sldChg chg="addSp delSp modSp mod">
        <pc:chgData name="Jalila El Baraka" userId="ea93c961-285f-4edc-9e51-dff84fc1dbdc" providerId="ADAL" clId="{AF35D566-9458-4FCB-BB0C-F789683C5E1A}" dt="2026-04-14T20:14:22.640" v="720" actId="20577"/>
        <pc:sldMkLst>
          <pc:docMk/>
          <pc:sldMk cId="311375831" sldId="1279"/>
        </pc:sldMkLst>
        <pc:spChg chg="add del mod">
          <ac:chgData name="Jalila El Baraka" userId="ea93c961-285f-4edc-9e51-dff84fc1dbdc" providerId="ADAL" clId="{AF35D566-9458-4FCB-BB0C-F789683C5E1A}" dt="2026-04-14T20:14:22.640" v="720" actId="20577"/>
          <ac:spMkLst>
            <pc:docMk/>
            <pc:sldMk cId="311375831" sldId="1279"/>
            <ac:spMk id="2" creationId="{5330B7BA-C657-4500-9080-BFC92F4BC7F6}"/>
          </ac:spMkLst>
        </pc:spChg>
        <pc:spChg chg="add del mod">
          <ac:chgData name="Jalila El Baraka" userId="ea93c961-285f-4edc-9e51-dff84fc1dbdc" providerId="ADAL" clId="{AF35D566-9458-4FCB-BB0C-F789683C5E1A}" dt="2026-04-14T20:12:47.827" v="647" actId="478"/>
          <ac:spMkLst>
            <pc:docMk/>
            <pc:sldMk cId="311375831" sldId="1279"/>
            <ac:spMk id="11" creationId="{3226B142-C2AB-F706-A384-47B90B5B3DB0}"/>
          </ac:spMkLst>
        </pc:spChg>
        <pc:spChg chg="add del mod">
          <ac:chgData name="Jalila El Baraka" userId="ea93c961-285f-4edc-9e51-dff84fc1dbdc" providerId="ADAL" clId="{AF35D566-9458-4FCB-BB0C-F789683C5E1A}" dt="2026-04-14T20:12:53.741" v="649" actId="478"/>
          <ac:spMkLst>
            <pc:docMk/>
            <pc:sldMk cId="311375831" sldId="1279"/>
            <ac:spMk id="16" creationId="{64CE621B-781F-BDFD-A328-D8E855B0FB82}"/>
          </ac:spMkLst>
        </pc:spChg>
        <pc:spChg chg="add del mod">
          <ac:chgData name="Jalila El Baraka" userId="ea93c961-285f-4edc-9e51-dff84fc1dbdc" providerId="ADAL" clId="{AF35D566-9458-4FCB-BB0C-F789683C5E1A}" dt="2026-04-14T20:13:29.117" v="678" actId="478"/>
          <ac:spMkLst>
            <pc:docMk/>
            <pc:sldMk cId="311375831" sldId="1279"/>
            <ac:spMk id="20" creationId="{8B84A9E8-1591-4829-3046-F61525CF2876}"/>
          </ac:spMkLst>
        </pc:spChg>
        <pc:picChg chg="add mod">
          <ac:chgData name="Jalila El Baraka" userId="ea93c961-285f-4edc-9e51-dff84fc1dbdc" providerId="ADAL" clId="{AF35D566-9458-4FCB-BB0C-F789683C5E1A}" dt="2026-04-14T20:11:43.915" v="605" actId="1076"/>
          <ac:picMkLst>
            <pc:docMk/>
            <pc:sldMk cId="311375831" sldId="1279"/>
            <ac:picMk id="7" creationId="{F29D0E87-A0CF-FBCA-C17E-C0CFB317C62D}"/>
          </ac:picMkLst>
        </pc:picChg>
        <pc:picChg chg="add mod">
          <ac:chgData name="Jalila El Baraka" userId="ea93c961-285f-4edc-9e51-dff84fc1dbdc" providerId="ADAL" clId="{AF35D566-9458-4FCB-BB0C-F789683C5E1A}" dt="2026-04-14T20:12:20.100" v="608" actId="1076"/>
          <ac:picMkLst>
            <pc:docMk/>
            <pc:sldMk cId="311375831" sldId="1279"/>
            <ac:picMk id="8" creationId="{365C8E30-7170-4917-BE76-620D02D6EBD2}"/>
          </ac:picMkLst>
        </pc:picChg>
        <pc:picChg chg="add del">
          <ac:chgData name="Jalila El Baraka" userId="ea93c961-285f-4edc-9e51-dff84fc1dbdc" providerId="ADAL" clId="{AF35D566-9458-4FCB-BB0C-F789683C5E1A}" dt="2026-04-14T20:14:02.206" v="684" actId="478"/>
          <ac:picMkLst>
            <pc:docMk/>
            <pc:sldMk cId="311375831" sldId="1279"/>
            <ac:picMk id="10" creationId="{E67611DE-EA99-4772-1923-3F635B98DD6F}"/>
          </ac:picMkLst>
        </pc:picChg>
        <pc:picChg chg="del">
          <ac:chgData name="Jalila El Baraka" userId="ea93c961-285f-4edc-9e51-dff84fc1dbdc" providerId="ADAL" clId="{AF35D566-9458-4FCB-BB0C-F789683C5E1A}" dt="2026-04-14T20:12:16.374" v="606" actId="478"/>
          <ac:picMkLst>
            <pc:docMk/>
            <pc:sldMk cId="311375831" sldId="1279"/>
            <ac:picMk id="12" creationId="{E1A8863C-16DC-F088-0F31-02754767DCFC}"/>
          </ac:picMkLst>
        </pc:picChg>
        <pc:picChg chg="add del">
          <ac:chgData name="Jalila El Baraka" userId="ea93c961-285f-4edc-9e51-dff84fc1dbdc" providerId="ADAL" clId="{AF35D566-9458-4FCB-BB0C-F789683C5E1A}" dt="2026-04-14T20:13:33.360" v="679" actId="478"/>
          <ac:picMkLst>
            <pc:docMk/>
            <pc:sldMk cId="311375831" sldId="1279"/>
            <ac:picMk id="14" creationId="{40E66729-2A01-83EF-1133-F2CFB85411C6}"/>
          </ac:picMkLst>
        </pc:picChg>
        <pc:picChg chg="del">
          <ac:chgData name="Jalila El Baraka" userId="ea93c961-285f-4edc-9e51-dff84fc1dbdc" providerId="ADAL" clId="{AF35D566-9458-4FCB-BB0C-F789683C5E1A}" dt="2026-04-14T20:11:41.461" v="603" actId="478"/>
          <ac:picMkLst>
            <pc:docMk/>
            <pc:sldMk cId="311375831" sldId="1279"/>
            <ac:picMk id="15" creationId="{01F387EA-542F-398A-2193-CA2023BF14C6}"/>
          </ac:picMkLst>
        </pc:picChg>
        <pc:picChg chg="del">
          <ac:chgData name="Jalila El Baraka" userId="ea93c961-285f-4edc-9e51-dff84fc1dbdc" providerId="ADAL" clId="{AF35D566-9458-4FCB-BB0C-F789683C5E1A}" dt="2026-04-14T20:12:56.318" v="650" actId="478"/>
          <ac:picMkLst>
            <pc:docMk/>
            <pc:sldMk cId="311375831" sldId="1279"/>
            <ac:picMk id="17" creationId="{B3E08117-BB7E-1C86-CEEB-E25925F22938}"/>
          </ac:picMkLst>
        </pc:picChg>
        <pc:picChg chg="add mod">
          <ac:chgData name="Jalila El Baraka" userId="ea93c961-285f-4edc-9e51-dff84fc1dbdc" providerId="ADAL" clId="{AF35D566-9458-4FCB-BB0C-F789683C5E1A}" dt="2026-04-14T20:13:00.356" v="652" actId="1076"/>
          <ac:picMkLst>
            <pc:docMk/>
            <pc:sldMk cId="311375831" sldId="1279"/>
            <ac:picMk id="18" creationId="{54E92341-0B93-44CD-A58C-D1834DE48CBE}"/>
          </ac:picMkLst>
        </pc:picChg>
        <pc:picChg chg="add mod">
          <ac:chgData name="Jalila El Baraka" userId="ea93c961-285f-4edc-9e51-dff84fc1dbdc" providerId="ADAL" clId="{AF35D566-9458-4FCB-BB0C-F789683C5E1A}" dt="2026-04-14T20:13:25.503" v="677"/>
          <ac:picMkLst>
            <pc:docMk/>
            <pc:sldMk cId="311375831" sldId="1279"/>
            <ac:picMk id="21" creationId="{EFE60015-36A3-8BC6-D387-F564D5AA54AD}"/>
          </ac:picMkLst>
        </pc:picChg>
        <pc:picChg chg="add del mod">
          <ac:chgData name="Jalila El Baraka" userId="ea93c961-285f-4edc-9e51-dff84fc1dbdc" providerId="ADAL" clId="{AF35D566-9458-4FCB-BB0C-F789683C5E1A}" dt="2026-04-14T20:14:00.055" v="683" actId="478"/>
          <ac:picMkLst>
            <pc:docMk/>
            <pc:sldMk cId="311375831" sldId="1279"/>
            <ac:picMk id="22" creationId="{749740F7-8292-D399-48CB-0CD4866FEA44}"/>
          </ac:picMkLst>
        </pc:picChg>
        <pc:picChg chg="add mod">
          <ac:chgData name="Jalila El Baraka" userId="ea93c961-285f-4edc-9e51-dff84fc1dbdc" providerId="ADAL" clId="{AF35D566-9458-4FCB-BB0C-F789683C5E1A}" dt="2026-04-14T20:14:05.345" v="686" actId="1076"/>
          <ac:picMkLst>
            <pc:docMk/>
            <pc:sldMk cId="311375831" sldId="1279"/>
            <ac:picMk id="23" creationId="{A438E159-A981-F22A-307D-78C8C4AADF9B}"/>
          </ac:picMkLst>
        </pc:picChg>
      </pc:sldChg>
      <pc:sldChg chg="addSp delSp modSp mod">
        <pc:chgData name="Jalila El Baraka" userId="ea93c961-285f-4edc-9e51-dff84fc1dbdc" providerId="ADAL" clId="{AF35D566-9458-4FCB-BB0C-F789683C5E1A}" dt="2026-04-14T21:11:15.773" v="972" actId="20577"/>
        <pc:sldMkLst>
          <pc:docMk/>
          <pc:sldMk cId="3478475009" sldId="1281"/>
        </pc:sldMkLst>
        <pc:spChg chg="mod">
          <ac:chgData name="Jalila El Baraka" userId="ea93c961-285f-4edc-9e51-dff84fc1dbdc" providerId="ADAL" clId="{AF35D566-9458-4FCB-BB0C-F789683C5E1A}" dt="2026-04-14T21:11:15.773" v="972" actId="20577"/>
          <ac:spMkLst>
            <pc:docMk/>
            <pc:sldMk cId="3478475009" sldId="1281"/>
            <ac:spMk id="2" creationId="{C1DCFF77-2046-5C7E-4A49-1F4FF0803B11}"/>
          </ac:spMkLst>
        </pc:spChg>
        <pc:picChg chg="del">
          <ac:chgData name="Jalila El Baraka" userId="ea93c961-285f-4edc-9e51-dff84fc1dbdc" providerId="ADAL" clId="{AF35D566-9458-4FCB-BB0C-F789683C5E1A}" dt="2026-04-14T20:14:44.524" v="725" actId="478"/>
          <ac:picMkLst>
            <pc:docMk/>
            <pc:sldMk cId="3478475009" sldId="1281"/>
            <ac:picMk id="6" creationId="{4F5B456C-EC4A-705C-21C1-751B36C7377F}"/>
          </ac:picMkLst>
        </pc:picChg>
        <pc:picChg chg="add mod">
          <ac:chgData name="Jalila El Baraka" userId="ea93c961-285f-4edc-9e51-dff84fc1dbdc" providerId="ADAL" clId="{AF35D566-9458-4FCB-BB0C-F789683C5E1A}" dt="2026-04-14T20:18:31.963" v="813" actId="1076"/>
          <ac:picMkLst>
            <pc:docMk/>
            <pc:sldMk cId="3478475009" sldId="1281"/>
            <ac:picMk id="9" creationId="{5B769D3C-7A54-CDA9-9D43-1AB74D0DC991}"/>
          </ac:picMkLst>
        </pc:picChg>
        <pc:picChg chg="del">
          <ac:chgData name="Jalila El Baraka" userId="ea93c961-285f-4edc-9e51-dff84fc1dbdc" providerId="ADAL" clId="{AF35D566-9458-4FCB-BB0C-F789683C5E1A}" dt="2026-04-14T20:14:43.094" v="723" actId="478"/>
          <ac:picMkLst>
            <pc:docMk/>
            <pc:sldMk cId="3478475009" sldId="1281"/>
            <ac:picMk id="10" creationId="{D10CB30A-6E1D-BB24-60A3-7BE2E5338BFD}"/>
          </ac:picMkLst>
        </pc:picChg>
        <pc:picChg chg="add mod">
          <ac:chgData name="Jalila El Baraka" userId="ea93c961-285f-4edc-9e51-dff84fc1dbdc" providerId="ADAL" clId="{AF35D566-9458-4FCB-BB0C-F789683C5E1A}" dt="2026-04-14T20:18:33.314" v="814" actId="1076"/>
          <ac:picMkLst>
            <pc:docMk/>
            <pc:sldMk cId="3478475009" sldId="1281"/>
            <ac:picMk id="12" creationId="{65F2043B-F6E5-AF05-549B-DB319C940386}"/>
          </ac:picMkLst>
        </pc:picChg>
        <pc:picChg chg="del">
          <ac:chgData name="Jalila El Baraka" userId="ea93c961-285f-4edc-9e51-dff84fc1dbdc" providerId="ADAL" clId="{AF35D566-9458-4FCB-BB0C-F789683C5E1A}" dt="2026-04-14T20:14:41.788" v="721" actId="478"/>
          <ac:picMkLst>
            <pc:docMk/>
            <pc:sldMk cId="3478475009" sldId="1281"/>
            <ac:picMk id="13" creationId="{CB3D7146-BC5D-D5C4-36E9-DE975DE7C287}"/>
          </ac:picMkLst>
        </pc:picChg>
        <pc:picChg chg="del">
          <ac:chgData name="Jalila El Baraka" userId="ea93c961-285f-4edc-9e51-dff84fc1dbdc" providerId="ADAL" clId="{AF35D566-9458-4FCB-BB0C-F789683C5E1A}" dt="2026-04-14T20:14:42.513" v="722" actId="478"/>
          <ac:picMkLst>
            <pc:docMk/>
            <pc:sldMk cId="3478475009" sldId="1281"/>
            <ac:picMk id="14" creationId="{26AEF8EF-6492-4FAE-C0FD-84CCBF8ABA84}"/>
          </ac:picMkLst>
        </pc:picChg>
        <pc:picChg chg="add mod">
          <ac:chgData name="Jalila El Baraka" userId="ea93c961-285f-4edc-9e51-dff84fc1dbdc" providerId="ADAL" clId="{AF35D566-9458-4FCB-BB0C-F789683C5E1A}" dt="2026-04-14T21:10:28.815" v="902" actId="11530"/>
          <ac:picMkLst>
            <pc:docMk/>
            <pc:sldMk cId="3478475009" sldId="1281"/>
            <ac:picMk id="16" creationId="{BFFAB7A3-760D-B17D-61B4-5A6332DBFB5A}"/>
          </ac:picMkLst>
        </pc:picChg>
        <pc:picChg chg="del">
          <ac:chgData name="Jalila El Baraka" userId="ea93c961-285f-4edc-9e51-dff84fc1dbdc" providerId="ADAL" clId="{AF35D566-9458-4FCB-BB0C-F789683C5E1A}" dt="2026-04-14T20:14:43.799" v="724" actId="478"/>
          <ac:picMkLst>
            <pc:docMk/>
            <pc:sldMk cId="3478475009" sldId="1281"/>
            <ac:picMk id="19" creationId="{A6D3C81F-2561-B27A-680A-CD113D91E63F}"/>
          </ac:picMkLst>
        </pc:picChg>
      </pc:sldChg>
      <pc:sldChg chg="addSp delSp modSp mod">
        <pc:chgData name="Jalila El Baraka" userId="ea93c961-285f-4edc-9e51-dff84fc1dbdc" providerId="ADAL" clId="{AF35D566-9458-4FCB-BB0C-F789683C5E1A}" dt="2026-04-14T20:10:56.740" v="602" actId="20577"/>
        <pc:sldMkLst>
          <pc:docMk/>
          <pc:sldMk cId="2978975811" sldId="1289"/>
        </pc:sldMkLst>
        <pc:spChg chg="mod">
          <ac:chgData name="Jalila El Baraka" userId="ea93c961-285f-4edc-9e51-dff84fc1dbdc" providerId="ADAL" clId="{AF35D566-9458-4FCB-BB0C-F789683C5E1A}" dt="2026-04-14T20:10:56.740" v="602" actId="20577"/>
          <ac:spMkLst>
            <pc:docMk/>
            <pc:sldMk cId="2978975811" sldId="1289"/>
            <ac:spMk id="7" creationId="{926954AF-F1E1-39EA-0347-22DD6224C885}"/>
          </ac:spMkLst>
        </pc:spChg>
        <pc:picChg chg="add mod">
          <ac:chgData name="Jalila El Baraka" userId="ea93c961-285f-4edc-9e51-dff84fc1dbdc" providerId="ADAL" clId="{AF35D566-9458-4FCB-BB0C-F789683C5E1A}" dt="2026-04-14T20:10:53.617" v="597" actId="1076"/>
          <ac:picMkLst>
            <pc:docMk/>
            <pc:sldMk cId="2978975811" sldId="1289"/>
            <ac:picMk id="6" creationId="{3D990A25-F2E8-7188-CD59-CE8E14F72162}"/>
          </ac:picMkLst>
        </pc:picChg>
        <pc:picChg chg="del">
          <ac:chgData name="Jalila El Baraka" userId="ea93c961-285f-4edc-9e51-dff84fc1dbdc" providerId="ADAL" clId="{AF35D566-9458-4FCB-BB0C-F789683C5E1A}" dt="2026-04-14T20:10:37.849" v="592" actId="478"/>
          <ac:picMkLst>
            <pc:docMk/>
            <pc:sldMk cId="2978975811" sldId="1289"/>
            <ac:picMk id="8" creationId="{6E81D9CA-6E19-EC92-2A43-62347706F4E5}"/>
          </ac:picMkLst>
        </pc:picChg>
      </pc:sldChg>
      <pc:sldChg chg="addSp delSp modSp mod">
        <pc:chgData name="Jalila El Baraka" userId="ea93c961-285f-4edc-9e51-dff84fc1dbdc" providerId="ADAL" clId="{AF35D566-9458-4FCB-BB0C-F789683C5E1A}" dt="2026-04-14T21:22:33.986" v="1226" actId="20577"/>
        <pc:sldMkLst>
          <pc:docMk/>
          <pc:sldMk cId="574258613" sldId="1291"/>
        </pc:sldMkLst>
        <pc:spChg chg="add mod">
          <ac:chgData name="Jalila El Baraka" userId="ea93c961-285f-4edc-9e51-dff84fc1dbdc" providerId="ADAL" clId="{AF35D566-9458-4FCB-BB0C-F789683C5E1A}" dt="2026-04-14T21:22:33.986" v="1226" actId="20577"/>
          <ac:spMkLst>
            <pc:docMk/>
            <pc:sldMk cId="574258613" sldId="1291"/>
            <ac:spMk id="2" creationId="{0644620C-A12A-AF7B-08DF-3897A858D2E7}"/>
          </ac:spMkLst>
        </pc:spChg>
        <pc:spChg chg="del">
          <ac:chgData name="Jalila El Baraka" userId="ea93c961-285f-4edc-9e51-dff84fc1dbdc" providerId="ADAL" clId="{AF35D566-9458-4FCB-BB0C-F789683C5E1A}" dt="2026-04-14T21:21:11.778" v="1137" actId="478"/>
          <ac:spMkLst>
            <pc:docMk/>
            <pc:sldMk cId="574258613" sldId="1291"/>
            <ac:spMk id="10" creationId="{AD598027-3405-1CD4-850B-95F8E0CBDCF4}"/>
          </ac:spMkLst>
        </pc:spChg>
      </pc:sldChg>
      <pc:sldChg chg="addSp delSp modSp mod">
        <pc:chgData name="Jalila El Baraka" userId="ea93c961-285f-4edc-9e51-dff84fc1dbdc" providerId="ADAL" clId="{AF35D566-9458-4FCB-BB0C-F789683C5E1A}" dt="2026-04-14T21:13:37.425" v="998" actId="14100"/>
        <pc:sldMkLst>
          <pc:docMk/>
          <pc:sldMk cId="839524258" sldId="1297"/>
        </pc:sldMkLst>
        <pc:picChg chg="add del mod">
          <ac:chgData name="Jalila El Baraka" userId="ea93c961-285f-4edc-9e51-dff84fc1dbdc" providerId="ADAL" clId="{AF35D566-9458-4FCB-BB0C-F789683C5E1A}" dt="2026-04-14T21:13:32.141" v="995" actId="478"/>
          <ac:picMkLst>
            <pc:docMk/>
            <pc:sldMk cId="839524258" sldId="1297"/>
            <ac:picMk id="2" creationId="{E254E5D3-C50D-D8B1-6DF5-23AF694FBAE2}"/>
          </ac:picMkLst>
        </pc:picChg>
        <pc:picChg chg="del">
          <ac:chgData name="Jalila El Baraka" userId="ea93c961-285f-4edc-9e51-dff84fc1dbdc" providerId="ADAL" clId="{AF35D566-9458-4FCB-BB0C-F789683C5E1A}" dt="2026-04-14T21:12:17.735" v="977" actId="478"/>
          <ac:picMkLst>
            <pc:docMk/>
            <pc:sldMk cId="839524258" sldId="1297"/>
            <ac:picMk id="3" creationId="{8FBACE07-609A-360A-0BA2-63BCF7AD1B93}"/>
          </ac:picMkLst>
        </pc:picChg>
        <pc:picChg chg="add mod">
          <ac:chgData name="Jalila El Baraka" userId="ea93c961-285f-4edc-9e51-dff84fc1dbdc" providerId="ADAL" clId="{AF35D566-9458-4FCB-BB0C-F789683C5E1A}" dt="2026-04-14T21:12:26.981" v="982" actId="14100"/>
          <ac:picMkLst>
            <pc:docMk/>
            <pc:sldMk cId="839524258" sldId="1297"/>
            <ac:picMk id="4" creationId="{D5B8143D-A05C-F155-C8EE-2B3A1609450D}"/>
          </ac:picMkLst>
        </pc:picChg>
        <pc:picChg chg="del">
          <ac:chgData name="Jalila El Baraka" userId="ea93c961-285f-4edc-9e51-dff84fc1dbdc" providerId="ADAL" clId="{AF35D566-9458-4FCB-BB0C-F789683C5E1A}" dt="2026-04-14T21:11:52.253" v="973" actId="478"/>
          <ac:picMkLst>
            <pc:docMk/>
            <pc:sldMk cId="839524258" sldId="1297"/>
            <ac:picMk id="5" creationId="{3E16BB28-1146-D5CB-7540-19FB9D373DC5}"/>
          </ac:picMkLst>
        </pc:picChg>
        <pc:picChg chg="add mod">
          <ac:chgData name="Jalila El Baraka" userId="ea93c961-285f-4edc-9e51-dff84fc1dbdc" providerId="ADAL" clId="{AF35D566-9458-4FCB-BB0C-F789683C5E1A}" dt="2026-04-14T21:12:43.627" v="986" actId="14100"/>
          <ac:picMkLst>
            <pc:docMk/>
            <pc:sldMk cId="839524258" sldId="1297"/>
            <ac:picMk id="6" creationId="{5CDE3FF6-0721-25A3-BF98-458E3688C69F}"/>
          </ac:picMkLst>
        </pc:picChg>
        <pc:picChg chg="del">
          <ac:chgData name="Jalila El Baraka" userId="ea93c961-285f-4edc-9e51-dff84fc1dbdc" providerId="ADAL" clId="{AF35D566-9458-4FCB-BB0C-F789683C5E1A}" dt="2026-04-14T21:13:14.106" v="991" actId="478"/>
          <ac:picMkLst>
            <pc:docMk/>
            <pc:sldMk cId="839524258" sldId="1297"/>
            <ac:picMk id="7" creationId="{8F96EBA6-CFD6-97D6-21AA-4A78317CD245}"/>
          </ac:picMkLst>
        </pc:picChg>
        <pc:picChg chg="add mod">
          <ac:chgData name="Jalila El Baraka" userId="ea93c961-285f-4edc-9e51-dff84fc1dbdc" providerId="ADAL" clId="{AF35D566-9458-4FCB-BB0C-F789683C5E1A}" dt="2026-04-14T21:12:56.962" v="990" actId="14100"/>
          <ac:picMkLst>
            <pc:docMk/>
            <pc:sldMk cId="839524258" sldId="1297"/>
            <ac:picMk id="10" creationId="{A1AD82F2-204F-A18E-A450-29BD0C0F35DF}"/>
          </ac:picMkLst>
        </pc:picChg>
        <pc:picChg chg="add mod">
          <ac:chgData name="Jalila El Baraka" userId="ea93c961-285f-4edc-9e51-dff84fc1dbdc" providerId="ADAL" clId="{AF35D566-9458-4FCB-BB0C-F789683C5E1A}" dt="2026-04-14T21:13:19.441" v="994" actId="14100"/>
          <ac:picMkLst>
            <pc:docMk/>
            <pc:sldMk cId="839524258" sldId="1297"/>
            <ac:picMk id="12" creationId="{404F0454-0C70-03FE-587F-765062FF263A}"/>
          </ac:picMkLst>
        </pc:picChg>
        <pc:picChg chg="del">
          <ac:chgData name="Jalila El Baraka" userId="ea93c961-285f-4edc-9e51-dff84fc1dbdc" providerId="ADAL" clId="{AF35D566-9458-4FCB-BB0C-F789683C5E1A}" dt="2026-04-14T21:12:52.692" v="987" actId="478"/>
          <ac:picMkLst>
            <pc:docMk/>
            <pc:sldMk cId="839524258" sldId="1297"/>
            <ac:picMk id="13" creationId="{985A0D0C-3E61-E9A9-1FCD-0B7ED67B58A6}"/>
          </ac:picMkLst>
        </pc:picChg>
        <pc:picChg chg="del">
          <ac:chgData name="Jalila El Baraka" userId="ea93c961-285f-4edc-9e51-dff84fc1dbdc" providerId="ADAL" clId="{AF35D566-9458-4FCB-BB0C-F789683C5E1A}" dt="2026-04-14T21:12:37.863" v="983" actId="478"/>
          <ac:picMkLst>
            <pc:docMk/>
            <pc:sldMk cId="839524258" sldId="1297"/>
            <ac:picMk id="15" creationId="{E7E7F82C-8C83-DD9D-E485-4337860F26AF}"/>
          </ac:picMkLst>
        </pc:picChg>
        <pc:picChg chg="add mod">
          <ac:chgData name="Jalila El Baraka" userId="ea93c961-285f-4edc-9e51-dff84fc1dbdc" providerId="ADAL" clId="{AF35D566-9458-4FCB-BB0C-F789683C5E1A}" dt="2026-04-14T21:13:37.425" v="998" actId="14100"/>
          <ac:picMkLst>
            <pc:docMk/>
            <pc:sldMk cId="839524258" sldId="1297"/>
            <ac:picMk id="16" creationId="{EB268CAD-14EC-5D78-6591-5C83515BD7E6}"/>
          </ac:picMkLst>
        </pc:picChg>
      </pc:sldChg>
      <pc:sldChg chg="addSp delSp modSp mod">
        <pc:chgData name="Jalila El Baraka" userId="ea93c961-285f-4edc-9e51-dff84fc1dbdc" providerId="ADAL" clId="{AF35D566-9458-4FCB-BB0C-F789683C5E1A}" dt="2026-04-14T21:33:04.717" v="1275" actId="1076"/>
        <pc:sldMkLst>
          <pc:docMk/>
          <pc:sldMk cId="266047087" sldId="1299"/>
        </pc:sldMkLst>
        <pc:spChg chg="add mod">
          <ac:chgData name="Jalila El Baraka" userId="ea93c961-285f-4edc-9e51-dff84fc1dbdc" providerId="ADAL" clId="{AF35D566-9458-4FCB-BB0C-F789683C5E1A}" dt="2026-04-14T21:33:04.717" v="1275" actId="1076"/>
          <ac:spMkLst>
            <pc:docMk/>
            <pc:sldMk cId="266047087" sldId="1299"/>
            <ac:spMk id="2" creationId="{E4E8736F-F599-3A8E-4040-A97C13339551}"/>
          </ac:spMkLst>
        </pc:spChg>
        <pc:spChg chg="del">
          <ac:chgData name="Jalila El Baraka" userId="ea93c961-285f-4edc-9e51-dff84fc1dbdc" providerId="ADAL" clId="{AF35D566-9458-4FCB-BB0C-F789683C5E1A}" dt="2026-04-14T21:14:31.197" v="999" actId="478"/>
          <ac:spMkLst>
            <pc:docMk/>
            <pc:sldMk cId="266047087" sldId="1299"/>
            <ac:spMk id="4" creationId="{F5FAAA9E-4E02-5C8A-37BC-EE0BB72C16D6}"/>
          </ac:spMkLst>
        </pc:spChg>
      </pc:sldChg>
      <pc:sldChg chg="modSp mod">
        <pc:chgData name="Jalila El Baraka" userId="ea93c961-285f-4edc-9e51-dff84fc1dbdc" providerId="ADAL" clId="{AF35D566-9458-4FCB-BB0C-F789683C5E1A}" dt="2026-04-14T21:17:59.778" v="1115" actId="20577"/>
        <pc:sldMkLst>
          <pc:docMk/>
          <pc:sldMk cId="4177258591" sldId="1304"/>
        </pc:sldMkLst>
        <pc:spChg chg="mod">
          <ac:chgData name="Jalila El Baraka" userId="ea93c961-285f-4edc-9e51-dff84fc1dbdc" providerId="ADAL" clId="{AF35D566-9458-4FCB-BB0C-F789683C5E1A}" dt="2026-04-14T21:17:59.778" v="1115" actId="20577"/>
          <ac:spMkLst>
            <pc:docMk/>
            <pc:sldMk cId="4177258591" sldId="1304"/>
            <ac:spMk id="6" creationId="{47D36ACF-37DA-2FC7-8955-9E9979496761}"/>
          </ac:spMkLst>
        </pc:spChg>
      </pc:sldChg>
      <pc:sldChg chg="addSp delSp modSp mod">
        <pc:chgData name="Jalila El Baraka" userId="ea93c961-285f-4edc-9e51-dff84fc1dbdc" providerId="ADAL" clId="{AF35D566-9458-4FCB-BB0C-F789683C5E1A}" dt="2026-04-14T21:32:04.686" v="1274" actId="20577"/>
        <pc:sldMkLst>
          <pc:docMk/>
          <pc:sldMk cId="3195323805" sldId="1307"/>
        </pc:sldMkLst>
        <pc:spChg chg="del">
          <ac:chgData name="Jalila El Baraka" userId="ea93c961-285f-4edc-9e51-dff84fc1dbdc" providerId="ADAL" clId="{AF35D566-9458-4FCB-BB0C-F789683C5E1A}" dt="2026-04-14T21:18:41.496" v="1119" actId="478"/>
          <ac:spMkLst>
            <pc:docMk/>
            <pc:sldMk cId="3195323805" sldId="1307"/>
            <ac:spMk id="2" creationId="{E143BB96-0638-D05A-01B2-CC785C0AEFA6}"/>
          </ac:spMkLst>
        </pc:spChg>
        <pc:spChg chg="add mod">
          <ac:chgData name="Jalila El Baraka" userId="ea93c961-285f-4edc-9e51-dff84fc1dbdc" providerId="ADAL" clId="{AF35D566-9458-4FCB-BB0C-F789683C5E1A}" dt="2026-04-14T21:32:04.686" v="1274" actId="20577"/>
          <ac:spMkLst>
            <pc:docMk/>
            <pc:sldMk cId="3195323805" sldId="1307"/>
            <ac:spMk id="3" creationId="{424E074A-FCBD-C0A3-BC5F-F6AD33438957}"/>
          </ac:spMkLst>
        </pc:spChg>
        <pc:spChg chg="add del mod">
          <ac:chgData name="Jalila El Baraka" userId="ea93c961-285f-4edc-9e51-dff84fc1dbdc" providerId="ADAL" clId="{AF35D566-9458-4FCB-BB0C-F789683C5E1A}" dt="2026-04-14T21:30:07.645" v="1227" actId="478"/>
          <ac:spMkLst>
            <pc:docMk/>
            <pc:sldMk cId="3195323805" sldId="1307"/>
            <ac:spMk id="4" creationId="{39FD010C-8175-5BA2-EB91-5C9271B4D385}"/>
          </ac:spMkLst>
        </pc:spChg>
      </pc:sldChg>
      <pc:sldChg chg="addSp delSp modSp mod">
        <pc:chgData name="Jalila El Baraka" userId="ea93c961-285f-4edc-9e51-dff84fc1dbdc" providerId="ADAL" clId="{AF35D566-9458-4FCB-BB0C-F789683C5E1A}" dt="2026-04-14T21:18:26.639" v="1118"/>
        <pc:sldMkLst>
          <pc:docMk/>
          <pc:sldMk cId="1434429685" sldId="1309"/>
        </pc:sldMkLst>
        <pc:spChg chg="del">
          <ac:chgData name="Jalila El Baraka" userId="ea93c961-285f-4edc-9e51-dff84fc1dbdc" providerId="ADAL" clId="{AF35D566-9458-4FCB-BB0C-F789683C5E1A}" dt="2026-04-14T21:18:26.008" v="1117" actId="478"/>
          <ac:spMkLst>
            <pc:docMk/>
            <pc:sldMk cId="1434429685" sldId="1309"/>
            <ac:spMk id="9" creationId="{039772D5-B770-A7C4-5694-4B6C07E1D40B}"/>
          </ac:spMkLst>
        </pc:spChg>
        <pc:spChg chg="add mod">
          <ac:chgData name="Jalila El Baraka" userId="ea93c961-285f-4edc-9e51-dff84fc1dbdc" providerId="ADAL" clId="{AF35D566-9458-4FCB-BB0C-F789683C5E1A}" dt="2026-04-14T21:18:26.639" v="1118"/>
          <ac:spMkLst>
            <pc:docMk/>
            <pc:sldMk cId="1434429685" sldId="1309"/>
            <ac:spMk id="10" creationId="{226C2DD3-97A2-FEBF-A6FE-227522C245FD}"/>
          </ac:spMkLst>
        </pc:spChg>
        <pc:spChg chg="mod">
          <ac:chgData name="Jalila El Baraka" userId="ea93c961-285f-4edc-9e51-dff84fc1dbdc" providerId="ADAL" clId="{AF35D566-9458-4FCB-BB0C-F789683C5E1A}" dt="2026-04-14T21:18:18.971" v="1116"/>
          <ac:spMkLst>
            <pc:docMk/>
            <pc:sldMk cId="1434429685" sldId="1309"/>
            <ac:spMk id="17" creationId="{8E130A73-E7BC-1D79-63C8-F44A538BCB3A}"/>
          </ac:spMkLst>
        </pc:spChg>
      </pc:sldChg>
      <pc:sldChg chg="add">
        <pc:chgData name="Jalila El Baraka" userId="ea93c961-285f-4edc-9e51-dff84fc1dbdc" providerId="ADAL" clId="{AF35D566-9458-4FCB-BB0C-F789683C5E1A}" dt="2026-04-14T19:52:57.430" v="257"/>
        <pc:sldMkLst>
          <pc:docMk/>
          <pc:sldMk cId="3472121662" sldId="1311"/>
        </pc:sldMkLst>
      </pc:sldChg>
      <pc:sldChg chg="add">
        <pc:chgData name="Jalila El Baraka" userId="ea93c961-285f-4edc-9e51-dff84fc1dbdc" providerId="ADAL" clId="{AF35D566-9458-4FCB-BB0C-F789683C5E1A}" dt="2026-04-14T19:52:57.430" v="257"/>
        <pc:sldMkLst>
          <pc:docMk/>
          <pc:sldMk cId="917991687" sldId="1312"/>
        </pc:sldMkLst>
      </pc:sldChg>
      <pc:sldChg chg="add">
        <pc:chgData name="Jalila El Baraka" userId="ea93c961-285f-4edc-9e51-dff84fc1dbdc" providerId="ADAL" clId="{AF35D566-9458-4FCB-BB0C-F789683C5E1A}" dt="2026-04-14T19:52:57.430" v="257"/>
        <pc:sldMkLst>
          <pc:docMk/>
          <pc:sldMk cId="1051101294" sldId="1313"/>
        </pc:sldMkLst>
      </pc:sldChg>
      <pc:sldChg chg="add">
        <pc:chgData name="Jalila El Baraka" userId="ea93c961-285f-4edc-9e51-dff84fc1dbdc" providerId="ADAL" clId="{AF35D566-9458-4FCB-BB0C-F789683C5E1A}" dt="2026-04-14T19:52:57.430" v="257"/>
        <pc:sldMkLst>
          <pc:docMk/>
          <pc:sldMk cId="2662829741" sldId="1314"/>
        </pc:sldMkLst>
      </pc:sldChg>
      <pc:sldChg chg="add">
        <pc:chgData name="Jalila El Baraka" userId="ea93c961-285f-4edc-9e51-dff84fc1dbdc" providerId="ADAL" clId="{AF35D566-9458-4FCB-BB0C-F789683C5E1A}" dt="2026-04-14T19:52:57.430" v="257"/>
        <pc:sldMkLst>
          <pc:docMk/>
          <pc:sldMk cId="2157477573" sldId="1315"/>
        </pc:sldMkLst>
      </pc:sldChg>
      <pc:sldChg chg="add">
        <pc:chgData name="Jalila El Baraka" userId="ea93c961-285f-4edc-9e51-dff84fc1dbdc" providerId="ADAL" clId="{AF35D566-9458-4FCB-BB0C-F789683C5E1A}" dt="2026-04-14T19:52:57.430" v="257"/>
        <pc:sldMkLst>
          <pc:docMk/>
          <pc:sldMk cId="2922126801" sldId="1316"/>
        </pc:sldMkLst>
      </pc:sldChg>
      <pc:sldChg chg="add">
        <pc:chgData name="Jalila El Baraka" userId="ea93c961-285f-4edc-9e51-dff84fc1dbdc" providerId="ADAL" clId="{AF35D566-9458-4FCB-BB0C-F789683C5E1A}" dt="2026-04-14T19:52:57.430" v="257"/>
        <pc:sldMkLst>
          <pc:docMk/>
          <pc:sldMk cId="3545300006" sldId="1317"/>
        </pc:sldMkLst>
      </pc:sldChg>
      <pc:sldChg chg="add">
        <pc:chgData name="Jalila El Baraka" userId="ea93c961-285f-4edc-9e51-dff84fc1dbdc" providerId="ADAL" clId="{AF35D566-9458-4FCB-BB0C-F789683C5E1A}" dt="2026-04-14T19:52:57.430" v="257"/>
        <pc:sldMkLst>
          <pc:docMk/>
          <pc:sldMk cId="824386577" sldId="1318"/>
        </pc:sldMkLst>
      </pc:sldChg>
      <pc:sldChg chg="add">
        <pc:chgData name="Jalila El Baraka" userId="ea93c961-285f-4edc-9e51-dff84fc1dbdc" providerId="ADAL" clId="{AF35D566-9458-4FCB-BB0C-F789683C5E1A}" dt="2026-04-14T19:52:57.430" v="257"/>
        <pc:sldMkLst>
          <pc:docMk/>
          <pc:sldMk cId="1284126296" sldId="1319"/>
        </pc:sldMkLst>
      </pc:sldChg>
      <pc:sldChg chg="add">
        <pc:chgData name="Jalila El Baraka" userId="ea93c961-285f-4edc-9e51-dff84fc1dbdc" providerId="ADAL" clId="{AF35D566-9458-4FCB-BB0C-F789683C5E1A}" dt="2026-04-14T19:52:57.430" v="257"/>
        <pc:sldMkLst>
          <pc:docMk/>
          <pc:sldMk cId="1539414175" sldId="1320"/>
        </pc:sldMkLst>
      </pc:sldChg>
      <pc:sldChg chg="add">
        <pc:chgData name="Jalila El Baraka" userId="ea93c961-285f-4edc-9e51-dff84fc1dbdc" providerId="ADAL" clId="{AF35D566-9458-4FCB-BB0C-F789683C5E1A}" dt="2026-04-14T19:52:57.430" v="257"/>
        <pc:sldMkLst>
          <pc:docMk/>
          <pc:sldMk cId="3564908171" sldId="1321"/>
        </pc:sldMkLst>
      </pc:sldChg>
      <pc:sldChg chg="add">
        <pc:chgData name="Jalila El Baraka" userId="ea93c961-285f-4edc-9e51-dff84fc1dbdc" providerId="ADAL" clId="{AF35D566-9458-4FCB-BB0C-F789683C5E1A}" dt="2026-04-14T19:52:57.430" v="257"/>
        <pc:sldMkLst>
          <pc:docMk/>
          <pc:sldMk cId="2628805745" sldId="1322"/>
        </pc:sldMkLst>
      </pc:sldChg>
      <pc:sldChg chg="add">
        <pc:chgData name="Jalila El Baraka" userId="ea93c961-285f-4edc-9e51-dff84fc1dbdc" providerId="ADAL" clId="{AF35D566-9458-4FCB-BB0C-F789683C5E1A}" dt="2026-04-14T19:52:57.430" v="257"/>
        <pc:sldMkLst>
          <pc:docMk/>
          <pc:sldMk cId="3375260528" sldId="1323"/>
        </pc:sldMkLst>
      </pc:sldChg>
      <pc:sldChg chg="add">
        <pc:chgData name="Jalila El Baraka" userId="ea93c961-285f-4edc-9e51-dff84fc1dbdc" providerId="ADAL" clId="{AF35D566-9458-4FCB-BB0C-F789683C5E1A}" dt="2026-04-14T19:52:57.430" v="257"/>
        <pc:sldMkLst>
          <pc:docMk/>
          <pc:sldMk cId="3430794905" sldId="1324"/>
        </pc:sldMkLst>
      </pc:sldChg>
      <pc:sldChg chg="add">
        <pc:chgData name="Jalila El Baraka" userId="ea93c961-285f-4edc-9e51-dff84fc1dbdc" providerId="ADAL" clId="{AF35D566-9458-4FCB-BB0C-F789683C5E1A}" dt="2026-04-14T19:52:57.430" v="257"/>
        <pc:sldMkLst>
          <pc:docMk/>
          <pc:sldMk cId="3729581960" sldId="1325"/>
        </pc:sldMkLst>
      </pc:sldChg>
      <pc:sldChg chg="add">
        <pc:chgData name="Jalila El Baraka" userId="ea93c961-285f-4edc-9e51-dff84fc1dbdc" providerId="ADAL" clId="{AF35D566-9458-4FCB-BB0C-F789683C5E1A}" dt="2026-04-14T19:52:57.430" v="257"/>
        <pc:sldMkLst>
          <pc:docMk/>
          <pc:sldMk cId="2988572533" sldId="1326"/>
        </pc:sldMkLst>
      </pc:sldChg>
      <pc:sldChg chg="add">
        <pc:chgData name="Jalila El Baraka" userId="ea93c961-285f-4edc-9e51-dff84fc1dbdc" providerId="ADAL" clId="{AF35D566-9458-4FCB-BB0C-F789683C5E1A}" dt="2026-04-14T19:52:57.430" v="257"/>
        <pc:sldMkLst>
          <pc:docMk/>
          <pc:sldMk cId="2532126233" sldId="1327"/>
        </pc:sldMkLst>
      </pc:sldChg>
    </pc:docChg>
  </pc:docChgLst>
  <pc:docChgLst>
    <pc:chgData name="Jalila El Baraka" userId="ea93c961-285f-4edc-9e51-dff84fc1dbdc" providerId="ADAL" clId="{F2DB4326-1773-40AF-ABF6-454663976D9D}"/>
    <pc:docChg chg="custSel modSld">
      <pc:chgData name="Jalila El Baraka" userId="ea93c961-285f-4edc-9e51-dff84fc1dbdc" providerId="ADAL" clId="{F2DB4326-1773-40AF-ABF6-454663976D9D}" dt="2026-04-15T13:20:01.367" v="29" actId="1076"/>
      <pc:docMkLst>
        <pc:docMk/>
      </pc:docMkLst>
      <pc:sldChg chg="modSp mod">
        <pc:chgData name="Jalila El Baraka" userId="ea93c961-285f-4edc-9e51-dff84fc1dbdc" providerId="ADAL" clId="{F2DB4326-1773-40AF-ABF6-454663976D9D}" dt="2026-04-15T13:15:48.248" v="19" actId="1076"/>
        <pc:sldMkLst>
          <pc:docMk/>
          <pc:sldMk cId="2183194495" sldId="1245"/>
        </pc:sldMkLst>
        <pc:picChg chg="mod">
          <ac:chgData name="Jalila El Baraka" userId="ea93c961-285f-4edc-9e51-dff84fc1dbdc" providerId="ADAL" clId="{F2DB4326-1773-40AF-ABF6-454663976D9D}" dt="2026-04-15T13:15:46.478" v="18" actId="1076"/>
          <ac:picMkLst>
            <pc:docMk/>
            <pc:sldMk cId="2183194495" sldId="1245"/>
            <ac:picMk id="4" creationId="{C5290FC9-C083-1151-F0AE-0C7A26B5A35C}"/>
          </ac:picMkLst>
        </pc:picChg>
        <pc:picChg chg="mod">
          <ac:chgData name="Jalila El Baraka" userId="ea93c961-285f-4edc-9e51-dff84fc1dbdc" providerId="ADAL" clId="{F2DB4326-1773-40AF-ABF6-454663976D9D}" dt="2026-04-15T13:15:48.248" v="19" actId="1076"/>
          <ac:picMkLst>
            <pc:docMk/>
            <pc:sldMk cId="2183194495" sldId="1245"/>
            <ac:picMk id="12" creationId="{C10FFF83-FEC0-DDFA-870C-4B22F6385293}"/>
          </ac:picMkLst>
        </pc:picChg>
      </pc:sldChg>
      <pc:sldChg chg="addSp delSp modSp mod">
        <pc:chgData name="Jalila El Baraka" userId="ea93c961-285f-4edc-9e51-dff84fc1dbdc" providerId="ADAL" clId="{F2DB4326-1773-40AF-ABF6-454663976D9D}" dt="2026-04-15T13:20:01.367" v="29" actId="1076"/>
        <pc:sldMkLst>
          <pc:docMk/>
          <pc:sldMk cId="3478475009" sldId="1281"/>
        </pc:sldMkLst>
        <pc:picChg chg="add mod">
          <ac:chgData name="Jalila El Baraka" userId="ea93c961-285f-4edc-9e51-dff84fc1dbdc" providerId="ADAL" clId="{F2DB4326-1773-40AF-ABF6-454663976D9D}" dt="2026-04-15T13:20:01.367" v="29" actId="1076"/>
          <ac:picMkLst>
            <pc:docMk/>
            <pc:sldMk cId="3478475009" sldId="1281"/>
            <ac:picMk id="7" creationId="{CA7C4C79-6D89-D22A-0B70-E2D9CDC45486}"/>
          </ac:picMkLst>
        </pc:picChg>
        <pc:picChg chg="add del mod">
          <ac:chgData name="Jalila El Baraka" userId="ea93c961-285f-4edc-9e51-dff84fc1dbdc" providerId="ADAL" clId="{F2DB4326-1773-40AF-ABF6-454663976D9D}" dt="2026-04-15T13:16:40.902" v="20" actId="478"/>
          <ac:picMkLst>
            <pc:docMk/>
            <pc:sldMk cId="3478475009" sldId="1281"/>
            <ac:picMk id="11" creationId="{749FE469-9ED6-BCC0-A65B-34C1B72C0439}"/>
          </ac:picMkLst>
        </pc:picChg>
        <pc:picChg chg="mod">
          <ac:chgData name="Jalila El Baraka" userId="ea93c961-285f-4edc-9e51-dff84fc1dbdc" providerId="ADAL" clId="{F2DB4326-1773-40AF-ABF6-454663976D9D}" dt="2026-04-15T13:17:42.351" v="22" actId="1076"/>
          <ac:picMkLst>
            <pc:docMk/>
            <pc:sldMk cId="3478475009" sldId="1281"/>
            <ac:picMk id="12" creationId="{65F2043B-F6E5-AF05-549B-DB319C940386}"/>
          </ac:picMkLst>
        </pc:picChg>
        <pc:picChg chg="add mod">
          <ac:chgData name="Jalila El Baraka" userId="ea93c961-285f-4edc-9e51-dff84fc1dbdc" providerId="ADAL" clId="{F2DB4326-1773-40AF-ABF6-454663976D9D}" dt="2026-04-15T13:19:59.992" v="28" actId="1076"/>
          <ac:picMkLst>
            <pc:docMk/>
            <pc:sldMk cId="3478475009" sldId="1281"/>
            <ac:picMk id="14" creationId="{C7F3F70D-C35E-04C3-EF96-92820B695CB4}"/>
          </ac:picMkLst>
        </pc:picChg>
        <pc:picChg chg="mod">
          <ac:chgData name="Jalila El Baraka" userId="ea93c961-285f-4edc-9e51-dff84fc1dbdc" providerId="ADAL" clId="{F2DB4326-1773-40AF-ABF6-454663976D9D}" dt="2026-04-15T13:17:39.607" v="21" actId="1076"/>
          <ac:picMkLst>
            <pc:docMk/>
            <pc:sldMk cId="3478475009" sldId="1281"/>
            <ac:picMk id="16" creationId="{BFFAB7A3-760D-B17D-61B4-5A6332DBFB5A}"/>
          </ac:picMkLst>
        </pc:picChg>
      </pc:sldChg>
      <pc:sldChg chg="modSp mod">
        <pc:chgData name="Jalila El Baraka" userId="ea93c961-285f-4edc-9e51-dff84fc1dbdc" providerId="ADAL" clId="{F2DB4326-1773-40AF-ABF6-454663976D9D}" dt="2026-04-15T13:12:06.472" v="13" actId="20577"/>
        <pc:sldMkLst>
          <pc:docMk/>
          <pc:sldMk cId="266047087" sldId="1299"/>
        </pc:sldMkLst>
        <pc:spChg chg="mod">
          <ac:chgData name="Jalila El Baraka" userId="ea93c961-285f-4edc-9e51-dff84fc1dbdc" providerId="ADAL" clId="{F2DB4326-1773-40AF-ABF6-454663976D9D}" dt="2026-04-15T13:12:06.472" v="13" actId="20577"/>
          <ac:spMkLst>
            <pc:docMk/>
            <pc:sldMk cId="266047087" sldId="1299"/>
            <ac:spMk id="2" creationId="{E4E8736F-F599-3A8E-4040-A97C1333955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20/04/2026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2</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1691489" cy="338554"/>
          </a:xfrm>
          <a:prstGeom prst="rect">
            <a:avLst/>
          </a:prstGeom>
          <a:noFill/>
        </p:spPr>
        <p:txBody>
          <a:bodyPr wrap="none" rtlCol="0">
            <a:spAutoFit/>
          </a:bodyPr>
          <a:lstStyle/>
          <a:p>
            <a:r>
              <a:rPr lang="fr-MA" sz="1600" dirty="0">
                <a:solidFill>
                  <a:srgbClr val="757575"/>
                </a:solidFill>
                <a:latin typeface="Dosis ExtraBold" pitchFamily="2" charset="0"/>
              </a:rPr>
              <a:t>2.  Prise de parole</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86168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 des actes de paroles</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Actes de paroles étudiés pendant la période 1</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Prise de parole pour se présenter</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2760692" cy="338554"/>
          </a:xfrm>
          <a:prstGeom prst="rect">
            <a:avLst/>
          </a:prstGeom>
          <a:noFill/>
        </p:spPr>
        <p:txBody>
          <a:bodyPr wrap="none" rtlCol="0">
            <a:spAutoFit/>
          </a:bodyPr>
          <a:lstStyle/>
          <a:p>
            <a:r>
              <a:rPr lang="fr-MA" sz="1600" dirty="0">
                <a:solidFill>
                  <a:srgbClr val="757575"/>
                </a:solidFill>
                <a:latin typeface="Dosis ExtraBold" pitchFamily="2" charset="0"/>
              </a:rPr>
              <a:t>3.  Activités orales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30834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80436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96339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837272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754410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35145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03202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62063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3818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116987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0044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6740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21490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02949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31664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63677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578784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395334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222245-1166-2CCE-E3C1-C5E763F8568F}"/>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7120BFB-E849-73D4-0D10-B58AB1347B5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9154411-5462-4586-F8FF-88AAC0120C0C}"/>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AD7E5B1D-D9FB-B01C-42B5-852F6871E8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6ED8E32-8FB1-B655-D574-408711E0C78B}"/>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8564087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53178-611B-7674-A3BE-97FBCF2C74A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0749F9C-E002-0F28-8848-10E3ECB711B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CC5A96-3946-F891-003B-0FF1404A6E3F}"/>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4988059F-876D-5D5B-5FCF-E5FA0475415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2614696-C7B4-3F0E-1A77-481F8938254D}"/>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2201755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50DB4-920B-3C27-7B32-33F4C707EFE9}"/>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6310FD0-5391-BF53-A43F-F7C23A2F2F75}"/>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B42BF86-5CC5-A599-DC41-C90F26A14132}"/>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AED572F2-6D02-863C-FB71-A5CC146542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F9F50B5-29B8-652C-74F3-D1A9A42E8C97}"/>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3166000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C9DA23-31E9-1C43-D971-BB6C5509BD2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F0A9294-3F7B-9426-EB7D-56F73792FC03}"/>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403683D-1AF0-3756-F60B-3CFBB5D1F98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57D89AB-610C-97E7-E87A-8947DD2FE798}"/>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9A53F3C4-CB08-C965-0DFE-4322E9F6F4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253E917-723C-0A81-5FFE-5CBDC1AD58D6}"/>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34194475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44C0D0-6502-EE1B-E459-2B71089CA7D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2C10599-F26C-A2AF-2288-03508DE4F36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187FAA-DA46-DB01-1E3A-FE27C272B775}"/>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8ED077E-1D26-7A47-2EAD-9CE853D1655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33BA75D-2141-22F9-ADEA-B369B2D5AECE}"/>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5283145-D762-6C27-0D0C-D74DCB29C89D}"/>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8" name="Espace réservé du pied de page 7">
            <a:extLst>
              <a:ext uri="{FF2B5EF4-FFF2-40B4-BE49-F238E27FC236}">
                <a16:creationId xmlns:a16="http://schemas.microsoft.com/office/drawing/2014/main" id="{7B276663-B55E-81C6-DA69-E5C8AC66064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7DE1762-D73D-5AA5-D605-16325D475692}"/>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9780085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3369F3-7A4B-2494-8B8A-057CCF2761D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AD5E0CC-8780-8D73-276A-7D135E13E72E}"/>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4" name="Espace réservé du pied de page 3">
            <a:extLst>
              <a:ext uri="{FF2B5EF4-FFF2-40B4-BE49-F238E27FC236}">
                <a16:creationId xmlns:a16="http://schemas.microsoft.com/office/drawing/2014/main" id="{8B2EEB15-D634-8E3A-9729-75D1A2B8B84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F718DAB-374B-9FAA-D34E-2FCD9F9FE9BC}"/>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24557936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B6D19D1-05AA-C1F6-3084-51A353C69516}"/>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3" name="Espace réservé du pied de page 2">
            <a:extLst>
              <a:ext uri="{FF2B5EF4-FFF2-40B4-BE49-F238E27FC236}">
                <a16:creationId xmlns:a16="http://schemas.microsoft.com/office/drawing/2014/main" id="{BEA97666-4825-84A5-AE38-8929A91BCE7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62F4D3D-691A-4481-72C6-D8B26A188346}"/>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4058644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5C2DC5-776E-6306-CAA0-508DF1E6625C}"/>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16D353A-CC70-9575-012B-F4406BC2710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EDBB0B4-D7FA-E6C5-BE3C-63DC6D22AD6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693F65A-CFDC-588B-471E-09EC9EB40853}"/>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78DD2FCA-B76E-54FA-E8A9-CD0D7354A60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8DAF792-A546-1504-EBDD-863F38F58A1D}"/>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34124780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A9CA62-C555-C927-301C-8949C93EA7F9}"/>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F5269AE-0B41-0A66-BEE6-9F6DEEC7E0F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2B95F87-4EE8-8857-F6CA-07D079623CD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8FE8590-330F-BC3B-135E-65E8E09505AA}"/>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F3FA2C4A-AAF3-672D-35D4-5DC4AB6E655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19AA9CF-2BCB-D125-13F7-31E76633CAED}"/>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2311398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3111FA-BA6A-27D8-CA34-9A9D89636C1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3E2A2F9-C51F-DF50-B087-6EBDE0297CB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1B3EA9-3F26-3268-2ED4-278A244C59FF}"/>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E88833B9-A0DF-CFE4-BA4D-162FF085E2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6D3A484-E870-2BEE-85E9-2E2B218655D6}"/>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38638142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5E88D8A-C2A6-980F-1C08-C1C9FCFBF8E5}"/>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33F6C55-F19E-CE62-55FC-C070575C2E6E}"/>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BCBA48B-755A-68F8-210A-DD2A6344D310}"/>
              </a:ext>
            </a:extLst>
          </p:cNvPr>
          <p:cNvSpPr>
            <a:spLocks noGrp="1"/>
          </p:cNvSpPr>
          <p:nvPr>
            <p:ph type="dt" sz="half" idx="10"/>
          </p:nvPr>
        </p:nvSpPr>
        <p:spPr/>
        <p:txBody>
          <a:bodyPr/>
          <a:lstStyle/>
          <a:p>
            <a:fld id="{8BEE9CEE-24CF-4648-8A3D-859FEB2E9E61}"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D01572EE-5ADB-FB1F-BC23-81F0398FAD5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6F09AA-A42F-11D8-95BA-A04C3A1EE164}"/>
              </a:ext>
            </a:extLst>
          </p:cNvPr>
          <p:cNvSpPr>
            <a:spLocks noGrp="1"/>
          </p:cNvSpPr>
          <p:nvPr>
            <p:ph type="sldNum" sz="quarter" idx="12"/>
          </p:nvPr>
        </p:nvSpPr>
        <p:spPr/>
        <p:txBody>
          <a:bodyPr/>
          <a:lstStyle/>
          <a:p>
            <a:fld id="{113CEFB4-78EC-4A11-9E21-F3EF5A9E22EA}" type="slidenum">
              <a:rPr lang="fr-FR" smtClean="0"/>
              <a:t>‹N°›</a:t>
            </a:fld>
            <a:endParaRPr lang="fr-FR"/>
          </a:p>
        </p:txBody>
      </p:sp>
    </p:spTree>
    <p:extLst>
      <p:ext uri="{BB962C8B-B14F-4D97-AF65-F5344CB8AC3E}">
        <p14:creationId xmlns:p14="http://schemas.microsoft.com/office/powerpoint/2010/main" val="13020029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12939F-D242-13B3-057B-E8357D4237E0}"/>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FF58F68-53F9-326F-BF37-80789ED511C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E6C057-49C6-9CC3-4F2C-5CE45ED9A875}"/>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598469BC-7C7B-6355-D8DD-D7EAB2BFD4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A10D445-E8AC-14DE-B220-78BF2163CF1E}"/>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14252240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0ABD73-8650-5D9C-643B-940D82E08F0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730D810-498D-914D-CE75-B9641891AEB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528473-A0F2-DD0B-A6D0-D452A5B9DA22}"/>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AFAEA61E-E7D2-5EF5-EA28-A769A8E23D8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6651717-3912-B98E-5E43-AADD652578B2}"/>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20484233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1_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4EF331-7FBF-FF67-87AB-C1B856BB6000}"/>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F94EE8A-362F-C4B9-7BC7-AC73D5BB90D8}"/>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2F0E45-9EB1-5493-C431-E490733AC326}"/>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B626C1D5-6331-A855-43FF-847829E397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F2CBD20-28FE-167C-DA1E-600D8A075DD6}"/>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27658804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71F825-46AC-E061-F3AC-D105F0ADB96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2C3FEC1-3AB8-CA7D-19B1-19C5ADD69413}"/>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05C6F3F-0CAE-B2B2-48D5-FCDB28FBECEA}"/>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FF3FEA8-72B2-17D9-D052-36D65F9AC8F2}"/>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2C34DD63-5D19-15F3-920E-9E8943A6AFC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B1513AF-8726-C7A3-156D-96CEDBCF54A1}"/>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38985238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274651-415E-D886-BBC9-A0FA30A1E55E}"/>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0CAFF76-EBD6-8555-9498-D3E109738D4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594198E-AB94-A8F7-948E-45FE8209AA10}"/>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27DC8FA-3C9D-7F42-B2C7-4CBB9470646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0AA5E16-FEC6-E76B-A966-EE34234DD01B}"/>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9D21ABC-668D-35C0-91D5-8E216FAD50EB}"/>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8" name="Espace réservé du pied de page 7">
            <a:extLst>
              <a:ext uri="{FF2B5EF4-FFF2-40B4-BE49-F238E27FC236}">
                <a16:creationId xmlns:a16="http://schemas.microsoft.com/office/drawing/2014/main" id="{6CC29994-F308-0216-C5C3-D123B142900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B945907-DB95-FEA7-50E8-A6497CC32DD5}"/>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40143707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1_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345550-35B8-76D9-8795-C945DC8239B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B800584-4C3D-35CA-1ACB-5DF57D28245A}"/>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4" name="Espace réservé du pied de page 3">
            <a:extLst>
              <a:ext uri="{FF2B5EF4-FFF2-40B4-BE49-F238E27FC236}">
                <a16:creationId xmlns:a16="http://schemas.microsoft.com/office/drawing/2014/main" id="{F692FF46-0171-FAB2-F1CD-4D160A3FD10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11A9572-F85E-2E45-46CC-2CE952A64A47}"/>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10279049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1_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3000B63-C099-BE0D-0114-1CA0A7026DF2}"/>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3" name="Espace réservé du pied de page 2">
            <a:extLst>
              <a:ext uri="{FF2B5EF4-FFF2-40B4-BE49-F238E27FC236}">
                <a16:creationId xmlns:a16="http://schemas.microsoft.com/office/drawing/2014/main" id="{52E67D45-6EAF-2BEE-F84F-B925FFEFE6E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489AF9A-5256-A1D1-3D9F-1A058C5FDE22}"/>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37701232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1_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A8D27F-7606-5E4B-4B75-F66680D641E1}"/>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0E80B7B-8DEC-9EC6-CD31-CBBE53F12E2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9576158-1E37-EDEC-6EF7-ED20571F99F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DF3B506-CEF1-390C-EA9E-944EE2F8A8FA}"/>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17EA95DA-4ACD-7F77-3E9A-C7F8039C81C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85477CB-80E2-126F-A7F9-94EEF6091E6F}"/>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6804187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1_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391BB-F3F4-0B94-416F-2B245D7F163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63EF161-F51C-B789-4772-41A3CB3F22D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BFAE9CA-D362-9EC3-9603-5737A8D79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D45659B-CE35-21F9-D7B0-B9C232CBC47F}"/>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6" name="Espace réservé du pied de page 5">
            <a:extLst>
              <a:ext uri="{FF2B5EF4-FFF2-40B4-BE49-F238E27FC236}">
                <a16:creationId xmlns:a16="http://schemas.microsoft.com/office/drawing/2014/main" id="{2EE4D937-2E9D-F700-3404-BABB44ABF7E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C36E258-797F-AD21-B0D0-201EDA7B3D1D}"/>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13955823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1_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375CB-CDF0-54C7-3CEB-A56CC6FF155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87073B6-4ECB-1F22-B324-0484C7BD037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06CFCC-D156-68BF-64E2-4CB20868888E}"/>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EAEEEA4D-FF24-50DC-B9E6-D13A70E9859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5EC91D-5680-9798-22C2-A34FB65C97E9}"/>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38826084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1_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45C0095-77BE-C35A-BEE0-25985F426E10}"/>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3B753EB-E180-339C-2973-20D7B193BEDB}"/>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889F192-3492-362E-44C3-7D51D9B1CE4E}"/>
              </a:ext>
            </a:extLst>
          </p:cNvPr>
          <p:cNvSpPr>
            <a:spLocks noGrp="1"/>
          </p:cNvSpPr>
          <p:nvPr>
            <p:ph type="dt" sz="half" idx="10"/>
          </p:nvPr>
        </p:nvSpPr>
        <p:spPr/>
        <p:txBody>
          <a:bodyPr/>
          <a:lstStyle/>
          <a:p>
            <a:fld id="{DC918B5F-8F16-4D2A-B526-A963B6CF5607}"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2E7816C9-4253-2484-E900-C90723BF259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ADFD0E-4839-5F72-0CF5-BCDFCD951EBD}"/>
              </a:ext>
            </a:extLst>
          </p:cNvPr>
          <p:cNvSpPr>
            <a:spLocks noGrp="1"/>
          </p:cNvSpPr>
          <p:nvPr>
            <p:ph type="sldNum" sz="quarter" idx="12"/>
          </p:nvPr>
        </p:nvSpPr>
        <p:spPr/>
        <p:txBody>
          <a:bodyPr/>
          <a:lstStyle/>
          <a:p>
            <a:fld id="{5C02CBBE-FB77-4687-A89C-BAFB0603C94A}" type="slidenum">
              <a:rPr lang="fr-FR" smtClean="0"/>
              <a:t>‹N°›</a:t>
            </a:fld>
            <a:endParaRPr lang="fr-FR"/>
          </a:p>
        </p:txBody>
      </p:sp>
    </p:spTree>
    <p:extLst>
      <p:ext uri="{BB962C8B-B14F-4D97-AF65-F5344CB8AC3E}">
        <p14:creationId xmlns:p14="http://schemas.microsoft.com/office/powerpoint/2010/main" val="22822457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20/04/2026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20/04/2026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20/04/2026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20/04/2026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20/04/2026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20/04/2026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823579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41331841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9779125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15307539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7319556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35852437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7540500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82392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920269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5515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0039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47319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995802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83240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82463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911466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1085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10446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50203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663996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411618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44962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245106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15610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402855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97384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247876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154970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442533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366758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3.jp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3.xml"/><Relationship Id="rId7" Type="http://schemas.openxmlformats.org/officeDocument/2006/relationships/image" Target="../media/image1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10.jpg"/><Relationship Id="rId5" Type="http://schemas.openxmlformats.org/officeDocument/2006/relationships/theme" Target="../theme/theme3.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12.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1.png"/><Relationship Id="rId2" Type="http://schemas.openxmlformats.org/officeDocument/2006/relationships/slideLayout" Target="../slideLayouts/slideLayout16.xml"/><Relationship Id="rId16" Type="http://schemas.openxmlformats.org/officeDocument/2006/relationships/image" Target="../media/image10.jp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4.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1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10.jp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theme" Target="../theme/theme6.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1.png"/><Relationship Id="rId5" Type="http://schemas.openxmlformats.org/officeDocument/2006/relationships/slideLayout" Target="../slideLayouts/slideLayout68.xml"/><Relationship Id="rId10" Type="http://schemas.openxmlformats.org/officeDocument/2006/relationships/image" Target="../media/image13.jpg"/><Relationship Id="rId4" Type="http://schemas.openxmlformats.org/officeDocument/2006/relationships/slideLayout" Target="../slideLayouts/slideLayout6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5" Type="http://schemas.openxmlformats.org/officeDocument/2006/relationships/slideLayout" Target="../slideLayouts/slideLayout87.xml"/><Relationship Id="rId4" Type="http://schemas.openxmlformats.org/officeDocument/2006/relationships/slideLayout" Target="../slideLayouts/slideLayout86.xml"/><Relationship Id="rId9" Type="http://schemas.openxmlformats.org/officeDocument/2006/relationships/image" Target="../media/image3.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0.jp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05.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image" Target="../media/image10.jpg"/><Relationship Id="rId5" Type="http://schemas.openxmlformats.org/officeDocument/2006/relationships/theme" Target="../theme/theme11.xml"/><Relationship Id="rId4" Type="http://schemas.openxmlformats.org/officeDocument/2006/relationships/slideLayout" Target="../slideLayouts/slideLayout106.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109.xml"/><Relationship Id="rId7" Type="http://schemas.openxmlformats.org/officeDocument/2006/relationships/theme" Target="../theme/theme12.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5" Type="http://schemas.openxmlformats.org/officeDocument/2006/relationships/slideLayout" Target="../slideLayouts/slideLayout111.xml"/><Relationship Id="rId10" Type="http://schemas.openxmlformats.org/officeDocument/2006/relationships/image" Target="../media/image12.png"/><Relationship Id="rId4" Type="http://schemas.openxmlformats.org/officeDocument/2006/relationships/slideLayout" Target="../slideLayouts/slideLayout110.xml"/><Relationship Id="rId9"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2835505279"/>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74374791"/>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257C11-890E-4A0F-7113-45A6C0FB21B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07E62BE-22E0-590F-66F4-BE95DE3FB58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05B4AD0-F4C8-6525-8859-83B98A877EE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EE9CEE-24CF-4648-8A3D-859FEB2E9E61}" type="datetimeFigureOut">
              <a:rPr lang="fr-FR" smtClean="0"/>
              <a:t>20/04/2026</a:t>
            </a:fld>
            <a:endParaRPr lang="fr-FR"/>
          </a:p>
        </p:txBody>
      </p:sp>
      <p:sp>
        <p:nvSpPr>
          <p:cNvPr id="5" name="Espace réservé du pied de page 4">
            <a:extLst>
              <a:ext uri="{FF2B5EF4-FFF2-40B4-BE49-F238E27FC236}">
                <a16:creationId xmlns:a16="http://schemas.microsoft.com/office/drawing/2014/main" id="{F0C1DA48-05C3-4740-8A8C-BE4FEBC0792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8EEC7B6-A119-969B-14E0-7A1AFF0A8E3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3CEFB4-78EC-4A11-9E21-F3EF5A9E22EA}" type="slidenum">
              <a:rPr lang="fr-FR" smtClean="0"/>
              <a:t>‹N°›</a:t>
            </a:fld>
            <a:endParaRPr lang="fr-FR"/>
          </a:p>
        </p:txBody>
      </p:sp>
    </p:spTree>
    <p:extLst>
      <p:ext uri="{BB962C8B-B14F-4D97-AF65-F5344CB8AC3E}">
        <p14:creationId xmlns:p14="http://schemas.microsoft.com/office/powerpoint/2010/main" val="25711576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CB8FAC96-8C79-CA29-FBD0-F930A21CE10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FD8BE46F-8089-CC07-B549-9DA15183F7EA}"/>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20/04/2026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497589"/>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73362302"/>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712050584"/>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234795888"/>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6.xml"/><Relationship Id="rId5" Type="http://schemas.openxmlformats.org/officeDocument/2006/relationships/image" Target="../media/image22.png"/><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mp4"/><Relationship Id="rId7" Type="http://schemas.openxmlformats.org/officeDocument/2006/relationships/image" Target="../media/image2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5" Type="http://schemas.openxmlformats.org/officeDocument/2006/relationships/slideLayout" Target="../slideLayouts/slideLayout17.xml"/><Relationship Id="rId4" Type="http://schemas.openxmlformats.org/officeDocument/2006/relationships/video" Target="../media/media2.mp4"/><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8.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6.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png"/><Relationship Id="rId1" Type="http://schemas.openxmlformats.org/officeDocument/2006/relationships/slideLayout" Target="../slideLayouts/slideLayout88.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31.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5" Type="http://schemas.openxmlformats.org/officeDocument/2006/relationships/image" Target="../media/image34.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26.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0.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40.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24.png"/><Relationship Id="rId7" Type="http://schemas.openxmlformats.org/officeDocument/2006/relationships/image" Target="../media/image40.jpg"/><Relationship Id="rId2" Type="http://schemas.openxmlformats.org/officeDocument/2006/relationships/slideLayout" Target="../slideLayouts/slideLayout103.xml"/><Relationship Id="rId1" Type="http://schemas.openxmlformats.org/officeDocument/2006/relationships/tags" Target="../tags/tag6.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25.png"/><Relationship Id="rId9" Type="http://schemas.openxmlformats.org/officeDocument/2006/relationships/image" Target="../media/image42.jp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4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4.png"/><Relationship Id="rId7" Type="http://schemas.openxmlformats.org/officeDocument/2006/relationships/image" Target="../media/image45.png"/><Relationship Id="rId2" Type="http://schemas.openxmlformats.org/officeDocument/2006/relationships/slideLayout" Target="../slideLayouts/slideLayout103.xml"/><Relationship Id="rId1" Type="http://schemas.openxmlformats.org/officeDocument/2006/relationships/tags" Target="../tags/tag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5.png"/><Relationship Id="rId9" Type="http://schemas.openxmlformats.org/officeDocument/2006/relationships/image" Target="../media/image47.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44.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24.png"/><Relationship Id="rId7" Type="http://schemas.openxmlformats.org/officeDocument/2006/relationships/image" Target="../media/image50.jpg"/><Relationship Id="rId2" Type="http://schemas.openxmlformats.org/officeDocument/2006/relationships/slideLayout" Target="../slideLayouts/slideLayout106.xml"/><Relationship Id="rId1" Type="http://schemas.openxmlformats.org/officeDocument/2006/relationships/tags" Target="../tags/tag10.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25.png"/><Relationship Id="rId9" Type="http://schemas.openxmlformats.org/officeDocument/2006/relationships/image" Target="../media/image52.jp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06.xml"/><Relationship Id="rId1" Type="http://schemas.openxmlformats.org/officeDocument/2006/relationships/tags" Target="../tags/tag12.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7.xml"/><Relationship Id="rId5" Type="http://schemas.openxmlformats.org/officeDocument/2006/relationships/image" Target="../media/image33.png"/><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1.mp4"/><Relationship Id="rId7" Type="http://schemas.openxmlformats.org/officeDocument/2006/relationships/image" Target="../media/image2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5.png"/><Relationship Id="rId5" Type="http://schemas.openxmlformats.org/officeDocument/2006/relationships/slideLayout" Target="../slideLayouts/slideLayout103.xml"/><Relationship Id="rId4"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FAE19507-E3C6-1468-4C50-3DDDF38EEA01}"/>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3" name="Image 2">
            <a:extLst>
              <a:ext uri="{FF2B5EF4-FFF2-40B4-BE49-F238E27FC236}">
                <a16:creationId xmlns:a16="http://schemas.microsoft.com/office/drawing/2014/main" id="{B742202D-4690-8FB1-E303-E7228E463A99}"/>
              </a:ext>
            </a:extLst>
          </p:cNvPr>
          <p:cNvPicPr>
            <a:picLocks noChangeAspect="1"/>
          </p:cNvPicPr>
          <p:nvPr/>
        </p:nvPicPr>
        <p:blipFill>
          <a:blip r:embed="rId2"/>
          <a:stretch>
            <a:fillRect/>
          </a:stretch>
        </p:blipFill>
        <p:spPr>
          <a:xfrm>
            <a:off x="561860" y="2629408"/>
            <a:ext cx="8020280" cy="2345980"/>
          </a:xfrm>
          <a:prstGeom prst="rect">
            <a:avLst/>
          </a:prstGeom>
        </p:spPr>
      </p:pic>
    </p:spTree>
    <p:extLst>
      <p:ext uri="{BB962C8B-B14F-4D97-AF65-F5344CB8AC3E}">
        <p14:creationId xmlns:p14="http://schemas.microsoft.com/office/powerpoint/2010/main" val="1677520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345146" y="3231975"/>
            <a:ext cx="3828620" cy="1365622"/>
          </a:xfrm>
          <a:prstGeom prst="rect">
            <a:avLst/>
          </a:prstGeom>
        </p:spPr>
      </p:pic>
      <p:grpSp>
        <p:nvGrpSpPr>
          <p:cNvPr id="19" name="Groupe 18">
            <a:extLst>
              <a:ext uri="{FF2B5EF4-FFF2-40B4-BE49-F238E27FC236}">
                <a16:creationId xmlns:a16="http://schemas.microsoft.com/office/drawing/2014/main" id="{7A9541B5-275C-47FB-960C-6F403E77D852}"/>
              </a:ext>
            </a:extLst>
          </p:cNvPr>
          <p:cNvGrpSpPr/>
          <p:nvPr/>
        </p:nvGrpSpPr>
        <p:grpSpPr>
          <a:xfrm>
            <a:off x="345146" y="1803685"/>
            <a:ext cx="3828620" cy="1369103"/>
            <a:chOff x="345146" y="1802473"/>
            <a:chExt cx="3828620" cy="1369103"/>
          </a:xfrm>
        </p:grpSpPr>
        <p:pic>
          <p:nvPicPr>
            <p:cNvPr id="25" name="Image 24">
              <a:extLst>
                <a:ext uri="{FF2B5EF4-FFF2-40B4-BE49-F238E27FC236}">
                  <a16:creationId xmlns:a16="http://schemas.microsoft.com/office/drawing/2014/main" id="{3D1E1B57-929F-438E-9BE6-35A46C83C4B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1805954"/>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558768" y="180247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9" name="ZoneTexte 8">
              <a:extLst>
                <a:ext uri="{FF2B5EF4-FFF2-40B4-BE49-F238E27FC236}">
                  <a16:creationId xmlns:a16="http://schemas.microsoft.com/office/drawing/2014/main" id="{DB4DDBFF-D324-3E3C-39D9-A0E8D4DE4E9D}"/>
                </a:ext>
              </a:extLst>
            </p:cNvPr>
            <p:cNvSpPr txBox="1"/>
            <p:nvPr/>
          </p:nvSpPr>
          <p:spPr>
            <a:xfrm>
              <a:off x="609982" y="2386685"/>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grpSp>
      <p:sp>
        <p:nvSpPr>
          <p:cNvPr id="28" name="Organigramme : Terminateur 27">
            <a:extLst>
              <a:ext uri="{FF2B5EF4-FFF2-40B4-BE49-F238E27FC236}">
                <a16:creationId xmlns:a16="http://schemas.microsoft.com/office/drawing/2014/main" id="{D5F23D96-30DE-467B-A7E9-A186887E176F}"/>
              </a:ext>
            </a:extLst>
          </p:cNvPr>
          <p:cNvSpPr/>
          <p:nvPr/>
        </p:nvSpPr>
        <p:spPr>
          <a:xfrm>
            <a:off x="609982" y="325741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29" name="ZoneTexte 28">
            <a:extLst>
              <a:ext uri="{FF2B5EF4-FFF2-40B4-BE49-F238E27FC236}">
                <a16:creationId xmlns:a16="http://schemas.microsoft.com/office/drawing/2014/main" id="{316C026A-CCD4-4888-826D-3C7CA9B17DE0}"/>
              </a:ext>
            </a:extLst>
          </p:cNvPr>
          <p:cNvSpPr txBox="1"/>
          <p:nvPr/>
        </p:nvSpPr>
        <p:spPr>
          <a:xfrm>
            <a:off x="661196" y="3841629"/>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 </a:t>
            </a:r>
          </a:p>
        </p:txBody>
      </p:sp>
      <p:pic>
        <p:nvPicPr>
          <p:cNvPr id="31" name="Image 30">
            <a:extLst>
              <a:ext uri="{FF2B5EF4-FFF2-40B4-BE49-F238E27FC236}">
                <a16:creationId xmlns:a16="http://schemas.microsoft.com/office/drawing/2014/main" id="{AE997CD3-61B3-483C-9114-F29F349DF750}"/>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90523" y="3175979"/>
            <a:ext cx="3828620" cy="1365622"/>
          </a:xfrm>
          <a:prstGeom prst="rect">
            <a:avLst/>
          </a:prstGeom>
        </p:spPr>
      </p:pic>
      <p:pic>
        <p:nvPicPr>
          <p:cNvPr id="32" name="Image 31">
            <a:extLst>
              <a:ext uri="{FF2B5EF4-FFF2-40B4-BE49-F238E27FC236}">
                <a16:creationId xmlns:a16="http://schemas.microsoft.com/office/drawing/2014/main" id="{143CE42B-B078-4110-9407-3DAC9E097F17}"/>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677718" y="1788298"/>
            <a:ext cx="3828620" cy="1365622"/>
          </a:xfrm>
          <a:prstGeom prst="rect">
            <a:avLst/>
          </a:prstGeom>
        </p:spPr>
      </p:pic>
      <p:sp>
        <p:nvSpPr>
          <p:cNvPr id="33" name="Organigramme : Terminateur 32">
            <a:extLst>
              <a:ext uri="{FF2B5EF4-FFF2-40B4-BE49-F238E27FC236}">
                <a16:creationId xmlns:a16="http://schemas.microsoft.com/office/drawing/2014/main" id="{A6AD1F78-8CA6-4CF0-B49B-5A720BA939B5}"/>
              </a:ext>
            </a:extLst>
          </p:cNvPr>
          <p:cNvSpPr/>
          <p:nvPr/>
        </p:nvSpPr>
        <p:spPr>
          <a:xfrm>
            <a:off x="4884208" y="178346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4" name="ZoneTexte 33">
            <a:extLst>
              <a:ext uri="{FF2B5EF4-FFF2-40B4-BE49-F238E27FC236}">
                <a16:creationId xmlns:a16="http://schemas.microsoft.com/office/drawing/2014/main" id="{36766060-1253-4497-B728-5217DC1DEBE6}"/>
              </a:ext>
            </a:extLst>
          </p:cNvPr>
          <p:cNvSpPr txBox="1"/>
          <p:nvPr/>
        </p:nvSpPr>
        <p:spPr>
          <a:xfrm>
            <a:off x="4935422" y="2367672"/>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35" name="Organigramme : Terminateur 34">
            <a:extLst>
              <a:ext uri="{FF2B5EF4-FFF2-40B4-BE49-F238E27FC236}">
                <a16:creationId xmlns:a16="http://schemas.microsoft.com/office/drawing/2014/main" id="{9E9C7E2E-8338-4FAE-823D-9F5776ACF4C6}"/>
              </a:ext>
            </a:extLst>
          </p:cNvPr>
          <p:cNvSpPr/>
          <p:nvPr/>
        </p:nvSpPr>
        <p:spPr>
          <a:xfrm>
            <a:off x="5035124" y="320544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40" name="ZoneTexte 39">
            <a:extLst>
              <a:ext uri="{FF2B5EF4-FFF2-40B4-BE49-F238E27FC236}">
                <a16:creationId xmlns:a16="http://schemas.microsoft.com/office/drawing/2014/main" id="{68DFA64D-FEF7-45DB-B455-DD46FE291F36}"/>
              </a:ext>
            </a:extLst>
          </p:cNvPr>
          <p:cNvSpPr txBox="1"/>
          <p:nvPr/>
        </p:nvSpPr>
        <p:spPr>
          <a:xfrm>
            <a:off x="5130406" y="3814699"/>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pic>
        <p:nvPicPr>
          <p:cNvPr id="41" name="Image 40">
            <a:extLst>
              <a:ext uri="{FF2B5EF4-FFF2-40B4-BE49-F238E27FC236}">
                <a16:creationId xmlns:a16="http://schemas.microsoft.com/office/drawing/2014/main" id="{88297B55-CDBF-4F2C-BE4B-DC555F2874CE}"/>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4821809"/>
            <a:ext cx="3828620" cy="1365622"/>
          </a:xfrm>
          <a:prstGeom prst="rect">
            <a:avLst/>
          </a:prstGeom>
        </p:spPr>
      </p:pic>
      <p:sp>
        <p:nvSpPr>
          <p:cNvPr id="44" name="Organigramme : Terminateur 43">
            <a:extLst>
              <a:ext uri="{FF2B5EF4-FFF2-40B4-BE49-F238E27FC236}">
                <a16:creationId xmlns:a16="http://schemas.microsoft.com/office/drawing/2014/main" id="{5BE0F84D-B6C6-480E-B3BE-6FFE56C40218}"/>
              </a:ext>
            </a:extLst>
          </p:cNvPr>
          <p:cNvSpPr/>
          <p:nvPr/>
        </p:nvSpPr>
        <p:spPr>
          <a:xfrm>
            <a:off x="558768" y="481832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5" name="ZoneTexte 44">
            <a:extLst>
              <a:ext uri="{FF2B5EF4-FFF2-40B4-BE49-F238E27FC236}">
                <a16:creationId xmlns:a16="http://schemas.microsoft.com/office/drawing/2014/main" id="{67866962-05E4-4F4A-9003-B44020A0B923}"/>
              </a:ext>
            </a:extLst>
          </p:cNvPr>
          <p:cNvSpPr txBox="1"/>
          <p:nvPr/>
        </p:nvSpPr>
        <p:spPr>
          <a:xfrm>
            <a:off x="609982" y="5402540"/>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pic>
        <p:nvPicPr>
          <p:cNvPr id="46" name="Image 45">
            <a:extLst>
              <a:ext uri="{FF2B5EF4-FFF2-40B4-BE49-F238E27FC236}">
                <a16:creationId xmlns:a16="http://schemas.microsoft.com/office/drawing/2014/main" id="{2C17FD14-4EB3-41C6-BC8F-B9B7FCC0DDD8}"/>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56612" y="4760906"/>
            <a:ext cx="3828620" cy="1365622"/>
          </a:xfrm>
          <a:prstGeom prst="rect">
            <a:avLst/>
          </a:prstGeom>
        </p:spPr>
      </p:pic>
      <p:sp>
        <p:nvSpPr>
          <p:cNvPr id="47" name="Organigramme : Terminateur 46">
            <a:extLst>
              <a:ext uri="{FF2B5EF4-FFF2-40B4-BE49-F238E27FC236}">
                <a16:creationId xmlns:a16="http://schemas.microsoft.com/office/drawing/2014/main" id="{2780D375-C2BB-4F18-A90C-468BB145030D}"/>
              </a:ext>
            </a:extLst>
          </p:cNvPr>
          <p:cNvSpPr/>
          <p:nvPr/>
        </p:nvSpPr>
        <p:spPr>
          <a:xfrm>
            <a:off x="4970234" y="4757425"/>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48" name="ZoneTexte 47">
            <a:extLst>
              <a:ext uri="{FF2B5EF4-FFF2-40B4-BE49-F238E27FC236}">
                <a16:creationId xmlns:a16="http://schemas.microsoft.com/office/drawing/2014/main" id="{50BF2F2B-3E7E-4E96-8366-898DF36AEA00}"/>
              </a:ext>
            </a:extLst>
          </p:cNvPr>
          <p:cNvSpPr txBox="1"/>
          <p:nvPr/>
        </p:nvSpPr>
        <p:spPr>
          <a:xfrm>
            <a:off x="5021448" y="5341637"/>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a:t>
            </a:r>
            <a:r>
              <a:rPr kumimoji="0" lang="fr-FR" sz="2200" b="1" i="0" u="none" strike="noStrike" kern="0" cap="none" spc="0" normalizeH="0" baseline="0" noProof="0" dirty="0" err="1">
                <a:ln>
                  <a:noFill/>
                </a:ln>
                <a:solidFill>
                  <a:srgbClr val="2196B1"/>
                </a:solidFill>
                <a:effectLst/>
                <a:uLnTx/>
                <a:uFillTx/>
                <a:latin typeface="Dosis Medium" pitchFamily="2" charset="0"/>
                <a:ea typeface="+mn-ea"/>
                <a:cs typeface="Calibri" panose="020F0502020204030204" pitchFamily="34" charset="0"/>
              </a:rPr>
              <a:t>épondre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partager des informations</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pic" sz="quarter" idx="12"/>
            <a:videoFile r:link="rId2"/>
            <p:extLst>
              <p:ext uri="{DAA4B4D4-6D71-4841-9C94-3DE7FCFB9230}">
                <p14:media xmlns:p14="http://schemas.microsoft.com/office/powerpoint/2010/main" r:embed="rId1"/>
              </p:ext>
            </p:extLst>
          </p:nvPr>
        </p:nvPicPr>
        <p:blipFill>
          <a:blip r:embed="rId6"/>
          <a:srcRect l="80" r="80"/>
          <a:stretch/>
        </p:blipFill>
        <p:spPr>
          <a:xfrm>
            <a:off x="2493963" y="2378075"/>
            <a:ext cx="1917700" cy="3414713"/>
          </a:xfrm>
        </p:spPr>
      </p:pic>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684327" y="2377440"/>
            <a:ext cx="2138280" cy="3414864"/>
          </a:xfrm>
          <a:prstGeom prst="rect">
            <a:avLst/>
          </a:prstGeom>
        </p:spPr>
      </p:pic>
    </p:spTree>
    <p:extLst>
      <p:ext uri="{BB962C8B-B14F-4D97-AF65-F5344CB8AC3E}">
        <p14:creationId xmlns:p14="http://schemas.microsoft.com/office/powerpoint/2010/main" val="2396217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1995A-5853-451A-45FF-14AD586233C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4C055C4F-3304-78C1-B5B5-C7B4C545EF32}"/>
              </a:ext>
            </a:extLst>
          </p:cNvPr>
          <p:cNvSpPr>
            <a:spLocks noGrp="1"/>
          </p:cNvSpPr>
          <p:nvPr>
            <p:ph type="title"/>
          </p:nvPr>
        </p:nvSpPr>
        <p:spPr/>
        <p:txBody>
          <a:bodyPr/>
          <a:lstStyle/>
          <a:p>
            <a:r>
              <a:rPr lang="fr-FR" dirty="0">
                <a:solidFill>
                  <a:schemeClr val="tx1">
                    <a:lumMod val="65000"/>
                    <a:lumOff val="35000"/>
                  </a:schemeClr>
                </a:solidFill>
              </a:rPr>
              <a:t>Maintenant, c’est l’activité des questions en rafales. Je vais désigner des élèves </a:t>
            </a:r>
            <a:br>
              <a:rPr lang="fr-FR" dirty="0">
                <a:solidFill>
                  <a:schemeClr val="tx1">
                    <a:lumMod val="65000"/>
                    <a:lumOff val="35000"/>
                  </a:schemeClr>
                </a:solidFill>
              </a:rPr>
            </a:br>
            <a:r>
              <a:rPr lang="fr-FR" dirty="0">
                <a:solidFill>
                  <a:schemeClr val="tx1">
                    <a:lumMod val="65000"/>
                    <a:lumOff val="35000"/>
                  </a:schemeClr>
                </a:solidFill>
              </a:rPr>
              <a:t>au hasard pour répondre. Tenez-vous prêts. </a:t>
            </a:r>
          </a:p>
        </p:txBody>
      </p:sp>
      <p:grpSp>
        <p:nvGrpSpPr>
          <p:cNvPr id="5" name="Groupe 4">
            <a:extLst>
              <a:ext uri="{FF2B5EF4-FFF2-40B4-BE49-F238E27FC236}">
                <a16:creationId xmlns:a16="http://schemas.microsoft.com/office/drawing/2014/main" id="{499141BE-B64A-29F6-8F35-09AC939D26C9}"/>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22F8DBCE-A31C-B677-7DBE-DFBF5465CB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F143C1-B255-ABD2-AA97-578E2390875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8C8D290-E78F-DD03-F02E-4053F0825354}"/>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009D6D69-DB39-BE98-069A-3F23352E2D9E}"/>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A7B09C04-79A6-F346-3C53-E08193CDAB3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8EA4D418-97EF-D9C3-6431-B519676CD9CD}"/>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2939501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BAE70-BE2B-9025-0750-1246BDF6BC6B}"/>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0EF0081-1D83-78FB-7922-9258739D321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BA58BCB-9DAA-B016-ED4F-17C5E5E44906}"/>
              </a:ext>
            </a:extLst>
          </p:cNvPr>
          <p:cNvSpPr>
            <a:spLocks noGrp="1"/>
          </p:cNvSpPr>
          <p:nvPr>
            <p:ph type="title"/>
          </p:nvPr>
        </p:nvSpPr>
        <p:spPr/>
        <p:txBody>
          <a:bodyPr/>
          <a:lstStyle/>
          <a:p>
            <a:r>
              <a:rPr lang="fr-FR" dirty="0">
                <a:solidFill>
                  <a:schemeClr val="tx1">
                    <a:lumMod val="65000"/>
                    <a:lumOff val="35000"/>
                  </a:schemeClr>
                </a:solidFill>
              </a:rPr>
              <a:t>Qu’est-ce que tu fais le matin ?</a:t>
            </a:r>
          </a:p>
        </p:txBody>
      </p:sp>
      <p:sp>
        <p:nvSpPr>
          <p:cNvPr id="3" name="Titre 1">
            <a:extLst>
              <a:ext uri="{FF2B5EF4-FFF2-40B4-BE49-F238E27FC236}">
                <a16:creationId xmlns:a16="http://schemas.microsoft.com/office/drawing/2014/main" id="{A98B6987-69B7-D970-1FE5-DEF01CA4669A}"/>
              </a:ext>
            </a:extLst>
          </p:cNvPr>
          <p:cNvSpPr txBox="1">
            <a:spLocks/>
          </p:cNvSpPr>
          <p:nvPr/>
        </p:nvSpPr>
        <p:spPr>
          <a:xfrm>
            <a:off x="1152000" y="3692760"/>
            <a:ext cx="68400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Qu’est-ce que tu fais le matin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2478E91-C91C-7845-AF91-986DD6786EE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319574" y="2063946"/>
            <a:ext cx="2061933" cy="1628814"/>
          </a:xfrm>
          <a:prstGeom prst="ellipse">
            <a:avLst/>
          </a:prstGeom>
        </p:spPr>
      </p:pic>
      <p:sp>
        <p:nvSpPr>
          <p:cNvPr id="19" name="ZoneTexte 18">
            <a:extLst>
              <a:ext uri="{FF2B5EF4-FFF2-40B4-BE49-F238E27FC236}">
                <a16:creationId xmlns:a16="http://schemas.microsoft.com/office/drawing/2014/main" id="{E7967480-B41C-A2D0-E26F-00922B2AC8E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4721216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D7F73-FFF0-AC3E-38D0-11DB7C2E22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0F43DA-7362-7EC5-56C0-A796B46CC0C1}"/>
              </a:ext>
            </a:extLst>
          </p:cNvPr>
          <p:cNvSpPr>
            <a:spLocks noGrp="1"/>
          </p:cNvSpPr>
          <p:nvPr>
            <p:ph type="title"/>
          </p:nvPr>
        </p:nvSpPr>
        <p:spPr/>
        <p:txBody>
          <a:bodyPr/>
          <a:lstStyle/>
          <a:p>
            <a:r>
              <a:rPr lang="fr-FR" dirty="0">
                <a:solidFill>
                  <a:schemeClr val="tx1">
                    <a:lumMod val="65000"/>
                    <a:lumOff val="35000"/>
                  </a:schemeClr>
                </a:solidFill>
              </a:rPr>
              <a:t>À quelle heure tu te réveilles ?</a:t>
            </a:r>
          </a:p>
        </p:txBody>
      </p:sp>
      <p:sp>
        <p:nvSpPr>
          <p:cNvPr id="3" name="Titre 1">
            <a:extLst>
              <a:ext uri="{FF2B5EF4-FFF2-40B4-BE49-F238E27FC236}">
                <a16:creationId xmlns:a16="http://schemas.microsoft.com/office/drawing/2014/main" id="{3A5B2B7C-DA9A-0B5B-7E84-2F3EE270EE96}"/>
              </a:ext>
            </a:extLst>
          </p:cNvPr>
          <p:cNvSpPr txBox="1">
            <a:spLocks/>
          </p:cNvSpPr>
          <p:nvPr/>
        </p:nvSpPr>
        <p:spPr>
          <a:xfrm>
            <a:off x="1413410" y="4017488"/>
            <a:ext cx="683999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À quelle heure tu te réveilles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F06D54-A0D7-7B25-61F6-FD2C2BDBED0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9672F43F-F389-E007-34F0-86761EBD0BF2}"/>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773442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5AAEA-6B26-9CD1-1E9A-2264FAC4B0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262729-F13B-E3C9-9848-655BEE9CC402}"/>
              </a:ext>
            </a:extLst>
          </p:cNvPr>
          <p:cNvSpPr>
            <a:spLocks noGrp="1"/>
          </p:cNvSpPr>
          <p:nvPr>
            <p:ph type="title"/>
          </p:nvPr>
        </p:nvSpPr>
        <p:spPr/>
        <p:txBody>
          <a:bodyPr/>
          <a:lstStyle/>
          <a:p>
            <a:r>
              <a:rPr lang="fr-FR" dirty="0">
                <a:solidFill>
                  <a:schemeClr val="tx1">
                    <a:lumMod val="65000"/>
                    <a:lumOff val="35000"/>
                  </a:schemeClr>
                </a:solidFill>
              </a:rPr>
              <a:t>À quelle heure tu sors de l’école ?</a:t>
            </a:r>
          </a:p>
        </p:txBody>
      </p:sp>
      <p:sp>
        <p:nvSpPr>
          <p:cNvPr id="3" name="Titre 1">
            <a:extLst>
              <a:ext uri="{FF2B5EF4-FFF2-40B4-BE49-F238E27FC236}">
                <a16:creationId xmlns:a16="http://schemas.microsoft.com/office/drawing/2014/main" id="{94E72730-4D56-A92C-2107-080CB04C29B2}"/>
              </a:ext>
            </a:extLst>
          </p:cNvPr>
          <p:cNvSpPr txBox="1">
            <a:spLocks/>
          </p:cNvSpPr>
          <p:nvPr/>
        </p:nvSpPr>
        <p:spPr>
          <a:xfrm>
            <a:off x="939526" y="3843868"/>
            <a:ext cx="759247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w="0"/>
                <a:solidFill>
                  <a:srgbClr val="2196B1"/>
                </a:solidFill>
                <a:effectLst/>
                <a:uLnTx/>
                <a:uFillTx/>
                <a:latin typeface="Dosis SemiBold" pitchFamily="2" charset="0"/>
              </a:rPr>
              <a:t>À quelle heure tu sors de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523EB7D-4F21-5A4E-B1EE-5B869726B9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3D2D70E0-F763-ED6D-6F17-3956A1672865}"/>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08882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Qu’est-ce que tu fais le soir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1677331" y="3429000"/>
            <a:ext cx="5959662"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Qu’est-ce que tu fais le soir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8AB01F5-7A5F-B241-7998-3681C94B137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425F96FC-7C80-7975-2F0B-A5BB59C00CA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51101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F4F5C-7EBA-F22D-FFAD-3523084CCE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EAEC10F-4B31-59AF-B0F5-7B48F3A533E5}"/>
              </a:ext>
            </a:extLst>
          </p:cNvPr>
          <p:cNvSpPr>
            <a:spLocks noGrp="1"/>
          </p:cNvSpPr>
          <p:nvPr>
            <p:ph type="title"/>
          </p:nvPr>
        </p:nvSpPr>
        <p:spPr/>
        <p:txBody>
          <a:bodyPr/>
          <a:lstStyle/>
          <a:p>
            <a:r>
              <a:rPr lang="fr-MA" dirty="0">
                <a:solidFill>
                  <a:schemeClr val="tx1">
                    <a:lumMod val="65000"/>
                    <a:lumOff val="35000"/>
                  </a:schemeClr>
                </a:solidFill>
              </a:rPr>
              <a:t>Comment tu vas l’école ?</a:t>
            </a:r>
          </a:p>
        </p:txBody>
      </p:sp>
      <p:sp>
        <p:nvSpPr>
          <p:cNvPr id="3" name="Titre 1">
            <a:extLst>
              <a:ext uri="{FF2B5EF4-FFF2-40B4-BE49-F238E27FC236}">
                <a16:creationId xmlns:a16="http://schemas.microsoft.com/office/drawing/2014/main" id="{DC05F2CD-BB9F-D9EE-315A-C515E7C71577}"/>
              </a:ext>
            </a:extLst>
          </p:cNvPr>
          <p:cNvSpPr txBox="1">
            <a:spLocks/>
          </p:cNvSpPr>
          <p:nvPr/>
        </p:nvSpPr>
        <p:spPr>
          <a:xfrm>
            <a:off x="1545869" y="3535253"/>
            <a:ext cx="605226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Comment tu vas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827E395B-0936-0D34-0088-934D9CF7172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E663D0B0-039E-9E60-3A44-41BC05012B9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6628297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1D5BF-B8C5-60EB-6378-31BC33AD39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16F3CC-7765-CA62-FE17-21177262A4A8}"/>
              </a:ext>
            </a:extLst>
          </p:cNvPr>
          <p:cNvSpPr>
            <a:spLocks noGrp="1"/>
          </p:cNvSpPr>
          <p:nvPr>
            <p:ph type="title"/>
          </p:nvPr>
        </p:nvSpPr>
        <p:spPr/>
        <p:txBody>
          <a:bodyPr/>
          <a:lstStyle/>
          <a:p>
            <a:r>
              <a:rPr lang="fr-MA" dirty="0">
                <a:solidFill>
                  <a:schemeClr val="tx1">
                    <a:lumMod val="65000"/>
                    <a:lumOff val="35000"/>
                  </a:schemeClr>
                </a:solidFill>
              </a:rPr>
              <a:t>Ave</a:t>
            </a:r>
            <a:r>
              <a:rPr lang="fr-FR" dirty="0">
                <a:solidFill>
                  <a:schemeClr val="tx1">
                    <a:lumMod val="65000"/>
                    <a:lumOff val="35000"/>
                  </a:schemeClr>
                </a:solidFill>
              </a:rPr>
              <a:t>c qui tu vas l’école ?</a:t>
            </a:r>
            <a:br>
              <a:rPr lang="fr-FR" dirty="0">
                <a:solidFill>
                  <a:schemeClr val="tx1">
                    <a:lumMod val="65000"/>
                    <a:lumOff val="35000"/>
                  </a:schemeClr>
                </a:solidFill>
              </a:rPr>
            </a:b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18DD138-835D-B8FF-9F1A-B42616642545}"/>
              </a:ext>
            </a:extLst>
          </p:cNvPr>
          <p:cNvSpPr txBox="1">
            <a:spLocks/>
          </p:cNvSpPr>
          <p:nvPr/>
        </p:nvSpPr>
        <p:spPr>
          <a:xfrm>
            <a:off x="1899548" y="3843868"/>
            <a:ext cx="605226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Avec qui tu vas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CA40F56-054E-9EA2-C193-5D6BDA6FB39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1F2E1188-D0BA-3841-DEE9-D792B878F7CB}"/>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157477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EC407-BACA-E86B-B497-F7BE1C84DA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29D643-861F-340B-EF94-4B9F8849B58D}"/>
              </a:ext>
            </a:extLst>
          </p:cNvPr>
          <p:cNvSpPr>
            <a:spLocks noGrp="1"/>
          </p:cNvSpPr>
          <p:nvPr>
            <p:ph type="title"/>
          </p:nvPr>
        </p:nvSpPr>
        <p:spPr/>
        <p:txBody>
          <a:bodyPr/>
          <a:lstStyle/>
          <a:p>
            <a:r>
              <a:rPr lang="fr-MA" dirty="0">
                <a:solidFill>
                  <a:schemeClr val="tx1">
                    <a:lumMod val="65000"/>
                    <a:lumOff val="35000"/>
                  </a:schemeClr>
                </a:solidFill>
              </a:rPr>
              <a:t>Comment tu vas la bibliothèque  ?</a:t>
            </a:r>
          </a:p>
        </p:txBody>
      </p:sp>
      <p:sp>
        <p:nvSpPr>
          <p:cNvPr id="3" name="Titre 1">
            <a:extLst>
              <a:ext uri="{FF2B5EF4-FFF2-40B4-BE49-F238E27FC236}">
                <a16:creationId xmlns:a16="http://schemas.microsoft.com/office/drawing/2014/main" id="{E364D83B-0B47-2F10-23C8-186210E53BDD}"/>
              </a:ext>
            </a:extLst>
          </p:cNvPr>
          <p:cNvSpPr txBox="1">
            <a:spLocks/>
          </p:cNvSpPr>
          <p:nvPr/>
        </p:nvSpPr>
        <p:spPr>
          <a:xfrm>
            <a:off x="717630" y="3535253"/>
            <a:ext cx="766823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Comment tu vas à la bibliothèque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CA29FA-0187-FC20-A881-0D778182F1F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1AA5C6BD-85F5-FBB7-DD3D-E8657A0A1A21}"/>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922126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2E7E2-5E77-E00A-397A-585EB98AAC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BAEB5C-FC27-E3C1-6616-CE2FFF918351}"/>
              </a:ext>
            </a:extLst>
          </p:cNvPr>
          <p:cNvSpPr>
            <a:spLocks noGrp="1"/>
          </p:cNvSpPr>
          <p:nvPr>
            <p:ph type="title"/>
          </p:nvPr>
        </p:nvSpPr>
        <p:spPr/>
        <p:txBody>
          <a:bodyPr/>
          <a:lstStyle/>
          <a:p>
            <a:r>
              <a:rPr lang="fr-MA" dirty="0">
                <a:solidFill>
                  <a:schemeClr val="tx1">
                    <a:lumMod val="65000"/>
                    <a:lumOff val="35000"/>
                  </a:schemeClr>
                </a:solidFill>
              </a:rPr>
              <a:t>Ave</a:t>
            </a:r>
            <a:r>
              <a:rPr lang="fr-FR" dirty="0">
                <a:solidFill>
                  <a:schemeClr val="tx1">
                    <a:lumMod val="65000"/>
                    <a:lumOff val="35000"/>
                  </a:schemeClr>
                </a:solidFill>
              </a:rPr>
              <a:t>c qui tu vas la bibliothèque ?</a:t>
            </a:r>
            <a:br>
              <a:rPr lang="fr-FR" dirty="0">
                <a:solidFill>
                  <a:schemeClr val="tx1">
                    <a:lumMod val="65000"/>
                    <a:lumOff val="35000"/>
                  </a:schemeClr>
                </a:solidFill>
              </a:rPr>
            </a:b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DDECDBAE-3029-64FB-5E43-397613B2AD70}"/>
              </a:ext>
            </a:extLst>
          </p:cNvPr>
          <p:cNvSpPr txBox="1">
            <a:spLocks/>
          </p:cNvSpPr>
          <p:nvPr/>
        </p:nvSpPr>
        <p:spPr>
          <a:xfrm>
            <a:off x="1054250" y="3843868"/>
            <a:ext cx="719945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Avec qui tu vas à la bibliothèque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BE07646-3A36-F84A-2E46-B4B5059B565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19" name="ZoneTexte 18">
            <a:extLst>
              <a:ext uri="{FF2B5EF4-FFF2-40B4-BE49-F238E27FC236}">
                <a16:creationId xmlns:a16="http://schemas.microsoft.com/office/drawing/2014/main" id="{97A9F779-1436-6C99-0307-B39C89463E96}"/>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545300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Qu’est-ce que tu vas visiter avec ta classe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1005845" y="3715079"/>
            <a:ext cx="71323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Qu’est-ce que tu vas visiter</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 avec ta classe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8AB01F5-7A5F-B241-7998-3681C94B137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52434" y="2075469"/>
            <a:ext cx="1814845" cy="1433628"/>
          </a:xfrm>
          <a:prstGeom prst="ellipse">
            <a:avLst/>
          </a:prstGeom>
        </p:spPr>
      </p:pic>
      <p:sp>
        <p:nvSpPr>
          <p:cNvPr id="19" name="ZoneTexte 18">
            <a:extLst>
              <a:ext uri="{FF2B5EF4-FFF2-40B4-BE49-F238E27FC236}">
                <a16:creationId xmlns:a16="http://schemas.microsoft.com/office/drawing/2014/main" id="{425F96FC-7C80-7975-2F0B-A5BB59C00CA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243865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84018-278C-FDA2-52FF-5B3A120C34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514B2B-5646-1FA2-7C43-2DCBEEA8AB4C}"/>
              </a:ext>
            </a:extLst>
          </p:cNvPr>
          <p:cNvSpPr>
            <a:spLocks noGrp="1"/>
          </p:cNvSpPr>
          <p:nvPr>
            <p:ph type="title"/>
          </p:nvPr>
        </p:nvSpPr>
        <p:spPr/>
        <p:txBody>
          <a:bodyPr/>
          <a:lstStyle/>
          <a:p>
            <a:r>
              <a:rPr lang="fr-FR" dirty="0">
                <a:solidFill>
                  <a:schemeClr val="tx1">
                    <a:lumMod val="65000"/>
                    <a:lumOff val="35000"/>
                  </a:schemeClr>
                </a:solidFill>
              </a:rPr>
              <a:t>Qu’est-ce que tu dois prendre avec toi ?</a:t>
            </a:r>
          </a:p>
        </p:txBody>
      </p:sp>
      <p:sp>
        <p:nvSpPr>
          <p:cNvPr id="3" name="Titre 1">
            <a:extLst>
              <a:ext uri="{FF2B5EF4-FFF2-40B4-BE49-F238E27FC236}">
                <a16:creationId xmlns:a16="http://schemas.microsoft.com/office/drawing/2014/main" id="{F857A69D-B9E6-CA3F-5911-9C59BA39D18E}"/>
              </a:ext>
            </a:extLst>
          </p:cNvPr>
          <p:cNvSpPr txBox="1">
            <a:spLocks/>
          </p:cNvSpPr>
          <p:nvPr/>
        </p:nvSpPr>
        <p:spPr>
          <a:xfrm>
            <a:off x="286439" y="3484026"/>
            <a:ext cx="813815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Qu’est-ce que tu dois prendre avec toi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C7FD71AC-81D7-F77D-5720-2488679609E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50562" y="1940346"/>
            <a:ext cx="1842876" cy="1433628"/>
          </a:xfrm>
          <a:prstGeom prst="ellipse">
            <a:avLst/>
          </a:prstGeom>
        </p:spPr>
      </p:pic>
      <p:sp>
        <p:nvSpPr>
          <p:cNvPr id="19" name="ZoneTexte 18">
            <a:extLst>
              <a:ext uri="{FF2B5EF4-FFF2-40B4-BE49-F238E27FC236}">
                <a16:creationId xmlns:a16="http://schemas.microsoft.com/office/drawing/2014/main" id="{4A695CFC-88CF-E323-B40D-A38C083386AD}"/>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564908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91902-E97B-DFBD-F0D6-B36BE31673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B53DF1-1E75-32AD-DE9A-74EFF843070C}"/>
              </a:ext>
            </a:extLst>
          </p:cNvPr>
          <p:cNvSpPr>
            <a:spLocks noGrp="1"/>
          </p:cNvSpPr>
          <p:nvPr>
            <p:ph type="title"/>
          </p:nvPr>
        </p:nvSpPr>
        <p:spPr/>
        <p:txBody>
          <a:bodyPr/>
          <a:lstStyle/>
          <a:p>
            <a:r>
              <a:rPr lang="fr-FR" dirty="0">
                <a:solidFill>
                  <a:schemeClr val="tx1">
                    <a:lumMod val="65000"/>
                    <a:lumOff val="35000"/>
                  </a:schemeClr>
                </a:solidFill>
              </a:rPr>
              <a:t>Tu es allé ( e ) où pendant les vacances ?</a:t>
            </a:r>
          </a:p>
        </p:txBody>
      </p:sp>
      <p:sp>
        <p:nvSpPr>
          <p:cNvPr id="3" name="Titre 1">
            <a:extLst>
              <a:ext uri="{FF2B5EF4-FFF2-40B4-BE49-F238E27FC236}">
                <a16:creationId xmlns:a16="http://schemas.microsoft.com/office/drawing/2014/main" id="{A7195E6B-DF56-4436-AE81-E155C4C74255}"/>
              </a:ext>
            </a:extLst>
          </p:cNvPr>
          <p:cNvSpPr txBox="1">
            <a:spLocks/>
          </p:cNvSpPr>
          <p:nvPr/>
        </p:nvSpPr>
        <p:spPr>
          <a:xfrm>
            <a:off x="1005845" y="3671012"/>
            <a:ext cx="71323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Tu es allé ( e ) où pendant les vacances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E0A0A577-96DB-C9BF-A519-EB7195A13C3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52434" y="2031402"/>
            <a:ext cx="1814845" cy="1433628"/>
          </a:xfrm>
          <a:prstGeom prst="ellipse">
            <a:avLst/>
          </a:prstGeom>
        </p:spPr>
      </p:pic>
      <p:sp>
        <p:nvSpPr>
          <p:cNvPr id="19" name="ZoneTexte 18">
            <a:extLst>
              <a:ext uri="{FF2B5EF4-FFF2-40B4-BE49-F238E27FC236}">
                <a16:creationId xmlns:a16="http://schemas.microsoft.com/office/drawing/2014/main" id="{14BE2B53-AA78-D710-362F-78E46A3D9DC0}"/>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430794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27221-24AC-7355-FA7C-47EADEF76D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369033-BC2F-D6A3-6AD6-7689EE5D501D}"/>
              </a:ext>
            </a:extLst>
          </p:cNvPr>
          <p:cNvSpPr>
            <a:spLocks noGrp="1"/>
          </p:cNvSpPr>
          <p:nvPr>
            <p:ph type="title"/>
          </p:nvPr>
        </p:nvSpPr>
        <p:spPr/>
        <p:txBody>
          <a:bodyPr/>
          <a:lstStyle/>
          <a:p>
            <a:r>
              <a:rPr lang="fr-FR" dirty="0">
                <a:solidFill>
                  <a:schemeClr val="tx1">
                    <a:lumMod val="65000"/>
                    <a:lumOff val="35000"/>
                  </a:schemeClr>
                </a:solidFill>
              </a:rPr>
              <a:t>Qu’est-ce que tu as fait  à la campagne ?</a:t>
            </a:r>
          </a:p>
        </p:txBody>
      </p:sp>
      <p:sp>
        <p:nvSpPr>
          <p:cNvPr id="3" name="Titre 1">
            <a:extLst>
              <a:ext uri="{FF2B5EF4-FFF2-40B4-BE49-F238E27FC236}">
                <a16:creationId xmlns:a16="http://schemas.microsoft.com/office/drawing/2014/main" id="{A982907D-1867-D9C1-7293-8C2C9219ABCC}"/>
              </a:ext>
            </a:extLst>
          </p:cNvPr>
          <p:cNvSpPr txBox="1">
            <a:spLocks/>
          </p:cNvSpPr>
          <p:nvPr/>
        </p:nvSpPr>
        <p:spPr>
          <a:xfrm>
            <a:off x="1005845" y="3582878"/>
            <a:ext cx="71323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Qu’est-ce que tu as fait  à la campagne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564893-66A3-0A4E-B1A3-EF4C8B8CE54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52434" y="1943268"/>
            <a:ext cx="1814845" cy="1433628"/>
          </a:xfrm>
          <a:prstGeom prst="ellipse">
            <a:avLst/>
          </a:prstGeom>
        </p:spPr>
      </p:pic>
      <p:sp>
        <p:nvSpPr>
          <p:cNvPr id="19" name="ZoneTexte 18">
            <a:extLst>
              <a:ext uri="{FF2B5EF4-FFF2-40B4-BE49-F238E27FC236}">
                <a16:creationId xmlns:a16="http://schemas.microsoft.com/office/drawing/2014/main" id="{D791A7FE-342A-F239-0C1B-1F884C59A080}"/>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9885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791B9-BA58-4496-4497-E3DEA7BC177C}"/>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B83FD96B-4F6E-A450-5610-7B9889178BD5}"/>
              </a:ext>
            </a:extLst>
          </p:cNvPr>
          <p:cNvSpPr txBox="1">
            <a:spLocks/>
          </p:cNvSpPr>
          <p:nvPr/>
        </p:nvSpPr>
        <p:spPr>
          <a:xfrm>
            <a:off x="1005845" y="3671012"/>
            <a:ext cx="71323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rPr>
              <a:t>Qu’est-ce que tu as fait à la plage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55172C-2CFB-1C34-68CE-7F123188282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52434" y="2031402"/>
            <a:ext cx="1814845" cy="1433628"/>
          </a:xfrm>
          <a:prstGeom prst="ellipse">
            <a:avLst/>
          </a:prstGeom>
        </p:spPr>
      </p:pic>
      <p:sp>
        <p:nvSpPr>
          <p:cNvPr id="19" name="ZoneTexte 18">
            <a:extLst>
              <a:ext uri="{FF2B5EF4-FFF2-40B4-BE49-F238E27FC236}">
                <a16:creationId xmlns:a16="http://schemas.microsoft.com/office/drawing/2014/main" id="{C0C00089-8860-E922-EFB2-4707C82C0A38}"/>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2F18F05C-0200-7390-1690-486DF537FD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fait  à la plage ?</a:t>
            </a:r>
          </a:p>
        </p:txBody>
      </p:sp>
    </p:spTree>
    <p:extLst>
      <p:ext uri="{BB962C8B-B14F-4D97-AF65-F5344CB8AC3E}">
        <p14:creationId xmlns:p14="http://schemas.microsoft.com/office/powerpoint/2010/main" val="2187484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FA54755-934C-6F85-0969-C7746EFA1D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8553" y="1478909"/>
            <a:ext cx="3506894" cy="5379091"/>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a:rPr>
              <a:t>Prenez vos livrets à la page 107.</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87950200-F22C-ABA1-B078-CCCA5E786F7F}"/>
              </a:ext>
            </a:extLst>
          </p:cNvPr>
          <p:cNvSpPr/>
          <p:nvPr/>
        </p:nvSpPr>
        <p:spPr>
          <a:xfrm>
            <a:off x="3061482" y="2364103"/>
            <a:ext cx="3021036" cy="159652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 :</a:t>
            </a:r>
            <a:endParaRPr lang="fr-FR" dirty="0">
              <a:solidFill>
                <a:schemeClr val="tx1">
                  <a:lumMod val="65000"/>
                  <a:lumOff val="35000"/>
                </a:schemeClr>
              </a:solidFill>
              <a:latin typeface="Dosis Medium" pitchFamily="2" charset="0"/>
            </a:endParaRP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6151859" y="2994856"/>
            <a:ext cx="2596389" cy="1716549"/>
          </a:xfrm>
          <a:prstGeom prst="rect">
            <a:avLst/>
          </a:prstGeom>
        </p:spPr>
      </p:pic>
      <p:pic>
        <p:nvPicPr>
          <p:cNvPr id="3" name="Image 2">
            <a:extLst>
              <a:ext uri="{FF2B5EF4-FFF2-40B4-BE49-F238E27FC236}">
                <a16:creationId xmlns:a16="http://schemas.microsoft.com/office/drawing/2014/main" id="{5A6F0C3B-20F8-51D9-B2EF-39932C316600}"/>
              </a:ext>
            </a:extLst>
          </p:cNvPr>
          <p:cNvPicPr>
            <a:picLocks noChangeAspect="1"/>
          </p:cNvPicPr>
          <p:nvPr/>
        </p:nvPicPr>
        <p:blipFill>
          <a:blip r:embed="rId5"/>
          <a:stretch>
            <a:fillRect/>
          </a:stretch>
        </p:blipFill>
        <p:spPr>
          <a:xfrm>
            <a:off x="571902" y="2430871"/>
            <a:ext cx="5674542" cy="3138946"/>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230A86AB-BFB2-6904-BF28-51993985EA66}"/>
              </a:ext>
            </a:extLst>
          </p:cNvPr>
          <p:cNvSpPr>
            <a:spLocks noGrp="1"/>
          </p:cNvSpPr>
          <p:nvPr>
            <p:ph type="title"/>
          </p:nvPr>
        </p:nvSpPr>
        <p:spPr>
          <a:xfrm>
            <a:off x="1691999" y="756000"/>
            <a:ext cx="7066989" cy="612000"/>
          </a:xfrm>
        </p:spPr>
        <p:txBody>
          <a:bodyPr>
            <a:normAutofit/>
          </a:bodyPr>
          <a:lstStyle/>
          <a:p>
            <a:r>
              <a:rPr lang="fr-FR" dirty="0">
                <a:solidFill>
                  <a:schemeClr val="tx1">
                    <a:lumMod val="65000"/>
                    <a:lumOff val="35000"/>
                  </a:schemeClr>
                </a:solidFill>
                <a:latin typeface="Dosis Medium"/>
              </a:rPr>
              <a:t>Maintenant, vous allez prendre la parole pour parler de ce que vous faites pendant vos journées et pendant vos vacances.</a:t>
            </a:r>
            <a:endParaRPr lang="fr-MA" dirty="0">
              <a:solidFill>
                <a:schemeClr val="tx1">
                  <a:lumMod val="65000"/>
                  <a:lumOff val="35000"/>
                </a:schemeClr>
              </a:solidFill>
            </a:endParaRPr>
          </a:p>
        </p:txBody>
      </p:sp>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EAD60062-E06C-B6AF-3FA3-328ADE8FF9B8}"/>
              </a:ext>
            </a:extLst>
          </p:cNvPr>
          <p:cNvSpPr/>
          <p:nvPr/>
        </p:nvSpPr>
        <p:spPr>
          <a:xfrm>
            <a:off x="2172930" y="159598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43600" y="1602376"/>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72302" y="160310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55135" y="1612364"/>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612509" y="159598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59569" y="160285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grpSp>
        <p:nvGrpSpPr>
          <p:cNvPr id="5" name="Groupe 4">
            <a:extLst>
              <a:ext uri="{FF2B5EF4-FFF2-40B4-BE49-F238E27FC236}">
                <a16:creationId xmlns:a16="http://schemas.microsoft.com/office/drawing/2014/main" id="{CEB1B355-BA40-5824-0CF6-7EFBFB951469}"/>
              </a:ext>
            </a:extLst>
          </p:cNvPr>
          <p:cNvGrpSpPr/>
          <p:nvPr/>
        </p:nvGrpSpPr>
        <p:grpSpPr>
          <a:xfrm>
            <a:off x="218955" y="2243892"/>
            <a:ext cx="8537117" cy="4102407"/>
            <a:chOff x="218955" y="2243892"/>
            <a:chExt cx="8537117" cy="4102407"/>
          </a:xfrm>
        </p:grpSpPr>
        <p:pic>
          <p:nvPicPr>
            <p:cNvPr id="14" name="Image 13">
              <a:extLst>
                <a:ext uri="{FF2B5EF4-FFF2-40B4-BE49-F238E27FC236}">
                  <a16:creationId xmlns:a16="http://schemas.microsoft.com/office/drawing/2014/main" id="{595030B0-170B-6620-5B07-E0B60CC84765}"/>
                </a:ext>
              </a:extLst>
            </p:cNvPr>
            <p:cNvPicPr>
              <a:picLocks noChangeAspect="1"/>
            </p:cNvPicPr>
            <p:nvPr/>
          </p:nvPicPr>
          <p:blipFill>
            <a:blip r:embed="rId4"/>
            <a:stretch>
              <a:fillRect/>
            </a:stretch>
          </p:blipFill>
          <p:spPr>
            <a:xfrm>
              <a:off x="452774" y="3812675"/>
              <a:ext cx="1436031" cy="2154045"/>
            </a:xfrm>
            <a:prstGeom prst="rect">
              <a:avLst/>
            </a:prstGeom>
          </p:spPr>
        </p:pic>
        <p:sp>
          <p:nvSpPr>
            <p:cNvPr id="16" name="Rectangle : coins arrondis 15">
              <a:extLst>
                <a:ext uri="{FF2B5EF4-FFF2-40B4-BE49-F238E27FC236}">
                  <a16:creationId xmlns:a16="http://schemas.microsoft.com/office/drawing/2014/main" id="{55F315A1-9440-EBFA-BD28-C9FF923ED41E}"/>
                </a:ext>
              </a:extLst>
            </p:cNvPr>
            <p:cNvSpPr/>
            <p:nvPr/>
          </p:nvSpPr>
          <p:spPr>
            <a:xfrm>
              <a:off x="1937800" y="3142872"/>
              <a:ext cx="6594199" cy="3203427"/>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Image 19">
              <a:extLst>
                <a:ext uri="{FF2B5EF4-FFF2-40B4-BE49-F238E27FC236}">
                  <a16:creationId xmlns:a16="http://schemas.microsoft.com/office/drawing/2014/main" id="{1AF9681B-1F0E-1420-2A84-589FE273602B}"/>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567596">
              <a:off x="218955" y="2897468"/>
              <a:ext cx="877258" cy="980062"/>
            </a:xfrm>
            <a:prstGeom prst="rect">
              <a:avLst/>
            </a:prstGeom>
          </p:spPr>
        </p:pic>
        <p:sp>
          <p:nvSpPr>
            <p:cNvPr id="21" name="ZoneTexte 20">
              <a:extLst>
                <a:ext uri="{FF2B5EF4-FFF2-40B4-BE49-F238E27FC236}">
                  <a16:creationId xmlns:a16="http://schemas.microsoft.com/office/drawing/2014/main" id="{51B4627E-F408-C453-2928-D5AA5E36D1BC}"/>
                </a:ext>
              </a:extLst>
            </p:cNvPr>
            <p:cNvSpPr txBox="1"/>
            <p:nvPr/>
          </p:nvSpPr>
          <p:spPr>
            <a:xfrm>
              <a:off x="1510227" y="2243892"/>
              <a:ext cx="6840000" cy="677108"/>
            </a:xfrm>
            <a:prstGeom prst="rect">
              <a:avLst/>
            </a:prstGeom>
            <a:noFill/>
          </p:spPr>
          <p:txBody>
            <a:bodyPr wrap="square" lIns="91440" tIns="45720" rIns="91440" bIns="45720" rtlCol="0" anchor="t">
              <a:spAutoFit/>
            </a:bodyPr>
            <a:lstStyle/>
            <a:p>
              <a:pPr algn="just">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Puis parle de ta journée</a:t>
              </a:r>
              <a:r>
                <a:rPr lang="fr-FR" sz="2000" dirty="0">
                  <a:solidFill>
                    <a:srgbClr val="5B9BD5">
                      <a:lumMod val="50000"/>
                    </a:srgbClr>
                  </a:solidFill>
                  <a:latin typeface="Dosis Medium"/>
                </a:rPr>
                <a:t>, de </a:t>
              </a:r>
              <a:r>
                <a:rPr lang="fr-FR" dirty="0">
                  <a:solidFill>
                    <a:srgbClr val="5B9BD5">
                      <a:lumMod val="50000"/>
                    </a:srgbClr>
                  </a:solidFill>
                  <a:latin typeface="Dosis Medium"/>
                </a:rPr>
                <a:t>ce que tu vas visiter, de ce que tu dois prendre avec toi et de tes vacances. </a:t>
              </a:r>
              <a:endParaRPr kumimoji="0" lang="fr-FR" sz="2000" b="0" i="0" u="none" strike="noStrike" kern="1200" cap="none" spc="0" normalizeH="0" baseline="0" noProof="0" dirty="0">
                <a:ln>
                  <a:noFill/>
                </a:ln>
                <a:solidFill>
                  <a:srgbClr val="5B9BD5">
                    <a:lumMod val="50000"/>
                  </a:srgbClr>
                </a:solidFill>
                <a:effectLst/>
                <a:uLnTx/>
                <a:uFillTx/>
                <a:latin typeface="Dosis Medium"/>
              </a:endParaRPr>
            </a:p>
          </p:txBody>
        </p:sp>
        <p:sp>
          <p:nvSpPr>
            <p:cNvPr id="22" name="ZoneTexte 21">
              <a:extLst>
                <a:ext uri="{FF2B5EF4-FFF2-40B4-BE49-F238E27FC236}">
                  <a16:creationId xmlns:a16="http://schemas.microsoft.com/office/drawing/2014/main" id="{B789CED8-1E8E-875E-8457-AF6F6145836F}"/>
                </a:ext>
              </a:extLst>
            </p:cNvPr>
            <p:cNvSpPr txBox="1"/>
            <p:nvPr/>
          </p:nvSpPr>
          <p:spPr>
            <a:xfrm>
              <a:off x="2112877" y="3237180"/>
              <a:ext cx="6643195" cy="2948884"/>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 </a:t>
              </a:r>
              <a:r>
                <a:rPr lang="fr-FR" dirty="0">
                  <a:solidFill>
                    <a:srgbClr val="5B9BD5">
                      <a:lumMod val="50000"/>
                    </a:srgbClr>
                  </a:solidFill>
                  <a:latin typeface="Dosis" pitchFamily="2" charset="0"/>
                </a:rPr>
                <a:t>Le matin, je ____ </a:t>
              </a:r>
              <a:r>
                <a:rPr lang="fr-FR" b="1" dirty="0">
                  <a:solidFill>
                    <a:srgbClr val="5B9BD5">
                      <a:lumMod val="50000"/>
                    </a:srgbClr>
                  </a:solidFill>
                  <a:latin typeface="Dosis" pitchFamily="2" charset="0"/>
                </a:rPr>
                <a:t>[ activité ] </a:t>
              </a:r>
              <a:r>
                <a:rPr lang="fr-FR" dirty="0">
                  <a:solidFill>
                    <a:srgbClr val="5B9BD5">
                      <a:lumMod val="50000"/>
                    </a:srgbClr>
                  </a:solidFill>
                  <a:latin typeface="Dosis" pitchFamily="2" charset="0"/>
                </a:rPr>
                <a:t>à</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heures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vais à 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à</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 </a:t>
              </a:r>
              <a:r>
                <a:rPr lang="fr-FR" b="1" dirty="0">
                  <a:solidFill>
                    <a:srgbClr val="5B9BD5">
                      <a:lumMod val="50000"/>
                    </a:srgbClr>
                  </a:solidFill>
                  <a:latin typeface="Dosis" pitchFamily="2" charset="0"/>
                </a:rPr>
                <a:t>[ heures ] en /à </a:t>
              </a:r>
              <a:r>
                <a:rPr lang="fr-FR" dirty="0">
                  <a:solidFill>
                    <a:srgbClr val="5B9BD5">
                      <a:lumMod val="50000"/>
                    </a:srgbClr>
                  </a:solidFill>
                  <a:latin typeface="Dosis" pitchFamily="2" charset="0"/>
                </a:rPr>
                <a:t>__ </a:t>
              </a:r>
              <a:r>
                <a:rPr lang="fr-FR" b="1" dirty="0">
                  <a:solidFill>
                    <a:srgbClr val="5B9BD5">
                      <a:lumMod val="50000"/>
                    </a:srgbClr>
                  </a:solidFill>
                  <a:latin typeface="Dosis" pitchFamily="2" charset="0"/>
                </a:rPr>
                <a:t>[ moyen de transport ]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Je vais à ________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avec</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 </a:t>
              </a:r>
              <a:r>
                <a:rPr lang="fr-FR" b="1" dirty="0">
                  <a:solidFill>
                    <a:srgbClr val="5B9BD5">
                      <a:lumMod val="50000"/>
                    </a:srgbClr>
                  </a:solidFill>
                  <a:latin typeface="Dosis" pitchFamily="2" charset="0"/>
                </a:rPr>
                <a:t>[ personne ]</a:t>
              </a:r>
              <a:r>
                <a:rPr lang="fr-FR" dirty="0">
                  <a:solidFill>
                    <a:srgbClr val="5B9BD5">
                      <a:lumMod val="50000"/>
                    </a:srgbClr>
                  </a:solidFill>
                  <a:latin typeface="Dosis" pitchFamily="2" charset="0"/>
                </a:rPr>
                <a:t>.</a:t>
              </a:r>
              <a:r>
                <a:rPr lang="fr-FR" b="1" dirty="0">
                  <a:solidFill>
                    <a:srgbClr val="5B9BD5">
                      <a:lumMod val="50000"/>
                    </a:srgbClr>
                  </a:solidFill>
                  <a:latin typeface="Dosis" pitchFamily="2" charset="0"/>
                </a:rPr>
                <a:t> </a:t>
              </a:r>
              <a:endParaRPr lang="fr-FR" dirty="0">
                <a:solidFill>
                  <a:srgbClr val="5B9BD5">
                    <a:lumMod val="50000"/>
                  </a:srgbClr>
                </a:solidFill>
                <a:latin typeface="Dosis" pitchFamily="2" charset="0"/>
              </a:endParaRPr>
            </a:p>
            <a:p>
              <a:pPr lvl="0">
                <a:lnSpc>
                  <a:spcPct val="150000"/>
                </a:lnSpc>
                <a:defRPr/>
              </a:pPr>
              <a:r>
                <a:rPr lang="fr-FR" dirty="0">
                  <a:solidFill>
                    <a:srgbClr val="5B9BD5">
                      <a:lumMod val="50000"/>
                    </a:srgbClr>
                  </a:solidFill>
                  <a:latin typeface="Dosis" pitchFamily="2" charset="0"/>
                </a:rPr>
                <a:t>Le soir, je _____</a:t>
              </a:r>
              <a:r>
                <a:rPr lang="fr-FR" b="1" dirty="0">
                  <a:solidFill>
                    <a:srgbClr val="5B9BD5">
                      <a:lumMod val="50000"/>
                    </a:srgbClr>
                  </a:solidFill>
                  <a:latin typeface="Dosis" pitchFamily="2" charset="0"/>
                </a:rPr>
                <a:t>[ activité ] </a:t>
              </a:r>
              <a:r>
                <a:rPr lang="fr-FR" dirty="0">
                  <a:solidFill>
                    <a:srgbClr val="5B9BD5">
                      <a:lumMod val="50000"/>
                    </a:srgbClr>
                  </a:solidFill>
                  <a:latin typeface="Dosis" pitchFamily="2" charset="0"/>
                </a:rPr>
                <a:t>et je  ______</a:t>
              </a:r>
              <a:r>
                <a:rPr lang="fr-FR" b="1" dirty="0">
                  <a:solidFill>
                    <a:srgbClr val="5B9BD5">
                      <a:lumMod val="50000"/>
                    </a:srgbClr>
                  </a:solidFill>
                  <a:latin typeface="Dosis" pitchFamily="2" charset="0"/>
                </a:rPr>
                <a:t>[ activité ].</a:t>
              </a:r>
            </a:p>
            <a:p>
              <a:pPr lvl="0">
                <a:lnSpc>
                  <a:spcPct val="150000"/>
                </a:lnSpc>
                <a:defRPr/>
              </a:pPr>
              <a:r>
                <a:rPr lang="fr-FR" dirty="0">
                  <a:solidFill>
                    <a:srgbClr val="5B9BD5">
                      <a:lumMod val="50000"/>
                    </a:srgbClr>
                  </a:solidFill>
                  <a:latin typeface="Dosis" pitchFamily="2" charset="0"/>
                </a:rPr>
                <a:t>La semaine prochaine, je vais visiter ________</a:t>
              </a:r>
              <a:r>
                <a:rPr lang="fr-FR" b="1" dirty="0">
                  <a:solidFill>
                    <a:srgbClr val="5B9BD5">
                      <a:lumMod val="50000"/>
                    </a:srgbClr>
                  </a:solidFill>
                  <a:latin typeface="Dosis" pitchFamily="2" charset="0"/>
                </a:rPr>
                <a:t>[ lieu ]. </a:t>
              </a:r>
            </a:p>
            <a:p>
              <a:pPr lvl="0">
                <a:lnSpc>
                  <a:spcPct val="150000"/>
                </a:lnSpc>
                <a:defRPr/>
              </a:pPr>
              <a:r>
                <a:rPr lang="fr-FR" dirty="0">
                  <a:solidFill>
                    <a:srgbClr val="5B9BD5">
                      <a:lumMod val="50000"/>
                    </a:srgbClr>
                  </a:solidFill>
                  <a:latin typeface="Dosis" pitchFamily="2" charset="0"/>
                </a:rPr>
                <a:t>Je dois prendre _______ </a:t>
              </a:r>
              <a:r>
                <a:rPr lang="fr-FR" b="1" dirty="0">
                  <a:solidFill>
                    <a:srgbClr val="5B9BD5">
                      <a:lumMod val="50000"/>
                    </a:srgbClr>
                  </a:solidFill>
                  <a:latin typeface="Dosis" pitchFamily="2" charset="0"/>
                </a:rPr>
                <a:t>[ objet ] </a:t>
              </a:r>
              <a:r>
                <a:rPr lang="fr-FR" dirty="0">
                  <a:solidFill>
                    <a:srgbClr val="5B9BD5">
                      <a:lumMod val="50000"/>
                    </a:srgbClr>
                  </a:solidFill>
                  <a:latin typeface="Dosis" pitchFamily="2" charset="0"/>
                </a:rPr>
                <a:t>et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 </a:t>
              </a:r>
              <a:r>
                <a:rPr lang="fr-FR" b="1" dirty="0">
                  <a:solidFill>
                    <a:srgbClr val="5B9BD5">
                      <a:lumMod val="50000"/>
                    </a:srgbClr>
                  </a:solidFill>
                  <a:latin typeface="Dosis" pitchFamily="2" charset="0"/>
                </a:rPr>
                <a:t>[ objet ]. </a:t>
              </a:r>
            </a:p>
            <a:p>
              <a:pPr lvl="0">
                <a:lnSpc>
                  <a:spcPct val="150000"/>
                </a:lnSpc>
                <a:defRPr/>
              </a:pPr>
              <a:r>
                <a:rPr lang="fr-FR" dirty="0">
                  <a:solidFill>
                    <a:srgbClr val="5B9BD5">
                      <a:lumMod val="50000"/>
                    </a:srgbClr>
                  </a:solidFill>
                  <a:latin typeface="Dosis" pitchFamily="2" charset="0"/>
                </a:rPr>
                <a:t>Pendant les vacances, je suis allé ( e )____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et j’ai _____ </a:t>
              </a:r>
              <a:r>
                <a:rPr lang="fr-FR" b="1" dirty="0">
                  <a:solidFill>
                    <a:srgbClr val="5B9BD5">
                      <a:lumMod val="50000"/>
                    </a:srgbClr>
                  </a:solidFill>
                  <a:latin typeface="Dosis" pitchFamily="2" charset="0"/>
                </a:rPr>
                <a:t>[  activités ].</a:t>
              </a:r>
            </a:p>
          </p:txBody>
        </p:sp>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68831" y="145814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494200" y="145888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3970976" y="147968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18037" y="147896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34145" y="147968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47896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1. Je vais vous expliquer la situation. </a:t>
            </a:r>
          </a:p>
        </p:txBody>
      </p:sp>
      <p:grpSp>
        <p:nvGrpSpPr>
          <p:cNvPr id="3" name="Groupe 2">
            <a:extLst>
              <a:ext uri="{FF2B5EF4-FFF2-40B4-BE49-F238E27FC236}">
                <a16:creationId xmlns:a16="http://schemas.microsoft.com/office/drawing/2014/main" id="{87386AE1-E3A4-B63A-3838-EC87A2A5EA97}"/>
              </a:ext>
            </a:extLst>
          </p:cNvPr>
          <p:cNvGrpSpPr/>
          <p:nvPr/>
        </p:nvGrpSpPr>
        <p:grpSpPr>
          <a:xfrm>
            <a:off x="218955" y="2243892"/>
            <a:ext cx="8537117" cy="4102407"/>
            <a:chOff x="218955" y="2243892"/>
            <a:chExt cx="8537117" cy="4102407"/>
          </a:xfrm>
        </p:grpSpPr>
        <p:pic>
          <p:nvPicPr>
            <p:cNvPr id="5" name="Image 4">
              <a:extLst>
                <a:ext uri="{FF2B5EF4-FFF2-40B4-BE49-F238E27FC236}">
                  <a16:creationId xmlns:a16="http://schemas.microsoft.com/office/drawing/2014/main" id="{A9348E3F-171E-B8A4-C069-818DAECA04CD}"/>
                </a:ext>
              </a:extLst>
            </p:cNvPr>
            <p:cNvPicPr>
              <a:picLocks noChangeAspect="1"/>
            </p:cNvPicPr>
            <p:nvPr/>
          </p:nvPicPr>
          <p:blipFill>
            <a:blip r:embed="rId4"/>
            <a:stretch>
              <a:fillRect/>
            </a:stretch>
          </p:blipFill>
          <p:spPr>
            <a:xfrm>
              <a:off x="452774" y="3812675"/>
              <a:ext cx="1436031" cy="2154045"/>
            </a:xfrm>
            <a:prstGeom prst="rect">
              <a:avLst/>
            </a:prstGeom>
          </p:spPr>
        </p:pic>
        <p:sp>
          <p:nvSpPr>
            <p:cNvPr id="8" name="Rectangle : coins arrondis 7">
              <a:extLst>
                <a:ext uri="{FF2B5EF4-FFF2-40B4-BE49-F238E27FC236}">
                  <a16:creationId xmlns:a16="http://schemas.microsoft.com/office/drawing/2014/main" id="{A3B2F121-368D-37E4-9085-01B80D05C31A}"/>
                </a:ext>
              </a:extLst>
            </p:cNvPr>
            <p:cNvSpPr/>
            <p:nvPr/>
          </p:nvSpPr>
          <p:spPr>
            <a:xfrm>
              <a:off x="1937800" y="3142872"/>
              <a:ext cx="6594199" cy="3203427"/>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A1AF7F20-668E-584B-D4D6-B8611E46AB30}"/>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567596">
              <a:off x="218955" y="2897468"/>
              <a:ext cx="877258" cy="980062"/>
            </a:xfrm>
            <a:prstGeom prst="rect">
              <a:avLst/>
            </a:prstGeom>
          </p:spPr>
        </p:pic>
        <p:sp>
          <p:nvSpPr>
            <p:cNvPr id="21" name="ZoneTexte 20">
              <a:extLst>
                <a:ext uri="{FF2B5EF4-FFF2-40B4-BE49-F238E27FC236}">
                  <a16:creationId xmlns:a16="http://schemas.microsoft.com/office/drawing/2014/main" id="{DB67D7DB-E368-02A4-3A6D-B82AAC8C89D7}"/>
                </a:ext>
              </a:extLst>
            </p:cNvPr>
            <p:cNvSpPr txBox="1"/>
            <p:nvPr/>
          </p:nvSpPr>
          <p:spPr>
            <a:xfrm>
              <a:off x="1510227" y="2243892"/>
              <a:ext cx="6840000" cy="677108"/>
            </a:xfrm>
            <a:prstGeom prst="rect">
              <a:avLst/>
            </a:prstGeom>
            <a:noFill/>
          </p:spPr>
          <p:txBody>
            <a:bodyPr wrap="square" lIns="91440" tIns="45720" rIns="91440" bIns="45720" rtlCol="0" anchor="t">
              <a:spAutoFit/>
            </a:bodyPr>
            <a:lstStyle/>
            <a:p>
              <a:pPr algn="just">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Puis parle de ta journée</a:t>
              </a:r>
              <a:r>
                <a:rPr lang="fr-FR" sz="2000" dirty="0">
                  <a:solidFill>
                    <a:srgbClr val="5B9BD5">
                      <a:lumMod val="50000"/>
                    </a:srgbClr>
                  </a:solidFill>
                  <a:latin typeface="Dosis Medium"/>
                </a:rPr>
                <a:t>, de </a:t>
              </a:r>
              <a:r>
                <a:rPr lang="fr-FR" dirty="0">
                  <a:solidFill>
                    <a:srgbClr val="5B9BD5">
                      <a:lumMod val="50000"/>
                    </a:srgbClr>
                  </a:solidFill>
                  <a:latin typeface="Dosis Medium"/>
                </a:rPr>
                <a:t>ce que tu vas visiter, de ce que tu dois prendre avec toi et de tes vacances. </a:t>
              </a:r>
              <a:endParaRPr kumimoji="0" lang="fr-FR" sz="2000" b="0" i="0" u="none" strike="noStrike" kern="1200" cap="none" spc="0" normalizeH="0" baseline="0" noProof="0" dirty="0">
                <a:ln>
                  <a:noFill/>
                </a:ln>
                <a:solidFill>
                  <a:srgbClr val="5B9BD5">
                    <a:lumMod val="50000"/>
                  </a:srgbClr>
                </a:solidFill>
                <a:effectLst/>
                <a:uLnTx/>
                <a:uFillTx/>
                <a:latin typeface="Dosis Medium"/>
              </a:endParaRPr>
            </a:p>
          </p:txBody>
        </p:sp>
        <p:sp>
          <p:nvSpPr>
            <p:cNvPr id="22" name="ZoneTexte 21">
              <a:extLst>
                <a:ext uri="{FF2B5EF4-FFF2-40B4-BE49-F238E27FC236}">
                  <a16:creationId xmlns:a16="http://schemas.microsoft.com/office/drawing/2014/main" id="{E1A7D713-EBB8-BADE-B6C1-0C0427C0B71E}"/>
                </a:ext>
              </a:extLst>
            </p:cNvPr>
            <p:cNvSpPr txBox="1"/>
            <p:nvPr/>
          </p:nvSpPr>
          <p:spPr>
            <a:xfrm>
              <a:off x="2112877" y="3237180"/>
              <a:ext cx="6643195" cy="2948884"/>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 </a:t>
              </a:r>
              <a:r>
                <a:rPr lang="fr-FR" dirty="0">
                  <a:solidFill>
                    <a:srgbClr val="5B9BD5">
                      <a:lumMod val="50000"/>
                    </a:srgbClr>
                  </a:solidFill>
                  <a:latin typeface="Dosis" pitchFamily="2" charset="0"/>
                </a:rPr>
                <a:t>Le matin, je ____ </a:t>
              </a:r>
              <a:r>
                <a:rPr lang="fr-FR" b="1" dirty="0">
                  <a:solidFill>
                    <a:srgbClr val="5B9BD5">
                      <a:lumMod val="50000"/>
                    </a:srgbClr>
                  </a:solidFill>
                  <a:latin typeface="Dosis" pitchFamily="2" charset="0"/>
                </a:rPr>
                <a:t>[ activité ] </a:t>
              </a:r>
              <a:r>
                <a:rPr lang="fr-FR" dirty="0">
                  <a:solidFill>
                    <a:srgbClr val="5B9BD5">
                      <a:lumMod val="50000"/>
                    </a:srgbClr>
                  </a:solidFill>
                  <a:latin typeface="Dosis" pitchFamily="2" charset="0"/>
                </a:rPr>
                <a:t>à</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heures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vais à 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à</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 </a:t>
              </a:r>
              <a:r>
                <a:rPr lang="fr-FR" b="1" dirty="0">
                  <a:solidFill>
                    <a:srgbClr val="5B9BD5">
                      <a:lumMod val="50000"/>
                    </a:srgbClr>
                  </a:solidFill>
                  <a:latin typeface="Dosis" pitchFamily="2" charset="0"/>
                </a:rPr>
                <a:t>[ heures ] en /à </a:t>
              </a:r>
              <a:r>
                <a:rPr lang="fr-FR" dirty="0">
                  <a:solidFill>
                    <a:srgbClr val="5B9BD5">
                      <a:lumMod val="50000"/>
                    </a:srgbClr>
                  </a:solidFill>
                  <a:latin typeface="Dosis" pitchFamily="2" charset="0"/>
                </a:rPr>
                <a:t>__ </a:t>
              </a:r>
              <a:r>
                <a:rPr lang="fr-FR" b="1" dirty="0">
                  <a:solidFill>
                    <a:srgbClr val="5B9BD5">
                      <a:lumMod val="50000"/>
                    </a:srgbClr>
                  </a:solidFill>
                  <a:latin typeface="Dosis" pitchFamily="2" charset="0"/>
                </a:rPr>
                <a:t>[ moyen de transport ]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Je vais à ________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avec</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 </a:t>
              </a:r>
              <a:r>
                <a:rPr lang="fr-FR" b="1" dirty="0">
                  <a:solidFill>
                    <a:srgbClr val="5B9BD5">
                      <a:lumMod val="50000"/>
                    </a:srgbClr>
                  </a:solidFill>
                  <a:latin typeface="Dosis" pitchFamily="2" charset="0"/>
                </a:rPr>
                <a:t>[ personne ]</a:t>
              </a:r>
              <a:r>
                <a:rPr lang="fr-FR" dirty="0">
                  <a:solidFill>
                    <a:srgbClr val="5B9BD5">
                      <a:lumMod val="50000"/>
                    </a:srgbClr>
                  </a:solidFill>
                  <a:latin typeface="Dosis" pitchFamily="2" charset="0"/>
                </a:rPr>
                <a:t>.</a:t>
              </a:r>
              <a:r>
                <a:rPr lang="fr-FR" b="1" dirty="0">
                  <a:solidFill>
                    <a:srgbClr val="5B9BD5">
                      <a:lumMod val="50000"/>
                    </a:srgbClr>
                  </a:solidFill>
                  <a:latin typeface="Dosis" pitchFamily="2" charset="0"/>
                </a:rPr>
                <a:t> </a:t>
              </a:r>
              <a:endParaRPr lang="fr-FR" dirty="0">
                <a:solidFill>
                  <a:srgbClr val="5B9BD5">
                    <a:lumMod val="50000"/>
                  </a:srgbClr>
                </a:solidFill>
                <a:latin typeface="Dosis" pitchFamily="2" charset="0"/>
              </a:endParaRPr>
            </a:p>
            <a:p>
              <a:pPr lvl="0">
                <a:lnSpc>
                  <a:spcPct val="150000"/>
                </a:lnSpc>
                <a:defRPr/>
              </a:pPr>
              <a:r>
                <a:rPr lang="fr-FR" dirty="0">
                  <a:solidFill>
                    <a:srgbClr val="5B9BD5">
                      <a:lumMod val="50000"/>
                    </a:srgbClr>
                  </a:solidFill>
                  <a:latin typeface="Dosis" pitchFamily="2" charset="0"/>
                </a:rPr>
                <a:t>Le soir, je _____</a:t>
              </a:r>
              <a:r>
                <a:rPr lang="fr-FR" b="1" dirty="0">
                  <a:solidFill>
                    <a:srgbClr val="5B9BD5">
                      <a:lumMod val="50000"/>
                    </a:srgbClr>
                  </a:solidFill>
                  <a:latin typeface="Dosis" pitchFamily="2" charset="0"/>
                </a:rPr>
                <a:t>[ activité ] </a:t>
              </a:r>
              <a:r>
                <a:rPr lang="fr-FR" dirty="0">
                  <a:solidFill>
                    <a:srgbClr val="5B9BD5">
                      <a:lumMod val="50000"/>
                    </a:srgbClr>
                  </a:solidFill>
                  <a:latin typeface="Dosis" pitchFamily="2" charset="0"/>
                </a:rPr>
                <a:t>et je  ______</a:t>
              </a:r>
              <a:r>
                <a:rPr lang="fr-FR" b="1" dirty="0">
                  <a:solidFill>
                    <a:srgbClr val="5B9BD5">
                      <a:lumMod val="50000"/>
                    </a:srgbClr>
                  </a:solidFill>
                  <a:latin typeface="Dosis" pitchFamily="2" charset="0"/>
                </a:rPr>
                <a:t>[ activité ].</a:t>
              </a:r>
            </a:p>
            <a:p>
              <a:pPr lvl="0">
                <a:lnSpc>
                  <a:spcPct val="150000"/>
                </a:lnSpc>
                <a:defRPr/>
              </a:pPr>
              <a:r>
                <a:rPr lang="fr-FR" dirty="0">
                  <a:solidFill>
                    <a:srgbClr val="5B9BD5">
                      <a:lumMod val="50000"/>
                    </a:srgbClr>
                  </a:solidFill>
                  <a:latin typeface="Dosis" pitchFamily="2" charset="0"/>
                </a:rPr>
                <a:t>La semaine prochaine, je vais visiter ________</a:t>
              </a:r>
              <a:r>
                <a:rPr lang="fr-FR" b="1" dirty="0">
                  <a:solidFill>
                    <a:srgbClr val="5B9BD5">
                      <a:lumMod val="50000"/>
                    </a:srgbClr>
                  </a:solidFill>
                  <a:latin typeface="Dosis" pitchFamily="2" charset="0"/>
                </a:rPr>
                <a:t>[ lieu ]. </a:t>
              </a:r>
            </a:p>
            <a:p>
              <a:pPr lvl="0">
                <a:lnSpc>
                  <a:spcPct val="150000"/>
                </a:lnSpc>
                <a:defRPr/>
              </a:pPr>
              <a:r>
                <a:rPr lang="fr-FR" dirty="0">
                  <a:solidFill>
                    <a:srgbClr val="5B9BD5">
                      <a:lumMod val="50000"/>
                    </a:srgbClr>
                  </a:solidFill>
                  <a:latin typeface="Dosis" pitchFamily="2" charset="0"/>
                </a:rPr>
                <a:t>Je dois prendre _______ </a:t>
              </a:r>
              <a:r>
                <a:rPr lang="fr-FR" b="1" dirty="0">
                  <a:solidFill>
                    <a:srgbClr val="5B9BD5">
                      <a:lumMod val="50000"/>
                    </a:srgbClr>
                  </a:solidFill>
                  <a:latin typeface="Dosis" pitchFamily="2" charset="0"/>
                </a:rPr>
                <a:t>[ objet ] </a:t>
              </a:r>
              <a:r>
                <a:rPr lang="fr-FR" dirty="0">
                  <a:solidFill>
                    <a:srgbClr val="5B9BD5">
                      <a:lumMod val="50000"/>
                    </a:srgbClr>
                  </a:solidFill>
                  <a:latin typeface="Dosis" pitchFamily="2" charset="0"/>
                </a:rPr>
                <a:t>et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 </a:t>
              </a:r>
              <a:r>
                <a:rPr lang="fr-FR" b="1" dirty="0">
                  <a:solidFill>
                    <a:srgbClr val="5B9BD5">
                      <a:lumMod val="50000"/>
                    </a:srgbClr>
                  </a:solidFill>
                  <a:latin typeface="Dosis" pitchFamily="2" charset="0"/>
                </a:rPr>
                <a:t>[ objet ]. </a:t>
              </a:r>
            </a:p>
            <a:p>
              <a:pPr lvl="0">
                <a:lnSpc>
                  <a:spcPct val="150000"/>
                </a:lnSpc>
                <a:defRPr/>
              </a:pPr>
              <a:r>
                <a:rPr lang="fr-FR" dirty="0">
                  <a:solidFill>
                    <a:srgbClr val="5B9BD5">
                      <a:lumMod val="50000"/>
                    </a:srgbClr>
                  </a:solidFill>
                  <a:latin typeface="Dosis" pitchFamily="2" charset="0"/>
                </a:rPr>
                <a:t>Pendant les vacances, je suis allé ( e )____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et j’ai _____ </a:t>
              </a:r>
              <a:r>
                <a:rPr lang="fr-FR" b="1" dirty="0">
                  <a:solidFill>
                    <a:srgbClr val="5B9BD5">
                      <a:lumMod val="50000"/>
                    </a:srgbClr>
                  </a:solidFill>
                  <a:latin typeface="Dosis" pitchFamily="2" charset="0"/>
                </a:rPr>
                <a:t>[  activités ].</a:t>
              </a:r>
            </a:p>
          </p:txBody>
        </p:sp>
      </p:gr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Étape 2.  Chacun réfléchit silencieusement à ce qu’il va dire dans sa prise de parole.</a:t>
            </a:r>
            <a:endParaRPr lang="fr-FR"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D4BE2F82-2471-EEC6-B32A-BE5A31EB0CF6}"/>
              </a:ext>
            </a:extLst>
          </p:cNvPr>
          <p:cNvGrpSpPr/>
          <p:nvPr/>
        </p:nvGrpSpPr>
        <p:grpSpPr>
          <a:xfrm>
            <a:off x="218955" y="2243892"/>
            <a:ext cx="8537117" cy="4102407"/>
            <a:chOff x="218955" y="2243892"/>
            <a:chExt cx="8537117" cy="4102407"/>
          </a:xfrm>
        </p:grpSpPr>
        <p:pic>
          <p:nvPicPr>
            <p:cNvPr id="15" name="Image 14">
              <a:extLst>
                <a:ext uri="{FF2B5EF4-FFF2-40B4-BE49-F238E27FC236}">
                  <a16:creationId xmlns:a16="http://schemas.microsoft.com/office/drawing/2014/main" id="{75F5BD18-798E-F11C-E1F6-0C65C85938B3}"/>
                </a:ext>
              </a:extLst>
            </p:cNvPr>
            <p:cNvPicPr>
              <a:picLocks noChangeAspect="1"/>
            </p:cNvPicPr>
            <p:nvPr/>
          </p:nvPicPr>
          <p:blipFill>
            <a:blip r:embed="rId4"/>
            <a:stretch>
              <a:fillRect/>
            </a:stretch>
          </p:blipFill>
          <p:spPr>
            <a:xfrm>
              <a:off x="452774" y="3812675"/>
              <a:ext cx="1436031" cy="2154045"/>
            </a:xfrm>
            <a:prstGeom prst="rect">
              <a:avLst/>
            </a:prstGeom>
          </p:spPr>
        </p:pic>
        <p:sp>
          <p:nvSpPr>
            <p:cNvPr id="16" name="Rectangle : coins arrondis 15">
              <a:extLst>
                <a:ext uri="{FF2B5EF4-FFF2-40B4-BE49-F238E27FC236}">
                  <a16:creationId xmlns:a16="http://schemas.microsoft.com/office/drawing/2014/main" id="{CC8DBF3A-78E4-A448-5EC1-614ADD2F0FDD}"/>
                </a:ext>
              </a:extLst>
            </p:cNvPr>
            <p:cNvSpPr/>
            <p:nvPr/>
          </p:nvSpPr>
          <p:spPr>
            <a:xfrm>
              <a:off x="1937800" y="3142872"/>
              <a:ext cx="6594199" cy="3203427"/>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Image 19">
              <a:extLst>
                <a:ext uri="{FF2B5EF4-FFF2-40B4-BE49-F238E27FC236}">
                  <a16:creationId xmlns:a16="http://schemas.microsoft.com/office/drawing/2014/main" id="{69509CFE-76B5-02B4-A81E-06FDE841A6A0}"/>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567596">
              <a:off x="218955" y="2897468"/>
              <a:ext cx="877258" cy="980062"/>
            </a:xfrm>
            <a:prstGeom prst="rect">
              <a:avLst/>
            </a:prstGeom>
          </p:spPr>
        </p:pic>
        <p:sp>
          <p:nvSpPr>
            <p:cNvPr id="21" name="ZoneTexte 20">
              <a:extLst>
                <a:ext uri="{FF2B5EF4-FFF2-40B4-BE49-F238E27FC236}">
                  <a16:creationId xmlns:a16="http://schemas.microsoft.com/office/drawing/2014/main" id="{0EA35EA8-634D-03BE-20E6-F99FA26D39D4}"/>
                </a:ext>
              </a:extLst>
            </p:cNvPr>
            <p:cNvSpPr txBox="1"/>
            <p:nvPr/>
          </p:nvSpPr>
          <p:spPr>
            <a:xfrm>
              <a:off x="1510227" y="2243892"/>
              <a:ext cx="6840000" cy="677108"/>
            </a:xfrm>
            <a:prstGeom prst="rect">
              <a:avLst/>
            </a:prstGeom>
            <a:noFill/>
          </p:spPr>
          <p:txBody>
            <a:bodyPr wrap="square" lIns="91440" tIns="45720" rIns="91440" bIns="45720" rtlCol="0" anchor="t">
              <a:spAutoFit/>
            </a:bodyPr>
            <a:lstStyle/>
            <a:p>
              <a:pPr algn="just">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Puis parle de ta journée</a:t>
              </a:r>
              <a:r>
                <a:rPr lang="fr-FR" sz="2000" dirty="0">
                  <a:solidFill>
                    <a:srgbClr val="5B9BD5">
                      <a:lumMod val="50000"/>
                    </a:srgbClr>
                  </a:solidFill>
                  <a:latin typeface="Dosis Medium"/>
                </a:rPr>
                <a:t>, de </a:t>
              </a:r>
              <a:r>
                <a:rPr lang="fr-FR" dirty="0">
                  <a:solidFill>
                    <a:srgbClr val="5B9BD5">
                      <a:lumMod val="50000"/>
                    </a:srgbClr>
                  </a:solidFill>
                  <a:latin typeface="Dosis Medium"/>
                </a:rPr>
                <a:t>ce que tu vas visiter, de ce que tu dois prendre avec toi et de tes vacances. </a:t>
              </a:r>
              <a:endParaRPr kumimoji="0" lang="fr-FR" sz="2000" b="0" i="0" u="none" strike="noStrike" kern="1200" cap="none" spc="0" normalizeH="0" baseline="0" noProof="0" dirty="0">
                <a:ln>
                  <a:noFill/>
                </a:ln>
                <a:solidFill>
                  <a:srgbClr val="5B9BD5">
                    <a:lumMod val="50000"/>
                  </a:srgbClr>
                </a:solidFill>
                <a:effectLst/>
                <a:uLnTx/>
                <a:uFillTx/>
                <a:latin typeface="Dosis Medium"/>
              </a:endParaRPr>
            </a:p>
          </p:txBody>
        </p:sp>
        <p:sp>
          <p:nvSpPr>
            <p:cNvPr id="22" name="ZoneTexte 21">
              <a:extLst>
                <a:ext uri="{FF2B5EF4-FFF2-40B4-BE49-F238E27FC236}">
                  <a16:creationId xmlns:a16="http://schemas.microsoft.com/office/drawing/2014/main" id="{94428C9E-FB1C-DEB1-E492-159E8EB67BED}"/>
                </a:ext>
              </a:extLst>
            </p:cNvPr>
            <p:cNvSpPr txBox="1"/>
            <p:nvPr/>
          </p:nvSpPr>
          <p:spPr>
            <a:xfrm>
              <a:off x="2112877" y="3237180"/>
              <a:ext cx="6643195" cy="2948884"/>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 </a:t>
              </a:r>
              <a:r>
                <a:rPr lang="fr-FR" dirty="0">
                  <a:solidFill>
                    <a:srgbClr val="5B9BD5">
                      <a:lumMod val="50000"/>
                    </a:srgbClr>
                  </a:solidFill>
                  <a:latin typeface="Dosis" pitchFamily="2" charset="0"/>
                </a:rPr>
                <a:t>Le matin, je ____ </a:t>
              </a:r>
              <a:r>
                <a:rPr lang="fr-FR" b="1" dirty="0">
                  <a:solidFill>
                    <a:srgbClr val="5B9BD5">
                      <a:lumMod val="50000"/>
                    </a:srgbClr>
                  </a:solidFill>
                  <a:latin typeface="Dosis" pitchFamily="2" charset="0"/>
                </a:rPr>
                <a:t>[ activité ] </a:t>
              </a:r>
              <a:r>
                <a:rPr lang="fr-FR" dirty="0">
                  <a:solidFill>
                    <a:srgbClr val="5B9BD5">
                      <a:lumMod val="50000"/>
                    </a:srgbClr>
                  </a:solidFill>
                  <a:latin typeface="Dosis" pitchFamily="2" charset="0"/>
                </a:rPr>
                <a:t>à</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heures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vais à 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à</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 </a:t>
              </a:r>
              <a:r>
                <a:rPr lang="fr-FR" b="1" dirty="0">
                  <a:solidFill>
                    <a:srgbClr val="5B9BD5">
                      <a:lumMod val="50000"/>
                    </a:srgbClr>
                  </a:solidFill>
                  <a:latin typeface="Dosis" pitchFamily="2" charset="0"/>
                </a:rPr>
                <a:t>[ heures ] en /à </a:t>
              </a:r>
              <a:r>
                <a:rPr lang="fr-FR" dirty="0">
                  <a:solidFill>
                    <a:srgbClr val="5B9BD5">
                      <a:lumMod val="50000"/>
                    </a:srgbClr>
                  </a:solidFill>
                  <a:latin typeface="Dosis" pitchFamily="2" charset="0"/>
                </a:rPr>
                <a:t>__ </a:t>
              </a:r>
              <a:r>
                <a:rPr lang="fr-FR" b="1" dirty="0">
                  <a:solidFill>
                    <a:srgbClr val="5B9BD5">
                      <a:lumMod val="50000"/>
                    </a:srgbClr>
                  </a:solidFill>
                  <a:latin typeface="Dosis" pitchFamily="2" charset="0"/>
                </a:rPr>
                <a:t>[ moyen de transport ]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Je vais à ________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avec</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 </a:t>
              </a:r>
              <a:r>
                <a:rPr lang="fr-FR" b="1" dirty="0">
                  <a:solidFill>
                    <a:srgbClr val="5B9BD5">
                      <a:lumMod val="50000"/>
                    </a:srgbClr>
                  </a:solidFill>
                  <a:latin typeface="Dosis" pitchFamily="2" charset="0"/>
                </a:rPr>
                <a:t>[ personne ]</a:t>
              </a:r>
              <a:r>
                <a:rPr lang="fr-FR" dirty="0">
                  <a:solidFill>
                    <a:srgbClr val="5B9BD5">
                      <a:lumMod val="50000"/>
                    </a:srgbClr>
                  </a:solidFill>
                  <a:latin typeface="Dosis" pitchFamily="2" charset="0"/>
                </a:rPr>
                <a:t>.</a:t>
              </a:r>
              <a:r>
                <a:rPr lang="fr-FR" b="1" dirty="0">
                  <a:solidFill>
                    <a:srgbClr val="5B9BD5">
                      <a:lumMod val="50000"/>
                    </a:srgbClr>
                  </a:solidFill>
                  <a:latin typeface="Dosis" pitchFamily="2" charset="0"/>
                </a:rPr>
                <a:t> </a:t>
              </a:r>
              <a:endParaRPr lang="fr-FR" dirty="0">
                <a:solidFill>
                  <a:srgbClr val="5B9BD5">
                    <a:lumMod val="50000"/>
                  </a:srgbClr>
                </a:solidFill>
                <a:latin typeface="Dosis" pitchFamily="2" charset="0"/>
              </a:endParaRPr>
            </a:p>
            <a:p>
              <a:pPr lvl="0">
                <a:lnSpc>
                  <a:spcPct val="150000"/>
                </a:lnSpc>
                <a:defRPr/>
              </a:pPr>
              <a:r>
                <a:rPr lang="fr-FR" dirty="0">
                  <a:solidFill>
                    <a:srgbClr val="5B9BD5">
                      <a:lumMod val="50000"/>
                    </a:srgbClr>
                  </a:solidFill>
                  <a:latin typeface="Dosis" pitchFamily="2" charset="0"/>
                </a:rPr>
                <a:t>Le soir, je _____</a:t>
              </a:r>
              <a:r>
                <a:rPr lang="fr-FR" b="1" dirty="0">
                  <a:solidFill>
                    <a:srgbClr val="5B9BD5">
                      <a:lumMod val="50000"/>
                    </a:srgbClr>
                  </a:solidFill>
                  <a:latin typeface="Dosis" pitchFamily="2" charset="0"/>
                </a:rPr>
                <a:t>[ activité ] </a:t>
              </a:r>
              <a:r>
                <a:rPr lang="fr-FR" dirty="0">
                  <a:solidFill>
                    <a:srgbClr val="5B9BD5">
                      <a:lumMod val="50000"/>
                    </a:srgbClr>
                  </a:solidFill>
                  <a:latin typeface="Dosis" pitchFamily="2" charset="0"/>
                </a:rPr>
                <a:t>et je  ______</a:t>
              </a:r>
              <a:r>
                <a:rPr lang="fr-FR" b="1" dirty="0">
                  <a:solidFill>
                    <a:srgbClr val="5B9BD5">
                      <a:lumMod val="50000"/>
                    </a:srgbClr>
                  </a:solidFill>
                  <a:latin typeface="Dosis" pitchFamily="2" charset="0"/>
                </a:rPr>
                <a:t>[ activité ].</a:t>
              </a:r>
            </a:p>
            <a:p>
              <a:pPr lvl="0">
                <a:lnSpc>
                  <a:spcPct val="150000"/>
                </a:lnSpc>
                <a:defRPr/>
              </a:pPr>
              <a:r>
                <a:rPr lang="fr-FR" dirty="0">
                  <a:solidFill>
                    <a:srgbClr val="5B9BD5">
                      <a:lumMod val="50000"/>
                    </a:srgbClr>
                  </a:solidFill>
                  <a:latin typeface="Dosis" pitchFamily="2" charset="0"/>
                </a:rPr>
                <a:t>La semaine prochaine, je vais visiter ________</a:t>
              </a:r>
              <a:r>
                <a:rPr lang="fr-FR" b="1" dirty="0">
                  <a:solidFill>
                    <a:srgbClr val="5B9BD5">
                      <a:lumMod val="50000"/>
                    </a:srgbClr>
                  </a:solidFill>
                  <a:latin typeface="Dosis" pitchFamily="2" charset="0"/>
                </a:rPr>
                <a:t>[ lieu ]. </a:t>
              </a:r>
            </a:p>
            <a:p>
              <a:pPr lvl="0">
                <a:lnSpc>
                  <a:spcPct val="150000"/>
                </a:lnSpc>
                <a:defRPr/>
              </a:pPr>
              <a:r>
                <a:rPr lang="fr-FR" dirty="0">
                  <a:solidFill>
                    <a:srgbClr val="5B9BD5">
                      <a:lumMod val="50000"/>
                    </a:srgbClr>
                  </a:solidFill>
                  <a:latin typeface="Dosis" pitchFamily="2" charset="0"/>
                </a:rPr>
                <a:t>Je dois prendre _______ </a:t>
              </a:r>
              <a:r>
                <a:rPr lang="fr-FR" b="1" dirty="0">
                  <a:solidFill>
                    <a:srgbClr val="5B9BD5">
                      <a:lumMod val="50000"/>
                    </a:srgbClr>
                  </a:solidFill>
                  <a:latin typeface="Dosis" pitchFamily="2" charset="0"/>
                </a:rPr>
                <a:t>[ objet ] </a:t>
              </a:r>
              <a:r>
                <a:rPr lang="fr-FR" dirty="0">
                  <a:solidFill>
                    <a:srgbClr val="5B9BD5">
                      <a:lumMod val="50000"/>
                    </a:srgbClr>
                  </a:solidFill>
                  <a:latin typeface="Dosis" pitchFamily="2" charset="0"/>
                </a:rPr>
                <a:t>et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 </a:t>
              </a:r>
              <a:r>
                <a:rPr lang="fr-FR" b="1" dirty="0">
                  <a:solidFill>
                    <a:srgbClr val="5B9BD5">
                      <a:lumMod val="50000"/>
                    </a:srgbClr>
                  </a:solidFill>
                  <a:latin typeface="Dosis" pitchFamily="2" charset="0"/>
                </a:rPr>
                <a:t>[ objet ]. </a:t>
              </a:r>
            </a:p>
            <a:p>
              <a:pPr lvl="0">
                <a:lnSpc>
                  <a:spcPct val="150000"/>
                </a:lnSpc>
                <a:defRPr/>
              </a:pPr>
              <a:r>
                <a:rPr lang="fr-FR" dirty="0">
                  <a:solidFill>
                    <a:srgbClr val="5B9BD5">
                      <a:lumMod val="50000"/>
                    </a:srgbClr>
                  </a:solidFill>
                  <a:latin typeface="Dosis" pitchFamily="2" charset="0"/>
                </a:rPr>
                <a:t>Pendant les vacances, je suis allé ( e )____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et j’ai _____ </a:t>
              </a:r>
              <a:r>
                <a:rPr lang="fr-FR" b="1" dirty="0">
                  <a:solidFill>
                    <a:srgbClr val="5B9BD5">
                      <a:lumMod val="50000"/>
                    </a:srgbClr>
                  </a:solidFill>
                  <a:latin typeface="Dosis" pitchFamily="2" charset="0"/>
                </a:rPr>
                <a:t>[  activités ].</a:t>
              </a:r>
            </a:p>
          </p:txBody>
        </p:sp>
      </p:gr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grpSp>
        <p:nvGrpSpPr>
          <p:cNvPr id="3" name="Groupe 2">
            <a:extLst>
              <a:ext uri="{FF2B5EF4-FFF2-40B4-BE49-F238E27FC236}">
                <a16:creationId xmlns:a16="http://schemas.microsoft.com/office/drawing/2014/main" id="{3521BCD0-26A4-1B7C-53BB-D6FC24016763}"/>
              </a:ext>
            </a:extLst>
          </p:cNvPr>
          <p:cNvGrpSpPr/>
          <p:nvPr/>
        </p:nvGrpSpPr>
        <p:grpSpPr>
          <a:xfrm>
            <a:off x="218955" y="2243892"/>
            <a:ext cx="8537117" cy="4102407"/>
            <a:chOff x="218955" y="2243892"/>
            <a:chExt cx="8537117" cy="4102407"/>
          </a:xfrm>
        </p:grpSpPr>
        <p:pic>
          <p:nvPicPr>
            <p:cNvPr id="5" name="Image 4">
              <a:extLst>
                <a:ext uri="{FF2B5EF4-FFF2-40B4-BE49-F238E27FC236}">
                  <a16:creationId xmlns:a16="http://schemas.microsoft.com/office/drawing/2014/main" id="{589CE19A-9482-8F6F-E803-70B119BBF80B}"/>
                </a:ext>
              </a:extLst>
            </p:cNvPr>
            <p:cNvPicPr>
              <a:picLocks noChangeAspect="1"/>
            </p:cNvPicPr>
            <p:nvPr/>
          </p:nvPicPr>
          <p:blipFill>
            <a:blip r:embed="rId4"/>
            <a:stretch>
              <a:fillRect/>
            </a:stretch>
          </p:blipFill>
          <p:spPr>
            <a:xfrm>
              <a:off x="452774" y="3812675"/>
              <a:ext cx="1436031" cy="2154045"/>
            </a:xfrm>
            <a:prstGeom prst="rect">
              <a:avLst/>
            </a:prstGeom>
          </p:spPr>
        </p:pic>
        <p:sp>
          <p:nvSpPr>
            <p:cNvPr id="9" name="Rectangle : coins arrondis 8">
              <a:extLst>
                <a:ext uri="{FF2B5EF4-FFF2-40B4-BE49-F238E27FC236}">
                  <a16:creationId xmlns:a16="http://schemas.microsoft.com/office/drawing/2014/main" id="{73451546-469B-4A45-6D5E-6139C57984E4}"/>
                </a:ext>
              </a:extLst>
            </p:cNvPr>
            <p:cNvSpPr/>
            <p:nvPr/>
          </p:nvSpPr>
          <p:spPr>
            <a:xfrm>
              <a:off x="1937800" y="3142872"/>
              <a:ext cx="6594199" cy="3203427"/>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71523035-71B9-EEF8-2640-D77E4E33DF57}"/>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567596">
              <a:off x="218955" y="2897468"/>
              <a:ext cx="877258" cy="980062"/>
            </a:xfrm>
            <a:prstGeom prst="rect">
              <a:avLst/>
            </a:prstGeom>
          </p:spPr>
        </p:pic>
        <p:sp>
          <p:nvSpPr>
            <p:cNvPr id="15" name="ZoneTexte 14">
              <a:extLst>
                <a:ext uri="{FF2B5EF4-FFF2-40B4-BE49-F238E27FC236}">
                  <a16:creationId xmlns:a16="http://schemas.microsoft.com/office/drawing/2014/main" id="{C213B672-6F6D-8603-A101-555605BFAD36}"/>
                </a:ext>
              </a:extLst>
            </p:cNvPr>
            <p:cNvSpPr txBox="1"/>
            <p:nvPr/>
          </p:nvSpPr>
          <p:spPr>
            <a:xfrm>
              <a:off x="1510227" y="2243892"/>
              <a:ext cx="6840000" cy="677108"/>
            </a:xfrm>
            <a:prstGeom prst="rect">
              <a:avLst/>
            </a:prstGeom>
            <a:noFill/>
          </p:spPr>
          <p:txBody>
            <a:bodyPr wrap="square" lIns="91440" tIns="45720" rIns="91440" bIns="45720" rtlCol="0" anchor="t">
              <a:spAutoFit/>
            </a:bodyPr>
            <a:lstStyle/>
            <a:p>
              <a:pPr algn="just">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Puis parle de ta journée</a:t>
              </a:r>
              <a:r>
                <a:rPr lang="fr-FR" sz="2000" dirty="0">
                  <a:solidFill>
                    <a:srgbClr val="5B9BD5">
                      <a:lumMod val="50000"/>
                    </a:srgbClr>
                  </a:solidFill>
                  <a:latin typeface="Dosis Medium"/>
                </a:rPr>
                <a:t>, de </a:t>
              </a:r>
              <a:r>
                <a:rPr lang="fr-FR" dirty="0">
                  <a:solidFill>
                    <a:srgbClr val="5B9BD5">
                      <a:lumMod val="50000"/>
                    </a:srgbClr>
                  </a:solidFill>
                  <a:latin typeface="Dosis Medium"/>
                </a:rPr>
                <a:t>ce que tu vas visiter, de ce que tu dois prendre avec toi et de tes vacances. </a:t>
              </a:r>
              <a:endParaRPr kumimoji="0" lang="fr-FR" sz="2000" b="0" i="0" u="none" strike="noStrike" kern="1200" cap="none" spc="0" normalizeH="0" baseline="0" noProof="0" dirty="0">
                <a:ln>
                  <a:noFill/>
                </a:ln>
                <a:solidFill>
                  <a:srgbClr val="5B9BD5">
                    <a:lumMod val="50000"/>
                  </a:srgbClr>
                </a:solidFill>
                <a:effectLst/>
                <a:uLnTx/>
                <a:uFillTx/>
                <a:latin typeface="Dosis Medium"/>
              </a:endParaRPr>
            </a:p>
          </p:txBody>
        </p:sp>
        <p:sp>
          <p:nvSpPr>
            <p:cNvPr id="16" name="ZoneTexte 15">
              <a:extLst>
                <a:ext uri="{FF2B5EF4-FFF2-40B4-BE49-F238E27FC236}">
                  <a16:creationId xmlns:a16="http://schemas.microsoft.com/office/drawing/2014/main" id="{6A2404FB-8476-6FB0-0CE0-B9A520598972}"/>
                </a:ext>
              </a:extLst>
            </p:cNvPr>
            <p:cNvSpPr txBox="1"/>
            <p:nvPr/>
          </p:nvSpPr>
          <p:spPr>
            <a:xfrm>
              <a:off x="2112877" y="3237180"/>
              <a:ext cx="6643195" cy="2948884"/>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 </a:t>
              </a:r>
              <a:r>
                <a:rPr lang="fr-FR" dirty="0">
                  <a:solidFill>
                    <a:srgbClr val="5B9BD5">
                      <a:lumMod val="50000"/>
                    </a:srgbClr>
                  </a:solidFill>
                  <a:latin typeface="Dosis" pitchFamily="2" charset="0"/>
                </a:rPr>
                <a:t>Le matin, je ____ </a:t>
              </a:r>
              <a:r>
                <a:rPr lang="fr-FR" b="1" dirty="0">
                  <a:solidFill>
                    <a:srgbClr val="5B9BD5">
                      <a:lumMod val="50000"/>
                    </a:srgbClr>
                  </a:solidFill>
                  <a:latin typeface="Dosis" pitchFamily="2" charset="0"/>
                </a:rPr>
                <a:t>[ activité ] </a:t>
              </a:r>
              <a:r>
                <a:rPr lang="fr-FR" dirty="0">
                  <a:solidFill>
                    <a:srgbClr val="5B9BD5">
                      <a:lumMod val="50000"/>
                    </a:srgbClr>
                  </a:solidFill>
                  <a:latin typeface="Dosis" pitchFamily="2" charset="0"/>
                </a:rPr>
                <a:t>à</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 </a:t>
              </a:r>
              <a:r>
                <a:rPr lang="fr-FR" b="1" dirty="0">
                  <a:solidFill>
                    <a:srgbClr val="5B9BD5">
                      <a:lumMod val="50000"/>
                    </a:srgbClr>
                  </a:solidFill>
                  <a:latin typeface="Dosis" pitchFamily="2" charset="0"/>
                </a:rPr>
                <a:t>[ heures ]</a:t>
              </a:r>
              <a:r>
                <a:rPr lang="fr-FR" dirty="0">
                  <a:solidFill>
                    <a:srgbClr val="5B9BD5">
                      <a:lumMod val="50000"/>
                    </a:srgbClr>
                  </a:solidFill>
                  <a:latin typeface="Dosis" pitchFamily="2" charset="0"/>
                </a:rPr>
                <a:t>. </a:t>
              </a:r>
            </a:p>
            <a:p>
              <a:pPr>
                <a:lnSpc>
                  <a:spcPct val="150000"/>
                </a:lnSpc>
                <a:defRPr/>
              </a:pPr>
              <a:r>
                <a:rPr lang="fr-FR" dirty="0">
                  <a:solidFill>
                    <a:srgbClr val="5B9BD5">
                      <a:lumMod val="50000"/>
                    </a:srgbClr>
                  </a:solidFill>
                  <a:latin typeface="Dosis" pitchFamily="2" charset="0"/>
                </a:rPr>
                <a:t>Je vais à 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à</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 </a:t>
              </a:r>
              <a:r>
                <a:rPr lang="fr-FR" b="1" dirty="0">
                  <a:solidFill>
                    <a:srgbClr val="5B9BD5">
                      <a:lumMod val="50000"/>
                    </a:srgbClr>
                  </a:solidFill>
                  <a:latin typeface="Dosis" pitchFamily="2" charset="0"/>
                </a:rPr>
                <a:t>[ heures ] en /à </a:t>
              </a:r>
              <a:r>
                <a:rPr lang="fr-FR" dirty="0">
                  <a:solidFill>
                    <a:srgbClr val="5B9BD5">
                      <a:lumMod val="50000"/>
                    </a:srgbClr>
                  </a:solidFill>
                  <a:latin typeface="Dosis" pitchFamily="2" charset="0"/>
                </a:rPr>
                <a:t>__ </a:t>
              </a:r>
              <a:r>
                <a:rPr lang="fr-FR" b="1" dirty="0">
                  <a:solidFill>
                    <a:srgbClr val="5B9BD5">
                      <a:lumMod val="50000"/>
                    </a:srgbClr>
                  </a:solidFill>
                  <a:latin typeface="Dosis" pitchFamily="2" charset="0"/>
                </a:rPr>
                <a:t>[ moyen de transport ] .</a:t>
              </a:r>
              <a:endParaRPr lang="fr-FR" dirty="0">
                <a:solidFill>
                  <a:srgbClr val="5B9BD5">
                    <a:lumMod val="50000"/>
                  </a:srgbClr>
                </a:solidFill>
                <a:latin typeface="Dosis" pitchFamily="2" charset="0"/>
              </a:endParaRPr>
            </a:p>
            <a:p>
              <a:pPr>
                <a:lnSpc>
                  <a:spcPct val="150000"/>
                </a:lnSpc>
                <a:defRPr/>
              </a:pPr>
              <a:r>
                <a:rPr lang="fr-FR" dirty="0">
                  <a:solidFill>
                    <a:srgbClr val="5B9BD5">
                      <a:lumMod val="50000"/>
                    </a:srgbClr>
                  </a:solidFill>
                  <a:latin typeface="Dosis" pitchFamily="2" charset="0"/>
                </a:rPr>
                <a:t>Je vais à ________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avec</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 </a:t>
              </a:r>
              <a:r>
                <a:rPr lang="fr-FR" b="1" dirty="0">
                  <a:solidFill>
                    <a:srgbClr val="5B9BD5">
                      <a:lumMod val="50000"/>
                    </a:srgbClr>
                  </a:solidFill>
                  <a:latin typeface="Dosis" pitchFamily="2" charset="0"/>
                </a:rPr>
                <a:t>[ personne ]</a:t>
              </a:r>
              <a:r>
                <a:rPr lang="fr-FR" dirty="0">
                  <a:solidFill>
                    <a:srgbClr val="5B9BD5">
                      <a:lumMod val="50000"/>
                    </a:srgbClr>
                  </a:solidFill>
                  <a:latin typeface="Dosis" pitchFamily="2" charset="0"/>
                </a:rPr>
                <a:t>.</a:t>
              </a:r>
              <a:r>
                <a:rPr lang="fr-FR" b="1" dirty="0">
                  <a:solidFill>
                    <a:srgbClr val="5B9BD5">
                      <a:lumMod val="50000"/>
                    </a:srgbClr>
                  </a:solidFill>
                  <a:latin typeface="Dosis" pitchFamily="2" charset="0"/>
                </a:rPr>
                <a:t> </a:t>
              </a:r>
              <a:endParaRPr lang="fr-FR" dirty="0">
                <a:solidFill>
                  <a:srgbClr val="5B9BD5">
                    <a:lumMod val="50000"/>
                  </a:srgbClr>
                </a:solidFill>
                <a:latin typeface="Dosis" pitchFamily="2" charset="0"/>
              </a:endParaRPr>
            </a:p>
            <a:p>
              <a:pPr lvl="0">
                <a:lnSpc>
                  <a:spcPct val="150000"/>
                </a:lnSpc>
                <a:defRPr/>
              </a:pPr>
              <a:r>
                <a:rPr lang="fr-FR" dirty="0">
                  <a:solidFill>
                    <a:srgbClr val="5B9BD5">
                      <a:lumMod val="50000"/>
                    </a:srgbClr>
                  </a:solidFill>
                  <a:latin typeface="Dosis" pitchFamily="2" charset="0"/>
                </a:rPr>
                <a:t>Le soir, je _____</a:t>
              </a:r>
              <a:r>
                <a:rPr lang="fr-FR" b="1" dirty="0">
                  <a:solidFill>
                    <a:srgbClr val="5B9BD5">
                      <a:lumMod val="50000"/>
                    </a:srgbClr>
                  </a:solidFill>
                  <a:latin typeface="Dosis" pitchFamily="2" charset="0"/>
                </a:rPr>
                <a:t>[ activité ] </a:t>
              </a:r>
              <a:r>
                <a:rPr lang="fr-FR" dirty="0">
                  <a:solidFill>
                    <a:srgbClr val="5B9BD5">
                      <a:lumMod val="50000"/>
                    </a:srgbClr>
                  </a:solidFill>
                  <a:latin typeface="Dosis" pitchFamily="2" charset="0"/>
                </a:rPr>
                <a:t>et je  ______</a:t>
              </a:r>
              <a:r>
                <a:rPr lang="fr-FR" b="1" dirty="0">
                  <a:solidFill>
                    <a:srgbClr val="5B9BD5">
                      <a:lumMod val="50000"/>
                    </a:srgbClr>
                  </a:solidFill>
                  <a:latin typeface="Dosis" pitchFamily="2" charset="0"/>
                </a:rPr>
                <a:t>[ activité ].</a:t>
              </a:r>
            </a:p>
            <a:p>
              <a:pPr lvl="0">
                <a:lnSpc>
                  <a:spcPct val="150000"/>
                </a:lnSpc>
                <a:defRPr/>
              </a:pPr>
              <a:r>
                <a:rPr lang="fr-FR" dirty="0">
                  <a:solidFill>
                    <a:srgbClr val="5B9BD5">
                      <a:lumMod val="50000"/>
                    </a:srgbClr>
                  </a:solidFill>
                  <a:latin typeface="Dosis" pitchFamily="2" charset="0"/>
                </a:rPr>
                <a:t>La semaine prochaine, je vais visiter ________</a:t>
              </a:r>
              <a:r>
                <a:rPr lang="fr-FR" b="1" dirty="0">
                  <a:solidFill>
                    <a:srgbClr val="5B9BD5">
                      <a:lumMod val="50000"/>
                    </a:srgbClr>
                  </a:solidFill>
                  <a:latin typeface="Dosis" pitchFamily="2" charset="0"/>
                </a:rPr>
                <a:t>[ lieu ]. </a:t>
              </a:r>
            </a:p>
            <a:p>
              <a:pPr lvl="0">
                <a:lnSpc>
                  <a:spcPct val="150000"/>
                </a:lnSpc>
                <a:defRPr/>
              </a:pPr>
              <a:r>
                <a:rPr lang="fr-FR" dirty="0">
                  <a:solidFill>
                    <a:srgbClr val="5B9BD5">
                      <a:lumMod val="50000"/>
                    </a:srgbClr>
                  </a:solidFill>
                  <a:latin typeface="Dosis" pitchFamily="2" charset="0"/>
                </a:rPr>
                <a:t>Je dois prendre _______ </a:t>
              </a:r>
              <a:r>
                <a:rPr lang="fr-FR" b="1" dirty="0">
                  <a:solidFill>
                    <a:srgbClr val="5B9BD5">
                      <a:lumMod val="50000"/>
                    </a:srgbClr>
                  </a:solidFill>
                  <a:latin typeface="Dosis" pitchFamily="2" charset="0"/>
                </a:rPr>
                <a:t>[ objet ] </a:t>
              </a:r>
              <a:r>
                <a:rPr lang="fr-FR" dirty="0">
                  <a:solidFill>
                    <a:srgbClr val="5B9BD5">
                      <a:lumMod val="50000"/>
                    </a:srgbClr>
                  </a:solidFill>
                  <a:latin typeface="Dosis" pitchFamily="2" charset="0"/>
                </a:rPr>
                <a:t>et</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_______ </a:t>
              </a:r>
              <a:r>
                <a:rPr lang="fr-FR" b="1" dirty="0">
                  <a:solidFill>
                    <a:srgbClr val="5B9BD5">
                      <a:lumMod val="50000"/>
                    </a:srgbClr>
                  </a:solidFill>
                  <a:latin typeface="Dosis" pitchFamily="2" charset="0"/>
                </a:rPr>
                <a:t>[ objet ]. </a:t>
              </a:r>
            </a:p>
            <a:p>
              <a:pPr lvl="0">
                <a:lnSpc>
                  <a:spcPct val="150000"/>
                </a:lnSpc>
                <a:defRPr/>
              </a:pPr>
              <a:r>
                <a:rPr lang="fr-FR" dirty="0">
                  <a:solidFill>
                    <a:srgbClr val="5B9BD5">
                      <a:lumMod val="50000"/>
                    </a:srgbClr>
                  </a:solidFill>
                  <a:latin typeface="Dosis" pitchFamily="2" charset="0"/>
                </a:rPr>
                <a:t>Pendant les vacances, je suis allé ( e )____ </a:t>
              </a:r>
              <a:r>
                <a:rPr lang="fr-FR" b="1" dirty="0">
                  <a:solidFill>
                    <a:srgbClr val="5B9BD5">
                      <a:lumMod val="50000"/>
                    </a:srgbClr>
                  </a:solidFill>
                  <a:latin typeface="Dosis" pitchFamily="2" charset="0"/>
                </a:rPr>
                <a:t>[ lieu ] </a:t>
              </a:r>
              <a:r>
                <a:rPr lang="fr-FR" dirty="0">
                  <a:solidFill>
                    <a:srgbClr val="5B9BD5">
                      <a:lumMod val="50000"/>
                    </a:srgbClr>
                  </a:solidFill>
                  <a:latin typeface="Dosis" pitchFamily="2" charset="0"/>
                </a:rPr>
                <a:t>et j’ai _____ </a:t>
              </a:r>
              <a:r>
                <a:rPr lang="fr-FR" b="1" dirty="0">
                  <a:solidFill>
                    <a:srgbClr val="5B9BD5">
                      <a:lumMod val="50000"/>
                    </a:srgbClr>
                  </a:solidFill>
                  <a:latin typeface="Dosis" pitchFamily="2" charset="0"/>
                </a:rPr>
                <a:t>[  activités ].</a:t>
              </a:r>
            </a:p>
          </p:txBody>
        </p:sp>
      </p:gr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7816458D-F52D-00BC-1F61-302E4404A1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6120" y="1389795"/>
            <a:ext cx="3434348" cy="5267816"/>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dirty="0">
                <a:solidFill>
                  <a:schemeClr val="tx1">
                    <a:lumMod val="65000"/>
                    <a:lumOff val="35000"/>
                  </a:schemeClr>
                </a:solidFill>
                <a:latin typeface="Dosis Medium"/>
              </a:rPr>
              <a:t>Prenez vos livrets à la page 107. </a:t>
            </a:r>
          </a:p>
        </p:txBody>
      </p:sp>
      <p:grpSp>
        <p:nvGrpSpPr>
          <p:cNvPr id="3" name="Groupe 2">
            <a:extLst>
              <a:ext uri="{FF2B5EF4-FFF2-40B4-BE49-F238E27FC236}">
                <a16:creationId xmlns:a16="http://schemas.microsoft.com/office/drawing/2014/main" id="{5096C6A0-53A4-06E8-54E9-006BC169CA80}"/>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E8D530DF-EBD5-3D2A-FF6C-82C606FE12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E3D2A3-0CA6-295C-995A-476D71BB0AFC}"/>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8516A397-3D43-F851-04BA-D685C2342210}"/>
              </a:ext>
            </a:extLst>
          </p:cNvPr>
          <p:cNvSpPr/>
          <p:nvPr/>
        </p:nvSpPr>
        <p:spPr>
          <a:xfrm>
            <a:off x="2656418" y="4032173"/>
            <a:ext cx="3053751" cy="217535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5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160D-BB4D-6873-84A1-D899700F4933}"/>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9A1DD9C6-CCE4-9979-EF86-69F5A09C833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0C8A874-BB4F-0BFB-B4D0-981CF4A20C8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9F4F56-DDBB-9517-F987-60D8DAD22D8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C10FFF83-FEC0-DDFA-870C-4B22F6385293}"/>
              </a:ext>
            </a:extLst>
          </p:cNvPr>
          <p:cNvPicPr>
            <a:picLocks noChangeAspect="1"/>
          </p:cNvPicPr>
          <p:nvPr/>
        </p:nvPicPr>
        <p:blipFill>
          <a:blip r:embed="rId4"/>
          <a:stretch>
            <a:fillRect/>
          </a:stretch>
        </p:blipFill>
        <p:spPr>
          <a:xfrm flipH="1">
            <a:off x="5724969" y="2783758"/>
            <a:ext cx="3070841" cy="2047227"/>
          </a:xfrm>
          <a:prstGeom prst="rect">
            <a:avLst/>
          </a:prstGeom>
        </p:spPr>
      </p:pic>
      <p:sp>
        <p:nvSpPr>
          <p:cNvPr id="3" name="Titre 8">
            <a:extLst>
              <a:ext uri="{FF2B5EF4-FFF2-40B4-BE49-F238E27FC236}">
                <a16:creationId xmlns:a16="http://schemas.microsoft.com/office/drawing/2014/main" id="{34FE6349-DDC3-1CC7-3F12-1A96737D7B50}"/>
              </a:ext>
            </a:extLst>
          </p:cNvPr>
          <p:cNvSpPr txBox="1">
            <a:spLocks/>
          </p:cNvSpPr>
          <p:nvPr/>
        </p:nvSpPr>
        <p:spPr>
          <a:xfrm>
            <a:off x="1572967" y="773895"/>
            <a:ext cx="7145206" cy="61200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r>
              <a:rPr lang="fr-FR" sz="1400" dirty="0">
                <a:solidFill>
                  <a:schemeClr val="tx1">
                    <a:lumMod val="65000"/>
                    <a:lumOff val="35000"/>
                  </a:schemeClr>
                </a:solidFill>
              </a:rPr>
              <a:t>Maintenant, tout le monde participe. Chacun parle de sa journée, de ce qu’il va visiter, de ce qu’il doit prendre avec lui et de ses vacances, comme dans les exemples.</a:t>
            </a:r>
          </a:p>
        </p:txBody>
      </p:sp>
      <p:pic>
        <p:nvPicPr>
          <p:cNvPr id="4" name="Image 3">
            <a:extLst>
              <a:ext uri="{FF2B5EF4-FFF2-40B4-BE49-F238E27FC236}">
                <a16:creationId xmlns:a16="http://schemas.microsoft.com/office/drawing/2014/main" id="{C5290FC9-C083-1151-F0AE-0C7A26B5A35C}"/>
              </a:ext>
            </a:extLst>
          </p:cNvPr>
          <p:cNvPicPr>
            <a:picLocks noChangeAspect="1"/>
          </p:cNvPicPr>
          <p:nvPr/>
        </p:nvPicPr>
        <p:blipFill>
          <a:blip r:embed="rId5"/>
          <a:stretch>
            <a:fillRect/>
          </a:stretch>
        </p:blipFill>
        <p:spPr>
          <a:xfrm>
            <a:off x="425827" y="2004922"/>
            <a:ext cx="5471031" cy="4079183"/>
          </a:xfrm>
          <a:prstGeom prst="rect">
            <a:avLst/>
          </a:prstGeom>
        </p:spPr>
      </p:pic>
    </p:spTree>
    <p:extLst>
      <p:ext uri="{BB962C8B-B14F-4D97-AF65-F5344CB8AC3E}">
        <p14:creationId xmlns:p14="http://schemas.microsoft.com/office/powerpoint/2010/main" val="2183194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665298A-0340-F943-BE7A-C1EEA7D27A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191" y="1818670"/>
            <a:ext cx="3153218" cy="4836601"/>
          </a:xfrm>
          <a:prstGeom prst="rect">
            <a:avLst/>
          </a:prstGeom>
        </p:spPr>
      </p:pic>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normAutofit fontScale="90000"/>
          </a:bodyPr>
          <a:lstStyle/>
          <a:p>
            <a:r>
              <a:rPr lang="fr-FR" dirty="0">
                <a:solidFill>
                  <a:schemeClr val="tx1">
                    <a:lumMod val="65000"/>
                    <a:lumOff val="35000"/>
                  </a:schemeClr>
                </a:solidFill>
              </a:rPr>
              <a:t>La séance d’aujourd’hui est terminée. À la maison, lisez et recopiez les descriptions des journées </a:t>
            </a:r>
            <a:br>
              <a:rPr lang="fr-FR" dirty="0">
                <a:solidFill>
                  <a:schemeClr val="tx1">
                    <a:lumMod val="65000"/>
                    <a:lumOff val="35000"/>
                  </a:schemeClr>
                </a:solidFill>
              </a:rPr>
            </a:br>
            <a:r>
              <a:rPr lang="fr-FR" dirty="0">
                <a:solidFill>
                  <a:schemeClr val="tx1">
                    <a:lumMod val="65000"/>
                    <a:lumOff val="35000"/>
                  </a:schemeClr>
                </a:solidFill>
              </a:rPr>
              <a:t>de Salma et Amine. </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sp>
        <p:nvSpPr>
          <p:cNvPr id="3" name="Rectangle : coins arrondis 2">
            <a:extLst>
              <a:ext uri="{FF2B5EF4-FFF2-40B4-BE49-F238E27FC236}">
                <a16:creationId xmlns:a16="http://schemas.microsoft.com/office/drawing/2014/main" id="{199FA74C-E512-3F58-0669-DA7449420F72}"/>
              </a:ext>
            </a:extLst>
          </p:cNvPr>
          <p:cNvSpPr/>
          <p:nvPr/>
        </p:nvSpPr>
        <p:spPr>
          <a:xfrm>
            <a:off x="4668758" y="4027984"/>
            <a:ext cx="2863970" cy="219555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7D86C8E8-F22C-2C3F-7C4C-4F979EA56DEB}"/>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121526" y="530379"/>
            <a:ext cx="1393241" cy="1024294"/>
          </a:xfrm>
          <a:prstGeom prst="ellipse">
            <a:avLst/>
          </a:prstGeom>
        </p:spPr>
      </p:pic>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680836"/>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929399" y="2375638"/>
            <a:ext cx="6945842" cy="2025555"/>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lvl="1" indent="-342900" algn="just" defTabSz="1028778">
              <a:buFont typeface="Wingdings" panose="05000000000000000000" pitchFamily="2" charset="2"/>
              <a:buChar char="§"/>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lang="fr-FR" sz="1600" b="1" u="sng" dirty="0">
                <a:solidFill>
                  <a:srgbClr val="424D7B"/>
                </a:solidFill>
                <a:latin typeface="Dosis" pitchFamily="2" charset="0"/>
                <a:cs typeface="Arial" panose="020B0604020202020204" pitchFamily="34" charset="0"/>
              </a:rPr>
              <a:t>CO1 – C02– PO1 – PO2 – PO3</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223091" y="2613392"/>
            <a:ext cx="9686431"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1-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210246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a:t>
            </a:r>
            <a:r>
              <a:rPr lang="fr-FR" sz="2400" b="1" dirty="0">
                <a:solidFill>
                  <a:srgbClr val="C00000"/>
                </a:solidFill>
                <a:latin typeface="Dosis SemiBold" pitchFamily="2" charset="0"/>
                <a:ea typeface="Calibri" panose="020F0502020204030204" pitchFamily="34" charset="0"/>
                <a:cs typeface="Calibri" panose="020F0502020204030204" pitchFamily="34" charset="0"/>
              </a:rPr>
              <a:t>106</a:t>
            </a: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3D990A25-F2E8-7188-CD59-CE8E14F72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3354" y="1431466"/>
            <a:ext cx="2966821" cy="4550693"/>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9F02-1045-52E6-A3D2-503A58CB7D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60B10BE-744D-AFE7-8300-36A339DF635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3250F4B-C3C4-97AC-F24F-EF24E5CB9F0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912A0391-2836-8F46-0939-083BB4B188F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1B174510-05C4-4C8E-F673-22F128067DA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EAD3974-0905-015E-0118-12D983B799B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 .</a:t>
            </a:r>
          </a:p>
        </p:txBody>
      </p:sp>
    </p:spTree>
    <p:extLst>
      <p:ext uri="{BB962C8B-B14F-4D97-AF65-F5344CB8AC3E}">
        <p14:creationId xmlns:p14="http://schemas.microsoft.com/office/powerpoint/2010/main" val="1896525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Regarde les images, écoute le mot et montre la bonne image. Je vais te dire </a:t>
            </a:r>
            <a:br>
              <a:rPr lang="fr-FR" dirty="0">
                <a:solidFill>
                  <a:schemeClr val="tx1">
                    <a:lumMod val="65000"/>
                    <a:lumOff val="35000"/>
                  </a:schemeClr>
                </a:solidFill>
              </a:rPr>
            </a:br>
            <a:r>
              <a:rPr lang="fr-FR" dirty="0">
                <a:solidFill>
                  <a:schemeClr val="tx1">
                    <a:lumMod val="65000"/>
                    <a:lumOff val="35000"/>
                  </a:schemeClr>
                </a:solidFill>
              </a:rPr>
              <a:t>cinq mots : Un sac à dos – Un avion – La campagne – Se réveiller – Un lion. </a:t>
            </a:r>
          </a:p>
        </p:txBody>
      </p:sp>
      <p:grpSp>
        <p:nvGrpSpPr>
          <p:cNvPr id="3" name="Groupe 2">
            <a:extLst>
              <a:ext uri="{FF2B5EF4-FFF2-40B4-BE49-F238E27FC236}">
                <a16:creationId xmlns:a16="http://schemas.microsoft.com/office/drawing/2014/main" id="{6521255E-2DF8-9383-48FD-9F72FA7A2633}"/>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E62064-B88C-8652-7EAA-5F9A2196D5D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439B7D-DB55-D6F8-6344-C1B14BD185C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extBox 6">
            <a:extLst>
              <a:ext uri="{FF2B5EF4-FFF2-40B4-BE49-F238E27FC236}">
                <a16:creationId xmlns:a16="http://schemas.microsoft.com/office/drawing/2014/main" id="{C6E5E9CC-9695-A5CB-A555-C5221208915B}"/>
              </a:ext>
            </a:extLst>
          </p:cNvPr>
          <p:cNvSpPr txBox="1"/>
          <p:nvPr>
            <p:custDataLst>
              <p:tags r:id="rId1"/>
            </p:custDataLst>
          </p:nvPr>
        </p:nvSpPr>
        <p:spPr>
          <a:xfrm>
            <a:off x="1812699" y="6102000"/>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7" name="Image 6" descr="Une image contenant meubles, mur, Visage humain, habits&#10;&#10;Le contenu généré par l’IA peut être incorrect.">
            <a:extLst>
              <a:ext uri="{FF2B5EF4-FFF2-40B4-BE49-F238E27FC236}">
                <a16:creationId xmlns:a16="http://schemas.microsoft.com/office/drawing/2014/main" id="{F29D0E87-A0CF-FBCA-C17E-C0CFB317C6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2000" y="2020142"/>
            <a:ext cx="1617248" cy="1769280"/>
          </a:xfrm>
          <a:prstGeom prst="rect">
            <a:avLst/>
          </a:prstGeom>
        </p:spPr>
      </p:pic>
      <p:pic>
        <p:nvPicPr>
          <p:cNvPr id="8" name="Image 7" descr="Une image contenant chien, mammifère, clipart, ours&#10;&#10;Le contenu généré par l’IA peut être incorrect.">
            <a:extLst>
              <a:ext uri="{FF2B5EF4-FFF2-40B4-BE49-F238E27FC236}">
                <a16:creationId xmlns:a16="http://schemas.microsoft.com/office/drawing/2014/main" id="{365C8E30-7170-4917-BE76-620D02D6EB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3205" y="2006848"/>
            <a:ext cx="1641549" cy="1795867"/>
          </a:xfrm>
          <a:prstGeom prst="rect">
            <a:avLst/>
          </a:prstGeom>
        </p:spPr>
      </p:pic>
      <p:pic>
        <p:nvPicPr>
          <p:cNvPr id="18" name="Image 17" descr="Une image contenant accessoire, sac, Bagages et sacs, Bagage à main&#10;&#10;Le contenu généré par l’IA peut être incorrect.">
            <a:extLst>
              <a:ext uri="{FF2B5EF4-FFF2-40B4-BE49-F238E27FC236}">
                <a16:creationId xmlns:a16="http://schemas.microsoft.com/office/drawing/2014/main" id="{54E92341-0B93-44CD-A58C-D1834DE48C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1987" y="4226213"/>
            <a:ext cx="1518029" cy="1660734"/>
          </a:xfrm>
          <a:prstGeom prst="rect">
            <a:avLst/>
          </a:prstGeom>
        </p:spPr>
      </p:pic>
      <p:pic>
        <p:nvPicPr>
          <p:cNvPr id="22" name="Image 21">
            <a:extLst>
              <a:ext uri="{FF2B5EF4-FFF2-40B4-BE49-F238E27FC236}">
                <a16:creationId xmlns:a16="http://schemas.microsoft.com/office/drawing/2014/main" id="{749740F7-8292-D399-48CB-0CD4866FEA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29650" y="2066902"/>
            <a:ext cx="1586655" cy="1735813"/>
          </a:xfrm>
          <a:prstGeom prst="rect">
            <a:avLst/>
          </a:prstGeom>
        </p:spPr>
      </p:pic>
      <p:pic>
        <p:nvPicPr>
          <p:cNvPr id="23" name="Image 22" descr="Une image contenant transport, avion, Transport aérien, véhicule&#10;&#10;Le contenu généré par l’IA peut être incorrect.">
            <a:extLst>
              <a:ext uri="{FF2B5EF4-FFF2-40B4-BE49-F238E27FC236}">
                <a16:creationId xmlns:a16="http://schemas.microsoft.com/office/drawing/2014/main" id="{A438E159-A981-F22A-307D-78C8C4AADF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43355" y="4114466"/>
            <a:ext cx="1531785" cy="1675784"/>
          </a:xfrm>
          <a:prstGeom prst="rect">
            <a:avLst/>
          </a:prstGeom>
        </p:spPr>
      </p:pic>
    </p:spTree>
    <p:extLst>
      <p:ext uri="{BB962C8B-B14F-4D97-AF65-F5344CB8AC3E}">
        <p14:creationId xmlns:p14="http://schemas.microsoft.com/office/powerpoint/2010/main" val="311375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720D8-3AF4-F990-4E30-94E211D10E5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530102-7699-3DC2-D763-2769ADE5AFF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C4E11677-6153-7174-A83A-04E01EABD00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A3FB7DE-CFD0-16EA-B46F-82CE60E0FBA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C03C30-D14D-0C83-EC9C-A4B38C1429F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CBF53631-6F1A-764E-7092-5F41B0C367E5}"/>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a:t>
            </a:r>
          </a:p>
        </p:txBody>
      </p:sp>
    </p:spTree>
    <p:extLst>
      <p:ext uri="{BB962C8B-B14F-4D97-AF65-F5344CB8AC3E}">
        <p14:creationId xmlns:p14="http://schemas.microsoft.com/office/powerpoint/2010/main" val="3523452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6274A-D127-8A99-C8A4-2CB2BAB513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DCFF77-2046-5C7E-4A49-1F4FF0803B11}"/>
              </a:ext>
            </a:extLst>
          </p:cNvPr>
          <p:cNvSpPr>
            <a:spLocks noGrp="1"/>
          </p:cNvSpPr>
          <p:nvPr>
            <p:ph type="title"/>
          </p:nvPr>
        </p:nvSpPr>
        <p:spPr/>
        <p:txBody>
          <a:bodyPr>
            <a:normAutofit fontScale="90000"/>
          </a:bodyPr>
          <a:lstStyle/>
          <a:p>
            <a:pPr lvl="0">
              <a:defRPr/>
            </a:pPr>
            <a:r>
              <a:rPr lang="fr-FR" dirty="0">
                <a:solidFill>
                  <a:schemeClr val="tx1">
                    <a:lumMod val="65000"/>
                    <a:lumOff val="35000"/>
                  </a:schemeClr>
                </a:solidFill>
              </a:rPr>
              <a:t>Regarde les images, écoute les phrases et montre les bonnes images : </a:t>
            </a:r>
            <a:r>
              <a:rPr lang="fr-FR" dirty="0" err="1">
                <a:solidFill>
                  <a:schemeClr val="tx1">
                    <a:lumMod val="65000"/>
                    <a:lumOff val="35000"/>
                  </a:schemeClr>
                </a:solidFill>
              </a:rPr>
              <a:t>Majd</a:t>
            </a:r>
            <a:r>
              <a:rPr lang="fr-FR" dirty="0">
                <a:solidFill>
                  <a:schemeClr val="tx1">
                    <a:lumMod val="65000"/>
                    <a:lumOff val="35000"/>
                  </a:schemeClr>
                </a:solidFill>
              </a:rPr>
              <a:t> va à l’école en voiture avec son père – Sami a construit un château de sable – Youssef doit prendre un sac à dos et une bouteille d’eau – Lina a visité un musée avec sa classe - Samia se réveille à sept heures.</a:t>
            </a:r>
          </a:p>
        </p:txBody>
      </p:sp>
      <p:grpSp>
        <p:nvGrpSpPr>
          <p:cNvPr id="3" name="Groupe 2">
            <a:extLst>
              <a:ext uri="{FF2B5EF4-FFF2-40B4-BE49-F238E27FC236}">
                <a16:creationId xmlns:a16="http://schemas.microsoft.com/office/drawing/2014/main" id="{3E617931-6914-B694-4318-FF0A1444B76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48A04B63-F10B-4D8A-9565-D62E6BD7F1C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8525B8-E667-09C3-F5F4-E332C242446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extBox 6">
            <a:extLst>
              <a:ext uri="{FF2B5EF4-FFF2-40B4-BE49-F238E27FC236}">
                <a16:creationId xmlns:a16="http://schemas.microsoft.com/office/drawing/2014/main" id="{5933BCB1-B47D-C727-5ED1-9EAE52D55C82}"/>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9" name="Image 8">
            <a:extLst>
              <a:ext uri="{FF2B5EF4-FFF2-40B4-BE49-F238E27FC236}">
                <a16:creationId xmlns:a16="http://schemas.microsoft.com/office/drawing/2014/main" id="{5B769D3C-7A54-CDA9-9D43-1AB74D0DC991}"/>
              </a:ext>
            </a:extLst>
          </p:cNvPr>
          <p:cNvPicPr>
            <a:picLocks noChangeAspect="1"/>
          </p:cNvPicPr>
          <p:nvPr/>
        </p:nvPicPr>
        <p:blipFill>
          <a:blip r:embed="rId5"/>
          <a:stretch>
            <a:fillRect/>
          </a:stretch>
        </p:blipFill>
        <p:spPr>
          <a:xfrm>
            <a:off x="768800" y="2048753"/>
            <a:ext cx="2371725" cy="1800225"/>
          </a:xfrm>
          <a:prstGeom prst="roundRect">
            <a:avLst/>
          </a:prstGeom>
        </p:spPr>
      </p:pic>
      <p:pic>
        <p:nvPicPr>
          <p:cNvPr id="12" name="Image 11">
            <a:extLst>
              <a:ext uri="{FF2B5EF4-FFF2-40B4-BE49-F238E27FC236}">
                <a16:creationId xmlns:a16="http://schemas.microsoft.com/office/drawing/2014/main" id="{65F2043B-F6E5-AF05-549B-DB319C940386}"/>
              </a:ext>
            </a:extLst>
          </p:cNvPr>
          <p:cNvPicPr>
            <a:picLocks noChangeAspect="1"/>
          </p:cNvPicPr>
          <p:nvPr/>
        </p:nvPicPr>
        <p:blipFill>
          <a:blip r:embed="rId6"/>
          <a:stretch>
            <a:fillRect/>
          </a:stretch>
        </p:blipFill>
        <p:spPr>
          <a:xfrm>
            <a:off x="3676623" y="2020823"/>
            <a:ext cx="2195367" cy="1856083"/>
          </a:xfrm>
          <a:prstGeom prst="roundRect">
            <a:avLst/>
          </a:prstGeom>
        </p:spPr>
      </p:pic>
      <p:pic>
        <p:nvPicPr>
          <p:cNvPr id="16" name="Image 15">
            <a:extLst>
              <a:ext uri="{FF2B5EF4-FFF2-40B4-BE49-F238E27FC236}">
                <a16:creationId xmlns:a16="http://schemas.microsoft.com/office/drawing/2014/main" id="{BFFAB7A3-760D-B17D-61B4-5A6332DBFB5A}"/>
              </a:ext>
            </a:extLst>
          </p:cNvPr>
          <p:cNvPicPr>
            <a:picLocks noChangeAspect="1"/>
          </p:cNvPicPr>
          <p:nvPr/>
        </p:nvPicPr>
        <p:blipFill>
          <a:blip r:embed="rId7"/>
          <a:stretch>
            <a:fillRect/>
          </a:stretch>
        </p:blipFill>
        <p:spPr>
          <a:xfrm>
            <a:off x="6408088" y="1992895"/>
            <a:ext cx="2117376" cy="1856083"/>
          </a:xfrm>
          <a:prstGeom prst="roundRect">
            <a:avLst/>
          </a:prstGeom>
        </p:spPr>
      </p:pic>
      <p:pic>
        <p:nvPicPr>
          <p:cNvPr id="7" name="Image 6">
            <a:extLst>
              <a:ext uri="{FF2B5EF4-FFF2-40B4-BE49-F238E27FC236}">
                <a16:creationId xmlns:a16="http://schemas.microsoft.com/office/drawing/2014/main" id="{CA7C4C79-6D89-D22A-0B70-E2D9CDC454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4350" y="4014616"/>
            <a:ext cx="1984623" cy="1984623"/>
          </a:xfrm>
          <a:prstGeom prst="roundRect">
            <a:avLst/>
          </a:prstGeom>
        </p:spPr>
      </p:pic>
      <p:pic>
        <p:nvPicPr>
          <p:cNvPr id="14" name="Image 13">
            <a:extLst>
              <a:ext uri="{FF2B5EF4-FFF2-40B4-BE49-F238E27FC236}">
                <a16:creationId xmlns:a16="http://schemas.microsoft.com/office/drawing/2014/main" id="{C7F3F70D-C35E-04C3-EF96-92820B695C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74307" y="4019066"/>
            <a:ext cx="2963588" cy="1975725"/>
          </a:xfrm>
          <a:prstGeom prst="roundRect">
            <a:avLst/>
          </a:prstGeom>
        </p:spPr>
      </p:pic>
    </p:spTree>
    <p:extLst>
      <p:ext uri="{BB962C8B-B14F-4D97-AF65-F5344CB8AC3E}">
        <p14:creationId xmlns:p14="http://schemas.microsoft.com/office/powerpoint/2010/main" val="347847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0B184-B893-2D04-39AA-57A08A3627C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A88DFF5-A993-6C1E-17BD-79F0649CF6A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D0118B-0E59-03CD-06BD-0D640A64705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968F0CE-2AE9-B1B5-B650-5F6828B004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231F949-7403-35F8-3E5D-12305689100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26B677A-7119-5A6D-4EDF-9B4A1F15985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a:t>
            </a:r>
          </a:p>
        </p:txBody>
      </p:sp>
    </p:spTree>
    <p:extLst>
      <p:ext uri="{BB962C8B-B14F-4D97-AF65-F5344CB8AC3E}">
        <p14:creationId xmlns:p14="http://schemas.microsoft.com/office/powerpoint/2010/main" val="408818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8" name="Titre 1">
            <a:extLst>
              <a:ext uri="{FF2B5EF4-FFF2-40B4-BE49-F238E27FC236}">
                <a16:creationId xmlns:a16="http://schemas.microsoft.com/office/drawing/2014/main" id="{9AA80D66-A615-7526-C4BA-36101A90952E}"/>
              </a:ext>
            </a:extLst>
          </p:cNvPr>
          <p:cNvSpPr>
            <a:spLocks noGrp="1"/>
          </p:cNvSpPr>
          <p:nvPr>
            <p:ph type="title"/>
          </p:nvPr>
        </p:nvSpPr>
        <p:spPr>
          <a:xfrm>
            <a:off x="1742548" y="777795"/>
            <a:ext cx="7300257" cy="612000"/>
          </a:xfrm>
        </p:spPr>
        <p:txBody>
          <a:bodyPr>
            <a:normAutofit/>
          </a:bodyPr>
          <a:lstStyle/>
          <a:p>
            <a:r>
              <a:rPr lang="fr-FR" dirty="0">
                <a:solidFill>
                  <a:schemeClr val="tx1">
                    <a:lumMod val="65000"/>
                    <a:lumOff val="35000"/>
                  </a:schemeClr>
                </a:solidFill>
              </a:rPr>
              <a:t>Mets ton doigt sur chaque image, dis-moi le mot en français.</a:t>
            </a:r>
          </a:p>
        </p:txBody>
      </p:sp>
      <p:pic>
        <p:nvPicPr>
          <p:cNvPr id="4" name="Image 3" descr="Une image contenant spectacles, accessoire, lunettes de soleil, lunettes&#10;&#10;Le contenu généré par l’IA peut être incorrect.">
            <a:extLst>
              <a:ext uri="{FF2B5EF4-FFF2-40B4-BE49-F238E27FC236}">
                <a16:creationId xmlns:a16="http://schemas.microsoft.com/office/drawing/2014/main" id="{D5B8143D-A05C-F155-C8EE-2B3A160945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2815" y="1979613"/>
            <a:ext cx="1489345" cy="1629353"/>
          </a:xfrm>
          <a:prstGeom prst="rect">
            <a:avLst/>
          </a:prstGeom>
        </p:spPr>
      </p:pic>
      <p:pic>
        <p:nvPicPr>
          <p:cNvPr id="6" name="Image 5">
            <a:extLst>
              <a:ext uri="{FF2B5EF4-FFF2-40B4-BE49-F238E27FC236}">
                <a16:creationId xmlns:a16="http://schemas.microsoft.com/office/drawing/2014/main" id="{5CDE3FF6-0721-25A3-BF98-458E3688C6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7658" y="1946374"/>
            <a:ext cx="1549401" cy="1695054"/>
          </a:xfrm>
          <a:prstGeom prst="rect">
            <a:avLst/>
          </a:prstGeom>
        </p:spPr>
      </p:pic>
      <p:pic>
        <p:nvPicPr>
          <p:cNvPr id="10" name="Image 9">
            <a:extLst>
              <a:ext uri="{FF2B5EF4-FFF2-40B4-BE49-F238E27FC236}">
                <a16:creationId xmlns:a16="http://schemas.microsoft.com/office/drawing/2014/main" id="{A1AD82F2-204F-A18E-A450-29BD0C0F35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9702" y="3856455"/>
            <a:ext cx="1388575" cy="1519110"/>
          </a:xfrm>
          <a:prstGeom prst="rect">
            <a:avLst/>
          </a:prstGeom>
        </p:spPr>
      </p:pic>
      <p:pic>
        <p:nvPicPr>
          <p:cNvPr id="12" name="Image 11" descr="Une image contenant arbre, peinture, maison, herbe&#10;&#10;Le contenu généré par l’IA peut être incorrect.">
            <a:extLst>
              <a:ext uri="{FF2B5EF4-FFF2-40B4-BE49-F238E27FC236}">
                <a16:creationId xmlns:a16="http://schemas.microsoft.com/office/drawing/2014/main" id="{404F0454-0C70-03FE-587F-765062FF26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12817" y="3925682"/>
            <a:ext cx="1519727" cy="1662593"/>
          </a:xfrm>
          <a:prstGeom prst="rect">
            <a:avLst/>
          </a:prstGeom>
        </p:spPr>
      </p:pic>
      <p:pic>
        <p:nvPicPr>
          <p:cNvPr id="16" name="Image 15" descr="Une image contenant véhicule, Véhicule terrestre, roue, transport&#10;&#10;Le contenu généré par l’IA peut être incorrect.">
            <a:extLst>
              <a:ext uri="{FF2B5EF4-FFF2-40B4-BE49-F238E27FC236}">
                <a16:creationId xmlns:a16="http://schemas.microsoft.com/office/drawing/2014/main" id="{EB268CAD-14EC-5D78-6591-5C83515BD7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16078" y="1978835"/>
            <a:ext cx="1489345" cy="1629353"/>
          </a:xfrm>
          <a:prstGeom prst="rect">
            <a:avLst/>
          </a:prstGeom>
        </p:spPr>
      </p:pic>
    </p:spTree>
    <p:extLst>
      <p:ext uri="{BB962C8B-B14F-4D97-AF65-F5344CB8AC3E}">
        <p14:creationId xmlns:p14="http://schemas.microsoft.com/office/powerpoint/2010/main" val="839524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D90CB-A46C-0421-1768-6A8C5E7F454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5DC10A1-A0AC-8BC2-CE31-B6863DA9A8A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93E5D2A-D11A-6FDB-9184-2E69418A6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FA7FAD-5F51-900C-A44C-7A725312B1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16943BB-2708-A35C-620E-0D7FD5FB61F6}"/>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A926E54-32B6-D223-FE66-55AEC026C1C2}"/>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les actes de parole étudiés.</a:t>
            </a:r>
          </a:p>
        </p:txBody>
      </p:sp>
    </p:spTree>
    <p:extLst>
      <p:ext uri="{BB962C8B-B14F-4D97-AF65-F5344CB8AC3E}">
        <p14:creationId xmlns:p14="http://schemas.microsoft.com/office/powerpoint/2010/main" val="2673822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45C4797-5AB5-9DA1-31A4-873EC9E52408}"/>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E4E8736F-F599-3A8E-4040-A97C13339551}"/>
              </a:ext>
            </a:extLst>
          </p:cNvPr>
          <p:cNvSpPr txBox="1"/>
          <p:nvPr/>
        </p:nvSpPr>
        <p:spPr>
          <a:xfrm>
            <a:off x="834901" y="2096218"/>
            <a:ext cx="10030858" cy="3193438"/>
          </a:xfrm>
          <a:prstGeom prst="rect">
            <a:avLst/>
          </a:prstGeom>
          <a:noFill/>
        </p:spPr>
        <p:txBody>
          <a:bodyPr wrap="square" rtlCol="0">
            <a:spAutoFit/>
          </a:bodyPr>
          <a:lstStyle/>
          <a:p>
            <a:pPr marL="28575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À quelle heure tu vas à l’école ?</a:t>
            </a:r>
          </a:p>
          <a:p>
            <a:pPr marL="285750" lvl="0" indent="-285750">
              <a:lnSpc>
                <a:spcPct val="150000"/>
              </a:lnSpc>
              <a:buFont typeface="Arial" panose="020B0604020202020204" pitchFamily="34" charset="0"/>
              <a:buChar char="•"/>
              <a:defRPr/>
            </a:pPr>
            <a:r>
              <a:rPr lang="fr-FR" sz="2400" dirty="0">
                <a:solidFill>
                  <a:srgbClr val="5B9BD5">
                    <a:lumMod val="50000"/>
                  </a:srgbClr>
                </a:solidFill>
                <a:latin typeface="Dosis SemiBold" pitchFamily="2" charset="0"/>
              </a:rPr>
              <a:t>Comment tu vas à la bibliothèque ? </a:t>
            </a:r>
            <a:endPar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Avec qui tu vas à l’école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Qu’est-ce que tu dois prendre avec toi pour visiter le </a:t>
            </a:r>
            <a:r>
              <a:rPr lang="fr-FR" sz="2400" dirty="0">
                <a:solidFill>
                  <a:srgbClr val="5B9BD5">
                    <a:lumMod val="50000"/>
                  </a:srgbClr>
                </a:solidFill>
                <a:latin typeface="Dosis SemiBold" pitchFamily="2" charset="0"/>
              </a:rPr>
              <a:t>zoo</a:t>
            </a:r>
            <a:r>
              <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Tu es allé ( e ) où pendant les vacances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47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90033-E638-786C-00CC-A31433EBD847}"/>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E16EE71-3DDD-96B4-8793-4BF7BEAA63AE}"/>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1673BCB-433D-54FF-BFC1-63DD381B4AA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F96180E-C427-5328-05F2-EED385AF341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F98D96-60B8-ECFE-94C9-1AD66E43C99B}"/>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47D36ACF-37DA-2FC7-8955-9E9979496761}"/>
              </a:ext>
            </a:extLst>
          </p:cNvPr>
          <p:cNvSpPr txBox="1"/>
          <p:nvPr>
            <p:custDataLst>
              <p:tags r:id="rId1"/>
            </p:custDataLst>
          </p:nvPr>
        </p:nvSpPr>
        <p:spPr>
          <a:xfrm>
            <a:off x="899704" y="2690022"/>
            <a:ext cx="7440841"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P03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parler de mes </a:t>
            </a:r>
            <a:r>
              <a:rPr kumimoji="0" lang="fr-FR" sz="2800" b="1" i="0" u="none" strike="noStrike" kern="1200" cap="none" spc="0" normalizeH="0" baseline="0" noProof="0" dirty="0" err="1">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activit</a:t>
            </a:r>
            <a:r>
              <a:rPr lang="fr-FR" sz="2800" b="1" dirty="0" err="1">
                <a:solidFill>
                  <a:srgbClr val="4BACC6">
                    <a:lumMod val="50000"/>
                  </a:srgbClr>
                </a:solidFill>
                <a:latin typeface="Dosis SemiBold" pitchFamily="2" charset="0"/>
                <a:ea typeface="Calibri" panose="020F0502020204030204" pitchFamily="34" charset="0"/>
                <a:cs typeface="Calibri" panose="020F0502020204030204" pitchFamily="34" charset="0"/>
              </a:rPr>
              <a:t>és</a:t>
            </a:r>
            <a:r>
              <a:rPr lang="fr-FR" sz="2800" b="1" dirty="0">
                <a:solidFill>
                  <a:srgbClr val="4BACC6">
                    <a:lumMod val="50000"/>
                  </a:srgbClr>
                </a:solidFill>
                <a:latin typeface="Dosis SemiBold" pitchFamily="2" charset="0"/>
                <a:ea typeface="Calibri" panose="020F0502020204030204" pitchFamily="34" charset="0"/>
                <a:cs typeface="Calibri" panose="020F0502020204030204" pitchFamily="34" charset="0"/>
              </a:rPr>
              <a:t> pendant l</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a journée et pendant les </a:t>
            </a:r>
            <a:r>
              <a:rPr kumimoji="0" lang="fr-FR" sz="2800" b="1" i="0" u="none" strike="noStrike" kern="1200" cap="none" spc="0" normalizeH="0" baseline="0" noProof="0" dirty="0" err="1">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vacan</a:t>
            </a:r>
            <a:r>
              <a:rPr lang="fr-FR" sz="2800" b="1" dirty="0">
                <a:solidFill>
                  <a:srgbClr val="4BACC6">
                    <a:lumMod val="50000"/>
                  </a:srgbClr>
                </a:solidFill>
                <a:latin typeface="Dosis SemiBold" pitchFamily="2" charset="0"/>
                <a:ea typeface="Calibri" panose="020F0502020204030204" pitchFamily="34" charset="0"/>
                <a:cs typeface="Calibri" panose="020F0502020204030204" pitchFamily="34" charset="0"/>
              </a:rPr>
              <a:t>ces</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77258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3205057" y="2883965"/>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499212" y="777795"/>
            <a:ext cx="7393724" cy="612000"/>
          </a:xfrm>
        </p:spPr>
        <p:txBody>
          <a:bodyPr>
            <a:normAutofit fontScale="90000"/>
          </a:bodyPr>
          <a:lstStyle/>
          <a:p>
            <a:r>
              <a:rPr lang="fr-FR" dirty="0">
                <a:solidFill>
                  <a:schemeClr val="tx1">
                    <a:lumMod val="65000"/>
                    <a:lumOff val="35000"/>
                  </a:schemeClr>
                </a:solidFill>
              </a:rPr>
              <a:t>Présente-toi, puis parle des activités que tu fais le matin et le soir, de ce que tu vas visiter et de ce que tu as fait pendant les vacances. Tu dois dire 5 phrases.  </a:t>
            </a: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226C2DD3-97A2-FEBF-A6FE-227522C245FD}"/>
              </a:ext>
            </a:extLst>
          </p:cNvPr>
          <p:cNvSpPr txBox="1"/>
          <p:nvPr/>
        </p:nvSpPr>
        <p:spPr>
          <a:xfrm>
            <a:off x="1507437" y="1905349"/>
            <a:ext cx="680479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puis parle des activités que tu fais le matin et le soir. Dis ce que tu vas visiter et ce que tu as fait pendant les vacances.</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14344296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585458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6448</TotalTime>
  <Words>1840</Words>
  <Application>Microsoft Office PowerPoint</Application>
  <PresentationFormat>Affichage à l'écran (4:3)</PresentationFormat>
  <Paragraphs>194</Paragraphs>
  <Slides>49</Slides>
  <Notes>1</Notes>
  <HiddenSlides>0</HiddenSlides>
  <MMClips>5</MMClips>
  <ScaleCrop>false</ScaleCrop>
  <HeadingPairs>
    <vt:vector size="6" baseType="variant">
      <vt:variant>
        <vt:lpstr>Polices utilisées</vt:lpstr>
      </vt:variant>
      <vt:variant>
        <vt:i4>10</vt:i4>
      </vt:variant>
      <vt:variant>
        <vt:lpstr>Thème</vt:lpstr>
      </vt:variant>
      <vt:variant>
        <vt:i4>12</vt:i4>
      </vt:variant>
      <vt:variant>
        <vt:lpstr>Titres des diapositives</vt:lpstr>
      </vt:variant>
      <vt:variant>
        <vt:i4>49</vt:i4>
      </vt:variant>
    </vt:vector>
  </HeadingPairs>
  <TitlesOfParts>
    <vt:vector size="71" baseType="lpstr">
      <vt:lpstr>Calibri</vt:lpstr>
      <vt:lpstr>Aptos Display</vt:lpstr>
      <vt:lpstr>Dosis Medium</vt:lpstr>
      <vt:lpstr>Dosis SemiBold</vt:lpstr>
      <vt:lpstr>Mistral</vt:lpstr>
      <vt:lpstr>Dosis</vt:lpstr>
      <vt:lpstr>Aptos</vt:lpstr>
      <vt:lpstr>Wingdings</vt:lpstr>
      <vt:lpstr>Dosis ExtraBold</vt:lpstr>
      <vt:lpstr>Arial</vt:lpstr>
      <vt:lpstr>2_Conception personnalisée</vt:lpstr>
      <vt:lpstr>00_Env-Enseignant</vt:lpstr>
      <vt:lpstr>5_New Voc_01-Livret</vt:lpstr>
      <vt:lpstr>1_Révision</vt:lpstr>
      <vt:lpstr>Révision</vt:lpstr>
      <vt:lpstr>3_Conception personnalisée</vt:lpstr>
      <vt:lpstr>Vocab_04- Entrainement livret</vt:lpstr>
      <vt:lpstr>Thème Office</vt:lpstr>
      <vt:lpstr>2_Env-Enseignant</vt:lpstr>
      <vt:lpstr>2_Révision</vt:lpstr>
      <vt:lpstr>6_New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5</vt:lpstr>
      <vt:lpstr>Plan de la séance 1</vt:lpstr>
      <vt:lpstr>Présentation PowerPoint</vt:lpstr>
      <vt:lpstr>Bonjour les enfants. Aujourd’hui, nous allons commencer une nouvelle séance de révision. Soyez attentifs.</vt:lpstr>
      <vt:lpstr>Maintenant, c’est l’activité des questions en rafales. Je vais désigner des élèves  au hasard pour répondre. Tenez-vous prêts. </vt:lpstr>
      <vt:lpstr>Qu’est-ce que tu fais le matin ?</vt:lpstr>
      <vt:lpstr>À quelle heure tu te réveilles ?</vt:lpstr>
      <vt:lpstr>À quelle heure tu sors de l’école ?</vt:lpstr>
      <vt:lpstr>Qu’est-ce que tu fais le soir ?</vt:lpstr>
      <vt:lpstr>Comment tu vas l’école ?</vt:lpstr>
      <vt:lpstr>Avec qui tu vas l’école ? </vt:lpstr>
      <vt:lpstr>Comment tu vas la bibliothèque  ?</vt:lpstr>
      <vt:lpstr>Avec qui tu vas la bibliothèque ? </vt:lpstr>
      <vt:lpstr>Qu’est-ce que tu vas visiter avec ta classe ?</vt:lpstr>
      <vt:lpstr>Qu’est-ce que tu dois prendre avec toi ?</vt:lpstr>
      <vt:lpstr>Tu es allé ( e ) où pendant les vacances ?</vt:lpstr>
      <vt:lpstr>Qu’est-ce que tu as fait  à la campagne ?</vt:lpstr>
      <vt:lpstr>Qu’est-ce que tu as fait  à la plage ?</vt:lpstr>
      <vt:lpstr>Prenez vos livrets à la page 107.</vt:lpstr>
      <vt:lpstr>Maintenant, tout le monde participe. Chacun pose à l’autre les questions suivantes :</vt:lpstr>
      <vt:lpstr>Plan de la séance</vt:lpstr>
      <vt:lpstr>Maintenant, vous allez prendre la parole pour parler de ce que vous faites pendant vos journées et pendant vos vacances.</vt:lpstr>
      <vt:lpstr>Étape 1. Je vais vous expliquer la situation. </vt:lpstr>
      <vt:lpstr>Étape 2.  Chacun réfléchit silencieusement à ce qu’il va dire dans sa prise de parole.</vt:lpstr>
      <vt:lpstr>Étape 3.  Maintenant, vous allez prendre la parole. Qui veut passer au tableau ? </vt:lpstr>
      <vt:lpstr>Prenez vos livrets à la page 107. </vt:lpstr>
      <vt:lpstr>Présentation PowerPoint</vt:lpstr>
      <vt:lpstr>La séance d’aujourd’hui est terminée. À la maison, lisez et recopiez les descriptions des journées  de Salma et Amine.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écoute le mot et montre la bonne image. Je vais te dire  cinq mots : Un sac à dos – Un avion – La campagne – Se réveiller – Un lion. </vt:lpstr>
      <vt:lpstr>Présentation PowerPoint</vt:lpstr>
      <vt:lpstr>Regarde les images, écoute les phrases et montre les bonnes images : Majd va à l’école en voiture avec son père – Sami a construit un château de sable – Youssef doit prendre un sac à dos et une bouteille d’eau – Lina a visité un musée avec sa classe - Samia se réveille à sept heures.</vt:lpstr>
      <vt:lpstr>Présentation PowerPoint</vt:lpstr>
      <vt:lpstr>Mets ton doigt sur chaque image, dis-moi le mot en français.</vt:lpstr>
      <vt:lpstr>Présentation PowerPoint</vt:lpstr>
      <vt:lpstr>Je vais te poser des questions et tu dois répondre correctement. </vt:lpstr>
      <vt:lpstr>Présentation PowerPoint</vt:lpstr>
      <vt:lpstr>Présente-toi, puis parle des activités que tu fais le matin et le soir, de ce que tu vas visiter et de ce que tu as fait pendant les vacances. Tu dois dire 5 phrases.  Expliquer la consigne avec la langue de l’apprenant.</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229</cp:revision>
  <cp:lastPrinted>2025-08-13T10:11:39Z</cp:lastPrinted>
  <dcterms:created xsi:type="dcterms:W3CDTF">2025-08-01T12:31:49Z</dcterms:created>
  <dcterms:modified xsi:type="dcterms:W3CDTF">2026-04-20T19:19:36Z</dcterms:modified>
</cp:coreProperties>
</file>