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895" r:id="rId9"/>
    <p:sldMasterId id="2147483993" r:id="rId10"/>
    <p:sldMasterId id="2147484007" r:id="rId11"/>
    <p:sldMasterId id="2147484012" r:id="rId12"/>
  </p:sldMasterIdLst>
  <p:notesMasterIdLst>
    <p:notesMasterId r:id="rId77"/>
  </p:notesMasterIdLst>
  <p:handoutMasterIdLst>
    <p:handoutMasterId r:id="rId78"/>
  </p:handoutMasterIdLst>
  <p:sldIdLst>
    <p:sldId id="256" r:id="rId13"/>
    <p:sldId id="1029" r:id="rId14"/>
    <p:sldId id="915" r:id="rId15"/>
    <p:sldId id="1051" r:id="rId16"/>
    <p:sldId id="1333" r:id="rId17"/>
    <p:sldId id="1000" r:id="rId18"/>
    <p:sldId id="1146" r:id="rId19"/>
    <p:sldId id="841" r:id="rId20"/>
    <p:sldId id="940" r:id="rId21"/>
    <p:sldId id="1262" r:id="rId22"/>
    <p:sldId id="1063" r:id="rId23"/>
    <p:sldId id="1263" r:id="rId24"/>
    <p:sldId id="1264" r:id="rId25"/>
    <p:sldId id="1265" r:id="rId26"/>
    <p:sldId id="1266" r:id="rId27"/>
    <p:sldId id="1267" r:id="rId28"/>
    <p:sldId id="1268" r:id="rId29"/>
    <p:sldId id="1269" r:id="rId30"/>
    <p:sldId id="1270" r:id="rId31"/>
    <p:sldId id="1271" r:id="rId32"/>
    <p:sldId id="1310" r:id="rId33"/>
    <p:sldId id="1311" r:id="rId34"/>
    <p:sldId id="1312" r:id="rId35"/>
    <p:sldId id="1313" r:id="rId36"/>
    <p:sldId id="1174" r:id="rId37"/>
    <p:sldId id="1167" r:id="rId38"/>
    <p:sldId id="1314" r:id="rId39"/>
    <p:sldId id="1277" r:id="rId40"/>
    <p:sldId id="1124" r:id="rId41"/>
    <p:sldId id="1186" r:id="rId42"/>
    <p:sldId id="1278" r:id="rId43"/>
    <p:sldId id="1279" r:id="rId44"/>
    <p:sldId id="1229" r:id="rId45"/>
    <p:sldId id="1209" r:id="rId46"/>
    <p:sldId id="1326" r:id="rId47"/>
    <p:sldId id="1211" r:id="rId48"/>
    <p:sldId id="1327" r:id="rId49"/>
    <p:sldId id="1213" r:id="rId50"/>
    <p:sldId id="1328" r:id="rId51"/>
    <p:sldId id="1215" r:id="rId52"/>
    <p:sldId id="1329" r:id="rId53"/>
    <p:sldId id="1217" r:id="rId54"/>
    <p:sldId id="1330" r:id="rId55"/>
    <p:sldId id="1219" r:id="rId56"/>
    <p:sldId id="1331" r:id="rId57"/>
    <p:sldId id="1221" r:id="rId58"/>
    <p:sldId id="1332" r:id="rId59"/>
    <p:sldId id="1225" r:id="rId60"/>
    <p:sldId id="1261" r:id="rId61"/>
    <p:sldId id="1008" r:id="rId62"/>
    <p:sldId id="645" r:id="rId63"/>
    <p:sldId id="924" r:id="rId64"/>
    <p:sldId id="925" r:id="rId65"/>
    <p:sldId id="1285" r:id="rId66"/>
    <p:sldId id="1286" r:id="rId67"/>
    <p:sldId id="1287" r:id="rId68"/>
    <p:sldId id="1288" r:id="rId69"/>
    <p:sldId id="1289" r:id="rId70"/>
    <p:sldId id="1147" r:id="rId71"/>
    <p:sldId id="1292" r:id="rId72"/>
    <p:sldId id="1293" r:id="rId73"/>
    <p:sldId id="1305" r:id="rId74"/>
    <p:sldId id="1297" r:id="rId75"/>
    <p:sldId id="1302" r:id="rId76"/>
  </p:sldIdLst>
  <p:sldSz cx="9144000" cy="6858000" type="screen4x3"/>
  <p:notesSz cx="6735763" cy="9866313"/>
  <p:embeddedFontLst>
    <p:embeddedFont>
      <p:font typeface="Dosis" pitchFamily="2" charset="0"/>
      <p:regular r:id="rId79"/>
      <p:bold r:id="rId80"/>
    </p:embeddedFont>
    <p:embeddedFont>
      <p:font typeface="Dosis ExtraBold" pitchFamily="2" charset="0"/>
      <p:bold r:id="rId81"/>
    </p:embeddedFont>
    <p:embeddedFont>
      <p:font typeface="Dosis Medium" pitchFamily="2" charset="0"/>
      <p:regular r:id="rId82"/>
    </p:embeddedFont>
    <p:embeddedFont>
      <p:font typeface="Dosis SemiBold" pitchFamily="2" charset="0"/>
      <p:bold r:id="rId83"/>
    </p:embeddedFont>
    <p:embeddedFont>
      <p:font typeface="Mistral" panose="03090702030407020403" pitchFamily="66" charset="0"/>
      <p:regular r:id="rId8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5DD38-C26C-4AED-91D1-FC362CEBBA10}" v="27" dt="2026-04-14T19:41:36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font" Target="fonts/font6.fntdata"/><Relationship Id="rId89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font" Target="fonts/font1.fntdata"/><Relationship Id="rId8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font" Target="fonts/font4.fntdata"/><Relationship Id="rId90" Type="http://schemas.microsoft.com/office/2015/10/relationships/revisionInfo" Target="revisionInfo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2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5.fntdata"/><Relationship Id="rId88" Type="http://schemas.openxmlformats.org/officeDocument/2006/relationships/tableStyles" Target="tableStyle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4T19:45:20.482" v="1144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18:22:31.467" v="2" actId="26606"/>
        <pc:sldMkLst>
          <pc:docMk/>
          <pc:sldMk cId="1846773998" sldId="256"/>
        </pc:sldMkLst>
        <pc:spChg chg="del">
          <ac:chgData name="Jalila El Baraka" userId="ea93c961-285f-4edc-9e51-dff84fc1dbdc" providerId="ADAL" clId="{AF35D566-9458-4FCB-BB0C-F789683C5E1A}" dt="2026-04-14T18:22:31.467" v="2" actId="26606"/>
          <ac:spMkLst>
            <pc:docMk/>
            <pc:sldMk cId="1846773998" sldId="256"/>
            <ac:spMk id="25" creationId="{42A4FC2C-047E-45A5-965D-8E1E3BF09BC6}"/>
          </ac:spMkLst>
        </pc:spChg>
        <pc:spChg chg="add">
          <ac:chgData name="Jalila El Baraka" userId="ea93c961-285f-4edc-9e51-dff84fc1dbdc" providerId="ADAL" clId="{AF35D566-9458-4FCB-BB0C-F789683C5E1A}" dt="2026-04-14T18:22:31.467" v="2" actId="26606"/>
          <ac:spMkLst>
            <pc:docMk/>
            <pc:sldMk cId="1846773998" sldId="256"/>
            <ac:spMk id="30" creationId="{42A4FC2C-047E-45A5-965D-8E1E3BF09BC6}"/>
          </ac:spMkLst>
        </pc:spChg>
        <pc:picChg chg="del">
          <ac:chgData name="Jalila El Baraka" userId="ea93c961-285f-4edc-9e51-dff84fc1dbdc" providerId="ADAL" clId="{AF35D566-9458-4FCB-BB0C-F789683C5E1A}" dt="2026-04-14T18:22:16.651" v="0" actId="478"/>
          <ac:picMkLst>
            <pc:docMk/>
            <pc:sldMk cId="1846773998" sldId="256"/>
            <ac:picMk id="3" creationId="{50222375-22CA-7D97-C232-E596E173F830}"/>
          </ac:picMkLst>
        </pc:picChg>
        <pc:picChg chg="add mod">
          <ac:chgData name="Jalila El Baraka" userId="ea93c961-285f-4edc-9e51-dff84fc1dbdc" providerId="ADAL" clId="{AF35D566-9458-4FCB-BB0C-F789683C5E1A}" dt="2026-04-14T18:22:31.467" v="2" actId="26606"/>
          <ac:picMkLst>
            <pc:docMk/>
            <pc:sldMk cId="1846773998" sldId="256"/>
            <ac:picMk id="4" creationId="{EF1119DC-EA5F-EA5B-CBF2-F02D230DDC2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14T19:43:28.608" v="1120" actId="1076"/>
        <pc:sldMkLst>
          <pc:docMk/>
          <pc:sldMk cId="613695729" sldId="645"/>
        </pc:sldMkLst>
        <pc:spChg chg="mod">
          <ac:chgData name="Jalila El Baraka" userId="ea93c961-285f-4edc-9e51-dff84fc1dbdc" providerId="ADAL" clId="{AF35D566-9458-4FCB-BB0C-F789683C5E1A}" dt="2026-04-14T18:31:12.940" v="84" actId="20577"/>
          <ac:spMkLst>
            <pc:docMk/>
            <pc:sldMk cId="613695729" sldId="645"/>
            <ac:spMk id="8" creationId="{230A86AB-BFB2-6904-BF28-51993985EA66}"/>
          </ac:spMkLst>
        </pc:spChg>
        <pc:picChg chg="del">
          <ac:chgData name="Jalila El Baraka" userId="ea93c961-285f-4edc-9e51-dff84fc1dbdc" providerId="ADAL" clId="{AF35D566-9458-4FCB-BB0C-F789683C5E1A}" dt="2026-04-14T18:30:56.735" v="75" actId="478"/>
          <ac:picMkLst>
            <pc:docMk/>
            <pc:sldMk cId="613695729" sldId="645"/>
            <ac:picMk id="2" creationId="{518B7285-3B76-7E2E-59C0-1065FEE0D8EF}"/>
          </ac:picMkLst>
        </pc:picChg>
        <pc:picChg chg="add mod">
          <ac:chgData name="Jalila El Baraka" userId="ea93c961-285f-4edc-9e51-dff84fc1dbdc" providerId="ADAL" clId="{AF35D566-9458-4FCB-BB0C-F789683C5E1A}" dt="2026-04-14T19:43:28.608" v="1120" actId="1076"/>
          <ac:picMkLst>
            <pc:docMk/>
            <pc:sldMk cId="613695729" sldId="645"/>
            <ac:picMk id="3" creationId="{76080D96-6E0B-D1BA-594C-DAE8D2B841D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14T18:31:25.191" v="90" actId="167"/>
        <pc:sldMkLst>
          <pc:docMk/>
          <pc:sldMk cId="3471369106" sldId="925"/>
        </pc:sldMkLst>
        <pc:picChg chg="del">
          <ac:chgData name="Jalila El Baraka" userId="ea93c961-285f-4edc-9e51-dff84fc1dbdc" providerId="ADAL" clId="{AF35D566-9458-4FCB-BB0C-F789683C5E1A}" dt="2026-04-14T18:31:17.533" v="85" actId="478"/>
          <ac:picMkLst>
            <pc:docMk/>
            <pc:sldMk cId="3471369106" sldId="925"/>
            <ac:picMk id="2" creationId="{E1CA320D-B29C-52DD-79EA-F2E476CA406D}"/>
          </ac:picMkLst>
        </pc:picChg>
        <pc:picChg chg="add mod ord">
          <ac:chgData name="Jalila El Baraka" userId="ea93c961-285f-4edc-9e51-dff84fc1dbdc" providerId="ADAL" clId="{AF35D566-9458-4FCB-BB0C-F789683C5E1A}" dt="2026-04-14T18:31:25.191" v="90" actId="167"/>
          <ac:picMkLst>
            <pc:docMk/>
            <pc:sldMk cId="3471369106" sldId="925"/>
            <ac:picMk id="6" creationId="{8F41A031-9947-44CE-CB35-7D1434633785}"/>
          </ac:picMkLst>
        </pc:picChg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3350567" sldId="94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93801080" sldId="940"/>
        </pc:sldMkLst>
      </pc:sldChg>
      <pc:sldChg chg="addSp delSp modSp mod">
        <pc:chgData name="Jalila El Baraka" userId="ea93c961-285f-4edc-9e51-dff84fc1dbdc" providerId="ADAL" clId="{AF35D566-9458-4FCB-BB0C-F789683C5E1A}" dt="2026-04-14T19:38:35.885" v="1107" actId="1076"/>
        <pc:sldMkLst>
          <pc:docMk/>
          <pc:sldMk cId="927905845" sldId="1051"/>
        </pc:sldMkLst>
        <pc:picChg chg="add mod">
          <ac:chgData name="Jalila El Baraka" userId="ea93c961-285f-4edc-9e51-dff84fc1dbdc" providerId="ADAL" clId="{AF35D566-9458-4FCB-BB0C-F789683C5E1A}" dt="2026-04-14T19:38:35.885" v="1107" actId="1076"/>
          <ac:picMkLst>
            <pc:docMk/>
            <pc:sldMk cId="927905845" sldId="1051"/>
            <ac:picMk id="8" creationId="{86C2B703-557B-DAA7-E3EC-9BC38AF9F59F}"/>
          </ac:picMkLst>
        </pc:picChg>
        <pc:picChg chg="del">
          <ac:chgData name="Jalila El Baraka" userId="ea93c961-285f-4edc-9e51-dff84fc1dbdc" providerId="ADAL" clId="{AF35D566-9458-4FCB-BB0C-F789683C5E1A}" dt="2026-04-14T18:22:53.464" v="6" actId="478"/>
          <ac:picMkLst>
            <pc:docMk/>
            <pc:sldMk cId="927905845" sldId="1051"/>
            <ac:picMk id="9" creationId="{BD6646DA-C5B5-21A0-1FC6-3754E774CA18}"/>
          </ac:picMkLst>
        </pc:picChg>
        <pc:picChg chg="add mod">
          <ac:chgData name="Jalila El Baraka" userId="ea93c961-285f-4edc-9e51-dff84fc1dbdc" providerId="ADAL" clId="{AF35D566-9458-4FCB-BB0C-F789683C5E1A}" dt="2026-04-14T19:38:33.832" v="1105" actId="1076"/>
          <ac:picMkLst>
            <pc:docMk/>
            <pc:sldMk cId="927905845" sldId="1051"/>
            <ac:picMk id="11" creationId="{AED92FD7-E792-583B-FD93-2435ECE5BA68}"/>
          </ac:picMkLst>
        </pc:picChg>
        <pc:picChg chg="del">
          <ac:chgData name="Jalila El Baraka" userId="ea93c961-285f-4edc-9e51-dff84fc1dbdc" providerId="ADAL" clId="{AF35D566-9458-4FCB-BB0C-F789683C5E1A}" dt="2026-04-14T18:23:22.038" v="12" actId="478"/>
          <ac:picMkLst>
            <pc:docMk/>
            <pc:sldMk cId="927905845" sldId="1051"/>
            <ac:picMk id="13" creationId="{3DB47CB1-5AD1-7DBD-C2EE-FAE8424E406E}"/>
          </ac:picMkLst>
        </pc:picChg>
        <pc:picChg chg="add mod">
          <ac:chgData name="Jalila El Baraka" userId="ea93c961-285f-4edc-9e51-dff84fc1dbdc" providerId="ADAL" clId="{AF35D566-9458-4FCB-BB0C-F789683C5E1A}" dt="2026-04-14T19:38:34.948" v="1106" actId="1076"/>
          <ac:picMkLst>
            <pc:docMk/>
            <pc:sldMk cId="927905845" sldId="1051"/>
            <ac:picMk id="14" creationId="{6C854371-A497-86D9-5DD8-AA51873D669E}"/>
          </ac:picMkLst>
        </pc:picChg>
        <pc:picChg chg="del">
          <ac:chgData name="Jalila El Baraka" userId="ea93c961-285f-4edc-9e51-dff84fc1dbdc" providerId="ADAL" clId="{AF35D566-9458-4FCB-BB0C-F789683C5E1A}" dt="2026-04-14T18:23:42.281" v="19" actId="478"/>
          <ac:picMkLst>
            <pc:docMk/>
            <pc:sldMk cId="927905845" sldId="1051"/>
            <ac:picMk id="16" creationId="{D8C4EFB3-8373-A812-8D4C-FDDAD638AD16}"/>
          </ac:picMkLst>
        </pc:picChg>
        <pc:picChg chg="add mod">
          <ac:chgData name="Jalila El Baraka" userId="ea93c961-285f-4edc-9e51-dff84fc1dbdc" providerId="ADAL" clId="{AF35D566-9458-4FCB-BB0C-F789683C5E1A}" dt="2026-04-14T19:38:31.082" v="1103" actId="1076"/>
          <ac:picMkLst>
            <pc:docMk/>
            <pc:sldMk cId="927905845" sldId="1051"/>
            <ac:picMk id="17" creationId="{9DD75888-F779-2725-EA42-7E939796CBBE}"/>
          </ac:picMkLst>
        </pc:picChg>
        <pc:picChg chg="del">
          <ac:chgData name="Jalila El Baraka" userId="ea93c961-285f-4edc-9e51-dff84fc1dbdc" providerId="ADAL" clId="{AF35D566-9458-4FCB-BB0C-F789683C5E1A}" dt="2026-04-14T18:22:39.800" v="3" actId="478"/>
          <ac:picMkLst>
            <pc:docMk/>
            <pc:sldMk cId="927905845" sldId="1051"/>
            <ac:picMk id="18" creationId="{3DAC7968-67FD-0396-6258-4C0D890B7A09}"/>
          </ac:picMkLst>
        </pc:picChg>
        <pc:picChg chg="del">
          <ac:chgData name="Jalila El Baraka" userId="ea93c961-285f-4edc-9e51-dff84fc1dbdc" providerId="ADAL" clId="{AF35D566-9458-4FCB-BB0C-F789683C5E1A}" dt="2026-04-14T18:23:19.770" v="10" actId="478"/>
          <ac:picMkLst>
            <pc:docMk/>
            <pc:sldMk cId="927905845" sldId="1051"/>
            <ac:picMk id="20" creationId="{DD300B14-77BB-2201-D51D-893BF66A7644}"/>
          </ac:picMkLst>
        </pc:picChg>
        <pc:picChg chg="add mod">
          <ac:chgData name="Jalila El Baraka" userId="ea93c961-285f-4edc-9e51-dff84fc1dbdc" providerId="ADAL" clId="{AF35D566-9458-4FCB-BB0C-F789683C5E1A}" dt="2026-04-14T19:38:32.551" v="1104" actId="1076"/>
          <ac:picMkLst>
            <pc:docMk/>
            <pc:sldMk cId="927905845" sldId="1051"/>
            <ac:picMk id="21" creationId="{A645D31B-8275-AF0F-4C60-CE415F95F02E}"/>
          </ac:picMkLst>
        </pc:picChg>
      </pc:sldChg>
      <pc:sldChg chg="add del">
        <pc:chgData name="Jalila El Baraka" userId="ea93c961-285f-4edc-9e51-dff84fc1dbdc" providerId="ADAL" clId="{AF35D566-9458-4FCB-BB0C-F789683C5E1A}" dt="2026-04-14T18:27:24.237" v="54"/>
        <pc:sldMkLst>
          <pc:docMk/>
          <pc:sldMk cId="2461311806" sldId="1063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3007871652" sldId="1124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429429812" sldId="1167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1481235126" sldId="1186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621462727" sldId="120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162261238" sldId="1211"/>
        </pc:sldMkLst>
      </pc:sldChg>
      <pc:sldChg chg="delSp modSp add del mod">
        <pc:chgData name="Jalila El Baraka" userId="ea93c961-285f-4edc-9e51-dff84fc1dbdc" providerId="ADAL" clId="{AF35D566-9458-4FCB-BB0C-F789683C5E1A}" dt="2026-04-14T19:42:39.390" v="1114" actId="1076"/>
        <pc:sldMkLst>
          <pc:docMk/>
          <pc:sldMk cId="580384191" sldId="1213"/>
        </pc:sldMkLst>
        <pc:spChg chg="del">
          <ac:chgData name="Jalila El Baraka" userId="ea93c961-285f-4edc-9e51-dff84fc1dbdc" providerId="ADAL" clId="{AF35D566-9458-4FCB-BB0C-F789683C5E1A}" dt="2026-04-14T19:42:37.276" v="1113" actId="478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AF35D566-9458-4FCB-BB0C-F789683C5E1A}" dt="2026-04-14T19:42:39.390" v="1114" actId="1076"/>
          <ac:spMkLst>
            <pc:docMk/>
            <pc:sldMk cId="580384191" sldId="1213"/>
            <ac:spMk id="15" creationId="{7960BEB0-117F-A091-C454-D750F242A4F5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2:47.823" v="1116" actId="1076"/>
        <pc:sldMkLst>
          <pc:docMk/>
          <pc:sldMk cId="4139890870" sldId="1215"/>
        </pc:sldMkLst>
        <pc:picChg chg="mod">
          <ac:chgData name="Jalila El Baraka" userId="ea93c961-285f-4edc-9e51-dff84fc1dbdc" providerId="ADAL" clId="{AF35D566-9458-4FCB-BB0C-F789683C5E1A}" dt="2026-04-14T19:42:46.652" v="1115" actId="1076"/>
          <ac:picMkLst>
            <pc:docMk/>
            <pc:sldMk cId="4139890870" sldId="1215"/>
            <ac:picMk id="10" creationId="{0471090F-BBDF-2C2A-4F8D-CD1EF25B2E5F}"/>
          </ac:picMkLst>
        </pc:picChg>
        <pc:picChg chg="mod">
          <ac:chgData name="Jalila El Baraka" userId="ea93c961-285f-4edc-9e51-dff84fc1dbdc" providerId="ADAL" clId="{AF35D566-9458-4FCB-BB0C-F789683C5E1A}" dt="2026-04-14T19:42:47.823" v="1116" actId="1076"/>
          <ac:picMkLst>
            <pc:docMk/>
            <pc:sldMk cId="4139890870" sldId="1215"/>
            <ac:picMk id="13" creationId="{60F3F054-2044-4BA7-F7F9-49F8E4673EE5}"/>
          </ac:picMkLst>
        </pc:picChg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852828192" sldId="1217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854542812" sldId="121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1382032982" sldId="1221"/>
        </pc:sldMkLst>
      </pc:sldChg>
      <pc:sldChg chg="delSp modSp add del mod">
        <pc:chgData name="Jalila El Baraka" userId="ea93c961-285f-4edc-9e51-dff84fc1dbdc" providerId="ADAL" clId="{AF35D566-9458-4FCB-BB0C-F789683C5E1A}" dt="2026-04-14T19:43:20.389" v="1119" actId="1076"/>
        <pc:sldMkLst>
          <pc:docMk/>
          <pc:sldMk cId="1621044820" sldId="1225"/>
        </pc:sldMkLst>
        <pc:spChg chg="del">
          <ac:chgData name="Jalila El Baraka" userId="ea93c961-285f-4edc-9e51-dff84fc1dbdc" providerId="ADAL" clId="{AF35D566-9458-4FCB-BB0C-F789683C5E1A}" dt="2026-04-14T19:43:19.170" v="1118" actId="478"/>
          <ac:spMkLst>
            <pc:docMk/>
            <pc:sldMk cId="1621044820" sldId="1225"/>
            <ac:spMk id="8" creationId="{53D56E8C-DD26-FCD9-2C29-1D9725906981}"/>
          </ac:spMkLst>
        </pc:spChg>
        <pc:picChg chg="mod">
          <ac:chgData name="Jalila El Baraka" userId="ea93c961-285f-4edc-9e51-dff84fc1dbdc" providerId="ADAL" clId="{AF35D566-9458-4FCB-BB0C-F789683C5E1A}" dt="2026-04-14T19:43:20.389" v="1119" actId="1076"/>
          <ac:picMkLst>
            <pc:docMk/>
            <pc:sldMk cId="1621044820" sldId="1225"/>
            <ac:picMk id="2" creationId="{C6E8B54B-1FB8-BDF1-8B92-06CFDA414A7E}"/>
          </ac:picMkLst>
        </pc:picChg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84883358" sldId="1250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2243043901" sldId="1251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3963061055" sldId="1261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71335492" sldId="126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83469559" sldId="1262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461989628" sldId="1263"/>
        </pc:sldMkLst>
      </pc:sldChg>
      <pc:sldChg chg="modSp add mod">
        <pc:chgData name="Jalila El Baraka" userId="ea93c961-285f-4edc-9e51-dff84fc1dbdc" providerId="ADAL" clId="{AF35D566-9458-4FCB-BB0C-F789683C5E1A}" dt="2026-04-14T19:39:22.070" v="1108" actId="14100"/>
        <pc:sldMkLst>
          <pc:docMk/>
          <pc:sldMk cId="3820403756" sldId="1263"/>
        </pc:sldMkLst>
        <pc:picChg chg="mod">
          <ac:chgData name="Jalila El Baraka" userId="ea93c961-285f-4edc-9e51-dff84fc1dbdc" providerId="ADAL" clId="{AF35D566-9458-4FCB-BB0C-F789683C5E1A}" dt="2026-04-14T19:39:22.070" v="1108" actId="14100"/>
          <ac:picMkLst>
            <pc:docMk/>
            <pc:sldMk cId="3820403756" sldId="1263"/>
            <ac:picMk id="14" creationId="{8D66C7F2-0CB2-C938-432E-5214EA11438E}"/>
          </ac:picMkLst>
        </pc:picChg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130395597" sldId="1264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72705938" sldId="1264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597988810" sldId="1265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782616178" sldId="1265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53363382" sldId="1266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298481123" sldId="1266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885626539" sldId="1267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573672106" sldId="126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72705938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278019165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05836454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20279189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660568307" sldId="127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622380461" sldId="1270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344368548" sldId="127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4144301495" sldId="1271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952579040" sldId="1272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542443801" sldId="1273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3560160465" sldId="1274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42069462" sldId="1275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020672040" sldId="1276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268415615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25697758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05006445" sldId="1278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3489620945" sldId="1278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3053344065" sldId="1279"/>
        </pc:sldMkLst>
      </pc:sldChg>
      <pc:sldChg chg="modSp add mod">
        <pc:chgData name="Jalila El Baraka" userId="ea93c961-285f-4edc-9e51-dff84fc1dbdc" providerId="ADAL" clId="{AF35D566-9458-4FCB-BB0C-F789683C5E1A}" dt="2026-04-14T19:40:11.685" v="1109" actId="20577"/>
        <pc:sldMkLst>
          <pc:docMk/>
          <pc:sldMk cId="3738375952" sldId="1279"/>
        </pc:sldMkLst>
        <pc:spChg chg="mod">
          <ac:chgData name="Jalila El Baraka" userId="ea93c961-285f-4edc-9e51-dff84fc1dbdc" providerId="ADAL" clId="{AF35D566-9458-4FCB-BB0C-F789683C5E1A}" dt="2026-04-14T19:40:11.685" v="1109" actId="20577"/>
          <ac:spMkLst>
            <pc:docMk/>
            <pc:sldMk cId="3738375952" sldId="1279"/>
            <ac:spMk id="2" creationId="{DDF17BB9-9FF3-2EFE-2385-CD94B7CA50F1}"/>
          </ac:spMkLst>
        </pc:spChg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625373297" sldId="1280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903224399" sldId="1280"/>
        </pc:sldMkLst>
        <pc:spChg chg="mod">
          <ac:chgData name="Jalila El Baraka" userId="ea93c961-285f-4edc-9e51-dff84fc1dbdc" providerId="ADAL" clId="{AF35D566-9458-4FCB-BB0C-F789683C5E1A}" dt="2026-04-14T18:29:47.341" v="59" actId="27636"/>
          <ac:spMkLst>
            <pc:docMk/>
            <pc:sldMk cId="3903224399" sldId="1280"/>
            <ac:spMk id="6" creationId="{F5B09580-5E71-1593-C823-7A182DC87934}"/>
          </ac:spMkLst>
        </pc:spChg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1757291606" sldId="128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749523740" sldId="1281"/>
        </pc:sldMkLst>
        <pc:spChg chg="mod">
          <ac:chgData name="Jalila El Baraka" userId="ea93c961-285f-4edc-9e51-dff84fc1dbdc" providerId="ADAL" clId="{AF35D566-9458-4FCB-BB0C-F789683C5E1A}" dt="2026-04-14T18:29:47.357" v="61" actId="27636"/>
          <ac:spMkLst>
            <pc:docMk/>
            <pc:sldMk cId="2749523740" sldId="1281"/>
            <ac:spMk id="6" creationId="{F478ED50-14B6-278E-764E-41D8D24CBEB5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62732272" sldId="1282"/>
        </pc:sldMkLst>
        <pc:spChg chg="mod">
          <ac:chgData name="Jalila El Baraka" userId="ea93c961-285f-4edc-9e51-dff84fc1dbdc" providerId="ADAL" clId="{AF35D566-9458-4FCB-BB0C-F789683C5E1A}" dt="2026-04-14T18:29:47.373" v="63" actId="27636"/>
          <ac:spMkLst>
            <pc:docMk/>
            <pc:sldMk cId="162732272" sldId="1282"/>
            <ac:spMk id="6" creationId="{76334673-3C85-1736-9A0F-0F7AA38AC8BB}"/>
          </ac:spMkLst>
        </pc:spChg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4005307433" sldId="1282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39647355" sldId="1283"/>
        </pc:sldMkLst>
        <pc:spChg chg="mod">
          <ac:chgData name="Jalila El Baraka" userId="ea93c961-285f-4edc-9e51-dff84fc1dbdc" providerId="ADAL" clId="{AF35D566-9458-4FCB-BB0C-F789683C5E1A}" dt="2026-04-14T18:29:47.388" v="65" actId="27636"/>
          <ac:spMkLst>
            <pc:docMk/>
            <pc:sldMk cId="339647355" sldId="1283"/>
            <ac:spMk id="6" creationId="{E055B05C-0FA1-9599-898A-B9188DFE388F}"/>
          </ac:spMkLst>
        </pc:spChg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158283626" sldId="1283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010313135" sldId="1284"/>
        </pc:sldMkLst>
        <pc:spChg chg="mod">
          <ac:chgData name="Jalila El Baraka" userId="ea93c961-285f-4edc-9e51-dff84fc1dbdc" providerId="ADAL" clId="{AF35D566-9458-4FCB-BB0C-F789683C5E1A}" dt="2026-04-14T18:29:47.404" v="67" actId="27636"/>
          <ac:spMkLst>
            <pc:docMk/>
            <pc:sldMk cId="3010313135" sldId="1284"/>
            <ac:spMk id="6" creationId="{47FA9175-2B45-82B6-EC6C-7FC1FA044D3D}"/>
          </ac:spMkLst>
        </pc:spChg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193161415" sldId="1284"/>
        </pc:sldMkLst>
      </pc:sldChg>
      <pc:sldChg chg="modSp mod">
        <pc:chgData name="Jalila El Baraka" userId="ea93c961-285f-4edc-9e51-dff84fc1dbdc" providerId="ADAL" clId="{AF35D566-9458-4FCB-BB0C-F789683C5E1A}" dt="2026-04-14T18:31:33.094" v="92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AF35D566-9458-4FCB-BB0C-F789683C5E1A}" dt="2026-04-14T18:31:33.094" v="92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14T18:31:58.180" v="101" actId="20577"/>
        <pc:sldMkLst>
          <pc:docMk/>
          <pc:sldMk cId="2978975811" sldId="1289"/>
        </pc:sldMkLst>
        <pc:spChg chg="mod">
          <ac:chgData name="Jalila El Baraka" userId="ea93c961-285f-4edc-9e51-dff84fc1dbdc" providerId="ADAL" clId="{AF35D566-9458-4FCB-BB0C-F789683C5E1A}" dt="2026-04-14T18:31:58.180" v="101" actId="20577"/>
          <ac:spMkLst>
            <pc:docMk/>
            <pc:sldMk cId="2978975811" sldId="1289"/>
            <ac:spMk id="7" creationId="{926954AF-F1E1-39EA-0347-22DD6224C885}"/>
          </ac:spMkLst>
        </pc:spChg>
        <pc:picChg chg="add mod">
          <ac:chgData name="Jalila El Baraka" userId="ea93c961-285f-4edc-9e51-dff84fc1dbdc" providerId="ADAL" clId="{AF35D566-9458-4FCB-BB0C-F789683C5E1A}" dt="2026-04-14T18:31:53.248" v="98" actId="14100"/>
          <ac:picMkLst>
            <pc:docMk/>
            <pc:sldMk cId="2978975811" sldId="1289"/>
            <ac:picMk id="6" creationId="{B3BA2435-0746-1100-C213-19D48B17CBC7}"/>
          </ac:picMkLst>
        </pc:picChg>
        <pc:picChg chg="del">
          <ac:chgData name="Jalila El Baraka" userId="ea93c961-285f-4edc-9e51-dff84fc1dbdc" providerId="ADAL" clId="{AF35D566-9458-4FCB-BB0C-F789683C5E1A}" dt="2026-04-14T18:31:45.760" v="93" actId="478"/>
          <ac:picMkLst>
            <pc:docMk/>
            <pc:sldMk cId="2978975811" sldId="1289"/>
            <ac:picMk id="8" creationId="{6E81D9CA-6E19-EC92-2A43-62347706F4E5}"/>
          </ac:picMkLst>
        </pc:picChg>
      </pc:sldChg>
      <pc:sldChg chg="modSp mod">
        <pc:chgData name="Jalila El Baraka" userId="ea93c961-285f-4edc-9e51-dff84fc1dbdc" providerId="ADAL" clId="{AF35D566-9458-4FCB-BB0C-F789683C5E1A}" dt="2026-04-14T19:33:26.203" v="1100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AF35D566-9458-4FCB-BB0C-F789683C5E1A}" dt="2026-04-14T19:33:26.203" v="1100" actId="20577"/>
          <ac:spMkLst>
            <pc:docMk/>
            <pc:sldMk cId="574258613" sldId="1291"/>
            <ac:spMk id="10" creationId="{AD598027-3405-1CD4-850B-95F8E0CBDCF4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14T19:44:22.105" v="1132" actId="20577"/>
        <pc:sldMkLst>
          <pc:docMk/>
          <pc:sldMk cId="681213415" sldId="1293"/>
        </pc:sldMkLst>
        <pc:spChg chg="add del mod">
          <ac:chgData name="Jalila El Baraka" userId="ea93c961-285f-4edc-9e51-dff84fc1dbdc" providerId="ADAL" clId="{AF35D566-9458-4FCB-BB0C-F789683C5E1A}" dt="2026-04-14T19:44:22.105" v="1132" actId="20577"/>
          <ac:spMkLst>
            <pc:docMk/>
            <pc:sldMk cId="681213415" sldId="1293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AF35D566-9458-4FCB-BB0C-F789683C5E1A}" dt="2026-04-14T18:40:51.277" v="134" actId="478"/>
          <ac:spMkLst>
            <pc:docMk/>
            <pc:sldMk cId="681213415" sldId="1293"/>
            <ac:spMk id="10" creationId="{4451D084-8D64-D584-20F6-82F72053A8E0}"/>
          </ac:spMkLst>
        </pc:spChg>
        <pc:picChg chg="add del">
          <ac:chgData name="Jalila El Baraka" userId="ea93c961-285f-4edc-9e51-dff84fc1dbdc" providerId="ADAL" clId="{AF35D566-9458-4FCB-BB0C-F789683C5E1A}" dt="2026-04-14T18:40:55.653" v="135" actId="478"/>
          <ac:picMkLst>
            <pc:docMk/>
            <pc:sldMk cId="681213415" sldId="1293"/>
            <ac:picMk id="7" creationId="{C9ECB5E6-03AF-8ED7-2345-C05ED024B98D}"/>
          </ac:picMkLst>
        </pc:picChg>
        <pc:picChg chg="add mod">
          <ac:chgData name="Jalila El Baraka" userId="ea93c961-285f-4edc-9e51-dff84fc1dbdc" providerId="ADAL" clId="{AF35D566-9458-4FCB-BB0C-F789683C5E1A}" dt="2026-04-14T18:34:59.180" v="119" actId="14100"/>
          <ac:picMkLst>
            <pc:docMk/>
            <pc:sldMk cId="681213415" sldId="1293"/>
            <ac:picMk id="8" creationId="{51EE7047-AE60-82EE-7CB4-C30C530ED759}"/>
          </ac:picMkLst>
        </pc:picChg>
        <pc:picChg chg="add mod">
          <ac:chgData name="Jalila El Baraka" userId="ea93c961-285f-4edc-9e51-dff84fc1dbdc" providerId="ADAL" clId="{AF35D566-9458-4FCB-BB0C-F789683C5E1A}" dt="2026-04-14T18:40:44.397" v="133"/>
          <ac:picMkLst>
            <pc:docMk/>
            <pc:sldMk cId="681213415" sldId="1293"/>
            <ac:picMk id="11" creationId="{AC40A9C2-37E7-0A2E-B6C3-1C6BBC471264}"/>
          </ac:picMkLst>
        </pc:picChg>
        <pc:picChg chg="add mod">
          <ac:chgData name="Jalila El Baraka" userId="ea93c961-285f-4edc-9e51-dff84fc1dbdc" providerId="ADAL" clId="{AF35D566-9458-4FCB-BB0C-F789683C5E1A}" dt="2026-04-14T18:41:01.267" v="138" actId="14100"/>
          <ac:picMkLst>
            <pc:docMk/>
            <pc:sldMk cId="681213415" sldId="1293"/>
            <ac:picMk id="12" creationId="{6FFF911E-751F-9670-1A6E-797873738443}"/>
          </ac:picMkLst>
        </pc:picChg>
        <pc:picChg chg="add mod">
          <ac:chgData name="Jalila El Baraka" userId="ea93c961-285f-4edc-9e51-dff84fc1dbdc" providerId="ADAL" clId="{AF35D566-9458-4FCB-BB0C-F789683C5E1A}" dt="2026-04-14T18:42:40.122" v="154" actId="1076"/>
          <ac:picMkLst>
            <pc:docMk/>
            <pc:sldMk cId="681213415" sldId="1293"/>
            <ac:picMk id="13" creationId="{1DA1D065-D731-3859-EA35-38E48B101B14}"/>
          </ac:picMkLst>
        </pc:picChg>
        <pc:picChg chg="del">
          <ac:chgData name="Jalila El Baraka" userId="ea93c961-285f-4edc-9e51-dff84fc1dbdc" providerId="ADAL" clId="{AF35D566-9458-4FCB-BB0C-F789683C5E1A}" dt="2026-04-14T18:34:54.102" v="116" actId="478"/>
          <ac:picMkLst>
            <pc:docMk/>
            <pc:sldMk cId="681213415" sldId="1293"/>
            <ac:picMk id="14" creationId="{A4351DAA-D2A5-F65C-CA74-C74BB1A18913}"/>
          </ac:picMkLst>
        </pc:picChg>
        <pc:picChg chg="add mod">
          <ac:chgData name="Jalila El Baraka" userId="ea93c961-285f-4edc-9e51-dff84fc1dbdc" providerId="ADAL" clId="{AF35D566-9458-4FCB-BB0C-F789683C5E1A}" dt="2026-04-14T18:45:17.477" v="188" actId="1076"/>
          <ac:picMkLst>
            <pc:docMk/>
            <pc:sldMk cId="681213415" sldId="1293"/>
            <ac:picMk id="15" creationId="{B880FE5E-FB91-2CE8-5B1F-592E39F4EAC1}"/>
          </ac:picMkLst>
        </pc:picChg>
        <pc:picChg chg="add mod">
          <ac:chgData name="Jalila El Baraka" userId="ea93c961-285f-4edc-9e51-dff84fc1dbdc" providerId="ADAL" clId="{AF35D566-9458-4FCB-BB0C-F789683C5E1A}" dt="2026-04-14T18:46:34.933" v="201" actId="1076"/>
          <ac:picMkLst>
            <pc:docMk/>
            <pc:sldMk cId="681213415" sldId="1293"/>
            <ac:picMk id="16" creationId="{F08CA439-A389-14EE-39F8-49529101290B}"/>
          </ac:picMkLst>
        </pc:picChg>
        <pc:picChg chg="del">
          <ac:chgData name="Jalila El Baraka" userId="ea93c961-285f-4edc-9e51-dff84fc1dbdc" providerId="ADAL" clId="{AF35D566-9458-4FCB-BB0C-F789683C5E1A}" dt="2026-04-14T18:43:13.151" v="156" actId="478"/>
          <ac:picMkLst>
            <pc:docMk/>
            <pc:sldMk cId="681213415" sldId="1293"/>
            <ac:picMk id="20" creationId="{3ED8027D-864C-AD81-E983-54931353960D}"/>
          </ac:picMkLst>
        </pc:picChg>
        <pc:picChg chg="del">
          <ac:chgData name="Jalila El Baraka" userId="ea93c961-285f-4edc-9e51-dff84fc1dbdc" providerId="ADAL" clId="{AF35D566-9458-4FCB-BB0C-F789683C5E1A}" dt="2026-04-14T18:43:11.011" v="155" actId="478"/>
          <ac:picMkLst>
            <pc:docMk/>
            <pc:sldMk cId="681213415" sldId="1293"/>
            <ac:picMk id="22" creationId="{F635FFAE-B314-A22B-F155-182D000997FF}"/>
          </ac:picMkLst>
        </pc:picChg>
        <pc:picChg chg="del">
          <ac:chgData name="Jalila El Baraka" userId="ea93c961-285f-4edc-9e51-dff84fc1dbdc" providerId="ADAL" clId="{AF35D566-9458-4FCB-BB0C-F789683C5E1A}" dt="2026-04-14T18:42:35.370" v="152" actId="478"/>
          <ac:picMkLst>
            <pc:docMk/>
            <pc:sldMk cId="681213415" sldId="1293"/>
            <ac:picMk id="24" creationId="{C3DC2D95-AE2C-DD8D-5899-4A737581D6B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14T19:14:14.930" v="533" actId="20577"/>
        <pc:sldMkLst>
          <pc:docMk/>
          <pc:sldMk cId="2191973393" sldId="1295"/>
        </pc:sldMkLst>
        <pc:spChg chg="mod">
          <ac:chgData name="Jalila El Baraka" userId="ea93c961-285f-4edc-9e51-dff84fc1dbdc" providerId="ADAL" clId="{AF35D566-9458-4FCB-BB0C-F789683C5E1A}" dt="2026-04-14T19:14:14.930" v="533" actId="20577"/>
          <ac:spMkLst>
            <pc:docMk/>
            <pc:sldMk cId="2191973393" sldId="1295"/>
            <ac:spMk id="2" creationId="{C1DCFF77-2046-5C7E-4A49-1F4FF0803B11}"/>
          </ac:spMkLst>
        </pc:spChg>
        <pc:picChg chg="add del mod">
          <ac:chgData name="Jalila El Baraka" userId="ea93c961-285f-4edc-9e51-dff84fc1dbdc" providerId="ADAL" clId="{AF35D566-9458-4FCB-BB0C-F789683C5E1A}" dt="2026-04-14T18:59:41.931" v="302" actId="478"/>
          <ac:picMkLst>
            <pc:docMk/>
            <pc:sldMk cId="2191973393" sldId="1295"/>
            <ac:picMk id="6" creationId="{C9E9D178-739D-238B-C191-4D61CB3C631F}"/>
          </ac:picMkLst>
        </pc:picChg>
        <pc:picChg chg="del">
          <ac:chgData name="Jalila El Baraka" userId="ea93c961-285f-4edc-9e51-dff84fc1dbdc" providerId="ADAL" clId="{AF35D566-9458-4FCB-BB0C-F789683C5E1A}" dt="2026-04-14T18:57:31.442" v="299" actId="478"/>
          <ac:picMkLst>
            <pc:docMk/>
            <pc:sldMk cId="2191973393" sldId="1295"/>
            <ac:picMk id="7" creationId="{F89B5CB1-A015-0970-B674-2DC5CCB9C724}"/>
          </ac:picMkLst>
        </pc:picChg>
        <pc:picChg chg="add mod">
          <ac:chgData name="Jalila El Baraka" userId="ea93c961-285f-4edc-9e51-dff84fc1dbdc" providerId="ADAL" clId="{AF35D566-9458-4FCB-BB0C-F789683C5E1A}" dt="2026-04-14T19:13:19.875" v="453" actId="1076"/>
          <ac:picMkLst>
            <pc:docMk/>
            <pc:sldMk cId="2191973393" sldId="1295"/>
            <ac:picMk id="10" creationId="{6E8C84E3-E310-5211-FB26-E7D33AAA8EFD}"/>
          </ac:picMkLst>
        </pc:picChg>
        <pc:picChg chg="del">
          <ac:chgData name="Jalila El Baraka" userId="ea93c961-285f-4edc-9e51-dff84fc1dbdc" providerId="ADAL" clId="{AF35D566-9458-4FCB-BB0C-F789683C5E1A}" dt="2026-04-14T18:47:25.448" v="202" actId="478"/>
          <ac:picMkLst>
            <pc:docMk/>
            <pc:sldMk cId="2191973393" sldId="1295"/>
            <ac:picMk id="12" creationId="{048EF276-461F-4A1B-709C-E63337E1B392}"/>
          </ac:picMkLst>
        </pc:picChg>
        <pc:picChg chg="add mod">
          <ac:chgData name="Jalila El Baraka" userId="ea93c961-285f-4edc-9e51-dff84fc1dbdc" providerId="ADAL" clId="{AF35D566-9458-4FCB-BB0C-F789683C5E1A}" dt="2026-04-14T19:11:16.667" v="450" actId="1076"/>
          <ac:picMkLst>
            <pc:docMk/>
            <pc:sldMk cId="2191973393" sldId="1295"/>
            <ac:picMk id="13" creationId="{81128251-A2B0-B0A0-31CD-859AF907AF7E}"/>
          </ac:picMkLst>
        </pc:picChg>
        <pc:picChg chg="del">
          <ac:chgData name="Jalila El Baraka" userId="ea93c961-285f-4edc-9e51-dff84fc1dbdc" providerId="ADAL" clId="{AF35D566-9458-4FCB-BB0C-F789683C5E1A}" dt="2026-04-14T18:57:32.193" v="300" actId="478"/>
          <ac:picMkLst>
            <pc:docMk/>
            <pc:sldMk cId="2191973393" sldId="1295"/>
            <ac:picMk id="14" creationId="{26AEF8EF-6492-4FAE-C0FD-84CCBF8ABA84}"/>
          </ac:picMkLst>
        </pc:picChg>
        <pc:picChg chg="add mod">
          <ac:chgData name="Jalila El Baraka" userId="ea93c961-285f-4edc-9e51-dff84fc1dbdc" providerId="ADAL" clId="{AF35D566-9458-4FCB-BB0C-F789683C5E1A}" dt="2026-04-14T19:11:17.939" v="451" actId="1076"/>
          <ac:picMkLst>
            <pc:docMk/>
            <pc:sldMk cId="2191973393" sldId="1295"/>
            <ac:picMk id="16" creationId="{C12E4145-336B-FAE5-8E28-36154CEF354D}"/>
          </ac:picMkLst>
        </pc:picChg>
        <pc:picChg chg="del">
          <ac:chgData name="Jalila El Baraka" userId="ea93c961-285f-4edc-9e51-dff84fc1dbdc" providerId="ADAL" clId="{AF35D566-9458-4FCB-BB0C-F789683C5E1A}" dt="2026-04-14T18:57:32.764" v="301" actId="478"/>
          <ac:picMkLst>
            <pc:docMk/>
            <pc:sldMk cId="2191973393" sldId="1295"/>
            <ac:picMk id="18" creationId="{32C1A458-215C-3848-63EE-43BAE0D49EE4}"/>
          </ac:picMkLst>
        </pc:picChg>
        <pc:picChg chg="add mod">
          <ac:chgData name="Jalila El Baraka" userId="ea93c961-285f-4edc-9e51-dff84fc1dbdc" providerId="ADAL" clId="{AF35D566-9458-4FCB-BB0C-F789683C5E1A}" dt="2026-04-14T19:11:21.131" v="452" actId="14100"/>
          <ac:picMkLst>
            <pc:docMk/>
            <pc:sldMk cId="2191973393" sldId="1295"/>
            <ac:picMk id="19" creationId="{16B301AE-2A2D-A3DF-3C69-250420A7DE1B}"/>
          </ac:picMkLst>
        </pc:picChg>
        <pc:picChg chg="del">
          <ac:chgData name="Jalila El Baraka" userId="ea93c961-285f-4edc-9e51-dff84fc1dbdc" providerId="ADAL" clId="{AF35D566-9458-4FCB-BB0C-F789683C5E1A}" dt="2026-04-14T18:57:05.014" v="291" actId="478"/>
          <ac:picMkLst>
            <pc:docMk/>
            <pc:sldMk cId="2191973393" sldId="1295"/>
            <ac:picMk id="20" creationId="{ABDE8325-BEBA-F9A5-D868-BD909372EA60}"/>
          </ac:picMkLst>
        </pc:picChg>
        <pc:picChg chg="add mod">
          <ac:chgData name="Jalila El Baraka" userId="ea93c961-285f-4edc-9e51-dff84fc1dbdc" providerId="ADAL" clId="{AF35D566-9458-4FCB-BB0C-F789683C5E1A}" dt="2026-04-14T19:13:35.464" v="458" actId="11530"/>
          <ac:picMkLst>
            <pc:docMk/>
            <pc:sldMk cId="2191973393" sldId="1295"/>
            <ac:picMk id="22" creationId="{5C387EAB-509C-0DD1-6D2F-D3310FE2F07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14T19:17:25.227" v="553" actId="14100"/>
        <pc:sldMkLst>
          <pc:docMk/>
          <pc:sldMk cId="839524258" sldId="1297"/>
        </pc:sldMkLst>
        <pc:picChg chg="del">
          <ac:chgData name="Jalila El Baraka" userId="ea93c961-285f-4edc-9e51-dff84fc1dbdc" providerId="ADAL" clId="{AF35D566-9458-4FCB-BB0C-F789683C5E1A}" dt="2026-04-14T19:15:12.266" v="539" actId="478"/>
          <ac:picMkLst>
            <pc:docMk/>
            <pc:sldMk cId="839524258" sldId="1297"/>
            <ac:picMk id="2" creationId="{92FA8A8A-2CAE-6EF5-D2C0-82D5DBC2EDE5}"/>
          </ac:picMkLst>
        </pc:picChg>
        <pc:picChg chg="add mod">
          <ac:chgData name="Jalila El Baraka" userId="ea93c961-285f-4edc-9e51-dff84fc1dbdc" providerId="ADAL" clId="{AF35D566-9458-4FCB-BB0C-F789683C5E1A}" dt="2026-04-14T19:14:56.908" v="538" actId="1076"/>
          <ac:picMkLst>
            <pc:docMk/>
            <pc:sldMk cId="839524258" sldId="1297"/>
            <ac:picMk id="3" creationId="{F50687CA-D3BE-581C-B2EB-41A0F14F98EF}"/>
          </ac:picMkLst>
        </pc:picChg>
        <pc:picChg chg="del">
          <ac:chgData name="Jalila El Baraka" userId="ea93c961-285f-4edc-9e51-dff84fc1dbdc" providerId="ADAL" clId="{AF35D566-9458-4FCB-BB0C-F789683C5E1A}" dt="2026-04-14T19:16:52.073" v="546" actId="478"/>
          <ac:picMkLst>
            <pc:docMk/>
            <pc:sldMk cId="839524258" sldId="1297"/>
            <ac:picMk id="4" creationId="{5BD390E0-6658-0AF4-C0C6-BD94EFFE03B2}"/>
          </ac:picMkLst>
        </pc:picChg>
        <pc:picChg chg="add mod">
          <ac:chgData name="Jalila El Baraka" userId="ea93c961-285f-4edc-9e51-dff84fc1dbdc" providerId="ADAL" clId="{AF35D566-9458-4FCB-BB0C-F789683C5E1A}" dt="2026-04-14T19:15:19.395" v="542" actId="14100"/>
          <ac:picMkLst>
            <pc:docMk/>
            <pc:sldMk cId="839524258" sldId="1297"/>
            <ac:picMk id="5" creationId="{BC4539A1-B7DE-C433-7D69-19D1313E9789}"/>
          </ac:picMkLst>
        </pc:picChg>
        <pc:picChg chg="del">
          <ac:chgData name="Jalila El Baraka" userId="ea93c961-285f-4edc-9e51-dff84fc1dbdc" providerId="ADAL" clId="{AF35D566-9458-4FCB-BB0C-F789683C5E1A}" dt="2026-04-14T19:15:37.351" v="543" actId="478"/>
          <ac:picMkLst>
            <pc:docMk/>
            <pc:sldMk cId="839524258" sldId="1297"/>
            <ac:picMk id="6" creationId="{42932E04-3F9A-DDE2-1730-202372BF1B45}"/>
          </ac:picMkLst>
        </pc:picChg>
        <pc:picChg chg="add mod">
          <ac:chgData name="Jalila El Baraka" userId="ea93c961-285f-4edc-9e51-dff84fc1dbdc" providerId="ADAL" clId="{AF35D566-9458-4FCB-BB0C-F789683C5E1A}" dt="2026-04-14T19:15:41.444" v="545" actId="1076"/>
          <ac:picMkLst>
            <pc:docMk/>
            <pc:sldMk cId="839524258" sldId="1297"/>
            <ac:picMk id="7" creationId="{5362BCD1-2B7C-C530-8DF7-8363EE1877BB}"/>
          </ac:picMkLst>
        </pc:picChg>
        <pc:picChg chg="del">
          <ac:chgData name="Jalila El Baraka" userId="ea93c961-285f-4edc-9e51-dff84fc1dbdc" providerId="ADAL" clId="{AF35D566-9458-4FCB-BB0C-F789683C5E1A}" dt="2026-04-14T19:17:19.965" v="550" actId="478"/>
          <ac:picMkLst>
            <pc:docMk/>
            <pc:sldMk cId="839524258" sldId="1297"/>
            <ac:picMk id="10" creationId="{A259D8B0-65B1-2DA2-C63E-3E8CE84A38C5}"/>
          </ac:picMkLst>
        </pc:picChg>
        <pc:picChg chg="del">
          <ac:chgData name="Jalila El Baraka" userId="ea93c961-285f-4edc-9e51-dff84fc1dbdc" providerId="ADAL" clId="{AF35D566-9458-4FCB-BB0C-F789683C5E1A}" dt="2026-04-14T19:14:50.905" v="534" actId="478"/>
          <ac:picMkLst>
            <pc:docMk/>
            <pc:sldMk cId="839524258" sldId="1297"/>
            <ac:picMk id="12" creationId="{2FE7A635-13C5-8D05-C75A-759DD9C98FD9}"/>
          </ac:picMkLst>
        </pc:picChg>
        <pc:picChg chg="add mod">
          <ac:chgData name="Jalila El Baraka" userId="ea93c961-285f-4edc-9e51-dff84fc1dbdc" providerId="ADAL" clId="{AF35D566-9458-4FCB-BB0C-F789683C5E1A}" dt="2026-04-14T19:16:58.139" v="549" actId="14100"/>
          <ac:picMkLst>
            <pc:docMk/>
            <pc:sldMk cId="839524258" sldId="1297"/>
            <ac:picMk id="13" creationId="{3B825B07-6C38-52A3-9367-B3C7BF4A2CA3}"/>
          </ac:picMkLst>
        </pc:picChg>
        <pc:picChg chg="add mod">
          <ac:chgData name="Jalila El Baraka" userId="ea93c961-285f-4edc-9e51-dff84fc1dbdc" providerId="ADAL" clId="{AF35D566-9458-4FCB-BB0C-F789683C5E1A}" dt="2026-04-14T19:17:25.227" v="553" actId="14100"/>
          <ac:picMkLst>
            <pc:docMk/>
            <pc:sldMk cId="839524258" sldId="1297"/>
            <ac:picMk id="15" creationId="{31FB32E1-550C-578F-4C9C-7D9BE8B6AB4B}"/>
          </ac:picMkLst>
        </pc:picChg>
      </pc:sldChg>
      <pc:sldChg chg="modSp mod">
        <pc:chgData name="Jalila El Baraka" userId="ea93c961-285f-4edc-9e51-dff84fc1dbdc" providerId="ADAL" clId="{AF35D566-9458-4FCB-BB0C-F789683C5E1A}" dt="2026-04-14T19:19:44.624" v="617" actId="1076"/>
        <pc:sldMkLst>
          <pc:docMk/>
          <pc:sldMk cId="266047087" sldId="1299"/>
        </pc:sldMkLst>
        <pc:spChg chg="mod">
          <ac:chgData name="Jalila El Baraka" userId="ea93c961-285f-4edc-9e51-dff84fc1dbdc" providerId="ADAL" clId="{AF35D566-9458-4FCB-BB0C-F789683C5E1A}" dt="2026-04-14T19:19:44.624" v="617" actId="1076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AF35D566-9458-4FCB-BB0C-F789683C5E1A}" dt="2026-04-14T19:21:08.172" v="694" actId="20577"/>
        <pc:sldMkLst>
          <pc:docMk/>
          <pc:sldMk cId="4177258591" sldId="1304"/>
        </pc:sldMkLst>
        <pc:spChg chg="mod">
          <ac:chgData name="Jalila El Baraka" userId="ea93c961-285f-4edc-9e51-dff84fc1dbdc" providerId="ADAL" clId="{AF35D566-9458-4FCB-BB0C-F789683C5E1A}" dt="2026-04-14T19:21:08.172" v="694" actId="20577"/>
          <ac:spMkLst>
            <pc:docMk/>
            <pc:sldMk cId="4177258591" sldId="1304"/>
            <ac:spMk id="6" creationId="{47D36ACF-37DA-2FC7-8955-9E9979496761}"/>
          </ac:spMkLst>
        </pc:spChg>
      </pc:sldChg>
      <pc:sldChg chg="addSp modSp mod">
        <pc:chgData name="Jalila El Baraka" userId="ea93c961-285f-4edc-9e51-dff84fc1dbdc" providerId="ADAL" clId="{AF35D566-9458-4FCB-BB0C-F789683C5E1A}" dt="2026-04-14T19:45:20.482" v="1144" actId="20577"/>
        <pc:sldMkLst>
          <pc:docMk/>
          <pc:sldMk cId="3195323805" sldId="1307"/>
        </pc:sldMkLst>
        <pc:spChg chg="add mod">
          <ac:chgData name="Jalila El Baraka" userId="ea93c961-285f-4edc-9e51-dff84fc1dbdc" providerId="ADAL" clId="{AF35D566-9458-4FCB-BB0C-F789683C5E1A}" dt="2026-04-14T19:45:20.482" v="1144" actId="20577"/>
          <ac:spMkLst>
            <pc:docMk/>
            <pc:sldMk cId="3195323805" sldId="1307"/>
            <ac:spMk id="2" creationId="{ECE4B97B-A71B-9158-DA1F-00B6A0052726}"/>
          </ac:spMkLst>
        </pc:spChg>
        <pc:spChg chg="mod">
          <ac:chgData name="Jalila El Baraka" userId="ea93c961-285f-4edc-9e51-dff84fc1dbdc" providerId="ADAL" clId="{AF35D566-9458-4FCB-BB0C-F789683C5E1A}" dt="2026-04-14T19:30:01.126" v="905" actId="13926"/>
          <ac:spMkLst>
            <pc:docMk/>
            <pc:sldMk cId="3195323805" sldId="1307"/>
            <ac:spMk id="6" creationId="{8B47C0F2-884F-A0F5-ECA3-74786B439756}"/>
          </ac:spMkLst>
        </pc:spChg>
      </pc:sldChg>
      <pc:sldChg chg="modSp mod">
        <pc:chgData name="Jalila El Baraka" userId="ea93c961-285f-4edc-9e51-dff84fc1dbdc" providerId="ADAL" clId="{AF35D566-9458-4FCB-BB0C-F789683C5E1A}" dt="2026-04-14T19:22:38.391" v="847" actId="20577"/>
        <pc:sldMkLst>
          <pc:docMk/>
          <pc:sldMk cId="73515141" sldId="1309"/>
        </pc:sldMkLst>
        <pc:spChg chg="mod">
          <ac:chgData name="Jalila El Baraka" userId="ea93c961-285f-4edc-9e51-dff84fc1dbdc" providerId="ADAL" clId="{AF35D566-9458-4FCB-BB0C-F789683C5E1A}" dt="2026-04-14T19:22:38.391" v="847" actId="20577"/>
          <ac:spMkLst>
            <pc:docMk/>
            <pc:sldMk cId="73515141" sldId="1309"/>
            <ac:spMk id="9" creationId="{039772D5-B770-A7C4-5694-4B6C07E1D40B}"/>
          </ac:spMkLst>
        </pc:spChg>
        <pc:spChg chg="mod">
          <ac:chgData name="Jalila El Baraka" userId="ea93c961-285f-4edc-9e51-dff84fc1dbdc" providerId="ADAL" clId="{AF35D566-9458-4FCB-BB0C-F789683C5E1A}" dt="2026-04-14T19:22:08.266" v="832" actId="20577"/>
          <ac:spMkLst>
            <pc:docMk/>
            <pc:sldMk cId="73515141" sldId="1309"/>
            <ac:spMk id="17" creationId="{8E130A73-E7BC-1D79-63C8-F44A538BCB3A}"/>
          </ac:spMkLst>
        </pc:spChg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57622553" sldId="131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50220108" sldId="131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86007862" sldId="131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819537662" sldId="1313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1566773728" sldId="1314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68095751" sldId="1315"/>
        </pc:sldMkLst>
        <pc:spChg chg="mod">
          <ac:chgData name="Jalila El Baraka" userId="ea93c961-285f-4edc-9e51-dff84fc1dbdc" providerId="ADAL" clId="{AF35D566-9458-4FCB-BB0C-F789683C5E1A}" dt="2026-04-14T18:29:46.904" v="58" actId="27636"/>
          <ac:spMkLst>
            <pc:docMk/>
            <pc:sldMk cId="3768095751" sldId="1315"/>
            <ac:spMk id="6" creationId="{C0972E8E-549D-5D47-B5A4-43891874AA76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284766466" sldId="1316"/>
        </pc:sldMkLst>
        <pc:spChg chg="mod">
          <ac:chgData name="Jalila El Baraka" userId="ea93c961-285f-4edc-9e51-dff84fc1dbdc" providerId="ADAL" clId="{AF35D566-9458-4FCB-BB0C-F789683C5E1A}" dt="2026-04-14T18:29:47.357" v="60" actId="27636"/>
          <ac:spMkLst>
            <pc:docMk/>
            <pc:sldMk cId="3284766466" sldId="1316"/>
            <ac:spMk id="6" creationId="{143632C4-09BF-6484-85DE-0C905331D1EF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522018780" sldId="1317"/>
        </pc:sldMkLst>
        <pc:spChg chg="mod">
          <ac:chgData name="Jalila El Baraka" userId="ea93c961-285f-4edc-9e51-dff84fc1dbdc" providerId="ADAL" clId="{AF35D566-9458-4FCB-BB0C-F789683C5E1A}" dt="2026-04-14T18:29:47.373" v="62" actId="27636"/>
          <ac:spMkLst>
            <pc:docMk/>
            <pc:sldMk cId="3522018780" sldId="1317"/>
            <ac:spMk id="6" creationId="{4F2A87A1-F083-1438-B71C-6AC78AD16CB4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658489954" sldId="1318"/>
        </pc:sldMkLst>
        <pc:spChg chg="mod">
          <ac:chgData name="Jalila El Baraka" userId="ea93c961-285f-4edc-9e51-dff84fc1dbdc" providerId="ADAL" clId="{AF35D566-9458-4FCB-BB0C-F789683C5E1A}" dt="2026-04-14T18:29:47.388" v="64" actId="27636"/>
          <ac:spMkLst>
            <pc:docMk/>
            <pc:sldMk cId="2658489954" sldId="1318"/>
            <ac:spMk id="6" creationId="{C7412536-8083-D66D-A6F3-13FFD9EB36B3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958627933" sldId="1319"/>
        </pc:sldMkLst>
        <pc:spChg chg="mod">
          <ac:chgData name="Jalila El Baraka" userId="ea93c961-285f-4edc-9e51-dff84fc1dbdc" providerId="ADAL" clId="{AF35D566-9458-4FCB-BB0C-F789683C5E1A}" dt="2026-04-14T18:29:47.388" v="66" actId="27636"/>
          <ac:spMkLst>
            <pc:docMk/>
            <pc:sldMk cId="958627933" sldId="1319"/>
            <ac:spMk id="6" creationId="{782C63F0-330D-D61C-68E0-8780B60A1089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388559271" sldId="1320"/>
        </pc:sldMkLst>
        <pc:spChg chg="mod">
          <ac:chgData name="Jalila El Baraka" userId="ea93c961-285f-4edc-9e51-dff84fc1dbdc" providerId="ADAL" clId="{AF35D566-9458-4FCB-BB0C-F789683C5E1A}" dt="2026-04-14T18:29:47.404" v="68" actId="27636"/>
          <ac:spMkLst>
            <pc:docMk/>
            <pc:sldMk cId="1388559271" sldId="1320"/>
            <ac:spMk id="6" creationId="{074FCC68-B0D7-2334-BC0A-1532ADF7F554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387506005" sldId="1321"/>
        </pc:sldMkLst>
        <pc:spChg chg="mod">
          <ac:chgData name="Jalila El Baraka" userId="ea93c961-285f-4edc-9e51-dff84fc1dbdc" providerId="ADAL" clId="{AF35D566-9458-4FCB-BB0C-F789683C5E1A}" dt="2026-04-14T18:29:47.404" v="69" actId="27636"/>
          <ac:spMkLst>
            <pc:docMk/>
            <pc:sldMk cId="2387506005" sldId="1321"/>
            <ac:spMk id="6" creationId="{6B46E9B1-1D56-8570-4525-FF30F8470888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41611324" sldId="1322"/>
        </pc:sldMkLst>
        <pc:spChg chg="mod">
          <ac:chgData name="Jalila El Baraka" userId="ea93c961-285f-4edc-9e51-dff84fc1dbdc" providerId="ADAL" clId="{AF35D566-9458-4FCB-BB0C-F789683C5E1A}" dt="2026-04-14T18:29:47.419" v="70" actId="27636"/>
          <ac:spMkLst>
            <pc:docMk/>
            <pc:sldMk cId="3741611324" sldId="1322"/>
            <ac:spMk id="6" creationId="{A25BC742-6336-7547-2AD9-87B78B1B7E96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153083496" sldId="1323"/>
        </pc:sldMkLst>
        <pc:spChg chg="mod">
          <ac:chgData name="Jalila El Baraka" userId="ea93c961-285f-4edc-9e51-dff84fc1dbdc" providerId="ADAL" clId="{AF35D566-9458-4FCB-BB0C-F789683C5E1A}" dt="2026-04-14T18:29:47.419" v="71" actId="27636"/>
          <ac:spMkLst>
            <pc:docMk/>
            <pc:sldMk cId="3153083496" sldId="1323"/>
            <ac:spMk id="6" creationId="{401A3FCE-DE74-DA41-EF7B-6E3150190220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401811034" sldId="1324"/>
        </pc:sldMkLst>
        <pc:spChg chg="mod">
          <ac:chgData name="Jalila El Baraka" userId="ea93c961-285f-4edc-9e51-dff84fc1dbdc" providerId="ADAL" clId="{AF35D566-9458-4FCB-BB0C-F789683C5E1A}" dt="2026-04-14T18:29:47.419" v="72" actId="27636"/>
          <ac:spMkLst>
            <pc:docMk/>
            <pc:sldMk cId="1401811034" sldId="1324"/>
            <ac:spMk id="6" creationId="{21F8B6E8-20D5-544B-0605-3AB04985434E}"/>
          </ac:spMkLst>
        </pc:spChg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614327865" sldId="1325"/>
        </pc:sldMkLst>
        <pc:spChg chg="mod">
          <ac:chgData name="Jalila El Baraka" userId="ea93c961-285f-4edc-9e51-dff84fc1dbdc" providerId="ADAL" clId="{AF35D566-9458-4FCB-BB0C-F789683C5E1A}" dt="2026-04-14T18:29:47.435" v="73" actId="27636"/>
          <ac:spMkLst>
            <pc:docMk/>
            <pc:sldMk cId="614327865" sldId="1325"/>
            <ac:spMk id="6" creationId="{4ECABF37-7B25-4EBA-14E5-C37CE5CC9C19}"/>
          </ac:spMkLst>
        </pc:spChg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79088757" sldId="1326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664908286" sldId="1327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584967302" sldId="1328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3523651280" sldId="1329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1323345213" sldId="1330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32745047" sldId="1331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489282456" sldId="1332"/>
        </pc:sldMkLst>
      </pc:sldChg>
      <pc:sldMasterChg chg="delSldLayout">
        <pc:chgData name="Jalila El Baraka" userId="ea93c961-285f-4edc-9e51-dff84fc1dbdc" providerId="ADAL" clId="{AF35D566-9458-4FCB-BB0C-F789683C5E1A}" dt="2026-04-14T19:41:58.343" v="1111" actId="2696"/>
        <pc:sldMasterMkLst>
          <pc:docMk/>
          <pc:sldMasterMk cId="2875968026" sldId="2147483744"/>
        </pc:sldMasterMkLst>
        <pc:sldLayoutChg chg="del">
          <pc:chgData name="Jalila El Baraka" userId="ea93c961-285f-4edc-9e51-dff84fc1dbdc" providerId="ADAL" clId="{AF35D566-9458-4FCB-BB0C-F789683C5E1A}" dt="2026-04-14T19:41:58.343" v="1111" actId="2696"/>
          <pc:sldLayoutMkLst>
            <pc:docMk/>
            <pc:sldMasterMk cId="2875968026" sldId="2147483744"/>
            <pc:sldLayoutMk cId="2859390276" sldId="214748401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9980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78005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779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8485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69142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074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02320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89860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98422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8097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3136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7116A-1CD5-41A7-89DB-2B402005C324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50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6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6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6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70.jpg"/><Relationship Id="rId7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1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60.jpg"/><Relationship Id="rId9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5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6.jpg"/><Relationship Id="rId5" Type="http://schemas.openxmlformats.org/officeDocument/2006/relationships/image" Target="../media/image41.jpg"/><Relationship Id="rId4" Type="http://schemas.openxmlformats.org/officeDocument/2006/relationships/image" Target="../media/image60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70.jpg"/><Relationship Id="rId7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1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60.jpg"/><Relationship Id="rId9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9.jpg"/><Relationship Id="rId7" Type="http://schemas.openxmlformats.org/officeDocument/2006/relationships/image" Target="../media/image3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6.jpg"/><Relationship Id="rId5" Type="http://schemas.openxmlformats.org/officeDocument/2006/relationships/image" Target="../media/image62.jpg"/><Relationship Id="rId10" Type="http://schemas.openxmlformats.org/officeDocument/2006/relationships/image" Target="../media/image52.jpg"/><Relationship Id="rId4" Type="http://schemas.openxmlformats.org/officeDocument/2006/relationships/image" Target="../media/image68.jpg"/><Relationship Id="rId9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9.jpg"/><Relationship Id="rId7" Type="http://schemas.openxmlformats.org/officeDocument/2006/relationships/image" Target="../media/image3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6.jpg"/><Relationship Id="rId5" Type="http://schemas.openxmlformats.org/officeDocument/2006/relationships/image" Target="../media/image62.jpg"/><Relationship Id="rId10" Type="http://schemas.openxmlformats.org/officeDocument/2006/relationships/image" Target="../media/image52.jpg"/><Relationship Id="rId4" Type="http://schemas.openxmlformats.org/officeDocument/2006/relationships/image" Target="../media/image68.jpg"/><Relationship Id="rId9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9.jpg"/><Relationship Id="rId7" Type="http://schemas.openxmlformats.org/officeDocument/2006/relationships/image" Target="../media/image3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6.jpg"/><Relationship Id="rId5" Type="http://schemas.openxmlformats.org/officeDocument/2006/relationships/image" Target="../media/image62.jpg"/><Relationship Id="rId10" Type="http://schemas.openxmlformats.org/officeDocument/2006/relationships/image" Target="../media/image52.jpg"/><Relationship Id="rId4" Type="http://schemas.openxmlformats.org/officeDocument/2006/relationships/image" Target="../media/image68.jpg"/><Relationship Id="rId9" Type="http://schemas.openxmlformats.org/officeDocument/2006/relationships/image" Target="../media/image3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4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1.jpg"/><Relationship Id="rId4" Type="http://schemas.openxmlformats.org/officeDocument/2006/relationships/image" Target="../media/image7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1.jpg"/><Relationship Id="rId4" Type="http://schemas.openxmlformats.org/officeDocument/2006/relationships/image" Target="../media/image7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3.jpg"/><Relationship Id="rId4" Type="http://schemas.openxmlformats.org/officeDocument/2006/relationships/image" Target="../media/image6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3.jpg"/><Relationship Id="rId4" Type="http://schemas.openxmlformats.org/officeDocument/2006/relationships/image" Target="../media/image6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9.jpg"/><Relationship Id="rId4" Type="http://schemas.openxmlformats.org/officeDocument/2006/relationships/image" Target="../media/image5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9.jpg"/><Relationship Id="rId4" Type="http://schemas.openxmlformats.org/officeDocument/2006/relationships/image" Target="../media/image5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5.png"/><Relationship Id="rId4" Type="http://schemas.openxmlformats.org/officeDocument/2006/relationships/image" Target="../media/image4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5.png"/><Relationship Id="rId4" Type="http://schemas.openxmlformats.org/officeDocument/2006/relationships/image" Target="../media/image4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8.jp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7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0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82.png"/><Relationship Id="rId7" Type="http://schemas.openxmlformats.org/officeDocument/2006/relationships/image" Target="../media/image38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9.xml"/><Relationship Id="rId6" Type="http://schemas.openxmlformats.org/officeDocument/2006/relationships/image" Target="../media/image50.jpg"/><Relationship Id="rId5" Type="http://schemas.openxmlformats.org/officeDocument/2006/relationships/image" Target="../media/image57.jpg"/><Relationship Id="rId4" Type="http://schemas.openxmlformats.org/officeDocument/2006/relationships/image" Target="../media/image83.png"/><Relationship Id="rId9" Type="http://schemas.openxmlformats.org/officeDocument/2006/relationships/image" Target="../media/image58.jp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9.png"/><Relationship Id="rId5" Type="http://schemas.openxmlformats.org/officeDocument/2006/relationships/slideLayout" Target="../slideLayouts/slideLayout109.xml"/><Relationship Id="rId4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1119DC-EA5F-EA5B-CBF2-F02D230DD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6C2B703-557B-DAA7-E3EC-9BC38AF9F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968" y="2478069"/>
            <a:ext cx="1696371" cy="26019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D92FD7-E792-583B-FD93-2435ECE5B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204" y="2478069"/>
            <a:ext cx="1697669" cy="26039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854371-A497-86D9-5DD8-AA51873D66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656" y="2478069"/>
            <a:ext cx="1696371" cy="260199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D75888-F779-2725-EA42-7E939796C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41" y="2478069"/>
            <a:ext cx="1696371" cy="260199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45D31B-8275-AF0F-4C60-CE415F95F0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675" y="2478069"/>
            <a:ext cx="1697669" cy="260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8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9A65E82E-3427-D5B5-84A3-5701CE7076A9}"/>
              </a:ext>
            </a:extLst>
          </p:cNvPr>
          <p:cNvPicPr>
            <a:picLocks noGrp="1" noChangeAspect="1"/>
          </p:cNvPicPr>
          <p:nvPr>
            <p:ph type="pic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4" r="64"/>
          <a:stretch/>
        </p:blipFill>
        <p:spPr>
          <a:xfrm>
            <a:off x="2459673" y="2021302"/>
            <a:ext cx="1847850" cy="3289300"/>
          </a:xfrm>
          <a:prstGeom prst="rect">
            <a:avLst/>
          </a:prstGeom>
        </p:spPr>
      </p:pic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ECAF6E02-EE5F-87F9-DFF7-D733B31592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6F04E-C094-5F62-8734-DB495ADED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soir – Midi – Sept heures – Se réveiller – Se laver.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8042" y="3585047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Midi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 laver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/>
              <a:t>soir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74398" y="3553657"/>
            <a:ext cx="2659841" cy="33154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Sept heures</a:t>
            </a: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AEF5E6-E6BE-B9A1-81C3-33703594E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FEE5960C-8F15-0019-629E-2F59D880F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B744D7B3-79AD-0296-52ED-DB5123EDA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6C1C58B0-E53F-6532-AE45-E5990A144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E30848-A9AF-49E8-A708-9CB1C029D8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1353" y="1795866"/>
            <a:ext cx="1648279" cy="18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0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72A62-C4C2-2BF8-83A1-311AFA702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0DFB9-A38F-BE8D-D26C-85243B7D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9B3C37-B55F-AB69-C242-0E2E6D215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FD6D187C-5181-46BE-77E3-B2F3252A7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DFDC2FFE-69B5-7AE6-DF46-838708A06B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5EC4848-0318-110C-E1A7-1E470DF21D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395F96-7835-8306-673E-7E25C4DE3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353" y="1795866"/>
            <a:ext cx="1648279" cy="18057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2266E-2024-0470-59CF-041D76DD68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346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</a:t>
            </a:r>
            <a:r>
              <a:rPr lang="fr-FR" dirty="0"/>
              <a:t>e brosser les dents - S’habiller – Sortir - Faire ses devoirs - Dormir.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Se brosse les dents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S’habiller 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Sortir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Faire ses devoirs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Dormir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399621B-BE1D-D45A-A884-2688FA97D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1" y="4037740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257654A3-7B51-0C78-EEFA-AC851C163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37" y="1955170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ABD09B2D-92F6-2EA1-3F94-71F1CDA38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9" y="1933174"/>
            <a:ext cx="1324049" cy="1448518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579B6BF4-271D-ED64-8BF9-5287130C0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65269"/>
            <a:ext cx="1324049" cy="1448519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F763E22F-B26B-99A6-B2A3-5A07359FA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175462"/>
            <a:ext cx="1324049" cy="144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1185A-4522-F4D3-B619-C50FF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76319C3-2734-E910-CBC8-6B44443FD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4D869B12-86BE-5294-FAB2-E5CABC200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1" y="4037740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9CCF34C1-6781-EFF7-E4C6-6CE5A8422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37" y="1955170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91A0F587-C744-15FD-0805-E649F9EDB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9" y="1933174"/>
            <a:ext cx="1324049" cy="1448518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D80CC943-6C5C-F401-C7E7-ACC4F54843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65269"/>
            <a:ext cx="1324049" cy="1448519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8D66C7F2-0CB2-C938-432E-5214EA11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079990"/>
            <a:ext cx="1411318" cy="15439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CD5785-AB73-344F-90F7-116E289595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2040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voiture – Un vélo – Un bus – Une moto – Un avion.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vélo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avion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moto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voiture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bus</a:t>
            </a: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42F63CD6-67F0-B560-088D-67F708411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91299F1D-197D-9FB2-3517-AE84A20B0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9C6ACF38-2FF8-6E16-4FF5-DEDCCC759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B90DA64-20A9-F3A4-7A7D-936F0E17B5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CE5B9672-6A77-AEB4-DF82-843AC08E43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2D58-3C59-95FA-F4EA-6CCC1CCC7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03FA53-492A-6151-F9D4-F80CF7921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24" y="77845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FD78BF3A-E946-3B08-B1FB-A59A7AE0D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C0409DE8-8DBF-2FA9-977B-259AC4EC4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BD648A72-5786-5AF2-17EE-08A8B7362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10963D90-5403-214D-3199-852582583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2AB83F77-1A6A-68FE-85EB-D5C83BFE9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083133-522E-D46D-B1E5-EC10DBFD22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261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taxi </a:t>
            </a:r>
            <a:r>
              <a:rPr lang="fr-FR" dirty="0"/>
              <a:t>– Un cheval – À  pied - Seul - Conduire.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taxi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 cheval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 pied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Seul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Conduire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18417A1-16C6-A101-F195-D4D7C521B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762C05EA-2DD4-C573-86F0-10451A13F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89" y="1897003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A84082A6-7D18-81CA-2737-4F5F8157F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B50D3-201F-1ED4-2D67-EA97572D2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31" y="1897003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23EF8361-5002-9A42-3B1D-6355003A3F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8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73D02-4BD7-E5F6-D673-2167575F7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5318C3-61FE-6B7F-FE3F-FA0520A6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57C3399-EA76-94F5-6E9D-8F6D629D9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3CCFC1C1-CEF2-7B56-2441-4414C0600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89" y="1897003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2D7DCC31-4AF9-B788-D148-8234FEEC9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DD24298-DF5D-6EAB-9284-B970ECED5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31" y="1897003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31B7EDB7-1B6E-1F69-8680-5CC7C48D1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0942CE-208D-6A96-B8A6-4CB263BFFB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36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Visiter – Le musée – Un zoo – Une ferme – Sauvage - Domestique.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musée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Sauvage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ferme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Visiter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zoo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18476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Domestique</a:t>
            </a: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605ADB84-D035-E0B7-FA0B-257D7F25B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000F684E-811F-D4A9-E9DF-784D3793E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549400" cy="1695055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D029075D-04F8-F410-2936-425297F03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76" y="1821428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B11B7F37-59A7-777D-E4B6-5A3547887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3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162701B-CC9D-5A38-EEED-86660C3E9F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9924B7FE-D1E3-DECE-1BEE-400511E5BC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30" y="4091336"/>
            <a:ext cx="1607164" cy="1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1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4DA2E-FC07-5445-A33D-735352DC7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78CB27-44EE-E810-295A-DD0EB1332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249" y="757383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8D4145A9-33D9-9974-571F-0E6CA047B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75AC8C9C-B1C5-43A0-3BC7-51D1B8B68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670136" cy="1827141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5A59B27F-B89C-FC84-2889-78FDB92FBC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812" y="1842812"/>
            <a:ext cx="1670136" cy="1827140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8129D776-9A59-96F9-AE63-3F3BEE0F6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99090BC4-D4BD-B3B6-116F-1DF82DE5A7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821938CF-DDD0-C111-1ED8-40BABF806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29" y="4091336"/>
            <a:ext cx="1670135" cy="18271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9723CE-A24A-8837-E660-E68AD73C8B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583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lion </a:t>
            </a:r>
            <a:r>
              <a:rPr lang="fr-FR" dirty="0"/>
              <a:t>– Le sac à dos – Des lunettes de soleil – Une casquette – Un carnet – Une bouteille d’eau.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lion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49199" y="3508896"/>
            <a:ext cx="2737981" cy="37161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lunettes de soleil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653748" y="5636859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casquette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556967" y="566279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carnet</a:t>
            </a:r>
            <a:endParaRPr lang="fr-MA" dirty="0"/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671165E6-F26C-7D08-4B0B-AD926EAE1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FA5B21A-3BB6-C343-2BAB-90346E4F2D4D}"/>
              </a:ext>
            </a:extLst>
          </p:cNvPr>
          <p:cNvSpPr txBox="1">
            <a:spLocks/>
          </p:cNvSpPr>
          <p:nvPr/>
        </p:nvSpPr>
        <p:spPr>
          <a:xfrm>
            <a:off x="5561634" y="56084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bouteille d’eau</a:t>
            </a:r>
            <a:endParaRPr lang="fr-MA" dirty="0"/>
          </a:p>
        </p:txBody>
      </p:sp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60D9FDED-424E-41EA-9FEA-F57F2EF65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89238435-EA36-AF7A-0DDE-63E923B96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D350CB9A-7BE0-FF6E-EF74-F4D4247B07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3" y="4013534"/>
            <a:ext cx="1519545" cy="1662392"/>
          </a:xfrm>
          <a:prstGeom prst="rect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9691725C-501A-38BD-1F9A-0CFA59035CE5}"/>
              </a:ext>
            </a:extLst>
          </p:cNvPr>
          <p:cNvSpPr txBox="1">
            <a:spLocks/>
          </p:cNvSpPr>
          <p:nvPr/>
        </p:nvSpPr>
        <p:spPr>
          <a:xfrm>
            <a:off x="3095878" y="340149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sac à dos</a:t>
            </a:r>
          </a:p>
        </p:txBody>
      </p:sp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2E2573F3-97BF-38A7-F511-20209D08E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70F9F4BF-9B29-B211-F3BC-EB70CE3D41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F9657-84EE-3D0A-C95B-EFC50D7A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7FF0A77-A1F6-5936-EC73-A58BBF7B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559D111A-0AD5-518E-57FF-82ABC18F7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AD9D5CF0-FB66-F70D-0972-69FDA9A83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AC4671A0-E66B-98F8-C526-1E1E73514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F78CE519-705B-7C65-78DD-7C3A1BC5C9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3" y="4013534"/>
            <a:ext cx="1519545" cy="1662392"/>
          </a:xfrm>
          <a:prstGeom prst="rect">
            <a:avLst/>
          </a:prstGeom>
        </p:spPr>
      </p:pic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C0DF5FDD-7999-E573-6F9C-538BECBB48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F5E90013-9CA9-0C8F-70E0-2A818D004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2DFF4A-6EB2-116B-2633-DFCAE7138E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43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campagne - La plage - La mer - Nager - Le sable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château de sable.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plage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Nager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campagne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 </a:t>
            </a:r>
            <a:r>
              <a:rPr lang="fr-MA" dirty="0">
                <a:solidFill>
                  <a:srgbClr val="424D7B"/>
                </a:solidFill>
              </a:rPr>
              <a:t>mer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château de sable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FE6059-F24B-EB7A-41D0-3EC965814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BF4AEF-FF2B-11FF-6AC4-BB58D89B8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1872857"/>
            <a:ext cx="1422425" cy="15561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FE47CB-ACDA-9202-746A-45CD7A1B1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DDD95-8C4A-9B69-33DB-E636C853F5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295723-9CF1-14E3-584B-52323F3505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CBF438-3ECB-8EB2-19E3-21AAE2ACBA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69" y="1929708"/>
            <a:ext cx="1437986" cy="1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C597-3A17-B852-362F-BE750167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71BEE-F92B-F82D-61F7-A0E422BDC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9426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2F9FF6-5FE2-C849-EE78-5E11FE279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8" y="4075262"/>
            <a:ext cx="1586656" cy="17358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F811495-FEF9-B72A-6163-BC74869D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276" y="1872857"/>
            <a:ext cx="1586655" cy="17358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92B6A8-5C39-7FF3-B29C-D1ECC31DC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2" y="4075263"/>
            <a:ext cx="1586656" cy="173581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B9A690-2354-2B98-66C7-2DABF2B21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831291"/>
            <a:ext cx="1586655" cy="173581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63FD882-8AB7-DFA0-32CB-42BAA9693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860" y="4075263"/>
            <a:ext cx="1586656" cy="17358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8CD94B7-1644-F884-2280-CEBD6417D5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600" y="1872857"/>
            <a:ext cx="1586655" cy="17358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EB9AF0-E469-C7B5-8E7B-D6325D78C10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02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Ramasser – Décorer - Un coquillage – Fabriquer - Un cerf-volant - Des glaces.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Ramasser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Décorer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Fabriquer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770957" y="349611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coquillage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cerf volant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98092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glaces</a:t>
            </a:r>
            <a:endParaRPr lang="fr-MA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E57BF0C-A477-1147-5E2D-3D8A3D568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6F97B-FE40-C04E-BF60-6480F13D3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F45E63-14FD-E8C6-D356-49C4AE8D9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6B4051-7778-15B4-FE26-BB95F2608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78BC5-44E9-6B99-0E34-4FCCFEC8F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31E724-F1EE-25A7-C342-A9814998F6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0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5AEC9-BB10-7D09-CD8C-0EB1BF0A8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168B783-D0F3-A2DC-874B-8B0AFB842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85A12B65-1063-354E-696B-5A5EA18E2FAA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5E19D2-13B8-C8D9-92C7-2A9C694E1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B0FE66-F774-3C39-CD54-1D585BF0E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0FFB1F-3299-E422-2E24-13873DF73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312F01-1549-4435-0C7E-F26A3F852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D5E044-207F-34C7-F119-73326C1E7E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5B7DC7-DA44-57B9-E43F-18251D884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022EE7-ECCF-F63D-A6D8-951D15B7FF8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195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066C53-3193-7A7F-8D00-D97EAF540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48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3285-CA16-FF1A-7A8B-1BBE73A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FFDAE4A-E2A9-3815-F29E-73E2A5C6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BD3950B-202D-DCB3-FA67-2D22ED55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BAEA10-15D1-0D4B-B49E-FB4A382CF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269" y="1993267"/>
            <a:ext cx="1521472" cy="16644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B3D252-258E-5435-7754-010D5B37B9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1973331"/>
            <a:ext cx="1539693" cy="1684435"/>
          </a:xfrm>
          <a:prstGeom prst="rect">
            <a:avLst/>
          </a:prstGeom>
        </p:spPr>
      </p:pic>
      <p:pic>
        <p:nvPicPr>
          <p:cNvPr id="6" name="Image 5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5F1020AE-14EB-98DA-3F06-484245E23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774" y="1973331"/>
            <a:ext cx="1501746" cy="1642920"/>
          </a:xfrm>
          <a:prstGeom prst="rect">
            <a:avLst/>
          </a:prstGeom>
        </p:spPr>
      </p:pic>
      <p:pic>
        <p:nvPicPr>
          <p:cNvPr id="7" name="Image 6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99DBF1B-11C4-ACF0-BCF1-298B4A6010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0" y="1964527"/>
            <a:ext cx="1547741" cy="1693240"/>
          </a:xfrm>
          <a:prstGeom prst="rect">
            <a:avLst/>
          </a:prstGeom>
        </p:spPr>
      </p:pic>
      <p:pic>
        <p:nvPicPr>
          <p:cNvPr id="8" name="Image 7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5BC922F5-E7E8-73A5-15D9-9A20A3CFED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0" y="4254294"/>
            <a:ext cx="1540789" cy="1685634"/>
          </a:xfrm>
          <a:prstGeom prst="rect">
            <a:avLst/>
          </a:prstGeom>
        </p:spPr>
      </p:pic>
      <p:pic>
        <p:nvPicPr>
          <p:cNvPr id="9" name="Image 8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1D5A2664-E821-D1DD-9CE3-5EEA4A0710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81" y="4283033"/>
            <a:ext cx="1617248" cy="1769281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BAC7BCA-06EB-6639-90E9-A9A3830D11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305435"/>
            <a:ext cx="1596771" cy="1746879"/>
          </a:xfrm>
          <a:prstGeom prst="rect">
            <a:avLst/>
          </a:prstGeom>
        </p:spPr>
      </p:pic>
      <p:pic>
        <p:nvPicPr>
          <p:cNvPr id="11" name="Image 10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3C6FC3CC-3CB3-351A-E762-85E8B72C0B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4254293"/>
            <a:ext cx="1596771" cy="174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7060-AB18-7CFA-E314-4CB213FD7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3EE898B-D9D7-BB0B-7524-D051CB5787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3552A263-9A18-D295-8906-AD514A7B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633EAC-1F16-6EFE-6B9B-689263E9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269" y="1993267"/>
            <a:ext cx="1521472" cy="16644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CB44C7-5C4E-6E7E-927B-CDBEEDAC4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1973331"/>
            <a:ext cx="1539693" cy="1684435"/>
          </a:xfrm>
          <a:prstGeom prst="rect">
            <a:avLst/>
          </a:prstGeom>
        </p:spPr>
      </p:pic>
      <p:pic>
        <p:nvPicPr>
          <p:cNvPr id="7" name="Image 6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D8C5D2C1-F77F-B372-C3FD-0A13125A2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0" y="1964527"/>
            <a:ext cx="1547741" cy="1693240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59D604A-1E94-2BB6-BD7A-BF923D6AE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305435"/>
            <a:ext cx="1596771" cy="1746879"/>
          </a:xfrm>
          <a:prstGeom prst="rect">
            <a:avLst/>
          </a:prstGeom>
        </p:spPr>
      </p:pic>
      <p:pic>
        <p:nvPicPr>
          <p:cNvPr id="11" name="Image 10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D794D7D7-CF63-8178-CD0A-C652FD8B2F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4254293"/>
            <a:ext cx="1596771" cy="1746879"/>
          </a:xfrm>
          <a:prstGeom prst="rect">
            <a:avLst/>
          </a:prstGeom>
        </p:spPr>
      </p:pic>
      <p:sp>
        <p:nvSpPr>
          <p:cNvPr id="14" name="ZoneTexte 1">
            <a:extLst>
              <a:ext uri="{FF2B5EF4-FFF2-40B4-BE49-F238E27FC236}">
                <a16:creationId xmlns:a16="http://schemas.microsoft.com/office/drawing/2014/main" id="{589ACF4F-7A80-C149-A83A-5D8E0BCE56B0}"/>
              </a:ext>
            </a:extLst>
          </p:cNvPr>
          <p:cNvSpPr txBox="1"/>
          <p:nvPr/>
        </p:nvSpPr>
        <p:spPr>
          <a:xfrm>
            <a:off x="750948" y="410641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5" name="ZoneTexte 1">
            <a:extLst>
              <a:ext uri="{FF2B5EF4-FFF2-40B4-BE49-F238E27FC236}">
                <a16:creationId xmlns:a16="http://schemas.microsoft.com/office/drawing/2014/main" id="{D765FB9F-D69F-A88F-1EF7-9BC34631CDC2}"/>
              </a:ext>
            </a:extLst>
          </p:cNvPr>
          <p:cNvSpPr txBox="1"/>
          <p:nvPr/>
        </p:nvSpPr>
        <p:spPr>
          <a:xfrm>
            <a:off x="4900114" y="1692299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4CDBA5FF-9EB6-C7F7-C7B1-311320C7B8AD}"/>
              </a:ext>
            </a:extLst>
          </p:cNvPr>
          <p:cNvSpPr txBox="1"/>
          <p:nvPr/>
        </p:nvSpPr>
        <p:spPr>
          <a:xfrm>
            <a:off x="6657827" y="410641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677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0DC93-60A2-BD09-84E2-BA253F2A9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A9F4DB6-9BA0-A67F-15A9-ADD0989A83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DA2E93F3-84A6-20B6-E4D7-85477090F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un zoo, sept heures et se laver.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AD9A68-A00C-DD57-C426-6B5D9075D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269" y="1993267"/>
            <a:ext cx="1521472" cy="16644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AAE2B9-3A08-C5DD-1848-BF3912A0E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1973331"/>
            <a:ext cx="1539693" cy="1684435"/>
          </a:xfrm>
          <a:prstGeom prst="rect">
            <a:avLst/>
          </a:prstGeom>
        </p:spPr>
      </p:pic>
      <p:pic>
        <p:nvPicPr>
          <p:cNvPr id="6" name="Image 5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058253D3-2678-69D4-1189-2DCD56A27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774" y="1973331"/>
            <a:ext cx="1501746" cy="1642920"/>
          </a:xfrm>
          <a:prstGeom prst="rect">
            <a:avLst/>
          </a:prstGeom>
        </p:spPr>
      </p:pic>
      <p:pic>
        <p:nvPicPr>
          <p:cNvPr id="7" name="Image 6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E98B5C4A-138D-4067-29D5-65A1449CC9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0" y="1964527"/>
            <a:ext cx="1547741" cy="1693240"/>
          </a:xfrm>
          <a:prstGeom prst="rect">
            <a:avLst/>
          </a:prstGeom>
        </p:spPr>
      </p:pic>
      <p:pic>
        <p:nvPicPr>
          <p:cNvPr id="8" name="Image 7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DDF86006-C20C-1555-0929-341108CC10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0" y="4254294"/>
            <a:ext cx="1540789" cy="1685634"/>
          </a:xfrm>
          <a:prstGeom prst="rect">
            <a:avLst/>
          </a:prstGeom>
        </p:spPr>
      </p:pic>
      <p:pic>
        <p:nvPicPr>
          <p:cNvPr id="9" name="Image 8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8E5CB55A-6FF4-97B1-53BB-73EE22C3F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81" y="4283033"/>
            <a:ext cx="1617248" cy="1769281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1B9E0EA-B8F1-691A-CD9B-2EC589CA45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305435"/>
            <a:ext cx="1596771" cy="1746879"/>
          </a:xfrm>
          <a:prstGeom prst="rect">
            <a:avLst/>
          </a:prstGeom>
        </p:spPr>
      </p:pic>
      <p:pic>
        <p:nvPicPr>
          <p:cNvPr id="11" name="Image 10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9EEAFC5A-49AD-F91B-20AC-17E8535D05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2" y="4254293"/>
            <a:ext cx="1596771" cy="17468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E2A009-2298-FD9A-9250-5856FE1C4E5D}"/>
              </a:ext>
            </a:extLst>
          </p:cNvPr>
          <p:cNvSpPr/>
          <p:nvPr/>
        </p:nvSpPr>
        <p:spPr>
          <a:xfrm>
            <a:off x="5003132" y="1993267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A63E8C-5619-D420-36C4-33E79D268F58}"/>
              </a:ext>
            </a:extLst>
          </p:cNvPr>
          <p:cNvSpPr/>
          <p:nvPr/>
        </p:nvSpPr>
        <p:spPr>
          <a:xfrm>
            <a:off x="1075480" y="4254293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BE7DC-83B4-F49D-DDFB-5E5E65A1F032}"/>
              </a:ext>
            </a:extLst>
          </p:cNvPr>
          <p:cNvSpPr/>
          <p:nvPr/>
        </p:nvSpPr>
        <p:spPr>
          <a:xfrm>
            <a:off x="6965612" y="4437450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15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D46B63-E5C5-F138-0CB8-6909B990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78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ED53-986E-C465-5888-D9342287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D13A6-B585-94F2-4BD8-D29C053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quatre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8DA9F-9A97-1D11-E51B-080FB1493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666571AA-CF13-8628-D556-8869FEB0A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36" y="4274863"/>
            <a:ext cx="1670134" cy="18271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AA1AA6-4AE3-140B-B890-D52878784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20" y="4190346"/>
            <a:ext cx="1670135" cy="18271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88188B-C637-6801-C38E-7AE14B3175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36" y="1829677"/>
            <a:ext cx="1670135" cy="1827138"/>
          </a:xfrm>
          <a:prstGeom prst="rect">
            <a:avLst/>
          </a:prstGeom>
        </p:spPr>
      </p:pic>
      <p:pic>
        <p:nvPicPr>
          <p:cNvPr id="10" name="Image 9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D0BDC9EE-604F-F1C7-B232-C615B614E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829676"/>
            <a:ext cx="1670135" cy="1827139"/>
          </a:xfrm>
          <a:prstGeom prst="rect">
            <a:avLst/>
          </a:prstGeom>
        </p:spPr>
      </p:pic>
      <p:pic>
        <p:nvPicPr>
          <p:cNvPr id="16" name="Image 15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030EE4DC-C1A9-8000-D17B-B539505DA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3" y="1829677"/>
            <a:ext cx="1670135" cy="18271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210A8B-CFDD-58E6-3F43-D6577C9FAD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567" y="4211727"/>
            <a:ext cx="1648279" cy="1805758"/>
          </a:xfrm>
          <a:prstGeom prst="rect">
            <a:avLst/>
          </a:prstGeom>
        </p:spPr>
      </p:pic>
      <p:pic>
        <p:nvPicPr>
          <p:cNvPr id="18" name="Image 17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1011F8FA-C01C-664E-77BB-0E43ADA08D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20" y="1829677"/>
            <a:ext cx="1670134" cy="1827138"/>
          </a:xfrm>
          <a:prstGeom prst="rect">
            <a:avLst/>
          </a:prstGeom>
        </p:spPr>
      </p:pic>
      <p:pic>
        <p:nvPicPr>
          <p:cNvPr id="19" name="Image 18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D4624421-8F74-5AC7-12AA-CBA4C8A22C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2" y="4211727"/>
            <a:ext cx="1670136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415EB-CBEF-DDE7-2F71-64C9C4C77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F5DCF-C227-AF73-868A-92095176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quatre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20C945-3380-F7BD-A1FD-1183C09A90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FC0C1CA9-4DC0-FC27-CF77-737254151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105" y="1829677"/>
            <a:ext cx="1670134" cy="18271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E85B18-FDE3-8CAC-B045-E8543C50C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242" y="4211727"/>
            <a:ext cx="1670135" cy="18271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0A109D-F3CD-C727-B10A-5A0538C28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36" y="1829677"/>
            <a:ext cx="1670135" cy="1827138"/>
          </a:xfrm>
          <a:prstGeom prst="rect">
            <a:avLst/>
          </a:prstGeom>
        </p:spPr>
      </p:pic>
      <p:pic>
        <p:nvPicPr>
          <p:cNvPr id="10" name="Image 9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67AB94C6-FB89-8330-E27B-7E5F65FB14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36" y="4211727"/>
            <a:ext cx="1670135" cy="1827139"/>
          </a:xfrm>
          <a:prstGeom prst="rect">
            <a:avLst/>
          </a:prstGeom>
        </p:spPr>
      </p:pic>
      <p:pic>
        <p:nvPicPr>
          <p:cNvPr id="16" name="Image 15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C264D4E8-C05F-BDBB-A21A-5F94D1913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3" y="1829677"/>
            <a:ext cx="1670135" cy="18271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C983C8B-4B76-9EDC-03C3-E69679B2C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567" y="4211727"/>
            <a:ext cx="1648279" cy="1805758"/>
          </a:xfrm>
          <a:prstGeom prst="rect">
            <a:avLst/>
          </a:prstGeom>
        </p:spPr>
      </p:pic>
      <p:pic>
        <p:nvPicPr>
          <p:cNvPr id="18" name="Image 17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75FF3F75-3E74-7420-9735-61A4757212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20" y="1829677"/>
            <a:ext cx="1670134" cy="1827138"/>
          </a:xfrm>
          <a:prstGeom prst="rect">
            <a:avLst/>
          </a:prstGeom>
        </p:spPr>
      </p:pic>
      <p:pic>
        <p:nvPicPr>
          <p:cNvPr id="19" name="Image 18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14424379-059E-3213-1EC9-99A5966CA2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93" y="4211726"/>
            <a:ext cx="1670136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69C11-8FEC-08E7-B360-D8F3CE4F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7BB9-9FF3-2EFE-2385-CD94B7CA5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une moto, un carnet, des glaces et sauvage.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0A74F4-FBED-B3C1-0CC7-BA1F826A86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19D0C4C7-48A5-2164-BE03-C82D67A47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105" y="1829677"/>
            <a:ext cx="1670134" cy="18271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CA4702-CFE9-F24E-031B-F0F7AEEAE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242" y="4211727"/>
            <a:ext cx="1670135" cy="18271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63F60-E001-18E0-F66C-F8130373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36" y="1829677"/>
            <a:ext cx="1670135" cy="1827138"/>
          </a:xfrm>
          <a:prstGeom prst="rect">
            <a:avLst/>
          </a:prstGeom>
        </p:spPr>
      </p:pic>
      <p:pic>
        <p:nvPicPr>
          <p:cNvPr id="10" name="Image 9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7BBA57E4-4734-F4F6-A120-CD8C64B54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36" y="4211727"/>
            <a:ext cx="1670135" cy="1827139"/>
          </a:xfrm>
          <a:prstGeom prst="rect">
            <a:avLst/>
          </a:prstGeom>
        </p:spPr>
      </p:pic>
      <p:pic>
        <p:nvPicPr>
          <p:cNvPr id="16" name="Image 15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FD31A5E7-3CFD-87B6-48F2-6E54AE44B9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3" y="1829677"/>
            <a:ext cx="1670135" cy="18271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A136CDF-FC8D-9A12-A3DC-01440584A2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567" y="4211727"/>
            <a:ext cx="1648279" cy="1805758"/>
          </a:xfrm>
          <a:prstGeom prst="rect">
            <a:avLst/>
          </a:prstGeom>
        </p:spPr>
      </p:pic>
      <p:pic>
        <p:nvPicPr>
          <p:cNvPr id="18" name="Image 17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C5CA07CC-0128-2F3A-69AE-B2B6C89093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20" y="1829677"/>
            <a:ext cx="1670134" cy="1827138"/>
          </a:xfrm>
          <a:prstGeom prst="rect">
            <a:avLst/>
          </a:prstGeom>
        </p:spPr>
      </p:pic>
      <p:pic>
        <p:nvPicPr>
          <p:cNvPr id="19" name="Image 18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D637F450-8DEB-2D30-61E8-F4437C3654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93" y="4211726"/>
            <a:ext cx="1670136" cy="18271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E96618-7682-F1D5-2B40-A018EC34CD1C}"/>
              </a:ext>
            </a:extLst>
          </p:cNvPr>
          <p:cNvSpPr/>
          <p:nvPr/>
        </p:nvSpPr>
        <p:spPr>
          <a:xfrm>
            <a:off x="3024067" y="1786756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B429EC-6179-1A20-65F7-7795C642AB1A}"/>
              </a:ext>
            </a:extLst>
          </p:cNvPr>
          <p:cNvSpPr/>
          <p:nvPr/>
        </p:nvSpPr>
        <p:spPr>
          <a:xfrm>
            <a:off x="1131757" y="4211726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668F3-CDD7-C9FC-48EB-EC63983FDA3A}"/>
              </a:ext>
            </a:extLst>
          </p:cNvPr>
          <p:cNvSpPr/>
          <p:nvPr/>
        </p:nvSpPr>
        <p:spPr>
          <a:xfrm>
            <a:off x="5007827" y="4293484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50B51F-438E-3FBB-34B6-0552081927AB}"/>
              </a:ext>
            </a:extLst>
          </p:cNvPr>
          <p:cNvSpPr/>
          <p:nvPr/>
        </p:nvSpPr>
        <p:spPr>
          <a:xfrm>
            <a:off x="6868029" y="4293484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3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F85-9FAE-CE46-259B-E2B25441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F966C8E-B7AE-79FE-D525-B408DDB0A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6F34CF-55A6-A914-4007-D6595A3E7B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53B784-BE80-4C76-23E8-6B08991565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D31B7BC-B24F-2AD3-9B6F-A92A5288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61B203-4A48-677B-31B0-6C43027D44DC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1777F4-A06F-4640-BF97-74700377C57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97C441-83CB-D9B4-B6BA-16C7267E5BF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75C4DDBA-87F4-B025-9BD2-F43A97D2A57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3E8F69-E30D-CD87-6E16-5CFD9362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B524310-0CB4-3270-3CCE-2F82DB08D159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0920424-9DA4-EC16-DAF9-7C6FEE94603E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35D1436C-AA15-686E-3DE2-AE5D9D49E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9EE372-73A4-EB9E-D842-668195166E2F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2239266" cy="33137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casquette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3672000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carnet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1310E5-A3A6-6AAE-88F2-6DBC3A7B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C7EA43-0830-4090-F0D4-4CAE633E5F82}"/>
              </a:ext>
            </a:extLst>
          </p:cNvPr>
          <p:cNvSpPr txBox="1">
            <a:spLocks/>
          </p:cNvSpPr>
          <p:nvPr/>
        </p:nvSpPr>
        <p:spPr>
          <a:xfrm>
            <a:off x="5766622" y="4569814"/>
            <a:ext cx="294911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bouteille d’eau</a:t>
            </a:r>
          </a:p>
        </p:txBody>
      </p:sp>
      <p:pic>
        <p:nvPicPr>
          <p:cNvPr id="3" name="Image 2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E0438183-A24A-4CF2-FCAA-F19543852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61" y="2248348"/>
            <a:ext cx="1413841" cy="1546752"/>
          </a:xfrm>
          <a:prstGeom prst="rect">
            <a:avLst/>
          </a:prstGeom>
        </p:spPr>
      </p:pic>
      <p:pic>
        <p:nvPicPr>
          <p:cNvPr id="4" name="Image 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A6FE50DA-888D-302F-A58D-77AA682A0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517" y="2129588"/>
            <a:ext cx="1542965" cy="1688014"/>
          </a:xfrm>
          <a:prstGeom prst="rect">
            <a:avLst/>
          </a:prstGeom>
        </p:spPr>
      </p:pic>
      <p:pic>
        <p:nvPicPr>
          <p:cNvPr id="5" name="Image 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DB8E7ED5-A5E8-1BD9-DBC6-EDBEDD262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835" y="2174462"/>
            <a:ext cx="1519545" cy="166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DF4EB-920F-49E9-E3A5-0DE1BBC3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5B09580-5E71-1593-C823-7A182DC8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doit prendre une casquette, un carnet et une bouteille d’eau.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73197E-B939-AACB-7094-5BFAAD0B08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0C1DC0D2-55EE-B875-FD0C-F9BA4C659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61" y="2248348"/>
            <a:ext cx="1413841" cy="1546752"/>
          </a:xfrm>
          <a:prstGeom prst="rect">
            <a:avLst/>
          </a:prstGeom>
        </p:spPr>
      </p:pic>
      <p:pic>
        <p:nvPicPr>
          <p:cNvPr id="4" name="Image 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F3D446F3-9906-5100-67BF-9F92D3783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517" y="2129588"/>
            <a:ext cx="1542965" cy="1688014"/>
          </a:xfrm>
          <a:prstGeom prst="rect">
            <a:avLst/>
          </a:prstGeom>
        </p:spPr>
      </p:pic>
      <p:pic>
        <p:nvPicPr>
          <p:cNvPr id="5" name="Image 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A36E5BB9-ACE7-D153-1190-462471CC2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835" y="2174462"/>
            <a:ext cx="1519545" cy="1662392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D846FF7A-0EB8-C0FC-ED3E-C17A618270D6}"/>
              </a:ext>
            </a:extLst>
          </p:cNvPr>
          <p:cNvSpPr txBox="1">
            <a:spLocks/>
          </p:cNvSpPr>
          <p:nvPr/>
        </p:nvSpPr>
        <p:spPr>
          <a:xfrm>
            <a:off x="937028" y="4405328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doit prendre une casquette, un carnet et une bouteille d’eau.</a:t>
            </a:r>
          </a:p>
        </p:txBody>
      </p:sp>
    </p:spTree>
    <p:extLst>
      <p:ext uri="{BB962C8B-B14F-4D97-AF65-F5344CB8AC3E}">
        <p14:creationId xmlns:p14="http://schemas.microsoft.com/office/powerpoint/2010/main" val="227908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1842-B0C1-245D-6122-4727034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43632C4-09BF-6484-85DE-0C9053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B743033-46B4-EB7C-F980-649E83DD38FA}"/>
              </a:ext>
            </a:extLst>
          </p:cNvPr>
          <p:cNvSpPr txBox="1">
            <a:spLocks/>
          </p:cNvSpPr>
          <p:nvPr/>
        </p:nvSpPr>
        <p:spPr>
          <a:xfrm>
            <a:off x="1676511" y="4435973"/>
            <a:ext cx="2608624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réveiller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5AB19D83-3EFE-696C-6716-74B6D984CC6B}"/>
              </a:ext>
            </a:extLst>
          </p:cNvPr>
          <p:cNvSpPr txBox="1">
            <a:spLocks/>
          </p:cNvSpPr>
          <p:nvPr/>
        </p:nvSpPr>
        <p:spPr>
          <a:xfrm>
            <a:off x="5061233" y="4435973"/>
            <a:ext cx="2221848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Sept heures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3981-9BDD-A8D6-E292-E2CFB57D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C7FD10F8-97A6-5ED9-A120-7F0518102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83" y="2094645"/>
            <a:ext cx="1540789" cy="1685634"/>
          </a:xfrm>
          <a:prstGeom prst="rect">
            <a:avLst/>
          </a:prstGeom>
        </p:spPr>
      </p:pic>
      <p:pic>
        <p:nvPicPr>
          <p:cNvPr id="4" name="Image 3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660239C-C992-6F12-C077-3A2D4D500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31" y="2052822"/>
            <a:ext cx="1617248" cy="17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DF4DE-533C-F3A6-E470-8B20DC28B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478ED50-14B6-278E-764E-41D8D24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se réveille à sept heures</a:t>
            </a:r>
            <a:r>
              <a:rPr lang="fr-MA" dirty="0">
                <a:latin typeface="Dosis SemiBold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633989-5D53-DCE2-0909-AF9D96B0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536AD68D-6088-AE3A-D7F6-734F301D0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83" y="2094645"/>
            <a:ext cx="1540789" cy="1685634"/>
          </a:xfrm>
          <a:prstGeom prst="rect">
            <a:avLst/>
          </a:prstGeom>
        </p:spPr>
      </p:pic>
      <p:pic>
        <p:nvPicPr>
          <p:cNvPr id="4" name="Image 3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D02A88E-FFD2-A67C-BE8E-3FB70BD34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31" y="2052822"/>
            <a:ext cx="1617248" cy="1769280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B2C74FFC-551C-8C5B-F666-A0457CBADC9C}"/>
              </a:ext>
            </a:extLst>
          </p:cNvPr>
          <p:cNvSpPr txBox="1">
            <a:spLocks/>
          </p:cNvSpPr>
          <p:nvPr/>
        </p:nvSpPr>
        <p:spPr>
          <a:xfrm>
            <a:off x="1276554" y="4579883"/>
            <a:ext cx="6672630" cy="4188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se réveille à sept heures.</a:t>
            </a:r>
          </a:p>
        </p:txBody>
      </p:sp>
    </p:spTree>
    <p:extLst>
      <p:ext uri="{BB962C8B-B14F-4D97-AF65-F5344CB8AC3E}">
        <p14:creationId xmlns:p14="http://schemas.microsoft.com/office/powerpoint/2010/main" val="66490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B05-BBAA-A7F5-F909-E38E9D1C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2A87A1-F083-1438-B71C-6AC78AD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5BF0FAA-F570-2712-2E3B-3861FAC66F0D}"/>
              </a:ext>
            </a:extLst>
          </p:cNvPr>
          <p:cNvSpPr txBox="1">
            <a:spLocks/>
          </p:cNvSpPr>
          <p:nvPr/>
        </p:nvSpPr>
        <p:spPr>
          <a:xfrm>
            <a:off x="1692000" y="4526852"/>
            <a:ext cx="220755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Visiter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7960BEB0-117F-A091-C454-D750F242A4F5}"/>
              </a:ext>
            </a:extLst>
          </p:cNvPr>
          <p:cNvSpPr txBox="1">
            <a:spLocks/>
          </p:cNvSpPr>
          <p:nvPr/>
        </p:nvSpPr>
        <p:spPr>
          <a:xfrm>
            <a:off x="4572000" y="453356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ferme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E1BAC7-B29C-B823-423D-33218D3A49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7005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477108FB-63FC-9755-E91F-625AF7A94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60" y="2127214"/>
            <a:ext cx="1670135" cy="1827140"/>
          </a:xfrm>
          <a:prstGeom prst="rect">
            <a:avLst/>
          </a:prstGeom>
        </p:spPr>
      </p:pic>
      <p:pic>
        <p:nvPicPr>
          <p:cNvPr id="4" name="Image 3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C2D7795E-58BA-CF18-22E0-2BBFC672D5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999" y="2127214"/>
            <a:ext cx="1670136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F6DEB-2B54-BD46-C11E-33231CC78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6334673-3C85-1736-9A0F-0F7AA38AC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Demain, nous allons visiter la ferme avec mes parents.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52A7CAA-60F0-C875-C3E4-DB5F76822070}"/>
              </a:ext>
            </a:extLst>
          </p:cNvPr>
          <p:cNvSpPr txBox="1">
            <a:spLocks/>
          </p:cNvSpPr>
          <p:nvPr/>
        </p:nvSpPr>
        <p:spPr>
          <a:xfrm>
            <a:off x="1354876" y="4468978"/>
            <a:ext cx="6502876" cy="78592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Demain, nous allons visiter la ferme avec mes parents.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B61480-35E0-A874-7AD1-AAC0E57E72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7005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2A73B926-0C87-28E3-37A6-B98DE73E9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335" y="2219812"/>
            <a:ext cx="1670135" cy="1827140"/>
          </a:xfrm>
          <a:prstGeom prst="rect">
            <a:avLst/>
          </a:prstGeom>
        </p:spPr>
      </p:pic>
      <p:pic>
        <p:nvPicPr>
          <p:cNvPr id="4" name="Image 3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7136DF57-EE7A-65FA-2ABF-F3B5D1A70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999" y="2127214"/>
            <a:ext cx="1670136" cy="18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D43FC-8579-0557-157F-BAD20809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7412536-8083-D66D-A6F3-13FFD9E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8970599-8154-C157-157C-F504E1F9DB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9A40C16-C0BE-B798-F280-46690EEA0369}"/>
              </a:ext>
            </a:extLst>
          </p:cNvPr>
          <p:cNvSpPr txBox="1">
            <a:spLocks/>
          </p:cNvSpPr>
          <p:nvPr/>
        </p:nvSpPr>
        <p:spPr>
          <a:xfrm>
            <a:off x="865305" y="449446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plage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00A7F9CF-3382-65D7-D0FC-E17ADDC4D5D9}"/>
              </a:ext>
            </a:extLst>
          </p:cNvPr>
          <p:cNvSpPr txBox="1">
            <a:spLocks/>
          </p:cNvSpPr>
          <p:nvPr/>
        </p:nvSpPr>
        <p:spPr>
          <a:xfrm>
            <a:off x="5835832" y="4494460"/>
            <a:ext cx="282203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coquillages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28A97-EE42-4FCD-A658-0D94B7FA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1569F2-1E8F-9461-6D85-6AD7164A9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98" y="2180732"/>
            <a:ext cx="1401624" cy="1533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71090F-BBDF-2C2A-4F8D-CD1EF25B2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2180732"/>
            <a:ext cx="1401623" cy="1533385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5E1EBAB-6841-63A7-429A-B4E54B678E10}"/>
              </a:ext>
            </a:extLst>
          </p:cNvPr>
          <p:cNvSpPr txBox="1">
            <a:spLocks/>
          </p:cNvSpPr>
          <p:nvPr/>
        </p:nvSpPr>
        <p:spPr>
          <a:xfrm>
            <a:off x="3672000" y="449446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Ramasser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0F3F054-2044-4BA7-F7F9-49F8E4673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80" y="2180732"/>
            <a:ext cx="1422425" cy="155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A590-0815-7C9A-EC6B-D18561A2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055B05C-0FA1-9599-898A-B9188DFE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la plage, j’ai ramassé des coquillages.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E82DBF-928C-711F-485D-5BF501E1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20328" y="706830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16CF0E-98B1-BD4D-8492-6FE8BB96C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98" y="2180732"/>
            <a:ext cx="1401624" cy="1533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35F7AF-313B-986B-9625-D0852D849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377" y="2180732"/>
            <a:ext cx="1401623" cy="15333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BCB57A3-248C-CF9D-A93C-469F9EE4A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93" y="2169354"/>
            <a:ext cx="1422425" cy="1556143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73B8206-651E-E224-96C5-C46695B442E2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la plage, j’ai ramassé des coquillages.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6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1AB8-8648-16C8-FCF2-C78B092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2C63F0-330D-D61C-68E0-8780B60A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649320F-45D6-401E-2F2B-6486CE277B43}"/>
              </a:ext>
            </a:extLst>
          </p:cNvPr>
          <p:cNvSpPr txBox="1">
            <a:spLocks/>
          </p:cNvSpPr>
          <p:nvPr/>
        </p:nvSpPr>
        <p:spPr>
          <a:xfrm>
            <a:off x="3560594" y="434918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Fabriquer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3B7521-BBCE-4FF8-F0BD-B5ECA43CB199}"/>
              </a:ext>
            </a:extLst>
          </p:cNvPr>
          <p:cNvSpPr txBox="1">
            <a:spLocks/>
          </p:cNvSpPr>
          <p:nvPr/>
        </p:nvSpPr>
        <p:spPr>
          <a:xfrm>
            <a:off x="5792828" y="434918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cerf-volant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9AA3C-7694-BC68-71B7-CEFA997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ADBC28-E36B-8A9E-7E17-E035502AD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39" y="2472025"/>
            <a:ext cx="1586655" cy="17358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6A01C6-E86E-4320-CF06-84F83963E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84" y="2468246"/>
            <a:ext cx="1586655" cy="17358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588BC6-A6F0-8A7B-1364-D1EFD6D58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94" y="2468246"/>
            <a:ext cx="1586655" cy="17358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6A67FE6-7936-F5F6-425C-FC2F8B0EF21D}"/>
              </a:ext>
            </a:extLst>
          </p:cNvPr>
          <p:cNvSpPr txBox="1">
            <a:spLocks/>
          </p:cNvSpPr>
          <p:nvPr/>
        </p:nvSpPr>
        <p:spPr>
          <a:xfrm>
            <a:off x="924639" y="4266457"/>
            <a:ext cx="2182764" cy="44273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campagne</a:t>
            </a:r>
          </a:p>
        </p:txBody>
      </p:sp>
    </p:spTree>
    <p:extLst>
      <p:ext uri="{BB962C8B-B14F-4D97-AF65-F5344CB8AC3E}">
        <p14:creationId xmlns:p14="http://schemas.microsoft.com/office/powerpoint/2010/main" val="8528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5D53-6334-2E55-F378-FD56D1A47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7FA9175-2B45-82B6-EC6C-7FC1FA044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la campagne, j’ai fabriqué un cerf-volant.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75A50D-8409-2E38-119F-61B4B93881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3C5919-434C-8871-F1D1-9F7F11769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39" y="2472025"/>
            <a:ext cx="1586655" cy="17358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568398-D255-0807-34CC-4D3374313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84" y="2468246"/>
            <a:ext cx="1586655" cy="17358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3D71FE-2C42-ED28-35AE-5C5D2A50B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94" y="2468246"/>
            <a:ext cx="1586655" cy="1735813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DA2CD54-CA5C-2159-21A2-D153188CDA66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la campagne, j’ai fabriqué un cerf-volant.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3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B200-AF08-9139-26BB-B0FD0797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74FCC68-B0D7-2334-BC0A-1532AD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47D7C9A-9D76-8C48-6EC1-D7A420BE7E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1178E3B-34AF-AC67-16A8-FB471E4D656F}"/>
              </a:ext>
            </a:extLst>
          </p:cNvPr>
          <p:cNvSpPr txBox="1">
            <a:spLocks/>
          </p:cNvSpPr>
          <p:nvPr/>
        </p:nvSpPr>
        <p:spPr>
          <a:xfrm>
            <a:off x="525501" y="4346852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zoo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A3B2964-6CC2-4108-F3F6-EF29F2658592}"/>
              </a:ext>
            </a:extLst>
          </p:cNvPr>
          <p:cNvSpPr txBox="1">
            <a:spLocks/>
          </p:cNvSpPr>
          <p:nvPr/>
        </p:nvSpPr>
        <p:spPr>
          <a:xfrm>
            <a:off x="5720588" y="447098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animaux sauvages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2B405-09FB-BC2F-09D7-19AAEC3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E3BD433C-65D7-72B6-3FF1-871E94623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00" y="2362083"/>
            <a:ext cx="1549400" cy="1695054"/>
          </a:xfrm>
          <a:prstGeom prst="rect">
            <a:avLst/>
          </a:prstGeom>
        </p:spPr>
      </p:pic>
      <p:pic>
        <p:nvPicPr>
          <p:cNvPr id="7" name="Image 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17616D32-9FDF-91CA-5F37-C038BA02B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443" y="2362083"/>
            <a:ext cx="1670136" cy="1827140"/>
          </a:xfrm>
          <a:prstGeom prst="rect">
            <a:avLst/>
          </a:prstGeom>
        </p:spPr>
      </p:pic>
      <p:pic>
        <p:nvPicPr>
          <p:cNvPr id="9" name="Image 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5B12304B-E88C-54BE-CF38-06BC58F62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37" y="2362082"/>
            <a:ext cx="1641549" cy="1795867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BC24E8FF-BDBC-DF6E-D951-FCDD97E966A2}"/>
              </a:ext>
            </a:extLst>
          </p:cNvPr>
          <p:cNvSpPr txBox="1">
            <a:spLocks/>
          </p:cNvSpPr>
          <p:nvPr/>
        </p:nvSpPr>
        <p:spPr>
          <a:xfrm>
            <a:off x="3033325" y="4416730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lion</a:t>
            </a:r>
          </a:p>
        </p:txBody>
      </p:sp>
    </p:spTree>
    <p:extLst>
      <p:ext uri="{BB962C8B-B14F-4D97-AF65-F5344CB8AC3E}">
        <p14:creationId xmlns:p14="http://schemas.microsoft.com/office/powerpoint/2010/main" val="28545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1688E-D06E-7D81-8053-C36F0F99D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B46E9B1-1D56-8570-4525-FF30F847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Au zoo, j’ai vu un lion et des animaux sauvages.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8858DB46-3DD0-02C1-34F5-CE192F69772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256EC0-236C-8557-5F87-80A4D51D0C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A3265EE7-3927-F5C7-3248-370E0C4F2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00" y="2152412"/>
            <a:ext cx="1549400" cy="1695054"/>
          </a:xfrm>
          <a:prstGeom prst="rect">
            <a:avLst/>
          </a:prstGeom>
        </p:spPr>
      </p:pic>
      <p:pic>
        <p:nvPicPr>
          <p:cNvPr id="7" name="Image 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2E966BA-5EF1-3134-92FD-8A57F2EAA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443" y="2152412"/>
            <a:ext cx="1670136" cy="1827140"/>
          </a:xfrm>
          <a:prstGeom prst="rect">
            <a:avLst/>
          </a:prstGeom>
        </p:spPr>
      </p:pic>
      <p:pic>
        <p:nvPicPr>
          <p:cNvPr id="9" name="Image 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9BA0A96E-C6B2-7C3A-0E18-5A6EE622D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37" y="2152411"/>
            <a:ext cx="1641549" cy="1795867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F445762-637F-08E4-9825-2887401272C5}"/>
              </a:ext>
            </a:extLst>
          </p:cNvPr>
          <p:cNvSpPr txBox="1">
            <a:spLocks/>
          </p:cNvSpPr>
          <p:nvPr/>
        </p:nvSpPr>
        <p:spPr>
          <a:xfrm>
            <a:off x="617366" y="3847466"/>
            <a:ext cx="7909268" cy="123224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zoo, j’ai vu un lion et des animaux sauvages.</a:t>
            </a:r>
          </a:p>
        </p:txBody>
      </p:sp>
    </p:spTree>
    <p:extLst>
      <p:ext uri="{BB962C8B-B14F-4D97-AF65-F5344CB8AC3E}">
        <p14:creationId xmlns:p14="http://schemas.microsoft.com/office/powerpoint/2010/main" val="223274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337E-6C24-4232-9035-3A492363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5BC742-6336-7547-2AD9-87B78B1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BA5431A-10E9-BDDD-65F0-2A3C83B7C4A1}"/>
              </a:ext>
            </a:extLst>
          </p:cNvPr>
          <p:cNvSpPr txBox="1">
            <a:spLocks/>
          </p:cNvSpPr>
          <p:nvPr/>
        </p:nvSpPr>
        <p:spPr>
          <a:xfrm>
            <a:off x="3294915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Seul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BBEEF01-2CED-BD22-A974-43A555274A7D}"/>
              </a:ext>
            </a:extLst>
          </p:cNvPr>
          <p:cNvSpPr txBox="1">
            <a:spLocks/>
          </p:cNvSpPr>
          <p:nvPr/>
        </p:nvSpPr>
        <p:spPr>
          <a:xfrm>
            <a:off x="5596208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pied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62CB30-EAA8-1BCB-A9FF-88CF408A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22E3B0E0-B38D-0D87-F2C6-AF4BF834F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391" y="2273106"/>
            <a:ext cx="1678220" cy="1835986"/>
          </a:xfrm>
          <a:prstGeom prst="rect">
            <a:avLst/>
          </a:prstGeom>
        </p:spPr>
      </p:pic>
      <p:pic>
        <p:nvPicPr>
          <p:cNvPr id="7" name="Image 6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7EAE160-3D36-6F02-C538-72DB927A8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68" y="2273291"/>
            <a:ext cx="1678219" cy="1835985"/>
          </a:xfrm>
          <a:prstGeom prst="rect">
            <a:avLst/>
          </a:prstGeom>
        </p:spPr>
      </p:pic>
      <p:pic>
        <p:nvPicPr>
          <p:cNvPr id="10" name="Image 9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4651BDFA-DF29-FB49-9E95-B774E7ACE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732" y="2273292"/>
            <a:ext cx="1678220" cy="1835800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C0491337-C96F-BAA3-3115-7B1E03F457BD}"/>
              </a:ext>
            </a:extLst>
          </p:cNvPr>
          <p:cNvSpPr txBox="1">
            <a:spLocks/>
          </p:cNvSpPr>
          <p:nvPr/>
        </p:nvSpPr>
        <p:spPr>
          <a:xfrm>
            <a:off x="718256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bibliothèque</a:t>
            </a:r>
          </a:p>
        </p:txBody>
      </p:sp>
    </p:spTree>
    <p:extLst>
      <p:ext uri="{BB962C8B-B14F-4D97-AF65-F5344CB8AC3E}">
        <p14:creationId xmlns:p14="http://schemas.microsoft.com/office/powerpoint/2010/main" val="13820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1C6B-9244-B041-56F8-466E7193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01A3FCE-DE74-DA41-EF7B-6E315019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garçon va à la bibliothèque seul, à pied.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49A3AC-010F-B151-BE6E-638997F5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90E0BF03-7F92-9781-73A6-845896D67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391" y="2273106"/>
            <a:ext cx="1678220" cy="1835986"/>
          </a:xfrm>
          <a:prstGeom prst="rect">
            <a:avLst/>
          </a:prstGeom>
        </p:spPr>
      </p:pic>
      <p:pic>
        <p:nvPicPr>
          <p:cNvPr id="7" name="Image 6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98CDCE-0A4E-AD5B-8AEF-0CD9320E3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68" y="2273291"/>
            <a:ext cx="1678219" cy="1835985"/>
          </a:xfrm>
          <a:prstGeom prst="rect">
            <a:avLst/>
          </a:prstGeom>
        </p:spPr>
      </p:pic>
      <p:pic>
        <p:nvPicPr>
          <p:cNvPr id="10" name="Image 9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43DF29BE-A007-489F-BA5F-59056884E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732" y="2273292"/>
            <a:ext cx="1678220" cy="1835800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136871D0-58B4-4FF8-B2F6-E7797886AD53}"/>
              </a:ext>
            </a:extLst>
          </p:cNvPr>
          <p:cNvSpPr txBox="1">
            <a:spLocks/>
          </p:cNvSpPr>
          <p:nvPr/>
        </p:nvSpPr>
        <p:spPr>
          <a:xfrm>
            <a:off x="453772" y="4359246"/>
            <a:ext cx="8236455" cy="84592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va à la bibliothèque seul, à pied.</a:t>
            </a:r>
          </a:p>
        </p:txBody>
      </p:sp>
    </p:spTree>
    <p:extLst>
      <p:ext uri="{BB962C8B-B14F-4D97-AF65-F5344CB8AC3E}">
        <p14:creationId xmlns:p14="http://schemas.microsoft.com/office/powerpoint/2010/main" val="248928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BD93-3C83-56C3-63FA-A886EAFB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1F8B6E8-20D5-544B-0605-3AB04985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C7B9F46-7E1E-8868-2583-95950A678879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2110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sac à dos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4A6A77EA-F2B7-81F8-CC1F-C86109E0CA45}"/>
              </a:ext>
            </a:extLst>
          </p:cNvPr>
          <p:cNvSpPr txBox="1">
            <a:spLocks/>
          </p:cNvSpPr>
          <p:nvPr/>
        </p:nvSpPr>
        <p:spPr>
          <a:xfrm>
            <a:off x="4692142" y="4526852"/>
            <a:ext cx="329165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lunettes de soleil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E8B54B-1FB8-BDF1-8B92-06CFDA41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53358" y="677247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8E4C486-BC93-2DF7-7624-CB477E382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7" y="2451161"/>
            <a:ext cx="1518029" cy="1660734"/>
          </a:xfrm>
          <a:prstGeom prst="rect">
            <a:avLst/>
          </a:prstGeom>
        </p:spPr>
      </p:pic>
      <p:pic>
        <p:nvPicPr>
          <p:cNvPr id="5" name="Image 4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E7D92C3D-91A8-BB86-D694-90DE37DC4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99" y="2385264"/>
            <a:ext cx="1518029" cy="166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F59A-6B4B-CCB3-6C5A-5910426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ECABF37-7B25-4EBA-14E5-C37CE5CC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dois prendre un sac à dos et des lunettes de soleil.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6D6B967-B871-B2F1-184A-03E0599F2EAC}"/>
              </a:ext>
            </a:extLst>
          </p:cNvPr>
          <p:cNvSpPr txBox="1">
            <a:spLocks/>
          </p:cNvSpPr>
          <p:nvPr/>
        </p:nvSpPr>
        <p:spPr>
          <a:xfrm>
            <a:off x="465277" y="4018222"/>
            <a:ext cx="8213445" cy="117683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dois prendre un sac à dos et des lunettes de soleil.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A5D9D6-D41A-8166-1B6A-A22D0B3A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9485" y="648343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0742A91-70A9-8554-3E54-9DE6E7A4F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7" y="2451161"/>
            <a:ext cx="1518029" cy="1660734"/>
          </a:xfrm>
          <a:prstGeom prst="rect">
            <a:avLst/>
          </a:prstGeom>
        </p:spPr>
      </p:pic>
      <p:pic>
        <p:nvPicPr>
          <p:cNvPr id="5" name="Image 4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34CC2B7B-EB89-FE71-B3EF-A9716637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234" y="2451160"/>
            <a:ext cx="1457794" cy="159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9188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106. Vous allez faire ces activités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DC084-3CBA-31AA-8BE4-92E4B8767C28}"/>
              </a:ext>
            </a:extLst>
          </p:cNvPr>
          <p:cNvSpPr/>
          <p:nvPr/>
        </p:nvSpPr>
        <p:spPr>
          <a:xfrm>
            <a:off x="2984273" y="1598494"/>
            <a:ext cx="3331170" cy="48697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080D96-6E0B-D1BA-594C-DAE8D2B84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38" y="1774100"/>
            <a:ext cx="2945840" cy="451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" y="525505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F41A031-9947-44CE-CB35-7D1434633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42642"/>
            <a:ext cx="3229187" cy="495312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faites l’activité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les mots du vocabulaire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A49ABF-6504-44E2-632A-614CF0193DD5}"/>
              </a:ext>
            </a:extLst>
          </p:cNvPr>
          <p:cNvSpPr/>
          <p:nvPr/>
        </p:nvSpPr>
        <p:spPr>
          <a:xfrm>
            <a:off x="4753069" y="2444436"/>
            <a:ext cx="2697933" cy="249875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6967D05-585E-71F6-CDC8-9869119E2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73255" y="574037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2152174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846976"/>
            <a:ext cx="6945842" cy="779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106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BA2435-0746-1100-C213-19D48B17C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53" y="1215844"/>
            <a:ext cx="3362333" cy="515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Un bus – Un carnet – La plage – Fabriquer – Sept heures.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transport, véhicule, Moyen de transport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51EE7047-AE60-82EE-7CB4-C30C530ED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69" y="4154917"/>
            <a:ext cx="1743932" cy="17439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FF911E-751F-9670-1A6E-7978737384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89" y="2226925"/>
            <a:ext cx="1622559" cy="16225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A1D065-D731-3859-EA35-38E48B101B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77" y="2381618"/>
            <a:ext cx="1420647" cy="14206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80FE5E-FB91-2CE8-5B1F-592E39F4EA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804" y="2211785"/>
            <a:ext cx="1586529" cy="15865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8CA439-A389-14EE-39F8-4952910129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786" y="4128346"/>
            <a:ext cx="1580323" cy="15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F50687CA-D3BE-581C-B2EB-41A0F14F9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01" y="1884726"/>
            <a:ext cx="1411577" cy="1544274"/>
          </a:xfrm>
          <a:prstGeom prst="rect">
            <a:avLst/>
          </a:prstGeom>
        </p:spPr>
      </p:pic>
      <p:pic>
        <p:nvPicPr>
          <p:cNvPr id="5" name="Image 4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BC4539A1-B7DE-C433-7D69-19D1313E9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39" y="1884726"/>
            <a:ext cx="1411577" cy="1544275"/>
          </a:xfrm>
          <a:prstGeom prst="rect">
            <a:avLst/>
          </a:prstGeom>
        </p:spPr>
      </p:pic>
      <p:pic>
        <p:nvPicPr>
          <p:cNvPr id="7" name="Image 6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5362BCD1-2B7C-C530-8DF7-8363EE187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3760121"/>
            <a:ext cx="1670134" cy="18271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825B07-6C38-52A3-9367-B3C7BF4A2C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35" y="3760121"/>
            <a:ext cx="1670134" cy="1827140"/>
          </a:xfrm>
          <a:prstGeom prst="rect">
            <a:avLst/>
          </a:prstGeom>
        </p:spPr>
      </p:pic>
      <p:pic>
        <p:nvPicPr>
          <p:cNvPr id="15" name="Image 14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31FB32E1-550C-578F-4C9C-7D9BE8B6AB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742" y="1884726"/>
            <a:ext cx="1411577" cy="154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1550</Words>
  <Application>Microsoft Office PowerPoint</Application>
  <PresentationFormat>Affichage à l'écran (4:3)</PresentationFormat>
  <Paragraphs>213</Paragraphs>
  <Slides>64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64</vt:i4>
      </vt:variant>
    </vt:vector>
  </HeadingPairs>
  <TitlesOfParts>
    <vt:vector size="86" baseType="lpstr">
      <vt:lpstr>Calibri</vt:lpstr>
      <vt:lpstr>Arial</vt:lpstr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Thème Office</vt:lpstr>
      <vt:lpstr>1_Révision</vt:lpstr>
      <vt:lpstr>5_New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soir – Midi – Sept heures – Se réveiller – Se laver.</vt:lpstr>
      <vt:lpstr>Pour chaque image, je vais désigner un élève pour dire le mot. C’est quel mot ? </vt:lpstr>
      <vt:lpstr>Répétons ensemble : Se brosser les dents - S’habiller – Sortir - Faire ses devoirs - Dormir.</vt:lpstr>
      <vt:lpstr>Pour chaque image, je vais désigner un élève pour dire le mot. C’est quel mot ? </vt:lpstr>
      <vt:lpstr>Répétons ensemble : Une voiture – Un vélo – Un bus – Une moto – Un avion. </vt:lpstr>
      <vt:lpstr>Pour chaque image, je vais désigner un élève pour dire le mot. C’est quel mot ? </vt:lpstr>
      <vt:lpstr>Répétons ensemble : Un taxi – Un cheval – À  pied - Seul - Conduire.</vt:lpstr>
      <vt:lpstr>Pour chaque image, je vais désigner un élève pour dire le mot. C’est quel mot ? </vt:lpstr>
      <vt:lpstr>Répétons ensemble : Visiter – Le musée – Un zoo – Une ferme – Sauvage - Domestique. </vt:lpstr>
      <vt:lpstr>Pour chaque image, je vais désigner un élève pour dire le mot. C’est quel mot ? </vt:lpstr>
      <vt:lpstr>Répétons ensemble : Le lion – Le sac à dos – Des lunettes de soleil – Une casquette – Un carnet – Une bouteille d’eau.</vt:lpstr>
      <vt:lpstr>Pour chaque image, je vais désigner un élève pour dire le mot. C’est quel mot ? </vt:lpstr>
      <vt:lpstr>Répétons ensemble : La campagne - La plage - La mer - Nager - Le sable –  Le château de sable. </vt:lpstr>
      <vt:lpstr>Pour chaque image, je vais désigner un élève pour dire le mot. C’est quel mot ? </vt:lpstr>
      <vt:lpstr>Répétons ensemble : Ramasser – Décorer - Un coquillage – Fabriquer - Un cerf-volant - Des glaces.</vt:lpstr>
      <vt:lpstr>Pour chaque image, je vais désigner un élève pour dire le mot. C’est quel mot ? </vt:lpstr>
      <vt:lpstr>Nous allons jouer au jeu des mots invisibles. </vt:lpstr>
      <vt:lpstr>Observez bien les images. Je vais masquer trois images. </vt:lpstr>
      <vt:lpstr>Quelles sont les images qui manquent ?</vt:lpstr>
      <vt:lpstr>Les trois images qui manquent sont : un zoo, sept heures et se laver.</vt:lpstr>
      <vt:lpstr>Nous allons jouer au jeu des mots qui bougent. </vt:lpstr>
      <vt:lpstr>Observez bien. Je vais faire bouger quatre images. </vt:lpstr>
      <vt:lpstr>Quelles sont les quatre images qui ont bougé ? </vt:lpstr>
      <vt:lpstr>Les quatre images qui ont bougé sont : une moto, un carnet, des glaces et sauvage.</vt:lpstr>
      <vt:lpstr>Plan de la séance</vt:lpstr>
      <vt:lpstr>Maintenant, on va faire des phrases avec les mots de vocabulaire. Observez ces images. Qui veut dire une phrase ? </vt:lpstr>
      <vt:lpstr>Voici une phrase correcte : Sami doit prendre une casquette, un carnet et une bouteille d’eau.</vt:lpstr>
      <vt:lpstr>Observez ces images. Qui veut dire une phrase ? </vt:lpstr>
      <vt:lpstr>Voici une phrase correcte :  Le garçon se réveille à sept heures.</vt:lpstr>
      <vt:lpstr>Observez ces images. Qui veut dire une phrase ? </vt:lpstr>
      <vt:lpstr>Voici une phrase correcte : Demain, nous allons visiter la ferme avec mes parents.</vt:lpstr>
      <vt:lpstr>Observez ces images. Qui veut dire une phrase ? </vt:lpstr>
      <vt:lpstr>Voici une phrase correcte : À la plage, j’ai ramassé des coquillages.</vt:lpstr>
      <vt:lpstr>Observez ces images. Qui veut dire une phrase ? </vt:lpstr>
      <vt:lpstr>Voici une phrase correcte : À la campagne, j’ai fabriqué un cerf-volant.</vt:lpstr>
      <vt:lpstr>Observez ces images. Qui veut dire une phrase ? </vt:lpstr>
      <vt:lpstr>Voici une phrase correcte : Au zoo, j’ai vu un lion et des animaux sauvages.</vt:lpstr>
      <vt:lpstr>Observez ces images. Qui veut dire une phrase ? </vt:lpstr>
      <vt:lpstr>Voici une phrase correcte : Le garçon va à la bibliothèque seul, à pied.</vt:lpstr>
      <vt:lpstr>Observez ces images. Qui veut dire une phrase ? </vt:lpstr>
      <vt:lpstr>Voici une phrase correcte : Je dois prendre un sac à dos et des lunettes de soleil.</vt:lpstr>
      <vt:lpstr>Plan de la séance</vt:lpstr>
      <vt:lpstr>Ouvrez le livret à la page 106. Vous allez faire ces activités à l’oral avec votre camarade. </vt:lpstr>
      <vt:lpstr>À tour de rôle : l’un montre une image, l’autre dit le mot. Je passe entre les rangs pour vous aider.</vt:lpstr>
      <vt:lpstr>La séance d’aujourd’hui est terminée.  À la maison, faites l’activité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Un bus – Un carnet – La plage – Fabriquer – Sept heures. </vt:lpstr>
      <vt:lpstr>Présentation PowerPoint</vt:lpstr>
      <vt:lpstr>Mets ton doigt sur chaque image, dis-moi le mot en français.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9</cp:revision>
  <cp:lastPrinted>2025-08-13T10:11:39Z</cp:lastPrinted>
  <dcterms:created xsi:type="dcterms:W3CDTF">2025-08-01T12:31:49Z</dcterms:created>
  <dcterms:modified xsi:type="dcterms:W3CDTF">2026-04-19T16:29:20Z</dcterms:modified>
</cp:coreProperties>
</file>