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</p:sldMasterIdLst>
  <p:notesMasterIdLst>
    <p:notesMasterId r:id="rId100"/>
  </p:notesMasterIdLst>
  <p:sldIdLst>
    <p:sldId id="257" r:id="rId13"/>
    <p:sldId id="1029" r:id="rId14"/>
    <p:sldId id="705" r:id="rId15"/>
    <p:sldId id="1030" r:id="rId16"/>
    <p:sldId id="798" r:id="rId17"/>
    <p:sldId id="1098" r:id="rId18"/>
    <p:sldId id="1041" r:id="rId19"/>
    <p:sldId id="1040" r:id="rId20"/>
    <p:sldId id="1288" r:id="rId21"/>
    <p:sldId id="1289" r:id="rId22"/>
    <p:sldId id="940" r:id="rId23"/>
    <p:sldId id="1313" r:id="rId24"/>
    <p:sldId id="1092" r:id="rId25"/>
    <p:sldId id="1305" r:id="rId26"/>
    <p:sldId id="1306" r:id="rId27"/>
    <p:sldId id="1307" r:id="rId28"/>
    <p:sldId id="1308" r:id="rId29"/>
    <p:sldId id="1149" r:id="rId30"/>
    <p:sldId id="1309" r:id="rId31"/>
    <p:sldId id="1310" r:id="rId32"/>
    <p:sldId id="1311" r:id="rId33"/>
    <p:sldId id="1312" r:id="rId34"/>
    <p:sldId id="1095" r:id="rId35"/>
    <p:sldId id="1126" r:id="rId36"/>
    <p:sldId id="1102" r:id="rId37"/>
    <p:sldId id="1101" r:id="rId38"/>
    <p:sldId id="1127" r:id="rId39"/>
    <p:sldId id="1128" r:id="rId40"/>
    <p:sldId id="1129" r:id="rId41"/>
    <p:sldId id="1130" r:id="rId42"/>
    <p:sldId id="1062" r:id="rId43"/>
    <p:sldId id="1107" r:id="rId44"/>
    <p:sldId id="1108" r:id="rId45"/>
    <p:sldId id="1109" r:id="rId46"/>
    <p:sldId id="1063" r:id="rId47"/>
    <p:sldId id="1077" r:id="rId48"/>
    <p:sldId id="1065" r:id="rId49"/>
    <p:sldId id="779" r:id="rId50"/>
    <p:sldId id="1085" r:id="rId51"/>
    <p:sldId id="1138" r:id="rId52"/>
    <p:sldId id="1282" r:id="rId53"/>
    <p:sldId id="1299" r:id="rId54"/>
    <p:sldId id="1112" r:id="rId55"/>
    <p:sldId id="1113" r:id="rId56"/>
    <p:sldId id="1191" r:id="rId57"/>
    <p:sldId id="1035" r:id="rId58"/>
    <p:sldId id="1257" r:id="rId59"/>
    <p:sldId id="1278" r:id="rId60"/>
    <p:sldId id="1280" r:id="rId61"/>
    <p:sldId id="1291" r:id="rId62"/>
    <p:sldId id="1279" r:id="rId63"/>
    <p:sldId id="1281" r:id="rId64"/>
    <p:sldId id="1292" r:id="rId65"/>
    <p:sldId id="1283" r:id="rId66"/>
    <p:sldId id="1284" r:id="rId67"/>
    <p:sldId id="1314" r:id="rId68"/>
    <p:sldId id="1298" r:id="rId69"/>
    <p:sldId id="1301" r:id="rId70"/>
    <p:sldId id="1302" r:id="rId71"/>
    <p:sldId id="1315" r:id="rId72"/>
    <p:sldId id="1103" r:id="rId73"/>
    <p:sldId id="1105" r:id="rId74"/>
    <p:sldId id="1249" r:id="rId75"/>
    <p:sldId id="1106" r:id="rId76"/>
    <p:sldId id="664" r:id="rId77"/>
    <p:sldId id="1285" r:id="rId78"/>
    <p:sldId id="1250" r:id="rId79"/>
    <p:sldId id="1157" r:id="rId80"/>
    <p:sldId id="1090" r:id="rId81"/>
    <p:sldId id="1050" r:id="rId82"/>
    <p:sldId id="1037" r:id="rId83"/>
    <p:sldId id="1052" r:id="rId84"/>
    <p:sldId id="1225" r:id="rId85"/>
    <p:sldId id="1226" r:id="rId86"/>
    <p:sldId id="1268" r:id="rId87"/>
    <p:sldId id="1269" r:id="rId88"/>
    <p:sldId id="1270" r:id="rId89"/>
    <p:sldId id="1271" r:id="rId90"/>
    <p:sldId id="1272" r:id="rId91"/>
    <p:sldId id="1273" r:id="rId92"/>
    <p:sldId id="1316" r:id="rId93"/>
    <p:sldId id="1317" r:id="rId94"/>
    <p:sldId id="1318" r:id="rId95"/>
    <p:sldId id="1319" r:id="rId96"/>
    <p:sldId id="1056" r:id="rId97"/>
    <p:sldId id="1057" r:id="rId98"/>
    <p:sldId id="689" r:id="rId99"/>
  </p:sldIdLst>
  <p:sldSz cx="9144000" cy="6858000" type="screen4x3"/>
  <p:notesSz cx="6735763" cy="9866313"/>
  <p:embeddedFontLst>
    <p:embeddedFont>
      <p:font typeface="Dosis" pitchFamily="2" charset="0"/>
      <p:regular r:id="rId101"/>
      <p:bold r:id="rId102"/>
    </p:embeddedFont>
    <p:embeddedFont>
      <p:font typeface="Dosis ExtraBold" pitchFamily="2" charset="0"/>
      <p:bold r:id="rId103"/>
    </p:embeddedFont>
    <p:embeddedFont>
      <p:font typeface="Dosis Medium" pitchFamily="2" charset="0"/>
      <p:regular r:id="rId104"/>
    </p:embeddedFont>
    <p:embeddedFont>
      <p:font typeface="Dosis SemiBold" pitchFamily="2" charset="0"/>
      <p:bold r:id="rId105"/>
    </p:embeddedFont>
    <p:embeddedFont>
      <p:font typeface="Mistral" panose="03090702030407020403" pitchFamily="66" charset="0"/>
      <p:regular r:id="rId10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6167"/>
    <a:srgbClr val="F26553"/>
    <a:srgbClr val="424D7B"/>
    <a:srgbClr val="565F88"/>
    <a:srgbClr val="2196B1"/>
    <a:srgbClr val="2AB6D7"/>
    <a:srgbClr val="55B7DE"/>
    <a:srgbClr val="A1A6BC"/>
    <a:srgbClr val="4B5377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CAC00-5ECF-4B57-B07F-2BD873A08AFA}" v="28" dt="2026-04-14T10:27:36.9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4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14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1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openxmlformats.org/officeDocument/2006/relationships/font" Target="fonts/font2.fntdata"/><Relationship Id="rId11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slide" Target="slides/slide78.xml"/><Relationship Id="rId95" Type="http://schemas.openxmlformats.org/officeDocument/2006/relationships/slide" Target="slides/slide83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5.fntdata"/><Relationship Id="rId113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slide" Target="slides/slide81.xml"/><Relationship Id="rId98" Type="http://schemas.openxmlformats.org/officeDocument/2006/relationships/slide" Target="slides/slide8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103" Type="http://schemas.openxmlformats.org/officeDocument/2006/relationships/font" Target="fonts/font3.fntdata"/><Relationship Id="rId108" Type="http://schemas.openxmlformats.org/officeDocument/2006/relationships/viewProps" Target="view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slide" Target="slides/slide79.xml"/><Relationship Id="rId96" Type="http://schemas.openxmlformats.org/officeDocument/2006/relationships/slide" Target="slides/slide84.xml"/><Relationship Id="rId11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6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slide" Target="slides/slide82.xml"/><Relationship Id="rId99" Type="http://schemas.openxmlformats.org/officeDocument/2006/relationships/slide" Target="slides/slide87.xml"/><Relationship Id="rId101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109" Type="http://schemas.openxmlformats.org/officeDocument/2006/relationships/theme" Target="theme/theme1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slide" Target="slides/slide85.xml"/><Relationship Id="rId104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slide" Target="slides/slide8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4-07T19:53:55.405" v="8062" actId="1076"/>
      <pc:docMkLst>
        <pc:docMk/>
      </pc:docMkLst>
      <pc:sldChg chg="addSp delSp modSp add mod">
        <pc:chgData name="Jalila El Baraka" userId="ea93c961-285f-4edc-9e51-dff84fc1dbdc" providerId="ADAL" clId="{57C2819A-E835-47AA-9356-3BB7B51E441F}" dt="2026-04-07T19:50:01.508" v="8023"/>
        <pc:sldMkLst>
          <pc:docMk/>
          <pc:sldMk cId="2572705938" sldId="940"/>
        </pc:sldMkLst>
        <pc:grpChg chg="add mod">
          <ac:chgData name="Jalila El Baraka" userId="ea93c961-285f-4edc-9e51-dff84fc1dbdc" providerId="ADAL" clId="{57C2819A-E835-47AA-9356-3BB7B51E441F}" dt="2026-04-07T19:50:01.508" v="8023"/>
          <ac:grpSpMkLst>
            <pc:docMk/>
            <pc:sldMk cId="2572705938" sldId="940"/>
            <ac:grpSpMk id="3" creationId="{E7F35E68-AE79-779B-BE1B-E91CA16898E6}"/>
          </ac:grpSpMkLst>
        </pc:grpChg>
        <pc:picChg chg="mod">
          <ac:chgData name="Jalila El Baraka" userId="ea93c961-285f-4edc-9e51-dff84fc1dbdc" providerId="ADAL" clId="{57C2819A-E835-47AA-9356-3BB7B51E441F}" dt="2026-04-07T19:50:01.508" v="8023"/>
          <ac:picMkLst>
            <pc:docMk/>
            <pc:sldMk cId="2572705938" sldId="940"/>
            <ac:picMk id="4" creationId="{14AE64D4-877A-B64A-9105-7FC83DEB00A4}"/>
          </ac:picMkLst>
        </pc:picChg>
        <pc:picChg chg="mod">
          <ac:chgData name="Jalila El Baraka" userId="ea93c961-285f-4edc-9e51-dff84fc1dbdc" providerId="ADAL" clId="{57C2819A-E835-47AA-9356-3BB7B51E441F}" dt="2026-04-07T19:50:01.508" v="8023"/>
          <ac:picMkLst>
            <pc:docMk/>
            <pc:sldMk cId="2572705938" sldId="940"/>
            <ac:picMk id="6" creationId="{9A16D576-A087-882A-D03E-AF25CC48CD2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9:50:52.231" v="8030" actId="1076"/>
        <pc:sldMkLst>
          <pc:docMk/>
          <pc:sldMk cId="1246601349" sldId="1293"/>
        </pc:sldMkLst>
        <pc:picChg chg="add mod">
          <ac:chgData name="Jalila El Baraka" userId="ea93c961-285f-4edc-9e51-dff84fc1dbdc" providerId="ADAL" clId="{57C2819A-E835-47AA-9356-3BB7B51E441F}" dt="2026-04-07T19:50:52.231" v="8030" actId="1076"/>
          <ac:picMkLst>
            <pc:docMk/>
            <pc:sldMk cId="1246601349" sldId="1293"/>
            <ac:picMk id="6" creationId="{DF574BB6-415E-900A-E915-849E82B0CA0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9:51:38.274" v="8038" actId="1076"/>
        <pc:sldMkLst>
          <pc:docMk/>
          <pc:sldMk cId="2299773097" sldId="1297"/>
        </pc:sldMkLst>
        <pc:picChg chg="add mod">
          <ac:chgData name="Jalila El Baraka" userId="ea93c961-285f-4edc-9e51-dff84fc1dbdc" providerId="ADAL" clId="{57C2819A-E835-47AA-9356-3BB7B51E441F}" dt="2026-04-07T19:51:38.274" v="8038" actId="1076"/>
          <ac:picMkLst>
            <pc:docMk/>
            <pc:sldMk cId="2299773097" sldId="1297"/>
            <ac:picMk id="6" creationId="{AD002510-2545-A1CD-26F4-E93916B7B43F}"/>
          </ac:picMkLst>
        </pc:picChg>
        <pc:picChg chg="add mod">
          <ac:chgData name="Jalila El Baraka" userId="ea93c961-285f-4edc-9e51-dff84fc1dbdc" providerId="ADAL" clId="{57C2819A-E835-47AA-9356-3BB7B51E441F}" dt="2026-04-07T19:51:38.274" v="8038" actId="1076"/>
          <ac:picMkLst>
            <pc:docMk/>
            <pc:sldMk cId="2299773097" sldId="1297"/>
            <ac:picMk id="7" creationId="{C45066E0-5235-F1B7-ACDD-753EF7376B0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9:52:00.845" v="8041" actId="1076"/>
        <pc:sldMkLst>
          <pc:docMk/>
          <pc:sldMk cId="1694327495" sldId="1298"/>
        </pc:sldMkLst>
        <pc:picChg chg="add mod">
          <ac:chgData name="Jalila El Baraka" userId="ea93c961-285f-4edc-9e51-dff84fc1dbdc" providerId="ADAL" clId="{57C2819A-E835-47AA-9356-3BB7B51E441F}" dt="2026-04-07T19:52:00.845" v="8041" actId="1076"/>
          <ac:picMkLst>
            <pc:docMk/>
            <pc:sldMk cId="1694327495" sldId="1298"/>
            <ac:picMk id="6" creationId="{C8E6B50B-FA6F-D5AF-43F9-A4CF0F3A6110}"/>
          </ac:picMkLst>
        </pc:picChg>
        <pc:picChg chg="add mod">
          <ac:chgData name="Jalila El Baraka" userId="ea93c961-285f-4edc-9e51-dff84fc1dbdc" providerId="ADAL" clId="{57C2819A-E835-47AA-9356-3BB7B51E441F}" dt="2026-04-07T19:52:00.845" v="8041" actId="1076"/>
          <ac:picMkLst>
            <pc:docMk/>
            <pc:sldMk cId="1694327495" sldId="1298"/>
            <ac:picMk id="7" creationId="{C2B0599A-908D-7D16-0C51-6113B741AEB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9:52:32.193" v="8045" actId="1076"/>
        <pc:sldMkLst>
          <pc:docMk/>
          <pc:sldMk cId="4066536125" sldId="1300"/>
        </pc:sldMkLst>
        <pc:picChg chg="add mod">
          <ac:chgData name="Jalila El Baraka" userId="ea93c961-285f-4edc-9e51-dff84fc1dbdc" providerId="ADAL" clId="{57C2819A-E835-47AA-9356-3BB7B51E441F}" dt="2026-04-07T19:52:32.193" v="8045" actId="1076"/>
          <ac:picMkLst>
            <pc:docMk/>
            <pc:sldMk cId="4066536125" sldId="1300"/>
            <ac:picMk id="6" creationId="{B668E844-4FA6-F835-C675-FFE270F9F9F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9:52:53.623" v="8048" actId="1076"/>
        <pc:sldMkLst>
          <pc:docMk/>
          <pc:sldMk cId="3260654296" sldId="1301"/>
        </pc:sldMkLst>
        <pc:picChg chg="add mod">
          <ac:chgData name="Jalila El Baraka" userId="ea93c961-285f-4edc-9e51-dff84fc1dbdc" providerId="ADAL" clId="{57C2819A-E835-47AA-9356-3BB7B51E441F}" dt="2026-04-07T19:52:53.623" v="8048" actId="1076"/>
          <ac:picMkLst>
            <pc:docMk/>
            <pc:sldMk cId="3260654296" sldId="1301"/>
            <ac:picMk id="6" creationId="{F558EF79-D4A5-A709-F3EE-264EA269911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9:53:06.994" v="8051" actId="1076"/>
        <pc:sldMkLst>
          <pc:docMk/>
          <pc:sldMk cId="1795209886" sldId="1302"/>
        </pc:sldMkLst>
        <pc:picChg chg="add mod">
          <ac:chgData name="Jalila El Baraka" userId="ea93c961-285f-4edc-9e51-dff84fc1dbdc" providerId="ADAL" clId="{57C2819A-E835-47AA-9356-3BB7B51E441F}" dt="2026-04-07T19:53:06.994" v="8051" actId="1076"/>
          <ac:picMkLst>
            <pc:docMk/>
            <pc:sldMk cId="1795209886" sldId="1302"/>
            <ac:picMk id="6" creationId="{D3786FFD-CB90-FCEB-95EE-3C0E2347B2D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9:53:18.676" v="8054" actId="1076"/>
        <pc:sldMkLst>
          <pc:docMk/>
          <pc:sldMk cId="3710891573" sldId="1303"/>
        </pc:sldMkLst>
        <pc:picChg chg="add mod">
          <ac:chgData name="Jalila El Baraka" userId="ea93c961-285f-4edc-9e51-dff84fc1dbdc" providerId="ADAL" clId="{57C2819A-E835-47AA-9356-3BB7B51E441F}" dt="2026-04-07T19:53:18.676" v="8054" actId="1076"/>
          <ac:picMkLst>
            <pc:docMk/>
            <pc:sldMk cId="3710891573" sldId="1303"/>
            <ac:picMk id="6" creationId="{30BE2186-E425-97A4-DBF2-7F1BC81A2DC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9:53:34.369" v="8058" actId="14100"/>
        <pc:sldMkLst>
          <pc:docMk/>
          <pc:sldMk cId="3455193021" sldId="1304"/>
        </pc:sldMkLst>
        <pc:picChg chg="add mod">
          <ac:chgData name="Jalila El Baraka" userId="ea93c961-285f-4edc-9e51-dff84fc1dbdc" providerId="ADAL" clId="{57C2819A-E835-47AA-9356-3BB7B51E441F}" dt="2026-04-07T19:53:34.369" v="8058" actId="14100"/>
          <ac:picMkLst>
            <pc:docMk/>
            <pc:sldMk cId="3455193021" sldId="1304"/>
            <ac:picMk id="6" creationId="{752486DE-07BE-B7C7-22BA-24DA0C2EC1C7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4-07T19:41:27.701" v="7855"/>
        <pc:sldMkLst>
          <pc:docMk/>
          <pc:sldMk cId="4036662105" sldId="1305"/>
        </pc:sldMkLst>
        <pc:picChg chg="add mod">
          <ac:chgData name="Jalila El Baraka" userId="ea93c961-285f-4edc-9e51-dff84fc1dbdc" providerId="ADAL" clId="{57C2819A-E835-47AA-9356-3BB7B51E441F}" dt="2026-04-07T19:41:27.701" v="7855"/>
          <ac:picMkLst>
            <pc:docMk/>
            <pc:sldMk cId="4036662105" sldId="1305"/>
            <ac:picMk id="3" creationId="{24CD96D1-D767-DD8C-53E6-B97B91155B0D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4-07T19:42:25.703" v="7872" actId="478"/>
        <pc:sldMkLst>
          <pc:docMk/>
          <pc:sldMk cId="3999815026" sldId="1306"/>
        </pc:sldMkLst>
        <pc:spChg chg="mod">
          <ac:chgData name="Jalila El Baraka" userId="ea93c961-285f-4edc-9e51-dff84fc1dbdc" providerId="ADAL" clId="{57C2819A-E835-47AA-9356-3BB7B51E441F}" dt="2026-04-07T19:41:51.558" v="7860"/>
          <ac:spMkLst>
            <pc:docMk/>
            <pc:sldMk cId="3999815026" sldId="1306"/>
            <ac:spMk id="2" creationId="{155776C7-6356-CFBC-B84D-E1497DD1F909}"/>
          </ac:spMkLst>
        </pc:spChg>
        <pc:grpChg chg="add mod">
          <ac:chgData name="Jalila El Baraka" userId="ea93c961-285f-4edc-9e51-dff84fc1dbdc" providerId="ADAL" clId="{57C2819A-E835-47AA-9356-3BB7B51E441F}" dt="2026-04-07T19:41:43.403" v="7859"/>
          <ac:grpSpMkLst>
            <pc:docMk/>
            <pc:sldMk cId="3999815026" sldId="1306"/>
            <ac:grpSpMk id="4" creationId="{273D8E2B-361C-E0A6-37C8-25B353EBFDD9}"/>
          </ac:grpSpMkLst>
        </pc:grpChg>
        <pc:picChg chg="mod">
          <ac:chgData name="Jalila El Baraka" userId="ea93c961-285f-4edc-9e51-dff84fc1dbdc" providerId="ADAL" clId="{57C2819A-E835-47AA-9356-3BB7B51E441F}" dt="2026-04-07T19:41:43.403" v="7859"/>
          <ac:picMkLst>
            <pc:docMk/>
            <pc:sldMk cId="3999815026" sldId="1306"/>
            <ac:picMk id="5" creationId="{C01DC212-34D7-7951-6A39-69B32A19BBE8}"/>
          </ac:picMkLst>
        </pc:picChg>
        <pc:picChg chg="mod">
          <ac:chgData name="Jalila El Baraka" userId="ea93c961-285f-4edc-9e51-dff84fc1dbdc" providerId="ADAL" clId="{57C2819A-E835-47AA-9356-3BB7B51E441F}" dt="2026-04-07T19:41:43.403" v="7859"/>
          <ac:picMkLst>
            <pc:docMk/>
            <pc:sldMk cId="3999815026" sldId="1306"/>
            <ac:picMk id="6" creationId="{66B0CC93-367E-0E75-D74E-806446DE696E}"/>
          </ac:picMkLst>
        </pc:picChg>
        <pc:picChg chg="mod">
          <ac:chgData name="Jalila El Baraka" userId="ea93c961-285f-4edc-9e51-dff84fc1dbdc" providerId="ADAL" clId="{57C2819A-E835-47AA-9356-3BB7B51E441F}" dt="2026-04-07T19:42:15.614" v="7868" actId="14100"/>
          <ac:picMkLst>
            <pc:docMk/>
            <pc:sldMk cId="3999815026" sldId="1306"/>
            <ac:picMk id="21" creationId="{978F55DE-ED90-D6A7-8E28-EF4760BA4E7B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4-07T19:43:30.666" v="7884" actId="1076"/>
        <pc:sldMkLst>
          <pc:docMk/>
          <pc:sldMk cId="2220188665" sldId="1307"/>
        </pc:sldMkLst>
        <pc:spChg chg="mod">
          <ac:chgData name="Jalila El Baraka" userId="ea93c961-285f-4edc-9e51-dff84fc1dbdc" providerId="ADAL" clId="{57C2819A-E835-47AA-9356-3BB7B51E441F}" dt="2026-04-07T19:43:00.989" v="7877"/>
          <ac:spMkLst>
            <pc:docMk/>
            <pc:sldMk cId="2220188665" sldId="1307"/>
            <ac:spMk id="2" creationId="{DDA17BCA-4846-AFC1-38AD-349B4D3FCADC}"/>
          </ac:spMkLst>
        </pc:spChg>
        <pc:spChg chg="add mod">
          <ac:chgData name="Jalila El Baraka" userId="ea93c961-285f-4edc-9e51-dff84fc1dbdc" providerId="ADAL" clId="{57C2819A-E835-47AA-9356-3BB7B51E441F}" dt="2026-04-07T19:43:24.020" v="7881" actId="1076"/>
          <ac:spMkLst>
            <pc:docMk/>
            <pc:sldMk cId="2220188665" sldId="1307"/>
            <ac:spMk id="9" creationId="{59A1DC05-A5F0-1BDB-68C9-72970822D75C}"/>
          </ac:spMkLst>
        </pc:spChg>
        <pc:spChg chg="add mod">
          <ac:chgData name="Jalila El Baraka" userId="ea93c961-285f-4edc-9e51-dff84fc1dbdc" providerId="ADAL" clId="{57C2819A-E835-47AA-9356-3BB7B51E441F}" dt="2026-04-07T19:43:30.666" v="7884" actId="1076"/>
          <ac:spMkLst>
            <pc:docMk/>
            <pc:sldMk cId="2220188665" sldId="1307"/>
            <ac:spMk id="10" creationId="{E4907A42-9010-CA7A-A19D-C76EC8B29FF1}"/>
          </ac:spMkLst>
        </pc:spChg>
      </pc:sldChg>
      <pc:sldChg chg="addSp modSp add mod">
        <pc:chgData name="Jalila El Baraka" userId="ea93c961-285f-4edc-9e51-dff84fc1dbdc" providerId="ADAL" clId="{57C2819A-E835-47AA-9356-3BB7B51E441F}" dt="2026-04-07T19:44:18.564" v="7934" actId="1076"/>
        <pc:sldMkLst>
          <pc:docMk/>
          <pc:sldMk cId="2955054849" sldId="1308"/>
        </pc:sldMkLst>
        <pc:spChg chg="mod">
          <ac:chgData name="Jalila El Baraka" userId="ea93c961-285f-4edc-9e51-dff84fc1dbdc" providerId="ADAL" clId="{57C2819A-E835-47AA-9356-3BB7B51E441F}" dt="2026-04-07T19:44:01.257" v="7929" actId="20577"/>
          <ac:spMkLst>
            <pc:docMk/>
            <pc:sldMk cId="2955054849" sldId="1308"/>
            <ac:spMk id="2" creationId="{CF284D93-9227-C30A-D21A-AE8F1AFEF329}"/>
          </ac:spMkLst>
        </pc:spChg>
        <pc:spChg chg="add mod">
          <ac:chgData name="Jalila El Baraka" userId="ea93c961-285f-4edc-9e51-dff84fc1dbdc" providerId="ADAL" clId="{57C2819A-E835-47AA-9356-3BB7B51E441F}" dt="2026-04-07T19:44:12.651" v="7931" actId="1076"/>
          <ac:spMkLst>
            <pc:docMk/>
            <pc:sldMk cId="2955054849" sldId="1308"/>
            <ac:spMk id="3" creationId="{446990CB-23B8-ACAA-4093-6F5A6E629714}"/>
          </ac:spMkLst>
        </pc:spChg>
        <pc:spChg chg="add mod">
          <ac:chgData name="Jalila El Baraka" userId="ea93c961-285f-4edc-9e51-dff84fc1dbdc" providerId="ADAL" clId="{57C2819A-E835-47AA-9356-3BB7B51E441F}" dt="2026-04-07T19:44:18.564" v="7934" actId="1076"/>
          <ac:spMkLst>
            <pc:docMk/>
            <pc:sldMk cId="2955054849" sldId="1308"/>
            <ac:spMk id="7" creationId="{AF63F506-32FD-CAA2-E74F-1A1224BA303D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4-07T19:44:46.789" v="7938"/>
        <pc:sldMkLst>
          <pc:docMk/>
          <pc:sldMk cId="4039165984" sldId="1309"/>
        </pc:sldMkLst>
        <pc:grpChg chg="add mod">
          <ac:chgData name="Jalila El Baraka" userId="ea93c961-285f-4edc-9e51-dff84fc1dbdc" providerId="ADAL" clId="{57C2819A-E835-47AA-9356-3BB7B51E441F}" dt="2026-04-07T19:44:46.789" v="7938"/>
          <ac:grpSpMkLst>
            <pc:docMk/>
            <pc:sldMk cId="4039165984" sldId="1309"/>
            <ac:grpSpMk id="3" creationId="{E8E99FF9-4E5A-106F-1379-1401CB72096A}"/>
          </ac:grpSpMkLst>
        </pc:grpChg>
        <pc:picChg chg="mod">
          <ac:chgData name="Jalila El Baraka" userId="ea93c961-285f-4edc-9e51-dff84fc1dbdc" providerId="ADAL" clId="{57C2819A-E835-47AA-9356-3BB7B51E441F}" dt="2026-04-07T19:44:46.789" v="7938"/>
          <ac:picMkLst>
            <pc:docMk/>
            <pc:sldMk cId="4039165984" sldId="1309"/>
            <ac:picMk id="5" creationId="{284F8F95-7670-2B70-63D5-993523105568}"/>
          </ac:picMkLst>
        </pc:picChg>
        <pc:picChg chg="mod">
          <ac:chgData name="Jalila El Baraka" userId="ea93c961-285f-4edc-9e51-dff84fc1dbdc" providerId="ADAL" clId="{57C2819A-E835-47AA-9356-3BB7B51E441F}" dt="2026-04-07T19:44:46.789" v="7938"/>
          <ac:picMkLst>
            <pc:docMk/>
            <pc:sldMk cId="4039165984" sldId="1309"/>
            <ac:picMk id="7" creationId="{7249B69C-89CE-27E9-CB88-117BA1CCC0D1}"/>
          </ac:picMkLst>
        </pc:picChg>
      </pc:sldChg>
      <pc:sldChg chg="delSp modSp add mod">
        <pc:chgData name="Jalila El Baraka" userId="ea93c961-285f-4edc-9e51-dff84fc1dbdc" providerId="ADAL" clId="{57C2819A-E835-47AA-9356-3BB7B51E441F}" dt="2026-04-07T19:45:26.052" v="7947" actId="478"/>
        <pc:sldMkLst>
          <pc:docMk/>
          <pc:sldMk cId="3464158177" sldId="1310"/>
        </pc:sldMkLst>
        <pc:spChg chg="mod">
          <ac:chgData name="Jalila El Baraka" userId="ea93c961-285f-4edc-9e51-dff84fc1dbdc" providerId="ADAL" clId="{57C2819A-E835-47AA-9356-3BB7B51E441F}" dt="2026-04-07T19:45:03.498" v="7941"/>
          <ac:spMkLst>
            <pc:docMk/>
            <pc:sldMk cId="3464158177" sldId="1310"/>
            <ac:spMk id="2" creationId="{92580D52-1A81-BC6A-3323-9376DAD89817}"/>
          </ac:spMkLst>
        </pc:spChg>
      </pc:sldChg>
      <pc:sldChg chg="modSp add mod">
        <pc:chgData name="Jalila El Baraka" userId="ea93c961-285f-4edc-9e51-dff84fc1dbdc" providerId="ADAL" clId="{57C2819A-E835-47AA-9356-3BB7B51E441F}" dt="2026-04-07T19:46:12.443" v="7956" actId="14100"/>
        <pc:sldMkLst>
          <pc:docMk/>
          <pc:sldMk cId="3641779638" sldId="1311"/>
        </pc:sldMkLst>
        <pc:spChg chg="mod">
          <ac:chgData name="Jalila El Baraka" userId="ea93c961-285f-4edc-9e51-dff84fc1dbdc" providerId="ADAL" clId="{57C2819A-E835-47AA-9356-3BB7B51E441F}" dt="2026-04-07T19:45:44.246" v="7950"/>
          <ac:spMkLst>
            <pc:docMk/>
            <pc:sldMk cId="3641779638" sldId="1311"/>
            <ac:spMk id="2" creationId="{2F10C679-EDFC-1C32-5963-E7E6E32BADD8}"/>
          </ac:spMkLst>
        </pc:spChg>
        <pc:picChg chg="mod">
          <ac:chgData name="Jalila El Baraka" userId="ea93c961-285f-4edc-9e51-dff84fc1dbdc" providerId="ADAL" clId="{57C2819A-E835-47AA-9356-3BB7B51E441F}" dt="2026-04-07T19:46:12.443" v="7956" actId="14100"/>
          <ac:picMkLst>
            <pc:docMk/>
            <pc:sldMk cId="3641779638" sldId="1311"/>
            <ac:picMk id="14" creationId="{126B2043-0590-A90E-FFA7-B3039C18ABE3}"/>
          </ac:picMkLst>
        </pc:picChg>
        <pc:picChg chg="mod">
          <ac:chgData name="Jalila El Baraka" userId="ea93c961-285f-4edc-9e51-dff84fc1dbdc" providerId="ADAL" clId="{57C2819A-E835-47AA-9356-3BB7B51E441F}" dt="2026-04-07T19:46:06.798" v="7954" actId="1076"/>
          <ac:picMkLst>
            <pc:docMk/>
            <pc:sldMk cId="3641779638" sldId="1311"/>
            <ac:picMk id="18" creationId="{80DC6375-EE17-3738-1C1F-AD91E6052F9E}"/>
          </ac:picMkLst>
        </pc:picChg>
      </pc:sldChg>
      <pc:sldChg chg="addSp modSp add mod">
        <pc:chgData name="Jalila El Baraka" userId="ea93c961-285f-4edc-9e51-dff84fc1dbdc" providerId="ADAL" clId="{57C2819A-E835-47AA-9356-3BB7B51E441F}" dt="2026-04-07T19:46:58.275" v="8016" actId="1076"/>
        <pc:sldMkLst>
          <pc:docMk/>
          <pc:sldMk cId="3275337164" sldId="1312"/>
        </pc:sldMkLst>
        <pc:spChg chg="mod">
          <ac:chgData name="Jalila El Baraka" userId="ea93c961-285f-4edc-9e51-dff84fc1dbdc" providerId="ADAL" clId="{57C2819A-E835-47AA-9356-3BB7B51E441F}" dt="2026-04-07T19:46:37.408" v="8012" actId="20577"/>
          <ac:spMkLst>
            <pc:docMk/>
            <pc:sldMk cId="3275337164" sldId="1312"/>
            <ac:spMk id="2" creationId="{87E88BCF-B2FD-BF0E-8E4C-3ACC05E5D9BB}"/>
          </ac:spMkLst>
        </pc:spChg>
        <pc:spChg chg="add mod">
          <ac:chgData name="Jalila El Baraka" userId="ea93c961-285f-4edc-9e51-dff84fc1dbdc" providerId="ADAL" clId="{57C2819A-E835-47AA-9356-3BB7B51E441F}" dt="2026-04-07T19:46:52.692" v="8014" actId="1076"/>
          <ac:spMkLst>
            <pc:docMk/>
            <pc:sldMk cId="3275337164" sldId="1312"/>
            <ac:spMk id="6" creationId="{DF606F7C-67DD-E08D-20A2-E1FA1B1A92EA}"/>
          </ac:spMkLst>
        </pc:spChg>
        <pc:spChg chg="add mod">
          <ac:chgData name="Jalila El Baraka" userId="ea93c961-285f-4edc-9e51-dff84fc1dbdc" providerId="ADAL" clId="{57C2819A-E835-47AA-9356-3BB7B51E441F}" dt="2026-04-07T19:46:58.275" v="8016" actId="1076"/>
          <ac:spMkLst>
            <pc:docMk/>
            <pc:sldMk cId="3275337164" sldId="1312"/>
            <ac:spMk id="8" creationId="{1E1911FE-5995-438A-6DFC-513D9F163BE6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4-07T19:50:18.465" v="8026"/>
        <pc:sldMkLst>
          <pc:docMk/>
          <pc:sldMk cId="3106511934" sldId="1313"/>
        </pc:sldMkLst>
        <pc:grpChg chg="add mod">
          <ac:chgData name="Jalila El Baraka" userId="ea93c961-285f-4edc-9e51-dff84fc1dbdc" providerId="ADAL" clId="{57C2819A-E835-47AA-9356-3BB7B51E441F}" dt="2026-04-07T19:50:18.465" v="8026"/>
          <ac:grpSpMkLst>
            <pc:docMk/>
            <pc:sldMk cId="3106511934" sldId="1313"/>
            <ac:grpSpMk id="4" creationId="{6C083F3F-350F-53AF-C1CF-D5E92B820568}"/>
          </ac:grpSpMkLst>
        </pc:grpChg>
        <pc:picChg chg="mod">
          <ac:chgData name="Jalila El Baraka" userId="ea93c961-285f-4edc-9e51-dff84fc1dbdc" providerId="ADAL" clId="{57C2819A-E835-47AA-9356-3BB7B51E441F}" dt="2026-04-07T19:50:18.465" v="8026"/>
          <ac:picMkLst>
            <pc:docMk/>
            <pc:sldMk cId="3106511934" sldId="1313"/>
            <ac:picMk id="5" creationId="{0BCE2E5C-EB9F-DE82-6093-38EE32924069}"/>
          </ac:picMkLst>
        </pc:picChg>
        <pc:picChg chg="mod">
          <ac:chgData name="Jalila El Baraka" userId="ea93c961-285f-4edc-9e51-dff84fc1dbdc" providerId="ADAL" clId="{57C2819A-E835-47AA-9356-3BB7B51E441F}" dt="2026-04-07T19:50:18.465" v="8026"/>
          <ac:picMkLst>
            <pc:docMk/>
            <pc:sldMk cId="3106511934" sldId="1313"/>
            <ac:picMk id="6" creationId="{53DDF81E-852D-2C5E-4F81-B35B45EDACDF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4-07T19:51:10.953" v="8035" actId="14100"/>
        <pc:sldMkLst>
          <pc:docMk/>
          <pc:sldMk cId="3764854269" sldId="1314"/>
        </pc:sldMkLst>
        <pc:picChg chg="add mod">
          <ac:chgData name="Jalila El Baraka" userId="ea93c961-285f-4edc-9e51-dff84fc1dbdc" providerId="ADAL" clId="{57C2819A-E835-47AA-9356-3BB7B51E441F}" dt="2026-04-07T19:51:10.953" v="8035" actId="14100"/>
          <ac:picMkLst>
            <pc:docMk/>
            <pc:sldMk cId="3764854269" sldId="1314"/>
            <ac:picMk id="5" creationId="{374B80A4-DFAB-C160-5982-E8D2C933E7E3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4-07T19:53:55.405" v="8062" actId="1076"/>
        <pc:sldMkLst>
          <pc:docMk/>
          <pc:sldMk cId="1560043276" sldId="1315"/>
        </pc:sldMkLst>
        <pc:picChg chg="add mod">
          <ac:chgData name="Jalila El Baraka" userId="ea93c961-285f-4edc-9e51-dff84fc1dbdc" providerId="ADAL" clId="{57C2819A-E835-47AA-9356-3BB7B51E441F}" dt="2026-04-07T19:53:55.405" v="8062" actId="1076"/>
          <ac:picMkLst>
            <pc:docMk/>
            <pc:sldMk cId="1560043276" sldId="1315"/>
            <ac:picMk id="5" creationId="{5FC7D2FF-21B5-51FE-CD99-0B773C8D021D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4-08T21:43:32.660" v="11085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4-06T16:28:23.535" v="11084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6-04-06T16:28:23.535" v="11084" actId="26606"/>
          <ac:spMkLst>
            <pc:docMk/>
            <pc:sldMk cId="56895326" sldId="257"/>
            <ac:spMk id="45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4-06T16:28:23.535" v="11084" actId="26606"/>
          <ac:picMkLst>
            <pc:docMk/>
            <pc:sldMk cId="56895326" sldId="257"/>
            <ac:picMk id="3" creationId="{794AE821-3F5E-34A8-81AB-279BB28DBDDF}"/>
          </ac:picMkLst>
        </pc:picChg>
      </pc:sldChg>
      <pc:sldChg chg="delSp modSp mod">
        <pc:chgData name="Jalila El Baraka" userId="ea93c961-285f-4edc-9e51-dff84fc1dbdc" providerId="ADAL" clId="{AF35D566-9458-4FCB-BB0C-F789683C5E1A}" dt="2026-03-22T20:39:55.146" v="9755" actId="20577"/>
        <pc:sldMkLst>
          <pc:docMk/>
          <pc:sldMk cId="1592657405" sldId="664"/>
        </pc:sldMkLst>
        <pc:spChg chg="mod">
          <ac:chgData name="Jalila El Baraka" userId="ea93c961-285f-4edc-9e51-dff84fc1dbdc" providerId="ADAL" clId="{AF35D566-9458-4FCB-BB0C-F789683C5E1A}" dt="2026-03-22T20:39:55.146" v="9755" actId="20577"/>
          <ac:spMkLst>
            <pc:docMk/>
            <pc:sldMk cId="1592657405" sldId="664"/>
            <ac:spMk id="9" creationId="{F365684D-9D6C-5C0D-BEB1-45C905BC0174}"/>
          </ac:spMkLst>
        </pc:spChg>
      </pc:sldChg>
      <pc:sldChg chg="addSp modSp">
        <pc:chgData name="Jalila El Baraka" userId="ea93c961-285f-4edc-9e51-dff84fc1dbdc" providerId="ADAL" clId="{AF35D566-9458-4FCB-BB0C-F789683C5E1A}" dt="2026-04-06T16:28:13.848" v="11082"/>
        <pc:sldMkLst>
          <pc:docMk/>
          <pc:sldMk cId="1677520056" sldId="1030"/>
        </pc:sldMkLst>
        <pc:picChg chg="add mod">
          <ac:chgData name="Jalila El Baraka" userId="ea93c961-285f-4edc-9e51-dff84fc1dbdc" providerId="ADAL" clId="{AF35D566-9458-4FCB-BB0C-F789683C5E1A}" dt="2026-04-06T16:28:13.848" v="11082"/>
          <ac:picMkLst>
            <pc:docMk/>
            <pc:sldMk cId="1677520056" sldId="1030"/>
            <ac:picMk id="2" creationId="{A1F968D1-31C6-4602-95A9-0541C1463187}"/>
          </ac:picMkLst>
        </pc:picChg>
      </pc:sldChg>
      <pc:sldChg chg="modSp mod">
        <pc:chgData name="Jalila El Baraka" userId="ea93c961-285f-4edc-9e51-dff84fc1dbdc" providerId="ADAL" clId="{AF35D566-9458-4FCB-BB0C-F789683C5E1A}" dt="2026-04-05T20:58:16.187" v="11081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AF35D566-9458-4FCB-BB0C-F789683C5E1A}" dt="2026-04-05T20:58:16.187" v="11081" actId="20577"/>
          <ac:spMkLst>
            <pc:docMk/>
            <pc:sldMk cId="165185905" sldId="1056"/>
            <ac:spMk id="9" creationId="{82D1671D-9CD1-1589-2B54-03E06E9EAED1}"/>
          </ac:spMkLst>
        </pc:spChg>
      </pc:sldChg>
      <pc:sldChg chg="modSp mod">
        <pc:chgData name="Jalila El Baraka" userId="ea93c961-285f-4edc-9e51-dff84fc1dbdc" providerId="ADAL" clId="{AF35D566-9458-4FCB-BB0C-F789683C5E1A}" dt="2026-04-05T20:40:58.837" v="10218" actId="20577"/>
        <pc:sldMkLst>
          <pc:docMk/>
          <pc:sldMk cId="3885549888" sldId="1063"/>
        </pc:sldMkLst>
        <pc:spChg chg="mod">
          <ac:chgData name="Jalila El Baraka" userId="ea93c961-285f-4edc-9e51-dff84fc1dbdc" providerId="ADAL" clId="{AF35D566-9458-4FCB-BB0C-F789683C5E1A}" dt="2026-04-05T20:40:58.837" v="10218" actId="20577"/>
          <ac:spMkLst>
            <pc:docMk/>
            <pc:sldMk cId="3885549888" sldId="1063"/>
            <ac:spMk id="2" creationId="{F0524304-4050-05AE-B3C1-B7B0AC7DA8B2}"/>
          </ac:spMkLst>
        </pc:spChg>
      </pc:sldChg>
      <pc:sldChg chg="modSp mod">
        <pc:chgData name="Jalila El Baraka" userId="ea93c961-285f-4edc-9e51-dff84fc1dbdc" providerId="ADAL" clId="{AF35D566-9458-4FCB-BB0C-F789683C5E1A}" dt="2026-04-05T20:46:05.409" v="10531" actId="20577"/>
        <pc:sldMkLst>
          <pc:docMk/>
          <pc:sldMk cId="2755180706" sldId="1065"/>
        </pc:sldMkLst>
        <pc:spChg chg="mod">
          <ac:chgData name="Jalila El Baraka" userId="ea93c961-285f-4edc-9e51-dff84fc1dbdc" providerId="ADAL" clId="{AF35D566-9458-4FCB-BB0C-F789683C5E1A}" dt="2026-04-05T20:46:05.409" v="10531" actId="20577"/>
          <ac:spMkLst>
            <pc:docMk/>
            <pc:sldMk cId="2755180706" sldId="1065"/>
            <ac:spMk id="6" creationId="{D9212C67-1162-08C0-3DC6-BA615D54B70C}"/>
          </ac:spMkLst>
        </pc:spChg>
      </pc:sldChg>
      <pc:sldChg chg="modSp mod">
        <pc:chgData name="Jalila El Baraka" userId="ea93c961-285f-4edc-9e51-dff84fc1dbdc" providerId="ADAL" clId="{AF35D566-9458-4FCB-BB0C-F789683C5E1A}" dt="2026-04-05T20:42:42.350" v="10392" actId="207"/>
        <pc:sldMkLst>
          <pc:docMk/>
          <pc:sldMk cId="1007268527" sldId="1085"/>
        </pc:sldMkLst>
        <pc:spChg chg="mod">
          <ac:chgData name="Jalila El Baraka" userId="ea93c961-285f-4edc-9e51-dff84fc1dbdc" providerId="ADAL" clId="{AF35D566-9458-4FCB-BB0C-F789683C5E1A}" dt="2026-04-05T20:41:54.620" v="10326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AF35D566-9458-4FCB-BB0C-F789683C5E1A}" dt="2026-04-05T20:42:42.350" v="10392" actId="207"/>
          <ac:spMkLst>
            <pc:docMk/>
            <pc:sldMk cId="1007268527" sldId="1085"/>
            <ac:spMk id="13" creationId="{8A2DB821-0776-6151-0F29-F0C48008106F}"/>
          </ac:spMkLst>
        </pc:spChg>
      </pc:sldChg>
      <pc:sldChg chg="modSp mod">
        <pc:chgData name="Jalila El Baraka" userId="ea93c961-285f-4edc-9e51-dff84fc1dbdc" providerId="ADAL" clId="{AF35D566-9458-4FCB-BB0C-F789683C5E1A}" dt="2026-04-05T20:37:01.969" v="9957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AF35D566-9458-4FCB-BB0C-F789683C5E1A}" dt="2026-04-05T20:37:01.969" v="9957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AF35D566-9458-4FCB-BB0C-F789683C5E1A}" dt="2026-03-22T20:38:03.624" v="9651" actId="255"/>
        <pc:sldMkLst>
          <pc:docMk/>
          <pc:sldMk cId="323507763" sldId="1098"/>
        </pc:sldMkLst>
        <pc:spChg chg="mod">
          <ac:chgData name="Jalila El Baraka" userId="ea93c961-285f-4edc-9e51-dff84fc1dbdc" providerId="ADAL" clId="{AF35D566-9458-4FCB-BB0C-F789683C5E1A}" dt="2026-03-22T20:38:03.624" v="9651" actId="255"/>
          <ac:spMkLst>
            <pc:docMk/>
            <pc:sldMk cId="323507763" sldId="1098"/>
            <ac:spMk id="3" creationId="{82312729-2D44-6B04-DDB7-8AA17384CDFB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20:36:53.818" v="9949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AF35D566-9458-4FCB-BB0C-F789683C5E1A}" dt="2026-04-05T20:36:36.958" v="9939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AF35D566-9458-4FCB-BB0C-F789683C5E1A}" dt="2026-04-05T20:36:53.818" v="9949" actId="20577"/>
          <ac:spMkLst>
            <pc:docMk/>
            <pc:sldMk cId="3750647072" sldId="1101"/>
            <ac:spMk id="8" creationId="{DB000476-040A-D40D-AAB8-8BDC621ABC2C}"/>
          </ac:spMkLst>
        </pc:spChg>
        <pc:spChg chg="add mod">
          <ac:chgData name="Jalila El Baraka" userId="ea93c961-285f-4edc-9e51-dff84fc1dbdc" providerId="ADAL" clId="{AF35D566-9458-4FCB-BB0C-F789683C5E1A}" dt="2026-04-05T20:36:23.683" v="9917"/>
          <ac:spMkLst>
            <pc:docMk/>
            <pc:sldMk cId="3750647072" sldId="1101"/>
            <ac:spMk id="9" creationId="{75F5C46A-A34A-73DD-C7EB-A930C52DEAEE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20:37:25.844" v="9971" actId="20577"/>
        <pc:sldMkLst>
          <pc:docMk/>
          <pc:sldMk cId="989522169" sldId="1102"/>
        </pc:sldMkLst>
        <pc:spChg chg="add mod">
          <ac:chgData name="Jalila El Baraka" userId="ea93c961-285f-4edc-9e51-dff84fc1dbdc" providerId="ADAL" clId="{AF35D566-9458-4FCB-BB0C-F789683C5E1A}" dt="2026-04-05T20:37:25.844" v="9971" actId="20577"/>
          <ac:spMkLst>
            <pc:docMk/>
            <pc:sldMk cId="989522169" sldId="1102"/>
            <ac:spMk id="7" creationId="{88003E76-E987-FE79-FFFE-A83B9DE68F64}"/>
          </ac:spMkLst>
        </pc:spChg>
        <pc:spChg chg="mod">
          <ac:chgData name="Jalila El Baraka" userId="ea93c961-285f-4edc-9e51-dff84fc1dbdc" providerId="ADAL" clId="{AF35D566-9458-4FCB-BB0C-F789683C5E1A}" dt="2026-04-05T20:36:07.301" v="9911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modSp mod">
        <pc:chgData name="Jalila El Baraka" userId="ea93c961-285f-4edc-9e51-dff84fc1dbdc" providerId="ADAL" clId="{AF35D566-9458-4FCB-BB0C-F789683C5E1A}" dt="2026-03-22T20:38:22.831" v="9654" actId="255"/>
        <pc:sldMkLst>
          <pc:docMk/>
          <pc:sldMk cId="4133189049" sldId="1103"/>
        </pc:sldMkLst>
        <pc:spChg chg="mod">
          <ac:chgData name="Jalila El Baraka" userId="ea93c961-285f-4edc-9e51-dff84fc1dbdc" providerId="ADAL" clId="{AF35D566-9458-4FCB-BB0C-F789683C5E1A}" dt="2026-03-22T20:38:22.831" v="9654" actId="255"/>
          <ac:spMkLst>
            <pc:docMk/>
            <pc:sldMk cId="4133189049" sldId="1103"/>
            <ac:spMk id="3" creationId="{877D935B-2B72-44E8-B720-D30DB2705283}"/>
          </ac:spMkLst>
        </pc:spChg>
      </pc:sldChg>
      <pc:sldChg chg="addSp modSp mod">
        <pc:chgData name="Jalila El Baraka" userId="ea93c961-285f-4edc-9e51-dff84fc1dbdc" providerId="ADAL" clId="{AF35D566-9458-4FCB-BB0C-F789683C5E1A}" dt="2026-04-05T20:56:30.500" v="11001" actId="20577"/>
        <pc:sldMkLst>
          <pc:docMk/>
          <pc:sldMk cId="1804390391" sldId="1105"/>
        </pc:sldMkLst>
        <pc:spChg chg="mod">
          <ac:chgData name="Jalila El Baraka" userId="ea93c961-285f-4edc-9e51-dff84fc1dbdc" providerId="ADAL" clId="{AF35D566-9458-4FCB-BB0C-F789683C5E1A}" dt="2026-04-05T20:56:30.500" v="11001" actId="20577"/>
          <ac:spMkLst>
            <pc:docMk/>
            <pc:sldMk cId="1804390391" sldId="1105"/>
            <ac:spMk id="9" creationId="{ED5C58F0-7F90-8215-2DCC-5114FE1296C5}"/>
          </ac:spMkLst>
        </pc:spChg>
        <pc:picChg chg="add mod">
          <ac:chgData name="Jalila El Baraka" userId="ea93c961-285f-4edc-9e51-dff84fc1dbdc" providerId="ADAL" clId="{AF35D566-9458-4FCB-BB0C-F789683C5E1A}" dt="2026-03-22T20:38:49.774" v="9678"/>
          <ac:picMkLst>
            <pc:docMk/>
            <pc:sldMk cId="1804390391" sldId="1105"/>
            <ac:picMk id="2" creationId="{6FD65819-B1C2-FF76-5F4D-49E95B6F2347}"/>
          </ac:picMkLst>
        </pc:picChg>
      </pc:sldChg>
      <pc:sldChg chg="addSp modSp modAnim">
        <pc:chgData name="Jalila El Baraka" userId="ea93c961-285f-4edc-9e51-dff84fc1dbdc" providerId="ADAL" clId="{AF35D566-9458-4FCB-BB0C-F789683C5E1A}" dt="2026-04-05T20:57:34.971" v="11020"/>
        <pc:sldMkLst>
          <pc:docMk/>
          <pc:sldMk cId="688470795" sldId="1106"/>
        </pc:sldMkLst>
        <pc:picChg chg="add mod">
          <ac:chgData name="Jalila El Baraka" userId="ea93c961-285f-4edc-9e51-dff84fc1dbdc" providerId="ADAL" clId="{AF35D566-9458-4FCB-BB0C-F789683C5E1A}" dt="2026-04-05T20:57:34.971" v="11020"/>
          <ac:picMkLst>
            <pc:docMk/>
            <pc:sldMk cId="688470795" sldId="1106"/>
            <ac:picMk id="3" creationId="{40751AF5-5A4F-C070-C6FE-52F63EE643F6}"/>
          </ac:picMkLst>
        </pc:picChg>
      </pc:sldChg>
      <pc:sldChg chg="modSp mod ord">
        <pc:chgData name="Jalila El Baraka" userId="ea93c961-285f-4edc-9e51-dff84fc1dbdc" providerId="ADAL" clId="{AF35D566-9458-4FCB-BB0C-F789683C5E1A}" dt="2026-04-05T20:45:28.647" v="10506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AF35D566-9458-4FCB-BB0C-F789683C5E1A}" dt="2026-04-05T20:45:28.647" v="10506" actId="20577"/>
          <ac:spMkLst>
            <pc:docMk/>
            <pc:sldMk cId="2477685694" sldId="1107"/>
            <ac:spMk id="2" creationId="{A5138600-B7B7-4115-79B2-0838ADC0F767}"/>
          </ac:spMkLst>
        </pc:spChg>
      </pc:sldChg>
      <pc:sldChg chg="ord">
        <pc:chgData name="Jalila El Baraka" userId="ea93c961-285f-4edc-9e51-dff84fc1dbdc" providerId="ADAL" clId="{AF35D566-9458-4FCB-BB0C-F789683C5E1A}" dt="2026-04-05T20:44:53.632" v="10467"/>
        <pc:sldMkLst>
          <pc:docMk/>
          <pc:sldMk cId="1511685236" sldId="1108"/>
        </pc:sldMkLst>
      </pc:sldChg>
      <pc:sldChg chg="addSp delSp modSp mod ord">
        <pc:chgData name="Jalila El Baraka" userId="ea93c961-285f-4edc-9e51-dff84fc1dbdc" providerId="ADAL" clId="{AF35D566-9458-4FCB-BB0C-F789683C5E1A}" dt="2026-04-05T20:45:56.303" v="10530" actId="20577"/>
        <pc:sldMkLst>
          <pc:docMk/>
          <pc:sldMk cId="574874629" sldId="1109"/>
        </pc:sldMkLst>
        <pc:spChg chg="add mod">
          <ac:chgData name="Jalila El Baraka" userId="ea93c961-285f-4edc-9e51-dff84fc1dbdc" providerId="ADAL" clId="{AF35D566-9458-4FCB-BB0C-F789683C5E1A}" dt="2026-04-05T20:45:56.303" v="10530" actId="20577"/>
          <ac:spMkLst>
            <pc:docMk/>
            <pc:sldMk cId="574874629" sldId="1109"/>
            <ac:spMk id="2" creationId="{72C9BD0C-D438-E198-8A91-B3DF137EEB6D}"/>
          </ac:spMkLst>
        </pc:spChg>
      </pc:sldChg>
      <pc:sldChg chg="modSp mod">
        <pc:chgData name="Jalila El Baraka" userId="ea93c961-285f-4edc-9e51-dff84fc1dbdc" providerId="ADAL" clId="{AF35D566-9458-4FCB-BB0C-F789683C5E1A}" dt="2026-04-05T20:48:50.507" v="10668" actId="1076"/>
        <pc:sldMkLst>
          <pc:docMk/>
          <pc:sldMk cId="3533272347" sldId="1112"/>
        </pc:sldMkLst>
        <pc:spChg chg="mod">
          <ac:chgData name="Jalila El Baraka" userId="ea93c961-285f-4edc-9e51-dff84fc1dbdc" providerId="ADAL" clId="{AF35D566-9458-4FCB-BB0C-F789683C5E1A}" dt="2026-04-05T20:48:50.507" v="10668" actId="1076"/>
          <ac:spMkLst>
            <pc:docMk/>
            <pc:sldMk cId="3533272347" sldId="1112"/>
            <ac:spMk id="3" creationId="{1EB82BDC-DCE6-4B97-101A-4E53B5785E93}"/>
          </ac:spMkLst>
        </pc:spChg>
        <pc:spChg chg="mod">
          <ac:chgData name="Jalila El Baraka" userId="ea93c961-285f-4edc-9e51-dff84fc1dbdc" providerId="ADAL" clId="{AF35D566-9458-4FCB-BB0C-F789683C5E1A}" dt="2026-04-05T20:48:32.377" v="10643" actId="20577"/>
          <ac:spMkLst>
            <pc:docMk/>
            <pc:sldMk cId="3533272347" sldId="1112"/>
            <ac:spMk id="5" creationId="{266577CD-071B-2B5E-A0C7-1455C37D5BE5}"/>
          </ac:spMkLst>
        </pc:spChg>
      </pc:sldChg>
      <pc:sldChg chg="addSp modSp mod">
        <pc:chgData name="Jalila El Baraka" userId="ea93c961-285f-4edc-9e51-dff84fc1dbdc" providerId="ADAL" clId="{AF35D566-9458-4FCB-BB0C-F789683C5E1A}" dt="2026-04-05T20:51:58.244" v="10749" actId="1076"/>
        <pc:sldMkLst>
          <pc:docMk/>
          <pc:sldMk cId="3405673476" sldId="1113"/>
        </pc:sldMkLst>
        <pc:spChg chg="add mod">
          <ac:chgData name="Jalila El Baraka" userId="ea93c961-285f-4edc-9e51-dff84fc1dbdc" providerId="ADAL" clId="{AF35D566-9458-4FCB-BB0C-F789683C5E1A}" dt="2026-04-05T20:51:58.244" v="10749" actId="1076"/>
          <ac:spMkLst>
            <pc:docMk/>
            <pc:sldMk cId="3405673476" sldId="1113"/>
            <ac:spMk id="2" creationId="{483AECFC-E2CB-6115-19E0-9A5C8B25D375}"/>
          </ac:spMkLst>
        </pc:spChg>
        <pc:spChg chg="mod">
          <ac:chgData name="Jalila El Baraka" userId="ea93c961-285f-4edc-9e51-dff84fc1dbdc" providerId="ADAL" clId="{AF35D566-9458-4FCB-BB0C-F789683C5E1A}" dt="2026-04-05T20:49:04.220" v="10697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AF35D566-9458-4FCB-BB0C-F789683C5E1A}" dt="2026-04-05T20:51:49.695" v="10743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20:37:13.848" v="9965" actId="20577"/>
        <pc:sldMkLst>
          <pc:docMk/>
          <pc:sldMk cId="1128191912" sldId="1126"/>
        </pc:sldMkLst>
        <pc:spChg chg="add mod">
          <ac:chgData name="Jalila El Baraka" userId="ea93c961-285f-4edc-9e51-dff84fc1dbdc" providerId="ADAL" clId="{AF35D566-9458-4FCB-BB0C-F789683C5E1A}" dt="2026-04-05T20:37:13.848" v="9965" actId="20577"/>
          <ac:spMkLst>
            <pc:docMk/>
            <pc:sldMk cId="1128191912" sldId="1126"/>
            <ac:spMk id="4" creationId="{8762DC93-F909-6C8D-FC2D-D1102B89B059}"/>
          </ac:spMkLst>
        </pc:spChg>
      </pc:sldChg>
      <pc:sldChg chg="modSp mod">
        <pc:chgData name="Jalila El Baraka" userId="ea93c961-285f-4edc-9e51-dff84fc1dbdc" providerId="ADAL" clId="{AF35D566-9458-4FCB-BB0C-F789683C5E1A}" dt="2026-04-05T20:38:45.007" v="10051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AF35D566-9458-4FCB-BB0C-F789683C5E1A}" dt="2026-04-05T20:38:45.007" v="10051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modSp mod">
        <pc:chgData name="Jalila El Baraka" userId="ea93c961-285f-4edc-9e51-dff84fc1dbdc" providerId="ADAL" clId="{AF35D566-9458-4FCB-BB0C-F789683C5E1A}" dt="2026-04-05T20:39:00.866" v="10087" actId="1076"/>
        <pc:sldMkLst>
          <pc:docMk/>
          <pc:sldMk cId="1506598639" sldId="1128"/>
        </pc:sldMkLst>
        <pc:spChg chg="mod">
          <ac:chgData name="Jalila El Baraka" userId="ea93c961-285f-4edc-9e51-dff84fc1dbdc" providerId="ADAL" clId="{AF35D566-9458-4FCB-BB0C-F789683C5E1A}" dt="2026-04-05T20:39:00.866" v="10087" actId="1076"/>
          <ac:spMkLst>
            <pc:docMk/>
            <pc:sldMk cId="1506598639" sldId="1128"/>
            <ac:spMk id="7" creationId="{2F62481C-7602-E5C3-FB17-54FD8F9360B1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20:39:28.484" v="10110" actId="1076"/>
        <pc:sldMkLst>
          <pc:docMk/>
          <pc:sldMk cId="2553980169" sldId="1129"/>
        </pc:sldMkLst>
        <pc:spChg chg="mod">
          <ac:chgData name="Jalila El Baraka" userId="ea93c961-285f-4edc-9e51-dff84fc1dbdc" providerId="ADAL" clId="{AF35D566-9458-4FCB-BB0C-F789683C5E1A}" dt="2026-04-05T20:39:10.153" v="10107" actId="20577"/>
          <ac:spMkLst>
            <pc:docMk/>
            <pc:sldMk cId="2553980169" sldId="1129"/>
            <ac:spMk id="5" creationId="{C690C133-967A-DF59-D2C5-133188B6B4E6}"/>
          </ac:spMkLst>
        </pc:spChg>
        <pc:spChg chg="add mod">
          <ac:chgData name="Jalila El Baraka" userId="ea93c961-285f-4edc-9e51-dff84fc1dbdc" providerId="ADAL" clId="{AF35D566-9458-4FCB-BB0C-F789683C5E1A}" dt="2026-04-05T20:39:28.484" v="10110" actId="1076"/>
          <ac:spMkLst>
            <pc:docMk/>
            <pc:sldMk cId="2553980169" sldId="1129"/>
            <ac:spMk id="8" creationId="{4A318E66-A1C9-1514-5CF9-8A8897079659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20:40:00.187" v="10174" actId="20577"/>
        <pc:sldMkLst>
          <pc:docMk/>
          <pc:sldMk cId="434921383" sldId="1130"/>
        </pc:sldMkLst>
        <pc:spChg chg="add mod">
          <ac:chgData name="Jalila El Baraka" userId="ea93c961-285f-4edc-9e51-dff84fc1dbdc" providerId="ADAL" clId="{AF35D566-9458-4FCB-BB0C-F789683C5E1A}" dt="2026-04-05T20:39:47.715" v="10132" actId="207"/>
          <ac:spMkLst>
            <pc:docMk/>
            <pc:sldMk cId="434921383" sldId="1130"/>
            <ac:spMk id="4" creationId="{CDFDB607-FDF2-A056-CE91-8FFA048C2DF8}"/>
          </ac:spMkLst>
        </pc:spChg>
        <pc:spChg chg="mod">
          <ac:chgData name="Jalila El Baraka" userId="ea93c961-285f-4edc-9e51-dff84fc1dbdc" providerId="ADAL" clId="{AF35D566-9458-4FCB-BB0C-F789683C5E1A}" dt="2026-04-05T20:40:00.187" v="10174" actId="20577"/>
          <ac:spMkLst>
            <pc:docMk/>
            <pc:sldMk cId="434921383" sldId="1130"/>
            <ac:spMk id="7" creationId="{0DC5AE55-831E-E326-DB0D-AD6E10BC433A}"/>
          </ac:spMkLst>
        </pc:spChg>
        <pc:spChg chg="mod">
          <ac:chgData name="Jalila El Baraka" userId="ea93c961-285f-4edc-9e51-dff84fc1dbdc" providerId="ADAL" clId="{AF35D566-9458-4FCB-BB0C-F789683C5E1A}" dt="2026-04-05T20:39:43.103" v="10131" actId="20577"/>
          <ac:spMkLst>
            <pc:docMk/>
            <pc:sldMk cId="434921383" sldId="1130"/>
            <ac:spMk id="10" creationId="{2144E161-7BA3-24A9-15A4-74CB43E10FFA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20:43:25.770" v="10463" actId="20577"/>
        <pc:sldMkLst>
          <pc:docMk/>
          <pc:sldMk cId="2667277456" sldId="1138"/>
        </pc:sldMkLst>
        <pc:spChg chg="mod">
          <ac:chgData name="Jalila El Baraka" userId="ea93c961-285f-4edc-9e51-dff84fc1dbdc" providerId="ADAL" clId="{AF35D566-9458-4FCB-BB0C-F789683C5E1A}" dt="2026-04-05T20:43:05.083" v="10433" actId="1076"/>
          <ac:spMkLst>
            <pc:docMk/>
            <pc:sldMk cId="2667277456" sldId="1138"/>
            <ac:spMk id="4" creationId="{99E4277D-9746-359F-5A10-5512225769B3}"/>
          </ac:spMkLst>
        </pc:spChg>
        <pc:spChg chg="add mod">
          <ac:chgData name="Jalila El Baraka" userId="ea93c961-285f-4edc-9e51-dff84fc1dbdc" providerId="ADAL" clId="{AF35D566-9458-4FCB-BB0C-F789683C5E1A}" dt="2026-04-05T20:43:25.770" v="10463" actId="20577"/>
          <ac:spMkLst>
            <pc:docMk/>
            <pc:sldMk cId="2667277456" sldId="1138"/>
            <ac:spMk id="7" creationId="{1079E536-3C01-51D5-4512-232F99A41458}"/>
          </ac:spMkLst>
        </pc:spChg>
      </pc:sldChg>
      <pc:sldChg chg="addSp modSp mod">
        <pc:chgData name="Jalila El Baraka" userId="ea93c961-285f-4edc-9e51-dff84fc1dbdc" providerId="ADAL" clId="{AF35D566-9458-4FCB-BB0C-F789683C5E1A}" dt="2026-04-05T20:52:38.253" v="10793" actId="1076"/>
        <pc:sldMkLst>
          <pc:docMk/>
          <pc:sldMk cId="733821822" sldId="1191"/>
        </pc:sldMkLst>
        <pc:spChg chg="add mod">
          <ac:chgData name="Jalila El Baraka" userId="ea93c961-285f-4edc-9e51-dff84fc1dbdc" providerId="ADAL" clId="{AF35D566-9458-4FCB-BB0C-F789683C5E1A}" dt="2026-04-05T20:52:38.253" v="10793" actId="1076"/>
          <ac:spMkLst>
            <pc:docMk/>
            <pc:sldMk cId="733821822" sldId="1191"/>
            <ac:spMk id="2" creationId="{2340C643-B850-41A9-61FD-E05AFD592CF9}"/>
          </ac:spMkLst>
        </pc:spChg>
        <pc:spChg chg="mod">
          <ac:chgData name="Jalila El Baraka" userId="ea93c961-285f-4edc-9e51-dff84fc1dbdc" providerId="ADAL" clId="{AF35D566-9458-4FCB-BB0C-F789683C5E1A}" dt="2026-04-05T20:52:31.948" v="10789" actId="1076"/>
          <ac:spMkLst>
            <pc:docMk/>
            <pc:sldMk cId="733821822" sldId="1191"/>
            <ac:spMk id="4" creationId="{C9BF6E33-9FC0-372C-9AA4-699D866E29C3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5T20:57:20.066" v="11019"/>
        <pc:sldMkLst>
          <pc:docMk/>
          <pc:sldMk cId="70339291" sldId="1249"/>
        </pc:sldMkLst>
        <pc:spChg chg="mod">
          <ac:chgData name="Jalila El Baraka" userId="ea93c961-285f-4edc-9e51-dff84fc1dbdc" providerId="ADAL" clId="{AF35D566-9458-4FCB-BB0C-F789683C5E1A}" dt="2026-04-05T20:56:46.924" v="11018" actId="20577"/>
          <ac:spMkLst>
            <pc:docMk/>
            <pc:sldMk cId="70339291" sldId="1249"/>
            <ac:spMk id="9" creationId="{E36108D0-A971-E51F-D680-0BE7656771DF}"/>
          </ac:spMkLst>
        </pc:spChg>
        <pc:picChg chg="add mod">
          <ac:chgData name="Jalila El Baraka" userId="ea93c961-285f-4edc-9e51-dff84fc1dbdc" providerId="ADAL" clId="{AF35D566-9458-4FCB-BB0C-F789683C5E1A}" dt="2026-04-05T20:57:20.066" v="11019"/>
          <ac:picMkLst>
            <pc:docMk/>
            <pc:sldMk cId="70339291" sldId="1249"/>
            <ac:picMk id="2" creationId="{0DB3752D-8986-0C27-123B-7DA8B2061165}"/>
          </ac:picMkLst>
        </pc:picChg>
      </pc:sldChg>
      <pc:sldChg chg="ord">
        <pc:chgData name="Jalila El Baraka" userId="ea93c961-285f-4edc-9e51-dff84fc1dbdc" providerId="ADAL" clId="{AF35D566-9458-4FCB-BB0C-F789683C5E1A}" dt="2026-03-22T20:29:59.146" v="9410"/>
        <pc:sldMkLst>
          <pc:docMk/>
          <pc:sldMk cId="1446197355" sldId="1278"/>
        </pc:sldMkLst>
      </pc:sldChg>
      <pc:sldChg chg="ord">
        <pc:chgData name="Jalila El Baraka" userId="ea93c961-285f-4edc-9e51-dff84fc1dbdc" providerId="ADAL" clId="{AF35D566-9458-4FCB-BB0C-F789683C5E1A}" dt="2026-03-22T20:29:52.218" v="9408"/>
        <pc:sldMkLst>
          <pc:docMk/>
          <pc:sldMk cId="461476812" sldId="1280"/>
        </pc:sldMkLst>
      </pc:sldChg>
      <pc:sldChg chg="modSp mod">
        <pc:chgData name="Jalila El Baraka" userId="ea93c961-285f-4edc-9e51-dff84fc1dbdc" providerId="ADAL" clId="{AF35D566-9458-4FCB-BB0C-F789683C5E1A}" dt="2026-04-05T20:47:42.427" v="10610" actId="1076"/>
        <pc:sldMkLst>
          <pc:docMk/>
          <pc:sldMk cId="3719075648" sldId="1282"/>
        </pc:sldMkLst>
        <pc:spChg chg="mod">
          <ac:chgData name="Jalila El Baraka" userId="ea93c961-285f-4edc-9e51-dff84fc1dbdc" providerId="ADAL" clId="{AF35D566-9458-4FCB-BB0C-F789683C5E1A}" dt="2026-04-05T20:47:42.427" v="10610" actId="1076"/>
          <ac:spMkLst>
            <pc:docMk/>
            <pc:sldMk cId="3719075648" sldId="1282"/>
            <ac:spMk id="2" creationId="{9EA571D0-D2E0-33AD-E560-623910E8DE80}"/>
          </ac:spMkLst>
        </pc:spChg>
        <pc:spChg chg="mod">
          <ac:chgData name="Jalila El Baraka" userId="ea93c961-285f-4edc-9e51-dff84fc1dbdc" providerId="ADAL" clId="{AF35D566-9458-4FCB-BB0C-F789683C5E1A}" dt="2026-04-05T20:46:52.045" v="10566" actId="14100"/>
          <ac:spMkLst>
            <pc:docMk/>
            <pc:sldMk cId="3719075648" sldId="1282"/>
            <ac:spMk id="4" creationId="{418D9F41-D11A-26C9-801D-69244BABACEC}"/>
          </ac:spMkLst>
        </pc:spChg>
        <pc:spChg chg="mod">
          <ac:chgData name="Jalila El Baraka" userId="ea93c961-285f-4edc-9e51-dff84fc1dbdc" providerId="ADAL" clId="{AF35D566-9458-4FCB-BB0C-F789683C5E1A}" dt="2026-04-05T20:46:49.691" v="10565" actId="1076"/>
          <ac:spMkLst>
            <pc:docMk/>
            <pc:sldMk cId="3719075648" sldId="1282"/>
            <ac:spMk id="5" creationId="{5E124E14-75B7-E48A-1103-D4FD7B155885}"/>
          </ac:spMkLst>
        </pc:spChg>
        <pc:spChg chg="mod">
          <ac:chgData name="Jalila El Baraka" userId="ea93c961-285f-4edc-9e51-dff84fc1dbdc" providerId="ADAL" clId="{AF35D566-9458-4FCB-BB0C-F789683C5E1A}" dt="2026-04-05T20:47:32.796" v="10596" actId="1076"/>
          <ac:spMkLst>
            <pc:docMk/>
            <pc:sldMk cId="3719075648" sldId="1282"/>
            <ac:spMk id="6" creationId="{FCEC99B7-0409-5E44-58E5-54209B3144FD}"/>
          </ac:spMkLst>
        </pc:spChg>
        <pc:spChg chg="mod">
          <ac:chgData name="Jalila El Baraka" userId="ea93c961-285f-4edc-9e51-dff84fc1dbdc" providerId="ADAL" clId="{AF35D566-9458-4FCB-BB0C-F789683C5E1A}" dt="2026-04-05T20:47:29.651" v="10595" actId="1076"/>
          <ac:spMkLst>
            <pc:docMk/>
            <pc:sldMk cId="3719075648" sldId="1282"/>
            <ac:spMk id="7" creationId="{11213034-F900-ED2C-6033-7EC0F3A70E1B}"/>
          </ac:spMkLst>
        </pc:spChg>
        <pc:spChg chg="mod">
          <ac:chgData name="Jalila El Baraka" userId="ea93c961-285f-4edc-9e51-dff84fc1dbdc" providerId="ADAL" clId="{AF35D566-9458-4FCB-BB0C-F789683C5E1A}" dt="2026-03-22T20:25:56.313" v="9203"/>
          <ac:spMkLst>
            <pc:docMk/>
            <pc:sldMk cId="3719075648" sldId="1282"/>
            <ac:spMk id="9" creationId="{22FAEF58-19BC-81A0-B27E-786552C2B329}"/>
          </ac:spMkLst>
        </pc:spChg>
        <pc:spChg chg="mod">
          <ac:chgData name="Jalila El Baraka" userId="ea93c961-285f-4edc-9e51-dff84fc1dbdc" providerId="ADAL" clId="{AF35D566-9458-4FCB-BB0C-F789683C5E1A}" dt="2026-04-05T20:47:14.211" v="10588" actId="1076"/>
          <ac:spMkLst>
            <pc:docMk/>
            <pc:sldMk cId="3719075648" sldId="1282"/>
            <ac:spMk id="10" creationId="{8B44ED45-420D-86AF-5EE2-0C10635D3005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22T19:47:42.456" v="8503"/>
        <pc:sldMkLst>
          <pc:docMk/>
          <pc:sldMk cId="231296692" sldId="1288"/>
        </pc:sldMkLst>
        <pc:grpChg chg="add mod">
          <ac:chgData name="Jalila El Baraka" userId="ea93c961-285f-4edc-9e51-dff84fc1dbdc" providerId="ADAL" clId="{AF35D566-9458-4FCB-BB0C-F789683C5E1A}" dt="2026-03-22T19:47:42.456" v="8503"/>
          <ac:grpSpMkLst>
            <pc:docMk/>
            <pc:sldMk cId="231296692" sldId="1288"/>
            <ac:grpSpMk id="3" creationId="{498C11A0-520A-2D14-8483-86FA4D54A999}"/>
          </ac:grpSpMkLst>
        </pc:grpChg>
        <pc:picChg chg="mod">
          <ac:chgData name="Jalila El Baraka" userId="ea93c961-285f-4edc-9e51-dff84fc1dbdc" providerId="ADAL" clId="{AF35D566-9458-4FCB-BB0C-F789683C5E1A}" dt="2026-03-22T19:47:42.456" v="8503"/>
          <ac:picMkLst>
            <pc:docMk/>
            <pc:sldMk cId="231296692" sldId="1288"/>
            <ac:picMk id="4" creationId="{385D1467-26F6-5D94-82BD-8832B15DA9C5}"/>
          </ac:picMkLst>
        </pc:picChg>
        <pc:picChg chg="mod">
          <ac:chgData name="Jalila El Baraka" userId="ea93c961-285f-4edc-9e51-dff84fc1dbdc" providerId="ADAL" clId="{AF35D566-9458-4FCB-BB0C-F789683C5E1A}" dt="2026-03-22T19:47:42.456" v="8503"/>
          <ac:picMkLst>
            <pc:docMk/>
            <pc:sldMk cId="231296692" sldId="1288"/>
            <ac:picMk id="6" creationId="{D39906A8-FAEA-3DBA-310A-4B94603A32F2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3-22T19:48:26.451" v="8506"/>
        <pc:sldMkLst>
          <pc:docMk/>
          <pc:sldMk cId="2461311806" sldId="1289"/>
        </pc:sldMkLst>
        <pc:grpChg chg="add mod">
          <ac:chgData name="Jalila El Baraka" userId="ea93c961-285f-4edc-9e51-dff84fc1dbdc" providerId="ADAL" clId="{AF35D566-9458-4FCB-BB0C-F789683C5E1A}" dt="2026-03-22T19:48:26.451" v="8506"/>
          <ac:grpSpMkLst>
            <pc:docMk/>
            <pc:sldMk cId="2461311806" sldId="1289"/>
            <ac:grpSpMk id="5" creationId="{7E90A43C-91E0-B1A1-5F4D-07931A03153D}"/>
          </ac:grpSpMkLst>
        </pc:grpChg>
        <pc:picChg chg="mod">
          <ac:chgData name="Jalila El Baraka" userId="ea93c961-285f-4edc-9e51-dff84fc1dbdc" providerId="ADAL" clId="{AF35D566-9458-4FCB-BB0C-F789683C5E1A}" dt="2026-03-22T19:48:26.451" v="8506"/>
          <ac:picMkLst>
            <pc:docMk/>
            <pc:sldMk cId="2461311806" sldId="1289"/>
            <ac:picMk id="7" creationId="{E15CF8A3-5BBE-CE36-A288-751BF51E74BF}"/>
          </ac:picMkLst>
        </pc:picChg>
        <pc:picChg chg="mod">
          <ac:chgData name="Jalila El Baraka" userId="ea93c961-285f-4edc-9e51-dff84fc1dbdc" providerId="ADAL" clId="{AF35D566-9458-4FCB-BB0C-F789683C5E1A}" dt="2026-03-22T19:48:26.451" v="8506"/>
          <ac:picMkLst>
            <pc:docMk/>
            <pc:sldMk cId="2461311806" sldId="1289"/>
            <ac:picMk id="9" creationId="{2A3BC44B-7A0C-BBC7-6326-4517EAE94547}"/>
          </ac:picMkLst>
        </pc:picChg>
      </pc:sldChg>
      <pc:sldChg chg="modSp add mod">
        <pc:chgData name="Jalila El Baraka" userId="ea93c961-285f-4edc-9e51-dff84fc1dbdc" providerId="ADAL" clId="{AF35D566-9458-4FCB-BB0C-F789683C5E1A}" dt="2026-03-22T20:29:21.294" v="9377" actId="20577"/>
        <pc:sldMkLst>
          <pc:docMk/>
          <pc:sldMk cId="2704020925" sldId="1291"/>
        </pc:sldMkLst>
        <pc:spChg chg="mod">
          <ac:chgData name="Jalila El Baraka" userId="ea93c961-285f-4edc-9e51-dff84fc1dbdc" providerId="ADAL" clId="{AF35D566-9458-4FCB-BB0C-F789683C5E1A}" dt="2026-03-22T20:29:21.294" v="9377" actId="20577"/>
          <ac:spMkLst>
            <pc:docMk/>
            <pc:sldMk cId="2704020925" sldId="1291"/>
            <ac:spMk id="3" creationId="{DB2B84F9-A43F-1CED-02F9-CC1B98B2CF80}"/>
          </ac:spMkLst>
        </pc:spChg>
      </pc:sldChg>
      <pc:sldChg chg="modSp add mod">
        <pc:chgData name="Jalila El Baraka" userId="ea93c961-285f-4edc-9e51-dff84fc1dbdc" providerId="ADAL" clId="{AF35D566-9458-4FCB-BB0C-F789683C5E1A}" dt="2026-03-22T20:29:37.206" v="9404" actId="20577"/>
        <pc:sldMkLst>
          <pc:docMk/>
          <pc:sldMk cId="3067222775" sldId="1292"/>
        </pc:sldMkLst>
        <pc:spChg chg="mod">
          <ac:chgData name="Jalila El Baraka" userId="ea93c961-285f-4edc-9e51-dff84fc1dbdc" providerId="ADAL" clId="{AF35D566-9458-4FCB-BB0C-F789683C5E1A}" dt="2026-03-22T20:29:37.206" v="9404" actId="20577"/>
          <ac:spMkLst>
            <pc:docMk/>
            <pc:sldMk cId="3067222775" sldId="1292"/>
            <ac:spMk id="3" creationId="{1346B74C-9B23-7450-63F3-228260F3CAEF}"/>
          </ac:spMkLst>
        </pc:spChg>
      </pc:sldChg>
      <pc:sldChg chg="addSp modSp add mod">
        <pc:chgData name="Jalila El Baraka" userId="ea93c961-285f-4edc-9e51-dff84fc1dbdc" providerId="ADAL" clId="{AF35D566-9458-4FCB-BB0C-F789683C5E1A}" dt="2026-03-22T20:31:21.239" v="9526" actId="20577"/>
        <pc:sldMkLst>
          <pc:docMk/>
          <pc:sldMk cId="1246601349" sldId="1293"/>
        </pc:sldMkLst>
        <pc:spChg chg="mod">
          <ac:chgData name="Jalila El Baraka" userId="ea93c961-285f-4edc-9e51-dff84fc1dbdc" providerId="ADAL" clId="{AF35D566-9458-4FCB-BB0C-F789683C5E1A}" dt="2026-03-22T20:30:50.181" v="9497" actId="20577"/>
          <ac:spMkLst>
            <pc:docMk/>
            <pc:sldMk cId="1246601349" sldId="1293"/>
            <ac:spMk id="2" creationId="{229B43DB-3D7D-0597-8026-DC3771D36D84}"/>
          </ac:spMkLst>
        </pc:spChg>
        <pc:spChg chg="mod">
          <ac:chgData name="Jalila El Baraka" userId="ea93c961-285f-4edc-9e51-dff84fc1dbdc" providerId="ADAL" clId="{AF35D566-9458-4FCB-BB0C-F789683C5E1A}" dt="2026-03-22T20:31:02.357" v="9501" actId="1076"/>
          <ac:spMkLst>
            <pc:docMk/>
            <pc:sldMk cId="1246601349" sldId="1293"/>
            <ac:spMk id="3" creationId="{61C63CF8-B822-492E-A025-9B161CEF66BA}"/>
          </ac:spMkLst>
        </pc:spChg>
        <pc:picChg chg="mod">
          <ac:chgData name="Jalila El Baraka" userId="ea93c961-285f-4edc-9e51-dff84fc1dbdc" providerId="ADAL" clId="{AF35D566-9458-4FCB-BB0C-F789683C5E1A}" dt="2026-03-22T20:31:00.711" v="9500" actId="1076"/>
          <ac:picMkLst>
            <pc:docMk/>
            <pc:sldMk cId="1246601349" sldId="1293"/>
            <ac:picMk id="18" creationId="{0563F42A-688B-4901-0A9B-1383D380E511}"/>
          </ac:picMkLst>
        </pc:picChg>
      </pc:sldChg>
      <pc:sldChg chg="modSp add mod">
        <pc:chgData name="Jalila El Baraka" userId="ea93c961-285f-4edc-9e51-dff84fc1dbdc" providerId="ADAL" clId="{AF35D566-9458-4FCB-BB0C-F789683C5E1A}" dt="2026-03-22T20:32:22.371" v="9609" actId="20577"/>
        <pc:sldMkLst>
          <pc:docMk/>
          <pc:sldMk cId="2299773097" sldId="1297"/>
        </pc:sldMkLst>
      </pc:sldChg>
      <pc:sldChg chg="modSp add mod">
        <pc:chgData name="Jalila El Baraka" userId="ea93c961-285f-4edc-9e51-dff84fc1dbdc" providerId="ADAL" clId="{AF35D566-9458-4FCB-BB0C-F789683C5E1A}" dt="2026-03-22T20:33:11.638" v="9628" actId="20577"/>
        <pc:sldMkLst>
          <pc:docMk/>
          <pc:sldMk cId="1694327495" sldId="1298"/>
        </pc:sldMkLst>
      </pc:sldChg>
      <pc:sldChg chg="modSp add mod">
        <pc:chgData name="Jalila El Baraka" userId="ea93c961-285f-4edc-9e51-dff84fc1dbdc" providerId="ADAL" clId="{AF35D566-9458-4FCB-BB0C-F789683C5E1A}" dt="2026-04-05T20:47:57.722" v="10612"/>
        <pc:sldMkLst>
          <pc:docMk/>
          <pc:sldMk cId="4013831307" sldId="1299"/>
        </pc:sldMkLst>
        <pc:spChg chg="mod">
          <ac:chgData name="Jalila El Baraka" userId="ea93c961-285f-4edc-9e51-dff84fc1dbdc" providerId="ADAL" clId="{AF35D566-9458-4FCB-BB0C-F789683C5E1A}" dt="2026-04-05T20:47:57.722" v="10612"/>
          <ac:spMkLst>
            <pc:docMk/>
            <pc:sldMk cId="4013831307" sldId="1299"/>
            <ac:spMk id="9" creationId="{0A465570-63CA-27B3-B715-F2AE192D310B}"/>
          </ac:spMkLst>
        </pc:spChg>
      </pc:sldChg>
      <pc:sldChg chg="modSp add mod">
        <pc:chgData name="Jalila El Baraka" userId="ea93c961-285f-4edc-9e51-dff84fc1dbdc" providerId="ADAL" clId="{AF35D566-9458-4FCB-BB0C-F789683C5E1A}" dt="2026-04-05T20:54:06.333" v="10860" actId="20577"/>
        <pc:sldMkLst>
          <pc:docMk/>
          <pc:sldMk cId="4066536125" sldId="1300"/>
        </pc:sldMkLst>
        <pc:spChg chg="mod">
          <ac:chgData name="Jalila El Baraka" userId="ea93c961-285f-4edc-9e51-dff84fc1dbdc" providerId="ADAL" clId="{AF35D566-9458-4FCB-BB0C-F789683C5E1A}" dt="2026-04-05T20:53:52.038" v="10842" actId="20577"/>
          <ac:spMkLst>
            <pc:docMk/>
            <pc:sldMk cId="4066536125" sldId="1300"/>
            <ac:spMk id="2" creationId="{99EBDF1A-BCEF-16E2-A69A-CBEFAD0B0306}"/>
          </ac:spMkLst>
        </pc:spChg>
        <pc:spChg chg="mod">
          <ac:chgData name="Jalila El Baraka" userId="ea93c961-285f-4edc-9e51-dff84fc1dbdc" providerId="ADAL" clId="{AF35D566-9458-4FCB-BB0C-F789683C5E1A}" dt="2026-04-05T20:53:58.711" v="10843"/>
          <ac:spMkLst>
            <pc:docMk/>
            <pc:sldMk cId="4066536125" sldId="1300"/>
            <ac:spMk id="3" creationId="{BF6F393F-E4BB-22F7-7A57-74943D042738}"/>
          </ac:spMkLst>
        </pc:spChg>
      </pc:sldChg>
      <pc:sldChg chg="modSp add mod">
        <pc:chgData name="Jalila El Baraka" userId="ea93c961-285f-4edc-9e51-dff84fc1dbdc" providerId="ADAL" clId="{AF35D566-9458-4FCB-BB0C-F789683C5E1A}" dt="2026-04-05T20:54:15.285" v="10873" actId="20577"/>
        <pc:sldMkLst>
          <pc:docMk/>
          <pc:sldMk cId="3260654296" sldId="1301"/>
        </pc:sldMkLst>
      </pc:sldChg>
      <pc:sldChg chg="modSp add mod">
        <pc:chgData name="Jalila El Baraka" userId="ea93c961-285f-4edc-9e51-dff84fc1dbdc" providerId="ADAL" clId="{AF35D566-9458-4FCB-BB0C-F789683C5E1A}" dt="2026-04-05T20:55:09.976" v="10947" actId="20577"/>
        <pc:sldMkLst>
          <pc:docMk/>
          <pc:sldMk cId="1795209886" sldId="1302"/>
        </pc:sldMkLst>
        <pc:spChg chg="mod">
          <ac:chgData name="Jalila El Baraka" userId="ea93c961-285f-4edc-9e51-dff84fc1dbdc" providerId="ADAL" clId="{AF35D566-9458-4FCB-BB0C-F789683C5E1A}" dt="2026-04-05T20:54:57.647" v="10930" actId="20577"/>
          <ac:spMkLst>
            <pc:docMk/>
            <pc:sldMk cId="1795209886" sldId="1302"/>
            <ac:spMk id="2" creationId="{660F22FF-60A1-4338-FF55-2629378E26AF}"/>
          </ac:spMkLst>
        </pc:spChg>
        <pc:spChg chg="mod">
          <ac:chgData name="Jalila El Baraka" userId="ea93c961-285f-4edc-9e51-dff84fc1dbdc" providerId="ADAL" clId="{AF35D566-9458-4FCB-BB0C-F789683C5E1A}" dt="2026-04-05T20:55:04.008" v="10931"/>
          <ac:spMkLst>
            <pc:docMk/>
            <pc:sldMk cId="1795209886" sldId="1302"/>
            <ac:spMk id="3" creationId="{279827CC-71DE-5108-7C4C-CD571F6B5098}"/>
          </ac:spMkLst>
        </pc:spChg>
      </pc:sldChg>
      <pc:sldChg chg="modSp add mod">
        <pc:chgData name="Jalila El Baraka" userId="ea93c961-285f-4edc-9e51-dff84fc1dbdc" providerId="ADAL" clId="{AF35D566-9458-4FCB-BB0C-F789683C5E1A}" dt="2026-04-05T20:55:17.634" v="10957" actId="20577"/>
        <pc:sldMkLst>
          <pc:docMk/>
          <pc:sldMk cId="3710891573" sldId="1303"/>
        </pc:sldMkLst>
      </pc:sldChg>
      <pc:sldChg chg="modSp add mod">
        <pc:chgData name="Jalila El Baraka" userId="ea93c961-285f-4edc-9e51-dff84fc1dbdc" providerId="ADAL" clId="{AF35D566-9458-4FCB-BB0C-F789683C5E1A}" dt="2026-04-05T20:55:50.104" v="10994" actId="20577"/>
        <pc:sldMkLst>
          <pc:docMk/>
          <pc:sldMk cId="3455193021" sldId="1304"/>
        </pc:sldMkLst>
        <pc:spChg chg="mod">
          <ac:chgData name="Jalila El Baraka" userId="ea93c961-285f-4edc-9e51-dff84fc1dbdc" providerId="ADAL" clId="{AF35D566-9458-4FCB-BB0C-F789683C5E1A}" dt="2026-04-05T20:55:34.755" v="10973" actId="20577"/>
          <ac:spMkLst>
            <pc:docMk/>
            <pc:sldMk cId="3455193021" sldId="1304"/>
            <ac:spMk id="2" creationId="{8E961BFD-2FD2-3E61-E5FE-10DB33976374}"/>
          </ac:spMkLst>
        </pc:spChg>
        <pc:spChg chg="mod">
          <ac:chgData name="Jalila El Baraka" userId="ea93c961-285f-4edc-9e51-dff84fc1dbdc" providerId="ADAL" clId="{AF35D566-9458-4FCB-BB0C-F789683C5E1A}" dt="2026-04-05T20:55:43.776" v="10983" actId="20577"/>
          <ac:spMkLst>
            <pc:docMk/>
            <pc:sldMk cId="3455193021" sldId="1304"/>
            <ac:spMk id="3" creationId="{C29A6F09-9C63-DC85-277A-37AAED44D286}"/>
          </ac:spMkLst>
        </pc:spChg>
      </pc:sldChg>
      <pc:sldChg chg="modSp mod">
        <pc:chgData name="Jalila El Baraka" userId="ea93c961-285f-4edc-9e51-dff84fc1dbdc" providerId="ADAL" clId="{AF35D566-9458-4FCB-BB0C-F789683C5E1A}" dt="2026-04-08T21:43:32.660" v="11085" actId="1076"/>
        <pc:sldMkLst>
          <pc:docMk/>
          <pc:sldMk cId="3106511934" sldId="1313"/>
        </pc:sldMkLst>
        <pc:picChg chg="mod">
          <ac:chgData name="Jalila El Baraka" userId="ea93c961-285f-4edc-9e51-dff84fc1dbdc" providerId="ADAL" clId="{AF35D566-9458-4FCB-BB0C-F789683C5E1A}" dt="2026-04-08T21:43:32.660" v="11085" actId="1076"/>
          <ac:picMkLst>
            <pc:docMk/>
            <pc:sldMk cId="3106511934" sldId="1313"/>
            <ac:picMk id="15" creationId="{D350CB9A-7BE0-FF6E-EF74-F4D4247B075D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custSel addSld modSld">
      <pc:chgData name="Jalila El Baraka" userId="ea93c961-285f-4edc-9e51-dff84fc1dbdc" providerId="ADAL" clId="{F2DB4326-1773-40AF-ABF6-454663976D9D}" dt="2026-04-14T10:46:31.001" v="1025" actId="114"/>
      <pc:docMkLst>
        <pc:docMk/>
      </pc:docMkLst>
      <pc:sldChg chg="addSp modSp mod">
        <pc:chgData name="Jalila El Baraka" userId="ea93c961-285f-4edc-9e51-dff84fc1dbdc" providerId="ADAL" clId="{F2DB4326-1773-40AF-ABF6-454663976D9D}" dt="2026-04-14T09:11:21.643" v="100" actId="1076"/>
        <pc:sldMkLst>
          <pc:docMk/>
          <pc:sldMk cId="1592657405" sldId="664"/>
        </pc:sldMkLst>
        <pc:picChg chg="add mod">
          <ac:chgData name="Jalila El Baraka" userId="ea93c961-285f-4edc-9e51-dff84fc1dbdc" providerId="ADAL" clId="{F2DB4326-1773-40AF-ABF6-454663976D9D}" dt="2026-04-14T09:11:21.643" v="100" actId="1076"/>
          <ac:picMkLst>
            <pc:docMk/>
            <pc:sldMk cId="1592657405" sldId="664"/>
            <ac:picMk id="3" creationId="{88E0EC32-0B74-5523-EDF9-81186969A02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09:52:58.317" v="267" actId="14100"/>
        <pc:sldMkLst>
          <pc:docMk/>
          <pc:sldMk cId="2581047650" sldId="1037"/>
        </pc:sldMkLst>
        <pc:spChg chg="mod">
          <ac:chgData name="Jalila El Baraka" userId="ea93c961-285f-4edc-9e51-dff84fc1dbdc" providerId="ADAL" clId="{F2DB4326-1773-40AF-ABF6-454663976D9D}" dt="2026-04-14T09:52:44.214" v="263" actId="20577"/>
          <ac:spMkLst>
            <pc:docMk/>
            <pc:sldMk cId="2581047650" sldId="1037"/>
            <ac:spMk id="7" creationId="{9996066A-6591-E373-A250-3457E8F637BD}"/>
          </ac:spMkLst>
        </pc:spChg>
        <pc:picChg chg="add mod">
          <ac:chgData name="Jalila El Baraka" userId="ea93c961-285f-4edc-9e51-dff84fc1dbdc" providerId="ADAL" clId="{F2DB4326-1773-40AF-ABF6-454663976D9D}" dt="2026-04-14T09:52:58.317" v="267" actId="14100"/>
          <ac:picMkLst>
            <pc:docMk/>
            <pc:sldMk cId="2581047650" sldId="1037"/>
            <ac:picMk id="2" creationId="{7E300F9E-E4B8-0ADC-2382-E95FC4435CD5}"/>
          </ac:picMkLst>
        </pc:picChg>
        <pc:picChg chg="del">
          <ac:chgData name="Jalila El Baraka" userId="ea93c961-285f-4edc-9e51-dff84fc1dbdc" providerId="ADAL" clId="{F2DB4326-1773-40AF-ABF6-454663976D9D}" dt="2026-04-14T09:52:52.350" v="264" actId="478"/>
          <ac:picMkLst>
            <pc:docMk/>
            <pc:sldMk cId="2581047650" sldId="1037"/>
            <ac:picMk id="3" creationId="{9B31D6A9-75FB-21E3-468C-819799465E6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09:30:22.253" v="244"/>
        <pc:sldMkLst>
          <pc:docMk/>
          <pc:sldMk cId="2719844062" sldId="1050"/>
        </pc:sldMkLst>
        <pc:spChg chg="mod">
          <ac:chgData name="Jalila El Baraka" userId="ea93c961-285f-4edc-9e51-dff84fc1dbdc" providerId="ADAL" clId="{F2DB4326-1773-40AF-ABF6-454663976D9D}" dt="2026-04-14T09:30:17.902" v="243" actId="20577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F2DB4326-1773-40AF-ABF6-454663976D9D}" dt="2026-04-14T09:30:22.253" v="244"/>
          <ac:spMkLst>
            <pc:docMk/>
            <pc:sldMk cId="2719844062" sldId="1050"/>
            <ac:spMk id="7" creationId="{F7A80D38-8E5A-0993-296A-EC9025FD0013}"/>
          </ac:spMkLst>
        </pc:spChg>
        <pc:picChg chg="add mod">
          <ac:chgData name="Jalila El Baraka" userId="ea93c961-285f-4edc-9e51-dff84fc1dbdc" providerId="ADAL" clId="{F2DB4326-1773-40AF-ABF6-454663976D9D}" dt="2026-04-14T09:30:07.410" v="205" actId="1076"/>
          <ac:picMkLst>
            <pc:docMk/>
            <pc:sldMk cId="2719844062" sldId="1050"/>
            <ac:picMk id="2" creationId="{E0D1FC44-D8F2-FA25-D5C6-082A07C2695B}"/>
          </ac:picMkLst>
        </pc:picChg>
        <pc:picChg chg="del">
          <ac:chgData name="Jalila El Baraka" userId="ea93c961-285f-4edc-9e51-dff84fc1dbdc" providerId="ADAL" clId="{F2DB4326-1773-40AF-ABF6-454663976D9D}" dt="2026-04-14T09:29:58.482" v="202" actId="478"/>
          <ac:picMkLst>
            <pc:docMk/>
            <pc:sldMk cId="2719844062" sldId="1050"/>
            <ac:picMk id="4" creationId="{F02DF2C4-34C8-EE4C-8AC4-E7D34092B61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09:53:26.514" v="308"/>
        <pc:sldMkLst>
          <pc:docMk/>
          <pc:sldMk cId="1283958556" sldId="1052"/>
        </pc:sldMkLst>
        <pc:spChg chg="mod">
          <ac:chgData name="Jalila El Baraka" userId="ea93c961-285f-4edc-9e51-dff84fc1dbdc" providerId="ADAL" clId="{F2DB4326-1773-40AF-ABF6-454663976D9D}" dt="2026-04-14T09:53:14.831" v="306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F2DB4326-1773-40AF-ABF6-454663976D9D}" dt="2026-04-14T09:53:26.514" v="308"/>
          <ac:spMkLst>
            <pc:docMk/>
            <pc:sldMk cId="1283958556" sldId="1052"/>
            <ac:spMk id="7" creationId="{7D7A6C91-85DB-C8BC-C042-3C5CB20AC5B0}"/>
          </ac:spMkLst>
        </pc:spChg>
        <pc:picChg chg="del">
          <ac:chgData name="Jalila El Baraka" userId="ea93c961-285f-4edc-9e51-dff84fc1dbdc" providerId="ADAL" clId="{F2DB4326-1773-40AF-ABF6-454663976D9D}" dt="2026-04-14T09:53:01.921" v="268" actId="478"/>
          <ac:picMkLst>
            <pc:docMk/>
            <pc:sldMk cId="1283958556" sldId="1052"/>
            <ac:picMk id="3" creationId="{C30D241D-B920-F5D5-1F34-479C02AE44A1}"/>
          </ac:picMkLst>
        </pc:picChg>
        <pc:picChg chg="add mod">
          <ac:chgData name="Jalila El Baraka" userId="ea93c961-285f-4edc-9e51-dff84fc1dbdc" providerId="ADAL" clId="{F2DB4326-1773-40AF-ABF6-454663976D9D}" dt="2026-04-14T09:53:02.310" v="269"/>
          <ac:picMkLst>
            <pc:docMk/>
            <pc:sldMk cId="1283958556" sldId="1052"/>
            <ac:picMk id="8" creationId="{19562D8C-FF8A-EC69-27D2-2BD3F4D4AE34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10:28:42.853" v="925" actId="1076"/>
        <pc:sldMkLst>
          <pc:docMk/>
          <pc:sldMk cId="165185905" sldId="1056"/>
        </pc:sldMkLst>
        <pc:picChg chg="del">
          <ac:chgData name="Jalila El Baraka" userId="ea93c961-285f-4edc-9e51-dff84fc1dbdc" providerId="ADAL" clId="{F2DB4326-1773-40AF-ABF6-454663976D9D}" dt="2026-04-14T10:28:38.481" v="922" actId="478"/>
          <ac:picMkLst>
            <pc:docMk/>
            <pc:sldMk cId="165185905" sldId="1056"/>
            <ac:picMk id="4" creationId="{00B84908-C233-2335-B755-8FE2526E8084}"/>
          </ac:picMkLst>
        </pc:picChg>
        <pc:picChg chg="add mod">
          <ac:chgData name="Jalila El Baraka" userId="ea93c961-285f-4edc-9e51-dff84fc1dbdc" providerId="ADAL" clId="{F2DB4326-1773-40AF-ABF6-454663976D9D}" dt="2026-04-14T10:28:42.853" v="925" actId="1076"/>
          <ac:picMkLst>
            <pc:docMk/>
            <pc:sldMk cId="165185905" sldId="1056"/>
            <ac:picMk id="7" creationId="{B0B964FF-C33A-A2DF-A675-AA6824F0E9DF}"/>
          </ac:picMkLst>
        </pc:picChg>
      </pc:sldChg>
      <pc:sldChg chg="modSp mod">
        <pc:chgData name="Jalila El Baraka" userId="ea93c961-285f-4edc-9e51-dff84fc1dbdc" providerId="ADAL" clId="{F2DB4326-1773-40AF-ABF6-454663976D9D}" dt="2026-04-14T10:46:31.001" v="1025" actId="114"/>
        <pc:sldMkLst>
          <pc:docMk/>
          <pc:sldMk cId="1108896941" sldId="1057"/>
        </pc:sldMkLst>
        <pc:spChg chg="mod">
          <ac:chgData name="Jalila El Baraka" userId="ea93c961-285f-4edc-9e51-dff84fc1dbdc" providerId="ADAL" clId="{F2DB4326-1773-40AF-ABF6-454663976D9D}" dt="2026-04-14T10:46:31.001" v="1025" actId="114"/>
          <ac:spMkLst>
            <pc:docMk/>
            <pc:sldMk cId="1108896941" sldId="1057"/>
            <ac:spMk id="7" creationId="{91C7BE2F-FA70-F13C-C22C-CE2804FDF5FA}"/>
          </ac:spMkLst>
        </pc:spChg>
      </pc:sldChg>
      <pc:sldChg chg="addSp modSp mod">
        <pc:chgData name="Jalila El Baraka" userId="ea93c961-285f-4edc-9e51-dff84fc1dbdc" providerId="ADAL" clId="{F2DB4326-1773-40AF-ABF6-454663976D9D}" dt="2026-04-14T09:07:00.920" v="16" actId="1076"/>
        <pc:sldMkLst>
          <pc:docMk/>
          <pc:sldMk cId="3885549888" sldId="1063"/>
        </pc:sldMkLst>
        <pc:spChg chg="mod">
          <ac:chgData name="Jalila El Baraka" userId="ea93c961-285f-4edc-9e51-dff84fc1dbdc" providerId="ADAL" clId="{F2DB4326-1773-40AF-ABF6-454663976D9D}" dt="2026-04-14T09:06:57.815" v="13" actId="1076"/>
          <ac:spMkLst>
            <pc:docMk/>
            <pc:sldMk cId="3885549888" sldId="1063"/>
            <ac:spMk id="2" creationId="{F0524304-4050-05AE-B3C1-B7B0AC7DA8B2}"/>
          </ac:spMkLst>
        </pc:spChg>
        <pc:picChg chg="add mod">
          <ac:chgData name="Jalila El Baraka" userId="ea93c961-285f-4edc-9e51-dff84fc1dbdc" providerId="ADAL" clId="{F2DB4326-1773-40AF-ABF6-454663976D9D}" dt="2026-04-14T09:07:00.920" v="16" actId="1076"/>
          <ac:picMkLst>
            <pc:docMk/>
            <pc:sldMk cId="3885549888" sldId="1063"/>
            <ac:picMk id="3" creationId="{88F4AF69-FEEE-38DF-2EA8-B652904CB05C}"/>
          </ac:picMkLst>
        </pc:picChg>
      </pc:sldChg>
      <pc:sldChg chg="addSp modSp mod">
        <pc:chgData name="Jalila El Baraka" userId="ea93c961-285f-4edc-9e51-dff84fc1dbdc" providerId="ADAL" clId="{F2DB4326-1773-40AF-ABF6-454663976D9D}" dt="2026-04-14T09:07:09.808" v="21" actId="1076"/>
        <pc:sldMkLst>
          <pc:docMk/>
          <pc:sldMk cId="2755180706" sldId="1065"/>
        </pc:sldMkLst>
        <pc:spChg chg="mod">
          <ac:chgData name="Jalila El Baraka" userId="ea93c961-285f-4edc-9e51-dff84fc1dbdc" providerId="ADAL" clId="{F2DB4326-1773-40AF-ABF6-454663976D9D}" dt="2026-04-14T09:07:04.734" v="17" actId="1076"/>
          <ac:spMkLst>
            <pc:docMk/>
            <pc:sldMk cId="2755180706" sldId="1065"/>
            <ac:spMk id="6" creationId="{D9212C67-1162-08C0-3DC6-BA615D54B70C}"/>
          </ac:spMkLst>
        </pc:spChg>
        <pc:picChg chg="add mod">
          <ac:chgData name="Jalila El Baraka" userId="ea93c961-285f-4edc-9e51-dff84fc1dbdc" providerId="ADAL" clId="{F2DB4326-1773-40AF-ABF6-454663976D9D}" dt="2026-04-14T09:07:09.808" v="21" actId="1076"/>
          <ac:picMkLst>
            <pc:docMk/>
            <pc:sldMk cId="2755180706" sldId="1065"/>
            <ac:picMk id="2" creationId="{F8338C61-62F3-4142-40F4-879ACDDA84C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09:29:55.105" v="201" actId="313"/>
        <pc:sldMkLst>
          <pc:docMk/>
          <pc:sldMk cId="1830111078" sldId="1090"/>
        </pc:sldMkLst>
        <pc:spChg chg="mod">
          <ac:chgData name="Jalila El Baraka" userId="ea93c961-285f-4edc-9e51-dff84fc1dbdc" providerId="ADAL" clId="{F2DB4326-1773-40AF-ABF6-454663976D9D}" dt="2026-04-14T09:29:55.105" v="201" actId="313"/>
          <ac:spMkLst>
            <pc:docMk/>
            <pc:sldMk cId="1830111078" sldId="1090"/>
            <ac:spMk id="7" creationId="{5E8646D8-E7E2-AEFF-2F46-02D2B7ED3538}"/>
          </ac:spMkLst>
        </pc:spChg>
        <pc:picChg chg="add mod">
          <ac:chgData name="Jalila El Baraka" userId="ea93c961-285f-4edc-9e51-dff84fc1dbdc" providerId="ADAL" clId="{F2DB4326-1773-40AF-ABF6-454663976D9D}" dt="2026-04-14T09:29:25.395" v="111" actId="11530"/>
          <ac:picMkLst>
            <pc:docMk/>
            <pc:sldMk cId="1830111078" sldId="1090"/>
            <ac:picMk id="3" creationId="{0C14B699-A47F-DB6A-72D3-C650D0B244A8}"/>
          </ac:picMkLst>
        </pc:picChg>
        <pc:picChg chg="del">
          <ac:chgData name="Jalila El Baraka" userId="ea93c961-285f-4edc-9e51-dff84fc1dbdc" providerId="ADAL" clId="{F2DB4326-1773-40AF-ABF6-454663976D9D}" dt="2026-04-14T09:29:13.272" v="107" actId="478"/>
          <ac:picMkLst>
            <pc:docMk/>
            <pc:sldMk cId="1830111078" sldId="1090"/>
            <ac:picMk id="5" creationId="{FCF2AC6A-2463-4E59-D0AB-624CBD704BAE}"/>
          </ac:picMkLst>
        </pc:picChg>
      </pc:sldChg>
      <pc:sldChg chg="addSp modSp mod">
        <pc:chgData name="Jalila El Baraka" userId="ea93c961-285f-4edc-9e51-dff84fc1dbdc" providerId="ADAL" clId="{F2DB4326-1773-40AF-ABF6-454663976D9D}" dt="2026-04-14T09:06:38.672" v="5" actId="1076"/>
        <pc:sldMkLst>
          <pc:docMk/>
          <pc:sldMk cId="2477685694" sldId="1107"/>
        </pc:sldMkLst>
        <pc:picChg chg="add mod">
          <ac:chgData name="Jalila El Baraka" userId="ea93c961-285f-4edc-9e51-dff84fc1dbdc" providerId="ADAL" clId="{F2DB4326-1773-40AF-ABF6-454663976D9D}" dt="2026-04-14T09:06:38.672" v="5" actId="1076"/>
          <ac:picMkLst>
            <pc:docMk/>
            <pc:sldMk cId="2477685694" sldId="1107"/>
            <ac:picMk id="3" creationId="{23368A86-258A-8CA5-9F9B-018B91F52431}"/>
          </ac:picMkLst>
        </pc:picChg>
      </pc:sldChg>
      <pc:sldChg chg="addSp modSp mod">
        <pc:chgData name="Jalila El Baraka" userId="ea93c961-285f-4edc-9e51-dff84fc1dbdc" providerId="ADAL" clId="{F2DB4326-1773-40AF-ABF6-454663976D9D}" dt="2026-04-14T09:06:47.615" v="10" actId="1076"/>
        <pc:sldMkLst>
          <pc:docMk/>
          <pc:sldMk cId="574874629" sldId="1109"/>
        </pc:sldMkLst>
        <pc:spChg chg="mod">
          <ac:chgData name="Jalila El Baraka" userId="ea93c961-285f-4edc-9e51-dff84fc1dbdc" providerId="ADAL" clId="{F2DB4326-1773-40AF-ABF6-454663976D9D}" dt="2026-04-14T09:06:46.543" v="9" actId="1076"/>
          <ac:spMkLst>
            <pc:docMk/>
            <pc:sldMk cId="574874629" sldId="1109"/>
            <ac:spMk id="2" creationId="{72C9BD0C-D438-E198-8A91-B3DF137EEB6D}"/>
          </ac:spMkLst>
        </pc:spChg>
        <pc:picChg chg="add mod">
          <ac:chgData name="Jalila El Baraka" userId="ea93c961-285f-4edc-9e51-dff84fc1dbdc" providerId="ADAL" clId="{F2DB4326-1773-40AF-ABF6-454663976D9D}" dt="2026-04-14T09:06:47.615" v="10" actId="1076"/>
          <ac:picMkLst>
            <pc:docMk/>
            <pc:sldMk cId="574874629" sldId="1109"/>
            <ac:picMk id="3" creationId="{CEF6E56A-AEB8-73CA-277E-171016B535BE}"/>
          </ac:picMkLst>
        </pc:picChg>
      </pc:sldChg>
      <pc:sldChg chg="modSp mod">
        <pc:chgData name="Jalila El Baraka" userId="ea93c961-285f-4edc-9e51-dff84fc1dbdc" providerId="ADAL" clId="{F2DB4326-1773-40AF-ABF6-454663976D9D}" dt="2026-04-14T09:08:02.791" v="36" actId="1076"/>
        <pc:sldMkLst>
          <pc:docMk/>
          <pc:sldMk cId="3533272347" sldId="1112"/>
        </pc:sldMkLst>
        <pc:spChg chg="mod">
          <ac:chgData name="Jalila El Baraka" userId="ea93c961-285f-4edc-9e51-dff84fc1dbdc" providerId="ADAL" clId="{F2DB4326-1773-40AF-ABF6-454663976D9D}" dt="2026-04-14T09:08:02.791" v="36" actId="1076"/>
          <ac:spMkLst>
            <pc:docMk/>
            <pc:sldMk cId="3533272347" sldId="1112"/>
            <ac:spMk id="3" creationId="{1EB82BDC-DCE6-4B97-101A-4E53B5785E93}"/>
          </ac:spMkLst>
        </pc:spChg>
        <pc:spChg chg="mod">
          <ac:chgData name="Jalila El Baraka" userId="ea93c961-285f-4edc-9e51-dff84fc1dbdc" providerId="ADAL" clId="{F2DB4326-1773-40AF-ABF6-454663976D9D}" dt="2026-04-14T09:07:59.087" v="35" actId="1076"/>
          <ac:spMkLst>
            <pc:docMk/>
            <pc:sldMk cId="3533272347" sldId="1112"/>
            <ac:spMk id="5" creationId="{266577CD-071B-2B5E-A0C7-1455C37D5BE5}"/>
          </ac:spMkLst>
        </pc:spChg>
        <pc:picChg chg="mod">
          <ac:chgData name="Jalila El Baraka" userId="ea93c961-285f-4edc-9e51-dff84fc1dbdc" providerId="ADAL" clId="{F2DB4326-1773-40AF-ABF6-454663976D9D}" dt="2026-04-14T09:07:54.863" v="34" actId="14100"/>
          <ac:picMkLst>
            <pc:docMk/>
            <pc:sldMk cId="3533272347" sldId="1112"/>
            <ac:picMk id="2" creationId="{9E0A69F4-D065-9500-EB1E-FF5015686178}"/>
          </ac:picMkLst>
        </pc:picChg>
      </pc:sldChg>
      <pc:sldChg chg="modSp mod">
        <pc:chgData name="Jalila El Baraka" userId="ea93c961-285f-4edc-9e51-dff84fc1dbdc" providerId="ADAL" clId="{F2DB4326-1773-40AF-ABF6-454663976D9D}" dt="2026-04-14T09:07:33.224" v="23" actId="1076"/>
        <pc:sldMkLst>
          <pc:docMk/>
          <pc:sldMk cId="2667277456" sldId="1138"/>
        </pc:sldMkLst>
        <pc:spChg chg="mod">
          <ac:chgData name="Jalila El Baraka" userId="ea93c961-285f-4edc-9e51-dff84fc1dbdc" providerId="ADAL" clId="{F2DB4326-1773-40AF-ABF6-454663976D9D}" dt="2026-04-14T09:07:33.224" v="23" actId="1076"/>
          <ac:spMkLst>
            <pc:docMk/>
            <pc:sldMk cId="2667277456" sldId="1138"/>
            <ac:spMk id="4" creationId="{99E4277D-9746-359F-5A10-5512225769B3}"/>
          </ac:spMkLst>
        </pc:spChg>
        <pc:spChg chg="mod">
          <ac:chgData name="Jalila El Baraka" userId="ea93c961-285f-4edc-9e51-dff84fc1dbdc" providerId="ADAL" clId="{F2DB4326-1773-40AF-ABF6-454663976D9D}" dt="2026-04-14T09:07:29.536" v="22" actId="1076"/>
          <ac:spMkLst>
            <pc:docMk/>
            <pc:sldMk cId="2667277456" sldId="1138"/>
            <ac:spMk id="7" creationId="{1079E536-3C01-51D5-4512-232F99A41458}"/>
          </ac:spMkLst>
        </pc:spChg>
      </pc:sldChg>
      <pc:sldChg chg="addSp modSp mod modAnim">
        <pc:chgData name="Jalila El Baraka" userId="ea93c961-285f-4edc-9e51-dff84fc1dbdc" providerId="ADAL" clId="{F2DB4326-1773-40AF-ABF6-454663976D9D}" dt="2026-04-14T09:28:46.269" v="106" actId="1076"/>
        <pc:sldMkLst>
          <pc:docMk/>
          <pc:sldMk cId="1707086180" sldId="1157"/>
        </pc:sldMkLst>
        <pc:picChg chg="add mod">
          <ac:chgData name="Jalila El Baraka" userId="ea93c961-285f-4edc-9e51-dff84fc1dbdc" providerId="ADAL" clId="{F2DB4326-1773-40AF-ABF6-454663976D9D}" dt="2026-04-14T09:28:46.269" v="106" actId="1076"/>
          <ac:picMkLst>
            <pc:docMk/>
            <pc:sldMk cId="1707086180" sldId="1157"/>
            <ac:picMk id="3" creationId="{3A0FC857-E28A-7D51-E538-0EB16B8CBE3A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10:34:18.390" v="945" actId="20577"/>
        <pc:sldMkLst>
          <pc:docMk/>
          <pc:sldMk cId="2026178281" sldId="1225"/>
        </pc:sldMkLst>
        <pc:spChg chg="mod">
          <ac:chgData name="Jalila El Baraka" userId="ea93c961-285f-4edc-9e51-dff84fc1dbdc" providerId="ADAL" clId="{F2DB4326-1773-40AF-ABF6-454663976D9D}" dt="2026-04-14T10:34:18.390" v="945" actId="20577"/>
          <ac:spMkLst>
            <pc:docMk/>
            <pc:sldMk cId="2026178281" sldId="1225"/>
            <ac:spMk id="7" creationId="{DC8D87ED-2BF6-7B2C-1467-C234F02298D8}"/>
          </ac:spMkLst>
        </pc:spChg>
        <pc:picChg chg="del">
          <ac:chgData name="Jalila El Baraka" userId="ea93c961-285f-4edc-9e51-dff84fc1dbdc" providerId="ADAL" clId="{F2DB4326-1773-40AF-ABF6-454663976D9D}" dt="2026-04-14T09:54:23.687" v="309" actId="478"/>
          <ac:picMkLst>
            <pc:docMk/>
            <pc:sldMk cId="2026178281" sldId="1225"/>
            <ac:picMk id="3" creationId="{3AD02BFB-AE78-62F7-3A2C-EC57B4938127}"/>
          </ac:picMkLst>
        </pc:picChg>
        <pc:picChg chg="add del mod">
          <ac:chgData name="Jalila El Baraka" userId="ea93c961-285f-4edc-9e51-dff84fc1dbdc" providerId="ADAL" clId="{F2DB4326-1773-40AF-ABF6-454663976D9D}" dt="2026-04-14T09:56:31.612" v="368" actId="478"/>
          <ac:picMkLst>
            <pc:docMk/>
            <pc:sldMk cId="2026178281" sldId="1225"/>
            <ac:picMk id="4" creationId="{9D5BCB5B-30EE-B81E-4C8D-B16D2E36A4C9}"/>
          </ac:picMkLst>
        </pc:picChg>
        <pc:picChg chg="add mod">
          <ac:chgData name="Jalila El Baraka" userId="ea93c961-285f-4edc-9e51-dff84fc1dbdc" providerId="ADAL" clId="{F2DB4326-1773-40AF-ABF6-454663976D9D}" dt="2026-04-14T09:56:33.530" v="370" actId="1076"/>
          <ac:picMkLst>
            <pc:docMk/>
            <pc:sldMk cId="2026178281" sldId="1225"/>
            <ac:picMk id="5" creationId="{D2940A34-F32B-1C96-27FF-3CD3FAFC228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09:56:27.493" v="367" actId="1076"/>
        <pc:sldMkLst>
          <pc:docMk/>
          <pc:sldMk cId="980233433" sldId="1226"/>
        </pc:sldMkLst>
        <pc:spChg chg="mod">
          <ac:chgData name="Jalila El Baraka" userId="ea93c961-285f-4edc-9e51-dff84fc1dbdc" providerId="ADAL" clId="{F2DB4326-1773-40AF-ABF6-454663976D9D}" dt="2026-04-14T09:55:40.960" v="359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F2DB4326-1773-40AF-ABF6-454663976D9D}" dt="2026-04-14T09:55:11.440" v="358" actId="20577"/>
          <ac:spMkLst>
            <pc:docMk/>
            <pc:sldMk cId="980233433" sldId="1226"/>
            <ac:spMk id="7" creationId="{80CA14EF-6528-9E07-7625-391649035E2F}"/>
          </ac:spMkLst>
        </pc:spChg>
        <pc:picChg chg="del">
          <ac:chgData name="Jalila El Baraka" userId="ea93c961-285f-4edc-9e51-dff84fc1dbdc" providerId="ADAL" clId="{F2DB4326-1773-40AF-ABF6-454663976D9D}" dt="2026-04-14T09:54:59.150" v="332" actId="478"/>
          <ac:picMkLst>
            <pc:docMk/>
            <pc:sldMk cId="980233433" sldId="1226"/>
            <ac:picMk id="3" creationId="{D81E1316-7004-E409-170F-7DCFBA851729}"/>
          </ac:picMkLst>
        </pc:picChg>
        <pc:picChg chg="add del mod">
          <ac:chgData name="Jalila El Baraka" userId="ea93c961-285f-4edc-9e51-dff84fc1dbdc" providerId="ADAL" clId="{F2DB4326-1773-40AF-ABF6-454663976D9D}" dt="2026-04-14T09:56:10.991" v="360" actId="478"/>
          <ac:picMkLst>
            <pc:docMk/>
            <pc:sldMk cId="980233433" sldId="1226"/>
            <ac:picMk id="8" creationId="{B32AB09C-5BA1-B901-E308-F50A3DC353C2}"/>
          </ac:picMkLst>
        </pc:picChg>
        <pc:picChg chg="add mod">
          <ac:chgData name="Jalila El Baraka" userId="ea93c961-285f-4edc-9e51-dff84fc1dbdc" providerId="ADAL" clId="{F2DB4326-1773-40AF-ABF6-454663976D9D}" dt="2026-04-14T09:56:27.493" v="367" actId="1076"/>
          <ac:picMkLst>
            <pc:docMk/>
            <pc:sldMk cId="980233433" sldId="1226"/>
            <ac:picMk id="10" creationId="{02BE4FF4-7C22-22A9-2890-9BE8E9BB31D6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10:34:27.386" v="949" actId="20577"/>
        <pc:sldMkLst>
          <pc:docMk/>
          <pc:sldMk cId="1694208827" sldId="1268"/>
        </pc:sldMkLst>
        <pc:spChg chg="mod">
          <ac:chgData name="Jalila El Baraka" userId="ea93c961-285f-4edc-9e51-dff84fc1dbdc" providerId="ADAL" clId="{F2DB4326-1773-40AF-ABF6-454663976D9D}" dt="2026-04-14T10:34:27.386" v="949" actId="20577"/>
          <ac:spMkLst>
            <pc:docMk/>
            <pc:sldMk cId="1694208827" sldId="1268"/>
            <ac:spMk id="7" creationId="{FBF3D4B6-EE14-EC49-3385-D6D547EB5FC0}"/>
          </ac:spMkLst>
        </pc:spChg>
        <pc:picChg chg="add mod">
          <ac:chgData name="Jalila El Baraka" userId="ea93c961-285f-4edc-9e51-dff84fc1dbdc" providerId="ADAL" clId="{F2DB4326-1773-40AF-ABF6-454663976D9D}" dt="2026-04-14T09:57:03.455" v="378" actId="1076"/>
          <ac:picMkLst>
            <pc:docMk/>
            <pc:sldMk cId="1694208827" sldId="1268"/>
            <ac:picMk id="3" creationId="{3A437B27-A7C6-7AA9-553D-30493749E3C3}"/>
          </ac:picMkLst>
        </pc:picChg>
        <pc:picChg chg="del">
          <ac:chgData name="Jalila El Baraka" userId="ea93c961-285f-4edc-9e51-dff84fc1dbdc" providerId="ADAL" clId="{F2DB4326-1773-40AF-ABF6-454663976D9D}" dt="2026-04-14T09:56:48.797" v="371" actId="478"/>
          <ac:picMkLst>
            <pc:docMk/>
            <pc:sldMk cId="1694208827" sldId="1268"/>
            <ac:picMk id="4" creationId="{6655F24C-D6D2-7408-2F58-510F72C845E0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09:57:34.931" v="437"/>
        <pc:sldMkLst>
          <pc:docMk/>
          <pc:sldMk cId="732843484" sldId="1269"/>
        </pc:sldMkLst>
        <pc:spChg chg="mod">
          <ac:chgData name="Jalila El Baraka" userId="ea93c961-285f-4edc-9e51-dff84fc1dbdc" providerId="ADAL" clId="{F2DB4326-1773-40AF-ABF6-454663976D9D}" dt="2026-04-14T09:57:28.448" v="435" actId="20577"/>
          <ac:spMkLst>
            <pc:docMk/>
            <pc:sldMk cId="732843484" sldId="1269"/>
            <ac:spMk id="2" creationId="{589F4424-525F-AAC3-3E10-F06A7D5AD6FF}"/>
          </ac:spMkLst>
        </pc:spChg>
        <pc:spChg chg="mod">
          <ac:chgData name="Jalila El Baraka" userId="ea93c961-285f-4edc-9e51-dff84fc1dbdc" providerId="ADAL" clId="{F2DB4326-1773-40AF-ABF6-454663976D9D}" dt="2026-04-14T09:57:34.931" v="437"/>
          <ac:spMkLst>
            <pc:docMk/>
            <pc:sldMk cId="732843484" sldId="1269"/>
            <ac:spMk id="7" creationId="{84F71563-4227-1FD6-F34B-2F99734A819E}"/>
          </ac:spMkLst>
        </pc:spChg>
        <pc:picChg chg="add mod">
          <ac:chgData name="Jalila El Baraka" userId="ea93c961-285f-4edc-9e51-dff84fc1dbdc" providerId="ADAL" clId="{F2DB4326-1773-40AF-ABF6-454663976D9D}" dt="2026-04-14T09:57:30.145" v="436" actId="1076"/>
          <ac:picMkLst>
            <pc:docMk/>
            <pc:sldMk cId="732843484" sldId="1269"/>
            <ac:picMk id="3" creationId="{16C1114D-67D0-C0DD-EE01-9E1EA3358D89}"/>
          </ac:picMkLst>
        </pc:picChg>
        <pc:picChg chg="del">
          <ac:chgData name="Jalila El Baraka" userId="ea93c961-285f-4edc-9e51-dff84fc1dbdc" providerId="ADAL" clId="{F2DB4326-1773-40AF-ABF6-454663976D9D}" dt="2026-04-14T09:57:14.493" v="398" actId="478"/>
          <ac:picMkLst>
            <pc:docMk/>
            <pc:sldMk cId="732843484" sldId="1269"/>
            <ac:picMk id="8" creationId="{6EC770C6-11DA-4435-1914-45150D2AEE4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10:00:25.065" v="491" actId="1076"/>
        <pc:sldMkLst>
          <pc:docMk/>
          <pc:sldMk cId="3120788395" sldId="1270"/>
        </pc:sldMkLst>
        <pc:spChg chg="mod">
          <ac:chgData name="Jalila El Baraka" userId="ea93c961-285f-4edc-9e51-dff84fc1dbdc" providerId="ADAL" clId="{F2DB4326-1773-40AF-ABF6-454663976D9D}" dt="2026-04-14T09:58:50.296" v="471" actId="20577"/>
          <ac:spMkLst>
            <pc:docMk/>
            <pc:sldMk cId="3120788395" sldId="1270"/>
            <ac:spMk id="7" creationId="{5377B846-0A26-ACD8-04A4-59C2FCCDB31E}"/>
          </ac:spMkLst>
        </pc:spChg>
        <pc:picChg chg="add mod">
          <ac:chgData name="Jalila El Baraka" userId="ea93c961-285f-4edc-9e51-dff84fc1dbdc" providerId="ADAL" clId="{F2DB4326-1773-40AF-ABF6-454663976D9D}" dt="2026-04-14T10:00:25.065" v="491" actId="1076"/>
          <ac:picMkLst>
            <pc:docMk/>
            <pc:sldMk cId="3120788395" sldId="1270"/>
            <ac:picMk id="3" creationId="{F97300E5-9AEC-FC95-A9C2-F497A4123199}"/>
          </ac:picMkLst>
        </pc:picChg>
        <pc:picChg chg="del">
          <ac:chgData name="Jalila El Baraka" userId="ea93c961-285f-4edc-9e51-dff84fc1dbdc" providerId="ADAL" clId="{F2DB4326-1773-40AF-ABF6-454663976D9D}" dt="2026-04-14T09:58:23.201" v="438" actId="478"/>
          <ac:picMkLst>
            <pc:docMk/>
            <pc:sldMk cId="3120788395" sldId="1270"/>
            <ac:picMk id="4" creationId="{E7597B02-4FF3-9214-40A8-E192DC45121C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10:02:55.007" v="539"/>
        <pc:sldMkLst>
          <pc:docMk/>
          <pc:sldMk cId="1642753870" sldId="1271"/>
        </pc:sldMkLst>
        <pc:spChg chg="mod">
          <ac:chgData name="Jalila El Baraka" userId="ea93c961-285f-4edc-9e51-dff84fc1dbdc" providerId="ADAL" clId="{F2DB4326-1773-40AF-ABF6-454663976D9D}" dt="2026-04-14T10:02:55.007" v="539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F2DB4326-1773-40AF-ABF6-454663976D9D}" dt="2026-04-14T10:02:44.036" v="538" actId="20577"/>
          <ac:spMkLst>
            <pc:docMk/>
            <pc:sldMk cId="1642753870" sldId="1271"/>
            <ac:spMk id="7" creationId="{211B788F-3EE5-1BE1-79AE-DDC575FA7472}"/>
          </ac:spMkLst>
        </pc:spChg>
        <pc:picChg chg="add mod">
          <ac:chgData name="Jalila El Baraka" userId="ea93c961-285f-4edc-9e51-dff84fc1dbdc" providerId="ADAL" clId="{F2DB4326-1773-40AF-ABF6-454663976D9D}" dt="2026-04-14T09:59:02.992" v="476" actId="1076"/>
          <ac:picMkLst>
            <pc:docMk/>
            <pc:sldMk cId="1642753870" sldId="1271"/>
            <ac:picMk id="3" creationId="{9CDB31CC-45F2-0A94-CA6A-94CEE7C43EA3}"/>
          </ac:picMkLst>
        </pc:picChg>
        <pc:picChg chg="del">
          <ac:chgData name="Jalila El Baraka" userId="ea93c961-285f-4edc-9e51-dff84fc1dbdc" providerId="ADAL" clId="{F2DB4326-1773-40AF-ABF6-454663976D9D}" dt="2026-04-14T09:58:55.319" v="472" actId="478"/>
          <ac:picMkLst>
            <pc:docMk/>
            <pc:sldMk cId="1642753870" sldId="1271"/>
            <ac:picMk id="8" creationId="{69920364-E5DB-DEFC-FBEF-5BB92BC6A2F5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10:11:58.523" v="699" actId="20577"/>
        <pc:sldMkLst>
          <pc:docMk/>
          <pc:sldMk cId="2924570596" sldId="1272"/>
        </pc:sldMkLst>
        <pc:spChg chg="mod">
          <ac:chgData name="Jalila El Baraka" userId="ea93c961-285f-4edc-9e51-dff84fc1dbdc" providerId="ADAL" clId="{F2DB4326-1773-40AF-ABF6-454663976D9D}" dt="2026-04-14T10:11:58.523" v="699" actId="20577"/>
          <ac:spMkLst>
            <pc:docMk/>
            <pc:sldMk cId="2924570596" sldId="1272"/>
            <ac:spMk id="7" creationId="{E4917081-6718-3EA0-08F6-717B29F0F380}"/>
          </ac:spMkLst>
        </pc:spChg>
        <pc:picChg chg="add mod">
          <ac:chgData name="Jalila El Baraka" userId="ea93c961-285f-4edc-9e51-dff84fc1dbdc" providerId="ADAL" clId="{F2DB4326-1773-40AF-ABF6-454663976D9D}" dt="2026-04-14T10:06:27.530" v="546" actId="11530"/>
          <ac:picMkLst>
            <pc:docMk/>
            <pc:sldMk cId="2924570596" sldId="1272"/>
            <ac:picMk id="3" creationId="{0BFBCB7A-7BE5-7559-D247-233325DDE238}"/>
          </ac:picMkLst>
        </pc:picChg>
        <pc:picChg chg="del">
          <ac:chgData name="Jalila El Baraka" userId="ea93c961-285f-4edc-9e51-dff84fc1dbdc" providerId="ADAL" clId="{F2DB4326-1773-40AF-ABF6-454663976D9D}" dt="2026-04-14T10:06:06.349" v="540" actId="478"/>
          <ac:picMkLst>
            <pc:docMk/>
            <pc:sldMk cId="2924570596" sldId="1272"/>
            <ac:picMk id="10" creationId="{87710FBA-95F9-FE30-9197-16139690574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4-14T10:23:06.136" v="736"/>
        <pc:sldMkLst>
          <pc:docMk/>
          <pc:sldMk cId="3881479135" sldId="1273"/>
        </pc:sldMkLst>
        <pc:spChg chg="mod">
          <ac:chgData name="Jalila El Baraka" userId="ea93c961-285f-4edc-9e51-dff84fc1dbdc" providerId="ADAL" clId="{F2DB4326-1773-40AF-ABF6-454663976D9D}" dt="2026-04-14T10:23:00.376" v="735" actId="20577"/>
          <ac:spMkLst>
            <pc:docMk/>
            <pc:sldMk cId="3881479135" sldId="1273"/>
            <ac:spMk id="2" creationId="{7DA1C289-1D96-428A-8F9D-2B29210635F2}"/>
          </ac:spMkLst>
        </pc:spChg>
        <pc:spChg chg="mod">
          <ac:chgData name="Jalila El Baraka" userId="ea93c961-285f-4edc-9e51-dff84fc1dbdc" providerId="ADAL" clId="{F2DB4326-1773-40AF-ABF6-454663976D9D}" dt="2026-04-14T10:23:06.136" v="736"/>
          <ac:spMkLst>
            <pc:docMk/>
            <pc:sldMk cId="3881479135" sldId="1273"/>
            <ac:spMk id="7" creationId="{1389B383-7833-DA4C-7D2A-C66482CC78D7}"/>
          </ac:spMkLst>
        </pc:spChg>
        <pc:picChg chg="del">
          <ac:chgData name="Jalila El Baraka" userId="ea93c961-285f-4edc-9e51-dff84fc1dbdc" providerId="ADAL" clId="{F2DB4326-1773-40AF-ABF6-454663976D9D}" dt="2026-04-14T10:06:57.739" v="582" actId="478"/>
          <ac:picMkLst>
            <pc:docMk/>
            <pc:sldMk cId="3881479135" sldId="1273"/>
            <ac:picMk id="3" creationId="{B24DA66F-1ED4-7EB2-A276-7363D86D7181}"/>
          </ac:picMkLst>
        </pc:picChg>
        <pc:picChg chg="add mod">
          <ac:chgData name="Jalila El Baraka" userId="ea93c961-285f-4edc-9e51-dff84fc1dbdc" providerId="ADAL" clId="{F2DB4326-1773-40AF-ABF6-454663976D9D}" dt="2026-04-14T10:07:01.092" v="584" actId="1076"/>
          <ac:picMkLst>
            <pc:docMk/>
            <pc:sldMk cId="3881479135" sldId="1273"/>
            <ac:picMk id="8" creationId="{A36F287B-E5CF-E99E-FDAB-41DB4596D03B}"/>
          </ac:picMkLst>
        </pc:picChg>
      </pc:sldChg>
      <pc:sldChg chg="modSp mod">
        <pc:chgData name="Jalila El Baraka" userId="ea93c961-285f-4edc-9e51-dff84fc1dbdc" providerId="ADAL" clId="{F2DB4326-1773-40AF-ABF6-454663976D9D}" dt="2026-04-14T10:30:21.452" v="933" actId="313"/>
        <pc:sldMkLst>
          <pc:docMk/>
          <pc:sldMk cId="1446197355" sldId="1278"/>
        </pc:sldMkLst>
        <pc:spChg chg="mod">
          <ac:chgData name="Jalila El Baraka" userId="ea93c961-285f-4edc-9e51-dff84fc1dbdc" providerId="ADAL" clId="{F2DB4326-1773-40AF-ABF6-454663976D9D}" dt="2026-04-14T10:30:19.312" v="929" actId="313"/>
          <ac:spMkLst>
            <pc:docMk/>
            <pc:sldMk cId="1446197355" sldId="1278"/>
            <ac:spMk id="2" creationId="{2E741BA2-DE1B-23A0-2DF3-ACBA8585D712}"/>
          </ac:spMkLst>
        </pc:spChg>
        <pc:spChg chg="mod">
          <ac:chgData name="Jalila El Baraka" userId="ea93c961-285f-4edc-9e51-dff84fc1dbdc" providerId="ADAL" clId="{F2DB4326-1773-40AF-ABF6-454663976D9D}" dt="2026-04-14T10:30:21.452" v="933" actId="313"/>
          <ac:spMkLst>
            <pc:docMk/>
            <pc:sldMk cId="1446197355" sldId="1278"/>
            <ac:spMk id="3" creationId="{9D92017A-9E4D-C689-204F-57C1F5BF0325}"/>
          </ac:spMkLst>
        </pc:spChg>
      </pc:sldChg>
      <pc:sldChg chg="modSp mod">
        <pc:chgData name="Jalila El Baraka" userId="ea93c961-285f-4edc-9e51-dff84fc1dbdc" providerId="ADAL" clId="{F2DB4326-1773-40AF-ABF6-454663976D9D}" dt="2026-04-14T10:30:33.229" v="941" actId="313"/>
        <pc:sldMkLst>
          <pc:docMk/>
          <pc:sldMk cId="4010481573" sldId="1279"/>
        </pc:sldMkLst>
        <pc:spChg chg="mod">
          <ac:chgData name="Jalila El Baraka" userId="ea93c961-285f-4edc-9e51-dff84fc1dbdc" providerId="ADAL" clId="{F2DB4326-1773-40AF-ABF6-454663976D9D}" dt="2026-04-14T10:30:30.752" v="937" actId="313"/>
          <ac:spMkLst>
            <pc:docMk/>
            <pc:sldMk cId="4010481573" sldId="1279"/>
            <ac:spMk id="2" creationId="{A3071304-3B0B-438F-2443-DC3C179CC0A8}"/>
          </ac:spMkLst>
        </pc:spChg>
        <pc:spChg chg="mod">
          <ac:chgData name="Jalila El Baraka" userId="ea93c961-285f-4edc-9e51-dff84fc1dbdc" providerId="ADAL" clId="{F2DB4326-1773-40AF-ABF6-454663976D9D}" dt="2026-04-14T10:30:33.229" v="941" actId="313"/>
          <ac:spMkLst>
            <pc:docMk/>
            <pc:sldMk cId="4010481573" sldId="1279"/>
            <ac:spMk id="3" creationId="{86651396-8D62-0165-E952-3B244A565625}"/>
          </ac:spMkLst>
        </pc:spChg>
      </pc:sldChg>
      <pc:sldChg chg="addSp modSp mod modAnim">
        <pc:chgData name="Jalila El Baraka" userId="ea93c961-285f-4edc-9e51-dff84fc1dbdc" providerId="ADAL" clId="{F2DB4326-1773-40AF-ABF6-454663976D9D}" dt="2026-04-14T09:11:38.863" v="103" actId="1076"/>
        <pc:sldMkLst>
          <pc:docMk/>
          <pc:sldMk cId="374452352" sldId="1285"/>
        </pc:sldMkLst>
        <pc:picChg chg="add mod">
          <ac:chgData name="Jalila El Baraka" userId="ea93c961-285f-4edc-9e51-dff84fc1dbdc" providerId="ADAL" clId="{F2DB4326-1773-40AF-ABF6-454663976D9D}" dt="2026-04-14T09:11:38.863" v="103" actId="1076"/>
          <ac:picMkLst>
            <pc:docMk/>
            <pc:sldMk cId="374452352" sldId="1285"/>
            <ac:picMk id="3" creationId="{E61DC66E-33B3-2E33-325F-8B8812A75BE7}"/>
          </ac:picMkLst>
        </pc:picChg>
      </pc:sldChg>
      <pc:sldChg chg="modSp mod">
        <pc:chgData name="Jalila El Baraka" userId="ea93c961-285f-4edc-9e51-dff84fc1dbdc" providerId="ADAL" clId="{F2DB4326-1773-40AF-ABF6-454663976D9D}" dt="2026-04-14T09:08:21.680" v="64" actId="20577"/>
        <pc:sldMkLst>
          <pc:docMk/>
          <pc:sldMk cId="2704020925" sldId="1291"/>
        </pc:sldMkLst>
        <pc:spChg chg="mod">
          <ac:chgData name="Jalila El Baraka" userId="ea93c961-285f-4edc-9e51-dff84fc1dbdc" providerId="ADAL" clId="{F2DB4326-1773-40AF-ABF6-454663976D9D}" dt="2026-04-14T09:08:21.680" v="64" actId="20577"/>
          <ac:spMkLst>
            <pc:docMk/>
            <pc:sldMk cId="2704020925" sldId="1291"/>
            <ac:spMk id="2" creationId="{054DA1BE-BD57-153F-CA89-3791B7180AEB}"/>
          </ac:spMkLst>
        </pc:spChg>
      </pc:sldChg>
      <pc:sldChg chg="modSp mod">
        <pc:chgData name="Jalila El Baraka" userId="ea93c961-285f-4edc-9e51-dff84fc1dbdc" providerId="ADAL" clId="{F2DB4326-1773-40AF-ABF6-454663976D9D}" dt="2026-04-14T09:08:34.759" v="95" actId="20577"/>
        <pc:sldMkLst>
          <pc:docMk/>
          <pc:sldMk cId="3067222775" sldId="1292"/>
        </pc:sldMkLst>
        <pc:spChg chg="mod">
          <ac:chgData name="Jalila El Baraka" userId="ea93c961-285f-4edc-9e51-dff84fc1dbdc" providerId="ADAL" clId="{F2DB4326-1773-40AF-ABF6-454663976D9D}" dt="2026-04-14T09:08:34.759" v="95" actId="20577"/>
          <ac:spMkLst>
            <pc:docMk/>
            <pc:sldMk cId="3067222775" sldId="1292"/>
            <ac:spMk id="2" creationId="{86A50B55-7B0B-490D-64A3-E05D82DD1899}"/>
          </ac:spMkLst>
        </pc:spChg>
      </pc:sldChg>
      <pc:sldChg chg="modSp mod">
        <pc:chgData name="Jalila El Baraka" userId="ea93c961-285f-4edc-9e51-dff84fc1dbdc" providerId="ADAL" clId="{F2DB4326-1773-40AF-ABF6-454663976D9D}" dt="2026-04-14T09:05:51.950" v="1" actId="1076"/>
        <pc:sldMkLst>
          <pc:docMk/>
          <pc:sldMk cId="2955054849" sldId="1308"/>
        </pc:sldMkLst>
        <pc:spChg chg="mod">
          <ac:chgData name="Jalila El Baraka" userId="ea93c961-285f-4edc-9e51-dff84fc1dbdc" providerId="ADAL" clId="{F2DB4326-1773-40AF-ABF6-454663976D9D}" dt="2026-04-14T09:05:51.950" v="1" actId="1076"/>
          <ac:spMkLst>
            <pc:docMk/>
            <pc:sldMk cId="2955054849" sldId="1308"/>
            <ac:spMk id="3" creationId="{446990CB-23B8-ACAA-4093-6F5A6E629714}"/>
          </ac:spMkLst>
        </pc:spChg>
      </pc:sldChg>
      <pc:sldChg chg="modSp mod">
        <pc:chgData name="Jalila El Baraka" userId="ea93c961-285f-4edc-9e51-dff84fc1dbdc" providerId="ADAL" clId="{F2DB4326-1773-40AF-ABF6-454663976D9D}" dt="2026-04-14T09:05:36.061" v="0" actId="108"/>
        <pc:sldMkLst>
          <pc:docMk/>
          <pc:sldMk cId="3106511934" sldId="1313"/>
        </pc:sldMkLst>
        <pc:spChg chg="mod">
          <ac:chgData name="Jalila El Baraka" userId="ea93c961-285f-4edc-9e51-dff84fc1dbdc" providerId="ADAL" clId="{F2DB4326-1773-40AF-ABF6-454663976D9D}" dt="2026-04-14T09:05:36.061" v="0" actId="108"/>
          <ac:spMkLst>
            <pc:docMk/>
            <pc:sldMk cId="3106511934" sldId="1313"/>
            <ac:spMk id="2" creationId="{F2803D6A-9C20-B003-2B1C-5DEC74AA6E5E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4-14T10:25:01.246" v="829" actId="1076"/>
        <pc:sldMkLst>
          <pc:docMk/>
          <pc:sldMk cId="2095984185" sldId="1316"/>
        </pc:sldMkLst>
        <pc:spChg chg="mod">
          <ac:chgData name="Jalila El Baraka" userId="ea93c961-285f-4edc-9e51-dff84fc1dbdc" providerId="ADAL" clId="{F2DB4326-1773-40AF-ABF6-454663976D9D}" dt="2026-04-14T10:23:36.677" v="778" actId="20577"/>
          <ac:spMkLst>
            <pc:docMk/>
            <pc:sldMk cId="2095984185" sldId="1316"/>
            <ac:spMk id="7" creationId="{C09F114F-10DB-61D1-F3D6-8EEC2DB96CD1}"/>
          </ac:spMkLst>
        </pc:spChg>
        <pc:picChg chg="add mod">
          <ac:chgData name="Jalila El Baraka" userId="ea93c961-285f-4edc-9e51-dff84fc1dbdc" providerId="ADAL" clId="{F2DB4326-1773-40AF-ABF6-454663976D9D}" dt="2026-04-14T10:25:01.246" v="829" actId="1076"/>
          <ac:picMkLst>
            <pc:docMk/>
            <pc:sldMk cId="2095984185" sldId="1316"/>
            <ac:picMk id="2" creationId="{8A4F4946-ECB1-3BEF-4CC9-29799EBE268E}"/>
          </ac:picMkLst>
        </pc:picChg>
        <pc:picChg chg="del">
          <ac:chgData name="Jalila El Baraka" userId="ea93c961-285f-4edc-9e51-dff84fc1dbdc" providerId="ADAL" clId="{F2DB4326-1773-40AF-ABF6-454663976D9D}" dt="2026-04-14T10:24:59.325" v="827" actId="478"/>
          <ac:picMkLst>
            <pc:docMk/>
            <pc:sldMk cId="2095984185" sldId="1316"/>
            <ac:picMk id="3" creationId="{93201D7D-F7DE-C3A5-54B6-3829A2AA630E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4-14T10:24:54.802" v="826" actId="11530"/>
        <pc:sldMkLst>
          <pc:docMk/>
          <pc:sldMk cId="1946189670" sldId="1317"/>
        </pc:sldMkLst>
        <pc:spChg chg="mod">
          <ac:chgData name="Jalila El Baraka" userId="ea93c961-285f-4edc-9e51-dff84fc1dbdc" providerId="ADAL" clId="{F2DB4326-1773-40AF-ABF6-454663976D9D}" dt="2026-04-14T10:24:00.123" v="820" actId="20577"/>
          <ac:spMkLst>
            <pc:docMk/>
            <pc:sldMk cId="1946189670" sldId="1317"/>
            <ac:spMk id="2" creationId="{BC9ADD3C-0560-2D32-21FA-EF387F2EC2B0}"/>
          </ac:spMkLst>
        </pc:spChg>
        <pc:spChg chg="mod">
          <ac:chgData name="Jalila El Baraka" userId="ea93c961-285f-4edc-9e51-dff84fc1dbdc" providerId="ADAL" clId="{F2DB4326-1773-40AF-ABF6-454663976D9D}" dt="2026-04-14T10:24:06.524" v="821"/>
          <ac:spMkLst>
            <pc:docMk/>
            <pc:sldMk cId="1946189670" sldId="1317"/>
            <ac:spMk id="7" creationId="{5DA4C18E-2EE5-4E7A-F7B9-CDE84237C396}"/>
          </ac:spMkLst>
        </pc:spChg>
        <pc:picChg chg="del">
          <ac:chgData name="Jalila El Baraka" userId="ea93c961-285f-4edc-9e51-dff84fc1dbdc" providerId="ADAL" clId="{F2DB4326-1773-40AF-ABF6-454663976D9D}" dt="2026-04-14T10:24:31.492" v="822" actId="478"/>
          <ac:picMkLst>
            <pc:docMk/>
            <pc:sldMk cId="1946189670" sldId="1317"/>
            <ac:picMk id="8" creationId="{F8E8A24E-9760-7134-A58E-134E3D07950B}"/>
          </ac:picMkLst>
        </pc:picChg>
        <pc:picChg chg="add mod">
          <ac:chgData name="Jalila El Baraka" userId="ea93c961-285f-4edc-9e51-dff84fc1dbdc" providerId="ADAL" clId="{F2DB4326-1773-40AF-ABF6-454663976D9D}" dt="2026-04-14T10:24:54.802" v="826" actId="11530"/>
          <ac:picMkLst>
            <pc:docMk/>
            <pc:sldMk cId="1946189670" sldId="1317"/>
            <ac:picMk id="9" creationId="{10338806-4B59-4590-8D0E-56DCECA3BE69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4-14T10:27:27.894" v="877" actId="11530"/>
        <pc:sldMkLst>
          <pc:docMk/>
          <pc:sldMk cId="3488734539" sldId="1318"/>
        </pc:sldMkLst>
        <pc:spChg chg="mod">
          <ac:chgData name="Jalila El Baraka" userId="ea93c961-285f-4edc-9e51-dff84fc1dbdc" providerId="ADAL" clId="{F2DB4326-1773-40AF-ABF6-454663976D9D}" dt="2026-04-14T10:26:11.961" v="869" actId="20577"/>
          <ac:spMkLst>
            <pc:docMk/>
            <pc:sldMk cId="3488734539" sldId="1318"/>
            <ac:spMk id="7" creationId="{59F7EF4E-AD75-0BE0-BA8B-B334AC2BA5E8}"/>
          </ac:spMkLst>
        </pc:spChg>
        <pc:picChg chg="del">
          <ac:chgData name="Jalila El Baraka" userId="ea93c961-285f-4edc-9e51-dff84fc1dbdc" providerId="ADAL" clId="{F2DB4326-1773-40AF-ABF6-454663976D9D}" dt="2026-04-14T10:26:31.383" v="870" actId="478"/>
          <ac:picMkLst>
            <pc:docMk/>
            <pc:sldMk cId="3488734539" sldId="1318"/>
            <ac:picMk id="2" creationId="{51619680-43F7-61B3-64BB-11B9DC466515}"/>
          </ac:picMkLst>
        </pc:picChg>
        <pc:picChg chg="add mod">
          <ac:chgData name="Jalila El Baraka" userId="ea93c961-285f-4edc-9e51-dff84fc1dbdc" providerId="ADAL" clId="{F2DB4326-1773-40AF-ABF6-454663976D9D}" dt="2026-04-14T10:27:27.894" v="877" actId="11530"/>
          <ac:picMkLst>
            <pc:docMk/>
            <pc:sldMk cId="3488734539" sldId="1318"/>
            <ac:picMk id="4" creationId="{8E15DF71-FBBA-26C1-6294-D632417AEA95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4-14T10:28:04.325" v="921"/>
        <pc:sldMkLst>
          <pc:docMk/>
          <pc:sldMk cId="3966319025" sldId="1319"/>
        </pc:sldMkLst>
        <pc:spChg chg="mod">
          <ac:chgData name="Jalila El Baraka" userId="ea93c961-285f-4edc-9e51-dff84fc1dbdc" providerId="ADAL" clId="{F2DB4326-1773-40AF-ABF6-454663976D9D}" dt="2026-04-14T10:28:04.325" v="921"/>
          <ac:spMkLst>
            <pc:docMk/>
            <pc:sldMk cId="3966319025" sldId="1319"/>
            <ac:spMk id="2" creationId="{CB4820BD-1605-5834-5E5D-CC756390D86A}"/>
          </ac:spMkLst>
        </pc:spChg>
        <pc:spChg chg="mod">
          <ac:chgData name="Jalila El Baraka" userId="ea93c961-285f-4edc-9e51-dff84fc1dbdc" providerId="ADAL" clId="{F2DB4326-1773-40AF-ABF6-454663976D9D}" dt="2026-04-14T10:27:59.889" v="920" actId="313"/>
          <ac:spMkLst>
            <pc:docMk/>
            <pc:sldMk cId="3966319025" sldId="1319"/>
            <ac:spMk id="7" creationId="{9D298725-CC06-EB6B-569C-AA92BCF5157F}"/>
          </ac:spMkLst>
        </pc:spChg>
        <pc:picChg chg="add mod">
          <ac:chgData name="Jalila El Baraka" userId="ea93c961-285f-4edc-9e51-dff84fc1dbdc" providerId="ADAL" clId="{F2DB4326-1773-40AF-ABF6-454663976D9D}" dt="2026-04-14T10:27:38.678" v="880" actId="1076"/>
          <ac:picMkLst>
            <pc:docMk/>
            <pc:sldMk cId="3966319025" sldId="1319"/>
            <ac:picMk id="3" creationId="{BAB637CA-A129-D002-1AB4-F68254A3A5A5}"/>
          </ac:picMkLst>
        </pc:picChg>
        <pc:picChg chg="del">
          <ac:chgData name="Jalila El Baraka" userId="ea93c961-285f-4edc-9e51-dff84fc1dbdc" providerId="ADAL" clId="{F2DB4326-1773-40AF-ABF6-454663976D9D}" dt="2026-04-14T10:27:36.399" v="878" actId="478"/>
          <ac:picMkLst>
            <pc:docMk/>
            <pc:sldMk cId="3966319025" sldId="1319"/>
            <ac:picMk id="9" creationId="{AC13E5FD-90CE-B051-FA8F-B71A26D9F102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A7445-99BF-D555-1AC5-1E9F41AA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C7D9EE-535D-F9C7-E1CA-3EDFCD9C7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31185B-8289-045E-BE91-7A506BF63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6FB5D-CE54-1370-9BD1-B1503AD32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0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67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14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4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97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95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908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87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16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8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4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67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1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E66D-B2DA-4CC0-B42F-B3D27759042C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BFD2-A601-4FB8-A967-0453967EA45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75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63479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2.jpg"/><Relationship Id="rId7" Type="http://schemas.openxmlformats.org/officeDocument/2006/relationships/image" Target="../media/image2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7.jpg"/><Relationship Id="rId7" Type="http://schemas.openxmlformats.org/officeDocument/2006/relationships/image" Target="../media/image2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28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7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7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7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9.xml"/><Relationship Id="rId5" Type="http://schemas.openxmlformats.org/officeDocument/2006/relationships/image" Target="../media/image70.png"/><Relationship Id="rId4" Type="http://schemas.openxmlformats.org/officeDocument/2006/relationships/customXml" Target="../ink/ink18.xml"/><Relationship Id="rId9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5.png"/><Relationship Id="rId4" Type="http://schemas.openxmlformats.org/officeDocument/2006/relationships/image" Target="../media/image2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6.png"/><Relationship Id="rId4" Type="http://schemas.openxmlformats.org/officeDocument/2006/relationships/image" Target="../media/image2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8.gif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8.gif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8.gif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1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2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4AE821-3F5E-34A8-81AB-279BB28DB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1F968D1-31C6-4602-95A9-0541C1463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03" y="2629408"/>
            <a:ext cx="8416887" cy="262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Le carnet des vacances.</a:t>
            </a: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voiture – Un vélo – Un bus – Une moto – Un avion.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vélo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92659" y="6050464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avion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1820241" y="6013600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5616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moto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5616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voiture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bus</a:t>
            </a:r>
          </a:p>
        </p:txBody>
      </p:sp>
      <p:pic>
        <p:nvPicPr>
          <p:cNvPr id="11" name="Image 10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42F63CD6-67F0-B560-088D-67F708411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19" y="1873137"/>
            <a:ext cx="1549400" cy="1695054"/>
          </a:xfrm>
          <a:prstGeom prst="rect">
            <a:avLst/>
          </a:prstGeom>
        </p:spPr>
      </p:pic>
      <p:pic>
        <p:nvPicPr>
          <p:cNvPr id="13" name="Image 12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91299F1D-197D-9FB2-3517-AE84A20B0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4" y="4049595"/>
            <a:ext cx="1531785" cy="1675783"/>
          </a:xfrm>
          <a:prstGeom prst="rect">
            <a:avLst/>
          </a:prstGeom>
        </p:spPr>
      </p:pic>
      <p:pic>
        <p:nvPicPr>
          <p:cNvPr id="14" name="Image 13" descr="Une image contenant transport, avion, Transport aérien, véhicule&#10;&#10;Le contenu généré par l’IA peut être incorrect.">
            <a:extLst>
              <a:ext uri="{FF2B5EF4-FFF2-40B4-BE49-F238E27FC236}">
                <a16:creationId xmlns:a16="http://schemas.microsoft.com/office/drawing/2014/main" id="{9C6ACF38-2FF8-6E16-4FF5-DEDCCC759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119" y="4031804"/>
            <a:ext cx="1531785" cy="1675784"/>
          </a:xfrm>
          <a:prstGeom prst="rect">
            <a:avLst/>
          </a:prstGeom>
        </p:spPr>
      </p:pic>
      <p:pic>
        <p:nvPicPr>
          <p:cNvPr id="16" name="Image 15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4B90DA64-20A9-F3A4-7A7D-936F0E17B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46" y="1832015"/>
            <a:ext cx="1617493" cy="1769549"/>
          </a:xfrm>
          <a:prstGeom prst="rect">
            <a:avLst/>
          </a:prstGeom>
        </p:spPr>
      </p:pic>
      <p:pic>
        <p:nvPicPr>
          <p:cNvPr id="17" name="Image 16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CE5B9672-6A77-AEB4-DF82-843AC08E43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7" y="1873137"/>
            <a:ext cx="1540322" cy="168512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98C11A0-520A-2D14-8483-86FA4D54A999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5D1467-26F6-5D94-82BD-8832B15DA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9906A8-FAEA-3DBA-310A-4B94603A3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29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taxi </a:t>
            </a:r>
            <a:r>
              <a:rPr lang="fr-FR" dirty="0"/>
              <a:t>– Un cheval – À  pied - Seul - Conduire.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taxi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 cheval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 pied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1692000" y="5700332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Seul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Conduire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 descr="Une image contenant cheval, mammifère, jument, crinière&#10;&#10;Le contenu généré par l’IA peut être incorrect.">
            <a:extLst>
              <a:ext uri="{FF2B5EF4-FFF2-40B4-BE49-F238E27FC236}">
                <a16:creationId xmlns:a16="http://schemas.microsoft.com/office/drawing/2014/main" id="{B18417A1-16C6-A101-F195-D4D7C521B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00" y="1871904"/>
            <a:ext cx="1290601" cy="1411927"/>
          </a:xfrm>
          <a:prstGeom prst="rect">
            <a:avLst/>
          </a:prstGeom>
        </p:spPr>
      </p:pic>
      <p:pic>
        <p:nvPicPr>
          <p:cNvPr id="4" name="Image 3" descr="Une image contenant véhicule, Véhicule terrestre, roue, transport&#10;&#10;Le contenu généré par l’IA peut être incorrect.">
            <a:extLst>
              <a:ext uri="{FF2B5EF4-FFF2-40B4-BE49-F238E27FC236}">
                <a16:creationId xmlns:a16="http://schemas.microsoft.com/office/drawing/2014/main" id="{762C05EA-2DD4-C573-86F0-10451A13F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89" y="1897003"/>
            <a:ext cx="1333746" cy="1459127"/>
          </a:xfrm>
          <a:prstGeom prst="rect">
            <a:avLst/>
          </a:prstGeom>
        </p:spPr>
      </p:pic>
      <p:pic>
        <p:nvPicPr>
          <p:cNvPr id="6" name="Image 5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A84082A6-7D18-81CA-2737-4F5F8157F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74" y="3987910"/>
            <a:ext cx="1519726" cy="1662592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0B50D3-201F-1ED4-2D67-EA97572D2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31" y="1897003"/>
            <a:ext cx="1281133" cy="1401569"/>
          </a:xfrm>
          <a:prstGeom prst="rect">
            <a:avLst/>
          </a:prstGeom>
        </p:spPr>
      </p:pic>
      <p:pic>
        <p:nvPicPr>
          <p:cNvPr id="12" name="Image 11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23EF8361-5002-9A42-3B1D-6355003A3F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02" y="4009195"/>
            <a:ext cx="1451276" cy="158770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E90A43C-91E0-B1A1-5F4D-07931A03153D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15CF8A3-5BBE-CE36-A288-751BF51E7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3BC44B-7A0C-BBC7-6326-4517EAE945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Visiter – Le musée – Un zoo – Une ferme – Sauvage - Domestique.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musée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Sauvage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ferme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Visiter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zoo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18476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Domestique</a:t>
            </a:r>
          </a:p>
        </p:txBody>
      </p:sp>
      <p:pic>
        <p:nvPicPr>
          <p:cNvPr id="11" name="Image 10" descr="Une image contenant arbre, peinture, maison, herbe&#10;&#10;Le contenu généré par l’IA peut être incorrect.">
            <a:extLst>
              <a:ext uri="{FF2B5EF4-FFF2-40B4-BE49-F238E27FC236}">
                <a16:creationId xmlns:a16="http://schemas.microsoft.com/office/drawing/2014/main" id="{605ADB84-D035-E0B7-FA0B-257D7F25B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91336"/>
            <a:ext cx="1670135" cy="1827140"/>
          </a:xfrm>
          <a:prstGeom prst="rect">
            <a:avLst/>
          </a:prstGeom>
        </p:spPr>
      </p:pic>
      <p:pic>
        <p:nvPicPr>
          <p:cNvPr id="13" name="Image 12" descr="Une image contenant décoration d’intérieur, meubles, art, intérieur&#10;&#10;Le contenu généré par l’IA peut être incorrect.">
            <a:extLst>
              <a:ext uri="{FF2B5EF4-FFF2-40B4-BE49-F238E27FC236}">
                <a16:creationId xmlns:a16="http://schemas.microsoft.com/office/drawing/2014/main" id="{000F684E-811F-D4A9-E9DF-784D3793E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842812"/>
            <a:ext cx="1549400" cy="1695055"/>
          </a:xfrm>
          <a:prstGeom prst="rect">
            <a:avLst/>
          </a:prstGeom>
        </p:spPr>
      </p:pic>
      <p:pic>
        <p:nvPicPr>
          <p:cNvPr id="14" name="Image 13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D029075D-04F8-F410-2936-425297F03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76" y="1821428"/>
            <a:ext cx="1549400" cy="1695054"/>
          </a:xfrm>
          <a:prstGeom prst="rect">
            <a:avLst/>
          </a:prstGeom>
        </p:spPr>
      </p:pic>
      <p:pic>
        <p:nvPicPr>
          <p:cNvPr id="16" name="Image 15" descr="Une image contenant personne, habits, maison, peinture&#10;&#10;Le contenu généré par l’IA peut être incorrect.">
            <a:extLst>
              <a:ext uri="{FF2B5EF4-FFF2-40B4-BE49-F238E27FC236}">
                <a16:creationId xmlns:a16="http://schemas.microsoft.com/office/drawing/2014/main" id="{B11B7F37-59A7-777D-E4B6-5A3547887A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23" y="1882832"/>
            <a:ext cx="1549401" cy="1695055"/>
          </a:xfrm>
          <a:prstGeom prst="rect">
            <a:avLst/>
          </a:prstGeom>
        </p:spPr>
      </p:pic>
      <p:pic>
        <p:nvPicPr>
          <p:cNvPr id="17" name="Image 16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B162701B-CC9D-5A38-EEED-86660C3E9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1336"/>
            <a:ext cx="1670136" cy="1827140"/>
          </a:xfrm>
          <a:prstGeom prst="rect">
            <a:avLst/>
          </a:prstGeom>
        </p:spPr>
      </p:pic>
      <p:pic>
        <p:nvPicPr>
          <p:cNvPr id="18" name="Image 17" descr="Une image contenant Chats petite et moyenne taille, Félidés, chat domestique, mammifère&#10;&#10;Le contenu généré par l’IA peut être incorrect.">
            <a:extLst>
              <a:ext uri="{FF2B5EF4-FFF2-40B4-BE49-F238E27FC236}">
                <a16:creationId xmlns:a16="http://schemas.microsoft.com/office/drawing/2014/main" id="{9924B7FE-D1E3-DECE-1BEE-400511E5B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30" y="4091336"/>
            <a:ext cx="1607164" cy="175824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7F35E68-AE79-779B-BE1B-E91CA16898E6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4AE64D4-877A-B64A-9105-7FC83DEB0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16D576-A087-882A-D03E-AF25CC48C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lion – Le sac à dos – Des lunettes de soleil – Une casquette – Un carnet – Une bouteille d’eau.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lion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49199" y="3508896"/>
            <a:ext cx="2737981" cy="37161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Des lunettes de soleil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653748" y="5636859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EE2AD7"/>
                </a:solidFill>
              </a:rPr>
              <a:t>Une</a:t>
            </a:r>
            <a:r>
              <a:rPr lang="fr-FR" dirty="0"/>
              <a:t> casquette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556967" y="566279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carnet</a:t>
            </a:r>
            <a:endParaRPr lang="fr-MA" dirty="0"/>
          </a:p>
        </p:txBody>
      </p:sp>
      <p:pic>
        <p:nvPicPr>
          <p:cNvPr id="3" name="Image 2" descr="Une image contenant accessoire, sac, Bagages et sacs, sac à dos&#10;&#10;Le contenu généré par l’IA peut être incorrect.">
            <a:extLst>
              <a:ext uri="{FF2B5EF4-FFF2-40B4-BE49-F238E27FC236}">
                <a16:creationId xmlns:a16="http://schemas.microsoft.com/office/drawing/2014/main" id="{671165E6-F26C-7D08-4B0B-AD926EAE1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68" y="1919419"/>
            <a:ext cx="1339258" cy="1465158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FA5B21A-3BB6-C343-2BAB-90346E4F2D4D}"/>
              </a:ext>
            </a:extLst>
          </p:cNvPr>
          <p:cNvSpPr txBox="1">
            <a:spLocks/>
          </p:cNvSpPr>
          <p:nvPr/>
        </p:nvSpPr>
        <p:spPr>
          <a:xfrm>
            <a:off x="5561634" y="56084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EE2AD7"/>
                </a:solidFill>
              </a:rPr>
              <a:t>Une</a:t>
            </a:r>
            <a:r>
              <a:rPr lang="fr-FR" dirty="0"/>
              <a:t> bouteille d’eau</a:t>
            </a:r>
            <a:endParaRPr lang="fr-MA" dirty="0"/>
          </a:p>
        </p:txBody>
      </p:sp>
      <p:pic>
        <p:nvPicPr>
          <p:cNvPr id="12" name="Image 11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60D9FDED-424E-41EA-9FEA-F57F2EF65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4087420"/>
            <a:ext cx="1413841" cy="1546752"/>
          </a:xfrm>
          <a:prstGeom prst="rect">
            <a:avLst/>
          </a:prstGeom>
        </p:spPr>
      </p:pic>
      <p:pic>
        <p:nvPicPr>
          <p:cNvPr id="14" name="Image 13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89238435-EA36-AF7A-0DDE-63E923B96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35" y="3968660"/>
            <a:ext cx="1542965" cy="1688014"/>
          </a:xfrm>
          <a:prstGeom prst="rect">
            <a:avLst/>
          </a:prstGeom>
        </p:spPr>
      </p:pic>
      <p:pic>
        <p:nvPicPr>
          <p:cNvPr id="15" name="Image 14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D350CB9A-7BE0-FF6E-EF74-F4D4247B0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30" y="3994282"/>
            <a:ext cx="1519545" cy="1662392"/>
          </a:xfrm>
          <a:prstGeom prst="rect">
            <a:avLst/>
          </a:prstGeom>
        </p:spPr>
      </p:pic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9691725C-501A-38BD-1F9A-0CFA59035CE5}"/>
              </a:ext>
            </a:extLst>
          </p:cNvPr>
          <p:cNvSpPr txBox="1">
            <a:spLocks/>
          </p:cNvSpPr>
          <p:nvPr/>
        </p:nvSpPr>
        <p:spPr>
          <a:xfrm>
            <a:off x="3095878" y="340149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sac à dos</a:t>
            </a:r>
          </a:p>
        </p:txBody>
      </p:sp>
      <p:pic>
        <p:nvPicPr>
          <p:cNvPr id="18" name="Image 17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2E2573F3-97BF-38A7-F511-20209D08E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1875654"/>
            <a:ext cx="1339258" cy="1465157"/>
          </a:xfrm>
          <a:prstGeom prst="rect">
            <a:avLst/>
          </a:prstGeom>
        </p:spPr>
      </p:pic>
      <p:pic>
        <p:nvPicPr>
          <p:cNvPr id="19" name="Image 18" descr="Une image contenant chien, mammifère, clipart, ours&#10;&#10;Le contenu généré par l’IA peut être incorrect.">
            <a:extLst>
              <a:ext uri="{FF2B5EF4-FFF2-40B4-BE49-F238E27FC236}">
                <a16:creationId xmlns:a16="http://schemas.microsoft.com/office/drawing/2014/main" id="{70F9F4BF-9B29-B211-F3BC-EB70CE3D41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30" y="1916067"/>
            <a:ext cx="1419868" cy="15533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083F3F-350F-53AF-C1CF-D5E92B820568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BCE2E5C-EB9F-DE82-6093-38EE32924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DDF81E-852D-2C5E-4F81-B35B45EDAC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651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campagne - La plage - La mer - Nager - Le sable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château de sable.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plage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sable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Nager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campagne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 </a:t>
            </a:r>
            <a:r>
              <a:rPr lang="fr-MA" dirty="0">
                <a:solidFill>
                  <a:srgbClr val="424D7B"/>
                </a:solidFill>
              </a:rPr>
              <a:t>mer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château de sable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DFE6059-F24B-EB7A-41D0-3EC965814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0895"/>
            <a:ext cx="1670135" cy="18271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BF4AEF-FF2B-11FF-6AC4-BB58D89B8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1872857"/>
            <a:ext cx="1422425" cy="15561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FE47CB-ACDA-9202-746A-45CD7A1B1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4075263"/>
            <a:ext cx="1670135" cy="18271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6DDD95-8C4A-9B69-33DB-E636C853F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69" y="1901910"/>
            <a:ext cx="1423670" cy="155750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7295723-9CF1-14E3-584B-52323F3505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20" y="4047105"/>
            <a:ext cx="1670135" cy="18271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CBF438-3ECB-8EB2-19E3-21AAE2ACB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69" y="1929708"/>
            <a:ext cx="1437986" cy="15731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D96D1-D767-DD8C-53E6-B97B91155B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3666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81C6B-6B66-5FFC-A73F-A607D2519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5776C7-6356-CFBC-B84D-E1497DD1F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7D8F849-3309-EF95-BA7A-5AEEAE569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0895"/>
            <a:ext cx="1670135" cy="18271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6540DA-5CE7-70F8-4B3C-A6E987A0F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61" y="1872857"/>
            <a:ext cx="1577707" cy="17260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6E5121-32D1-931F-ACBE-699F8418BA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4075263"/>
            <a:ext cx="1670135" cy="18271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8F8445-55E4-4485-6BA2-6A37C0EC82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40" y="1901911"/>
            <a:ext cx="1577707" cy="17260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669C8D-9ED4-8647-C81B-6C4AB2247E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20" y="4047105"/>
            <a:ext cx="1670135" cy="18271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F55DE-ED90-D6A7-8E28-EF4760BA4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547" y="1894079"/>
            <a:ext cx="1577707" cy="172602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73D8E2B-361C-E0A6-37C8-25B353EBFD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01DC212-34D7-7951-6A39-69B32A19B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B0CC93-367E-0E75-D74E-806446DE69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981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E16D-B461-CDC4-E6CB-17C8A9E84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17BCA-4846-AFC1-38AD-349B4D3FC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AA977CC-290A-992C-A137-D4D902435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4075263"/>
            <a:ext cx="1670135" cy="18271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A232A5-13B2-414C-2AB0-D324D03B1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69" y="1901910"/>
            <a:ext cx="1423670" cy="155750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26F1F0-256C-EAF2-E5B1-3C0EC52C8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20" y="4047105"/>
            <a:ext cx="1670135" cy="18271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527EC5-3C5D-E65B-8A9C-B1E00F6CC6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547" y="1894079"/>
            <a:ext cx="1577707" cy="172602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91E4495-FCF8-549B-6598-90BD7FF387B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4C485D-8E95-B505-D7D5-3097A3A8D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C1A02D-8244-326B-D7AA-6CF7429BA9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9A1DC05-A5F0-1BDB-68C9-72970822D75C}"/>
              </a:ext>
            </a:extLst>
          </p:cNvPr>
          <p:cNvSpPr txBox="1"/>
          <p:nvPr/>
        </p:nvSpPr>
        <p:spPr>
          <a:xfrm>
            <a:off x="1153745" y="390372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4907A42-9010-CA7A-A19D-C76EC8B29FF1}"/>
              </a:ext>
            </a:extLst>
          </p:cNvPr>
          <p:cNvSpPr txBox="1"/>
          <p:nvPr/>
        </p:nvSpPr>
        <p:spPr>
          <a:xfrm>
            <a:off x="3687464" y="169705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201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14DB2-3A46-93C9-04B7-489ABF0A3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284D93-9227-C30A-D21A-AE8F1AFEF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la plage et nager.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B0A17B3-16B7-1147-1F09-F7551F48A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0895"/>
            <a:ext cx="1670135" cy="18271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EC8A4C-1E66-BED8-C61F-FC99F11C8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1872857"/>
            <a:ext cx="1422425" cy="15561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964150-70F2-DF97-CF9E-BEB0456881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31" y="4075263"/>
            <a:ext cx="1670135" cy="18271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AD4F17B-9083-750C-B33D-10B405DF3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69" y="1901910"/>
            <a:ext cx="1423670" cy="155750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ECCD1F0-A2E2-21F5-8A05-5711C59ED8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20" y="4047105"/>
            <a:ext cx="1670135" cy="18271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E2A069C-A70B-8E64-6C4A-993D1D6D3E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547" y="1894079"/>
            <a:ext cx="1577707" cy="172602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9666F07-A7ED-EC52-F782-E0C6291820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31674D-95BF-440D-6D0D-0CC976729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524773-F5E2-0EF4-AFB3-E1FB09FE4C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46990CB-23B8-ACAA-4093-6F5A6E629714}"/>
              </a:ext>
            </a:extLst>
          </p:cNvPr>
          <p:cNvSpPr/>
          <p:nvPr/>
        </p:nvSpPr>
        <p:spPr>
          <a:xfrm>
            <a:off x="3842049" y="1812350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63F506-32FD-CAA2-E74F-1A1224BA303D}"/>
              </a:ext>
            </a:extLst>
          </p:cNvPr>
          <p:cNvSpPr/>
          <p:nvPr/>
        </p:nvSpPr>
        <p:spPr>
          <a:xfrm>
            <a:off x="1342910" y="4047105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5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Ramasser – Décorer - Un coquillage – Fabriquer - Un cerf-volant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Des glaces.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Ramasser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Décorer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Fabriquer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002FE1-338F-343F-06A6-C9BCE63F0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4" y="1817056"/>
            <a:ext cx="1401623" cy="153338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770957" y="349611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coquillage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cerf volant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798092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Des glaces</a:t>
            </a:r>
            <a:endParaRPr lang="fr-MA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E57BF0C-A477-1147-5E2D-3D8A3D568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3" y="4092481"/>
            <a:ext cx="1401623" cy="15333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76F97B-FE40-C04E-BF60-6480F13D3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4088702"/>
            <a:ext cx="1401623" cy="1533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F45E63-14FD-E8C6-D356-49C4AE8D9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4115492"/>
            <a:ext cx="1401624" cy="15333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6B4051-7778-15B4-FE26-BB95F2608F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06" y="1817055"/>
            <a:ext cx="1401623" cy="153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778BC5-44E9-6B99-0E34-4FCCFEC8F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1817055"/>
            <a:ext cx="1401624" cy="153338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8E99FF9-4E5A-106F-1379-1401CB72096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84F8F95-7670-2B70-63D5-993523105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49B69C-89CE-27E9-CB88-117BA1CCC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916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57CD6-657F-1426-35BD-764CEC33F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92580D52-1A81-BC6A-3323-9376DAD89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4EC4644A-3E2C-A998-F7B4-EF2571EE1BBC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BF89BC-49B0-8FDB-73B4-307175C5F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4" y="1817056"/>
            <a:ext cx="1401623" cy="153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3F94F9-27E1-3B3A-9753-B5B466926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3" y="4092481"/>
            <a:ext cx="1401623" cy="15333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D7BCF0-12D3-71B6-2E7D-4003B17FAF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4088702"/>
            <a:ext cx="1401623" cy="1533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73352-B074-BDC9-B712-405FB1CB5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4115492"/>
            <a:ext cx="1401624" cy="15333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E70472-B2B8-0ABE-D4C9-34D8973CEC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06" y="1817055"/>
            <a:ext cx="1401623" cy="153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3877D80-4A7F-F97C-2745-EEEAEC15B6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1817055"/>
            <a:ext cx="1401624" cy="153338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049213-0BC8-CC6B-2920-3606D34956B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921FBFA-AE82-D34F-CE3B-403FF8587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061D4F5-AD0A-49EB-0212-CE163A195E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415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EF40-2278-CF5B-0C05-9901253D6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2F10C679-EDFC-1C32-5963-E7E6E32B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326FAA0B-E340-F157-63BD-2662235404A1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C01BF2-C39E-F830-01B1-522510F5A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4" y="1817056"/>
            <a:ext cx="1401623" cy="153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6B2043-0590-A90E-FFA7-B3039C18A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837" y="1817055"/>
            <a:ext cx="1473432" cy="16119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7EE1B4-A6BA-2707-8267-EA8A0BB17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4088702"/>
            <a:ext cx="1401623" cy="1533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77D0BE-6435-FCFC-D675-3938A01D24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4115492"/>
            <a:ext cx="1401624" cy="15333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0DC6375-EE17-3738-1C1F-AD91E6052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790" y="4194871"/>
            <a:ext cx="1401623" cy="153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FBF45D4-0592-B973-E08A-ECB8AB6FD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1817055"/>
            <a:ext cx="1401624" cy="153338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553ABF2-A89D-9512-A342-3AF2B4D1FAB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1E124D9-3511-6968-0417-C0657926D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1CFF25-FE2B-4651-8777-80C90F49E9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17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F5DE5-B52D-A12A-77CE-328983936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87E88BCF-B2FD-BF0E-8E4C-3ACC05E5D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décorer et fabriquer.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1BA995FC-C708-F6ED-BFB8-3E9C3B5EFB4B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C841E1C-DB35-7B13-9E3C-C066A3F80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4" y="1817056"/>
            <a:ext cx="1401623" cy="153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D4E5C8-D35F-10A2-742A-6B0E496A3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43" y="4092481"/>
            <a:ext cx="1401623" cy="15333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6B2804-B7A6-A0FB-B199-440A627E7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88" y="4088702"/>
            <a:ext cx="1401623" cy="1533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38A1C28-3526-202F-86E0-068E83AD2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4115492"/>
            <a:ext cx="1401624" cy="15333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98AFF93-58B8-0C0C-95D7-6E8A3D1C7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06" y="1817055"/>
            <a:ext cx="1401623" cy="153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CD489E-D15D-1CA8-A45F-33637B272D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77" y="1817055"/>
            <a:ext cx="1401624" cy="153338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83404DA-255C-2627-7C5D-FB34F41DF3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958BC33-0DFB-7670-A177-9E157459D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B93B12-60D0-3447-8429-142C733CCF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DF606F7C-67DD-E08D-20A2-E1FA1B1A92EA}"/>
              </a:ext>
            </a:extLst>
          </p:cNvPr>
          <p:cNvSpPr/>
          <p:nvPr/>
        </p:nvSpPr>
        <p:spPr>
          <a:xfrm>
            <a:off x="1151570" y="3998957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1911FE-5995-438A-6DFC-513D9F163BE6}"/>
              </a:ext>
            </a:extLst>
          </p:cNvPr>
          <p:cNvSpPr/>
          <p:nvPr/>
        </p:nvSpPr>
        <p:spPr>
          <a:xfrm>
            <a:off x="3734241" y="1772182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33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804543" y="2932722"/>
            <a:ext cx="75349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les vacances, Youssef est allé 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à la plage.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762DC93-F909-6C8D-FC2D-D1102B89B059}"/>
              </a:ext>
            </a:extLst>
          </p:cNvPr>
          <p:cNvSpPr txBox="1"/>
          <p:nvPr/>
        </p:nvSpPr>
        <p:spPr>
          <a:xfrm>
            <a:off x="804543" y="2932722"/>
            <a:ext cx="753491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les vacances, Youssef est allé 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à la plage.</a:t>
            </a:r>
          </a:p>
          <a:p>
            <a:pPr lvl="1" algn="just">
              <a:lnSpc>
                <a:spcPct val="150000"/>
              </a:lnSpc>
              <a:defRPr/>
            </a:pPr>
            <a:endParaRPr lang="fr-FR" sz="3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Youssef est allé où pendant les vacances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003E76-E987-FE79-FFFE-A83B9DE68F64}"/>
              </a:ext>
            </a:extLst>
          </p:cNvPr>
          <p:cNvSpPr txBox="1"/>
          <p:nvPr/>
        </p:nvSpPr>
        <p:spPr>
          <a:xfrm>
            <a:off x="495725" y="3324212"/>
            <a:ext cx="75349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les vacances, Youssef est allé 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à la plage.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plage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DB000476-040A-D40D-AAB8-8BDC621ABC2C}"/>
              </a:ext>
            </a:extLst>
          </p:cNvPr>
          <p:cNvSpPr txBox="1"/>
          <p:nvPr/>
        </p:nvSpPr>
        <p:spPr>
          <a:xfrm>
            <a:off x="425827" y="3324212"/>
            <a:ext cx="75349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les vacances, Youssef est allé 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à la plage.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F5C46A-A34A-73DD-C7EB-A930C52DEAEE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Youssef est allé où pendant les vacances ?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1324496" y="2912184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a construit un château de sable.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62481C-7602-E5C3-FB17-54FD8F9360B1}"/>
              </a:ext>
            </a:extLst>
          </p:cNvPr>
          <p:cNvSpPr txBox="1"/>
          <p:nvPr/>
        </p:nvSpPr>
        <p:spPr>
          <a:xfrm>
            <a:off x="808761" y="2941681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a construit un château de sable.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Qu’est-ce que Sami a fait à la plage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318E66-A1C9-1514-5CF9-8A8897079659}"/>
              </a:ext>
            </a:extLst>
          </p:cNvPr>
          <p:cNvSpPr txBox="1"/>
          <p:nvPr/>
        </p:nvSpPr>
        <p:spPr>
          <a:xfrm>
            <a:off x="882044" y="3243226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a construit un château de sable.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il a construit un château de sable.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4E161-7BA3-24A9-15A4-74CB43E10FFA}"/>
              </a:ext>
            </a:extLst>
          </p:cNvPr>
          <p:cNvSpPr txBox="1"/>
          <p:nvPr/>
        </p:nvSpPr>
        <p:spPr>
          <a:xfrm>
            <a:off x="834901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Qu’est-ce que Sami a fait à la plage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FDB607-FDF2-A056-CE91-8FFA048C2DF8}"/>
              </a:ext>
            </a:extLst>
          </p:cNvPr>
          <p:cNvSpPr txBox="1"/>
          <p:nvPr/>
        </p:nvSpPr>
        <p:spPr>
          <a:xfrm>
            <a:off x="1118018" y="3429000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a construit un château de sable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3A6B-DC0C-7AC0-0499-5C30B170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871E79-5D3A-8DAD-AB76-8AA8A4F2AB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32002A-7C7F-A5D8-730B-1FC35C3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049F33-50C7-2149-F40B-307F2034B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57266C4F-78F6-4C5D-60FE-0A513530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138600-B7B7-4115-79B2-0838ADC0F767}"/>
              </a:ext>
            </a:extLst>
          </p:cNvPr>
          <p:cNvSpPr txBox="1"/>
          <p:nvPr/>
        </p:nvSpPr>
        <p:spPr>
          <a:xfrm>
            <a:off x="-165504" y="2551633"/>
            <a:ext cx="894559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a fabriqué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_______________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368A86-258A-8CA5-9F9B-018B91F524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090" y="3908582"/>
            <a:ext cx="1612599" cy="176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3673-90DB-12D5-43D9-A24A129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0BFC-E27A-8499-ABA7-8DA734B6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F39097-E83F-31B0-960D-CFFC4802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5590B1-CC57-0151-67F0-E08EDD6A3E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1B5A6C-0268-EAA8-CE60-94184586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D7D84E-F04D-155B-2E0C-5EA3FFC2E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4038-187E-7F1F-3F82-A528727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1D49F08-0642-5BFD-0B4F-EA19CC0809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771EF5-1663-7D38-CDBB-5A9868F6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62582-0246-BFC5-73F4-A4A0056CE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1B5083D-6DE6-04A8-35D3-109EB0A8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2C9BD0C-D438-E198-8A91-B3DF137EEB6D}"/>
              </a:ext>
            </a:extLst>
          </p:cNvPr>
          <p:cNvSpPr txBox="1"/>
          <p:nvPr/>
        </p:nvSpPr>
        <p:spPr>
          <a:xfrm>
            <a:off x="-239524" y="2804721"/>
            <a:ext cx="894559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a fabriqué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un cerf-volant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F6E56A-AEB8-73CA-277E-171016B53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212" y="4166442"/>
            <a:ext cx="1595345" cy="174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425827" y="2094697"/>
            <a:ext cx="8072226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Pendant les vacances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, 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Sara est allée</a:t>
            </a:r>
          </a:p>
          <a:p>
            <a:pPr lvl="0"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 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F4AF69-FEEE-38DF-2EA8-B652904CB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011" y="4083659"/>
            <a:ext cx="1677978" cy="18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212C67-1162-08C0-3DC6-BA615D54B70C}"/>
              </a:ext>
            </a:extLst>
          </p:cNvPr>
          <p:cNvSpPr txBox="1"/>
          <p:nvPr/>
        </p:nvSpPr>
        <p:spPr>
          <a:xfrm>
            <a:off x="651283" y="2117840"/>
            <a:ext cx="7565387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Pendant les vacances, Sara est allée  </a:t>
            </a:r>
          </a:p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la campagne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338C61-62F3-4142-40F4-879ACDDA8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415" y="3991478"/>
            <a:ext cx="1841170" cy="201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 lieu de votre choix.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-729987" y="2595419"/>
            <a:ext cx="10537664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les vacances, je suis allé ( e )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à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_________________  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E340B93-A62B-E379-FEBB-3CD0A1B06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08" y="2415065"/>
            <a:ext cx="8108383" cy="292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89E62-9937-52F3-7851-27404DA75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2FAEF58-19BC-81A0-B27E-786552C2B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78B05B7-0E3D-B4AA-870B-C8BDEA2F147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A3BC2B6-C4C9-EFC2-7008-71A01310C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3BDFC7-2A7F-0BC5-09E8-4E06B7FC0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18D9F41-D11A-26C9-801D-69244BABACEC}"/>
              </a:ext>
            </a:extLst>
          </p:cNvPr>
          <p:cNvSpPr/>
          <p:nvPr/>
        </p:nvSpPr>
        <p:spPr>
          <a:xfrm>
            <a:off x="387055" y="3236199"/>
            <a:ext cx="9264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124E14-75B7-E48A-1103-D4FD7B155885}"/>
              </a:ext>
            </a:extLst>
          </p:cNvPr>
          <p:cNvSpPr txBox="1"/>
          <p:nvPr/>
        </p:nvSpPr>
        <p:spPr>
          <a:xfrm>
            <a:off x="-158590" y="3301636"/>
            <a:ext cx="146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Nour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1213034-F900-ED2C-6033-7EC0F3A70E1B}"/>
              </a:ext>
            </a:extLst>
          </p:cNvPr>
          <p:cNvSpPr/>
          <p:nvPr/>
        </p:nvSpPr>
        <p:spPr>
          <a:xfrm>
            <a:off x="1448806" y="3236199"/>
            <a:ext cx="366785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Pendant les vacances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EC99B7-0409-5E44-58E5-54209B3144FD}"/>
              </a:ext>
            </a:extLst>
          </p:cNvPr>
          <p:cNvSpPr/>
          <p:nvPr/>
        </p:nvSpPr>
        <p:spPr>
          <a:xfrm>
            <a:off x="5243474" y="3212856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44ED45-420D-86AF-5EE2-0C10635D3005}"/>
              </a:ext>
            </a:extLst>
          </p:cNvPr>
          <p:cNvSpPr txBox="1"/>
          <p:nvPr/>
        </p:nvSpPr>
        <p:spPr>
          <a:xfrm>
            <a:off x="5251960" y="3301636"/>
            <a:ext cx="1775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des glaces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A571D0-D2E0-33AD-E560-623910E8DE80}"/>
              </a:ext>
            </a:extLst>
          </p:cNvPr>
          <p:cNvSpPr/>
          <p:nvPr/>
        </p:nvSpPr>
        <p:spPr>
          <a:xfrm>
            <a:off x="7146014" y="3212856"/>
            <a:ext cx="151548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a mangé</a:t>
            </a:r>
          </a:p>
        </p:txBody>
      </p:sp>
    </p:spTree>
    <p:extLst>
      <p:ext uri="{BB962C8B-B14F-4D97-AF65-F5344CB8AC3E}">
        <p14:creationId xmlns:p14="http://schemas.microsoft.com/office/powerpoint/2010/main" val="371907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CE910-5739-84B4-2866-EFEB5D7F0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A465570-63CA-27B3-B715-F2AE192D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C57B12F-CD0C-E426-AC6A-2D08314F3B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E270E15-6E8C-1B05-67E4-2B0DA6389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C607FB5-C9A3-0388-CE78-9918BDB866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ED974C-584E-52CD-3DE3-B2E61FE81488}"/>
              </a:ext>
            </a:extLst>
          </p:cNvPr>
          <p:cNvSpPr/>
          <p:nvPr/>
        </p:nvSpPr>
        <p:spPr>
          <a:xfrm>
            <a:off x="387055" y="3236199"/>
            <a:ext cx="9264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0794A5-1B54-DE5A-A2A4-763C70C86969}"/>
              </a:ext>
            </a:extLst>
          </p:cNvPr>
          <p:cNvSpPr txBox="1"/>
          <p:nvPr/>
        </p:nvSpPr>
        <p:spPr>
          <a:xfrm>
            <a:off x="-158590" y="3301636"/>
            <a:ext cx="146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Nour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90524C3-D3AC-B3B5-46D5-42C2961440B1}"/>
              </a:ext>
            </a:extLst>
          </p:cNvPr>
          <p:cNvSpPr/>
          <p:nvPr/>
        </p:nvSpPr>
        <p:spPr>
          <a:xfrm>
            <a:off x="1448806" y="3236199"/>
            <a:ext cx="366785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Pendant les vacances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550260-330E-A220-F4A2-517DD8E883C5}"/>
              </a:ext>
            </a:extLst>
          </p:cNvPr>
          <p:cNvSpPr/>
          <p:nvPr/>
        </p:nvSpPr>
        <p:spPr>
          <a:xfrm>
            <a:off x="5243474" y="3212856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839B36-9D54-FFBA-B0BB-1E2AE6463FDD}"/>
              </a:ext>
            </a:extLst>
          </p:cNvPr>
          <p:cNvSpPr txBox="1"/>
          <p:nvPr/>
        </p:nvSpPr>
        <p:spPr>
          <a:xfrm>
            <a:off x="5251960" y="3301636"/>
            <a:ext cx="1775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des glaces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1A12E2C-F7D4-90B5-D012-2E7E139CAFC4}"/>
              </a:ext>
            </a:extLst>
          </p:cNvPr>
          <p:cNvSpPr/>
          <p:nvPr/>
        </p:nvSpPr>
        <p:spPr>
          <a:xfrm>
            <a:off x="7146014" y="3212856"/>
            <a:ext cx="151548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a mangé</a:t>
            </a:r>
          </a:p>
        </p:txBody>
      </p:sp>
    </p:spTree>
    <p:extLst>
      <p:ext uri="{BB962C8B-B14F-4D97-AF65-F5344CB8AC3E}">
        <p14:creationId xmlns:p14="http://schemas.microsoft.com/office/powerpoint/2010/main" val="401383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FAE17E05-53FF-ACA1-6EF9-7630BF4948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906" t="15230" r="6494" b="17438"/>
          <a:stretch>
            <a:fillRect/>
          </a:stretch>
        </p:blipFill>
        <p:spPr>
          <a:xfrm>
            <a:off x="885505" y="2197866"/>
            <a:ext cx="7372990" cy="267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l’activité de votre choix. Je vais passer entre les rangs pour vérifier l’écriture.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A9D05A1-F796-3BDF-4271-EE6DCA214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23" y="2319432"/>
            <a:ext cx="8687553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3501CAB-E98F-3EC7-6AA7-28AD50B1AD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83" r="22513" b="42825"/>
          <a:stretch>
            <a:fillRect/>
          </a:stretch>
        </p:blipFill>
        <p:spPr>
          <a:xfrm>
            <a:off x="980501" y="2139544"/>
            <a:ext cx="6681730" cy="265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FB26-D638-1227-7A94-59E3381A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99F2AF3-F897-2003-8098-2E8DFECBBD2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F462FE-CD17-920D-86ED-4FB280F8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3DCC6EA-68BA-D8A4-80C3-5E4B9BA6DBE0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AA6410-997A-A89B-288C-C40745DAC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166AC68-D6B6-577A-2330-7646580BEE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441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CF8C-5605-D248-2880-5D73CBC47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77ECDB7-0AD0-2DC7-179A-7DFA513E74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741BA2-DE1B-23A0-2DF3-ACBA8585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ce que tu fais le matin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D92017A-9E4D-C689-204F-57C1F5BF03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B88AEF-A4D4-C847-57F3-D727C7A04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F35B885-EEAA-145D-B050-7B6FD676016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61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B60C2-59FE-8D64-4A7D-4CEE7C11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2507FE-3389-9CF5-365C-E94F6DAFE57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67FE86-FD09-D978-5370-1DBF897D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F341C7-704E-2D50-CEBD-16330A5638E8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te réveilles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2A25C56-9C15-36C3-6939-6DF90066C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7E73A79-F881-B707-E0CE-0204F2F4826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614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EB146-760D-CA5B-2A18-9C74C0BC6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5D9AF70-0494-A8DD-E9C5-7DFE8D58138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4DA1BE-BD57-153F-CA89-3791B7180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vas à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B2B84F9-A43F-1CED-02F9-CC1B98B2CF80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0811C4-ADDA-BE83-5AD1-EA8F87A70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2DE44F0-21DB-277F-53EA-C86096B7F6F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0402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14B16-CA17-83B1-1FB3-CD006F64E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B0914C-28D6-70DF-6620-1608312374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071304-3B0B-438F-2443-DC3C179C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soir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6651396-8D62-0165-E952-3B244A5656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soir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EEF9F8-34FF-0FBD-EEED-8FC1C717C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9B322D-69A1-877F-C39F-F3ABDBE39A3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1048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8941F-ADDB-8D78-A573-AA79126D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A1CBFD3-6979-BBEC-1417-4E38925C628D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40A193A-183A-FBDD-FE77-594A322C4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sors de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515E4A2-24D6-4A43-CE38-DEA74954B1B1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sors de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0151CE-ECEA-25A4-30D9-13A67C59D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9E9988C-22B6-9676-9F03-7BBA9E8BBCD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21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9C1C-8C66-017C-1526-6EA52C572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2C112E-CAAE-D35E-124B-14C1E80069D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6A50B55-7B0B-490D-64A3-E05D82DD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fais tes devoirs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46B74C-9B23-7450-63F3-228260F3CAEF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fais tes devoirs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45197E-21B7-AD83-210E-C2E0776A9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C1D33F8-FF7C-47F5-8B61-60D3EC91E6E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722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1D33-2E84-F0D6-DAD8-40D448906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21D6EC4-540C-7743-3505-A1AE0B6887D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409976B-2C70-D31F-FD1D-290A80A4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DC68E87-0CD0-5A30-9F69-010BD349F7A7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7BC91-A41D-411F-F550-3886F929B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14FF4F7-DEF5-D630-4A3F-0C8C8661228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974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55C13-A823-883E-E9CA-23A5007F9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CF1FB13-4D16-5269-5D52-E755657CD22F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F9B8BA8-9E69-34C1-5C4C-C0A7C7B6A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qui tu vas à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FC83386-5D2A-7A9D-FC4C-F3D068167BDC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Avec qui tu vas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2CF08D-37B9-5FFC-4DF5-4F711B2AC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03D87D4-1842-03AA-124C-CA7660CB18A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8297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A11A6-EFED-5C27-9A3F-705A279B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48D18A-F112-D9B3-C497-83183764A21A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F646E8F-2D4B-D55F-667B-006071409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vas visiter avec ta classe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FF58FE2-B7E3-2D88-E39A-365C326469A1}"/>
              </a:ext>
            </a:extLst>
          </p:cNvPr>
          <p:cNvSpPr txBox="1">
            <a:spLocks/>
          </p:cNvSpPr>
          <p:nvPr/>
        </p:nvSpPr>
        <p:spPr>
          <a:xfrm>
            <a:off x="-177097" y="3356276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vas visiter avec ta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00CF9A-D6A3-AA0E-820C-34F06CB18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159450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7219C25-D2DA-CEBF-EEDE-3074347A97C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485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C01C3-1C8B-4FA0-D8EB-30EC1C90A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0B780B-A4CD-4B86-FB54-28AEA68921C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8B934B-E9BA-ED53-5440-9354945C8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dois prendre avec toi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540CE7-8D53-644D-83CB-FB3CF251370B}"/>
              </a:ext>
            </a:extLst>
          </p:cNvPr>
          <p:cNvSpPr txBox="1">
            <a:spLocks/>
          </p:cNvSpPr>
          <p:nvPr/>
        </p:nvSpPr>
        <p:spPr>
          <a:xfrm>
            <a:off x="-177097" y="3356276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dois prendre avec toi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17E65E-52FD-DE7B-9CA6-E75E471B3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159450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0E08187-B909-0429-49E6-E6DF3324FA8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9432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AE864-579C-564B-72F9-EF32E15F7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354828-F54A-6BEB-8BDF-E896B7988AF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8C4F2D9-0C9A-AFE6-DEDF-07DECF361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allé ( e ) où pendant les vacances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5DC0850-3365-38C3-1D93-9D0E7E80A20D}"/>
              </a:ext>
            </a:extLst>
          </p:cNvPr>
          <p:cNvSpPr txBox="1">
            <a:spLocks/>
          </p:cNvSpPr>
          <p:nvPr/>
        </p:nvSpPr>
        <p:spPr>
          <a:xfrm>
            <a:off x="-177097" y="3356276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allé ( e ) où pendant les vacances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E6B2C8-200E-278C-46F0-BC8EF6598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159450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F3296E1-2FE0-F955-F298-1689B4BF49D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6065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F148F-846A-3704-0FAC-216EA0ADC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FF39A28-309F-06CA-36A2-568600189A7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60F22FF-60A1-4338-FF55-2629378E2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 à la plage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79827CC-71DE-5108-7C4C-CD571F6B5098}"/>
              </a:ext>
            </a:extLst>
          </p:cNvPr>
          <p:cNvSpPr txBox="1">
            <a:spLocks/>
          </p:cNvSpPr>
          <p:nvPr/>
        </p:nvSpPr>
        <p:spPr>
          <a:xfrm>
            <a:off x="-177097" y="3356276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as fait  à la plage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92EDE40-A4AE-725E-8204-7F48CDCCD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159450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565847E-F895-1FB0-95D9-4019D440195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9520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9FB50-3666-6071-B909-2BB11FEF2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A371BF-4191-3091-2A3A-E691D393F43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CBADD7C-C05D-FC7C-70DA-D0F849B3B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 à la campagne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941745D-6AAA-1512-BBE0-42682CDC539C}"/>
              </a:ext>
            </a:extLst>
          </p:cNvPr>
          <p:cNvSpPr txBox="1">
            <a:spLocks/>
          </p:cNvSpPr>
          <p:nvPr/>
        </p:nvSpPr>
        <p:spPr>
          <a:xfrm>
            <a:off x="-177097" y="3356276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as fait  à la campagne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7D2896-C838-133D-AA1E-307F7E900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159450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0C8064B-5CBE-AF96-1ED2-C956D23963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004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565F88"/>
                </a:solidFill>
              </a:rPr>
              <a:t>Histoire : Le carnet des vacances.</a:t>
            </a: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les épisodes 1 , 2 et 3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carnet des vacances ».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?  En français ou dans votre langue.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FD65819-B1C2-FF76-5F4D-49E95B6F2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8762" y="2038911"/>
            <a:ext cx="3839111" cy="420111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A4E9-9F72-B93B-1DFE-A5D75779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36108D0-A971-E51F-D680-0BE76567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troisième épisode une nouvelle fois. Après, on verra le dernier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90CF007-8309-660D-DFE2-BA3D802A4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DB5409-983D-E395-1840-D0CC3C30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AC21F2-E19A-A559-001C-AB2C94CBB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DB3752D-8986-0C27-123B-7DA8B20611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470" y="2033358"/>
            <a:ext cx="6989059" cy="375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4-04 at 23.35.20">
            <a:hlinkClick r:id="" action="ppaction://media"/>
            <a:extLst>
              <a:ext uri="{FF2B5EF4-FFF2-40B4-BE49-F238E27FC236}">
                <a16:creationId xmlns:a16="http://schemas.microsoft.com/office/drawing/2014/main" id="{40751AF5-5A4F-C070-C6FE-52F63EE643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6224" y="1946983"/>
            <a:ext cx="7871552" cy="442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485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Le carnet des vacances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8E0EC32-0B74-5523-EDF9-81186969A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601" y="2197651"/>
            <a:ext cx="7230797" cy="356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3AP - Le carnet de voyage - E04 DONE-720p-260411">
            <a:hlinkClick r:id="" action="ppaction://media"/>
            <a:extLst>
              <a:ext uri="{FF2B5EF4-FFF2-40B4-BE49-F238E27FC236}">
                <a16:creationId xmlns:a16="http://schemas.microsoft.com/office/drawing/2014/main" id="{E61DC66E-33B3-2E33-325F-8B8812A75B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6121" y="1914773"/>
            <a:ext cx="7731757" cy="43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45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3AP - Le carnet de voyage - E04 DONE-720p-260411">
            <a:hlinkClick r:id="" action="ppaction://media"/>
            <a:extLst>
              <a:ext uri="{FF2B5EF4-FFF2-40B4-BE49-F238E27FC236}">
                <a16:creationId xmlns:a16="http://schemas.microsoft.com/office/drawing/2014/main" id="{3A0FC857-E28A-7D51-E538-0EB16B8CBE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6580" y="1916741"/>
            <a:ext cx="7203057" cy="405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45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ce que les enfants retournent le lendemain matin ? Qui veut répondre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14B699-A47F-DB6A-72D3-C650D0B24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600" y="1911427"/>
            <a:ext cx="4158800" cy="41011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retournent à la plage.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259537" y="1855734"/>
            <a:ext cx="862492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Les enfants retournent à la plage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0D1FC44-D8F2-FA25-D5C6-082A07C26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111" y="2853422"/>
            <a:ext cx="3649699" cy="35991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marchent où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E300F9E-E4B8-0ADC-2382-E95FC4435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504" y="1629431"/>
            <a:ext cx="4305307" cy="424566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marchent dans le sable.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Ils marchent dan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s le sable.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9562D8C-FF8A-EC69-27D2-2BD3F4D4A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111" y="2853422"/>
            <a:ext cx="3649699" cy="35991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fait Sara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940A34-F32B-1C96-27FF-3CD3FAFC2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976" y="2546982"/>
            <a:ext cx="3900000" cy="33824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Sara nage dans la mer.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Sara nage dans la mer.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2BE4FF4-7C22-22A9-2890-9BE8E9BB3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187" y="2719510"/>
            <a:ext cx="3900000" cy="33824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5D496-BDAD-2E5D-A8E1-A77F1BEB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BF3D4B6-EE14-EC49-3385-D6D547EB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fait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375CF4-7AC8-130E-D6F0-3D5948A62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437B27-A7C6-7AA9-553D-30493749E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982" y="2113471"/>
            <a:ext cx="3853610" cy="37956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0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FC9FE-7C2A-74EE-2E6D-774462C2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F71563-4227-1FD6-F34B-2F99734A8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construit un château de sable.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9F4424-525F-AAC3-3E10-F06A7D5AD6FF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Amine construit un château de sable.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6CBE510-971A-4550-F5F7-96B83EE4165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3D112E1-CABE-A545-F674-2869AB757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63EE79-1A34-BA70-8985-CEBC8AD920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6C1114D-67D0-C0DD-EE01-9E1EA3358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412" y="2562045"/>
            <a:ext cx="3853610" cy="37956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3284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515A-45D7-45A9-1E00-F8EB377E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377B846-0A26-ACD8-04A4-59C2FCC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Lina voit près du coquillage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F2E835-09C8-9953-E79E-833182ADE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7300E5-9AEC-FC95-A9C2-F497A4123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373" y="2005101"/>
            <a:ext cx="4335253" cy="38836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8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DCF7-613F-C655-CE17-BAA35A1C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11B788F-3EE5-1BE1-79AE-DDC575FA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Lina voit le carnet près du coquillage.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9F28C1-D119-0AA1-F5B7-B53C8D2CFB1C}"/>
              </a:ext>
            </a:extLst>
          </p:cNvPr>
          <p:cNvSpPr txBox="1">
            <a:spLocks/>
          </p:cNvSpPr>
          <p:nvPr/>
        </p:nvSpPr>
        <p:spPr>
          <a:xfrm>
            <a:off x="834901" y="138979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Lina voit le carnet près du coquillage.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04500-1289-301D-8BFB-4C63527718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9B1607-FD29-6FAA-0F85-52017669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38BA61-E561-CEFF-CD62-6BDE0BD02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CDB31CC-45F2-0A94-CA6A-94CEE7C43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373" y="2397252"/>
            <a:ext cx="4335253" cy="38836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09D19-DFF0-436C-5D0B-63DA114CF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4917081-6718-3EA0-08F6-717B29F0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mangent les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ED82CB-6CB1-F46B-E846-B8CE8B0A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FBCB7A-7BE5-7559-D247-233325DDE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193" y="1963826"/>
            <a:ext cx="4127630" cy="413817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7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A3D7-4E72-D9F2-0AA9-121D25A98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389B383-7833-DA4C-7D2A-C66482CC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mangent des glaces.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A1C289-1D96-428A-8F9D-2B29210635F2}"/>
              </a:ext>
            </a:extLst>
          </p:cNvPr>
          <p:cNvSpPr txBox="1">
            <a:spLocks/>
          </p:cNvSpPr>
          <p:nvPr/>
        </p:nvSpPr>
        <p:spPr>
          <a:xfrm>
            <a:off x="1056778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Les enfants mangent des glaces.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2BAAF3E-848F-19C3-C15B-006D7B6847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818A86-6D16-2C1B-EEFA-9BD79F4CE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50668E-FC50-973F-9D77-908BFE70E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36F287B-E5CF-E99E-FDAB-41DB4596D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185" y="2446905"/>
            <a:ext cx="4127630" cy="413817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4B007-D038-25EB-87AF-0F1A8DC1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09F114F-10DB-61D1-F3D6-8EEC2DB9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fait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D07496-08A5-F8E0-5DF3-CEBD824F3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A4F4946-ECB1-3BEF-4CC9-29799EBE2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361" y="2002899"/>
            <a:ext cx="3976042" cy="3960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8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3F61F-F35D-1525-9E21-0094E1827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DA4C18E-2EE5-4E7A-F7B9-CDE84237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lance son cerf-volant dans le ciel.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9ADD3C-0560-2D32-21FA-EF387F2EC2B0}"/>
              </a:ext>
            </a:extLst>
          </p:cNvPr>
          <p:cNvSpPr txBox="1">
            <a:spLocks/>
          </p:cNvSpPr>
          <p:nvPr/>
        </p:nvSpPr>
        <p:spPr>
          <a:xfrm>
            <a:off x="1056778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Amine lance son cerf-volant dans le ciel.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D80B7A9-59F9-ACC6-E06B-A5FDD4A5B1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FBE46F-4A27-241E-2B64-B853E9F44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701F3E-61C9-04F1-1F0B-1F2E366C6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0338806-4B59-4590-8D0E-56DCECA3B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505" y="2520484"/>
            <a:ext cx="3976042" cy="3960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8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4406F-0EE4-EA18-A77F-B525F0841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9F7EF4E-AD75-0BE0-BA8B-B334AC2B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est-ce que Sara cache le carnet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C1DC81-6740-F16A-D7D2-CB5E37858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15DF71-FBBA-26C1-6294-D632417AE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813" y="1936208"/>
            <a:ext cx="3854373" cy="38318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3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3C595-0295-7DD3-46FE-B8DB35A5F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D298725-CC06-EB6B-569C-AA92BCF51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Sara cache le carnet dans son sac à dos.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4820BD-1605-5834-5E5D-CC756390D86A}"/>
              </a:ext>
            </a:extLst>
          </p:cNvPr>
          <p:cNvSpPr txBox="1">
            <a:spLocks/>
          </p:cNvSpPr>
          <p:nvPr/>
        </p:nvSpPr>
        <p:spPr>
          <a:xfrm>
            <a:off x="1056778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Sara cache le carnet dans son sac à dos.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F205F8-758D-BCDD-67C6-1F8F9B0983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ED0E025-D055-4F32-CC14-A2C5A5A45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DBAA49-8126-4AB6-E9ED-5F2F6E7557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AB637CA-A129-D002-1AB4-F68254A3A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198" y="2427914"/>
            <a:ext cx="3854373" cy="38318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1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une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nouvelle histoire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semaines prochaines.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B964FF-C33A-A2DF-A675-AA6824F0E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21" y="2171395"/>
            <a:ext cx="7798279" cy="398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carnet des vacances 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7196</TotalTime>
  <Words>1584</Words>
  <Application>Microsoft Office PowerPoint</Application>
  <PresentationFormat>Affichage à l'écran (4:3)</PresentationFormat>
  <Paragraphs>249</Paragraphs>
  <Slides>87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87</vt:i4>
      </vt:variant>
    </vt:vector>
  </HeadingPairs>
  <TitlesOfParts>
    <vt:vector size="109" baseType="lpstr">
      <vt:lpstr>Dosis</vt:lpstr>
      <vt:lpstr>Dosis SemiBold</vt:lpstr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Une voiture – Un vélo – Un bus – Une moto – Un avion. </vt:lpstr>
      <vt:lpstr>Répétons ensemble : Un taxi – Un cheval – À  pied - Seul - Conduire.</vt:lpstr>
      <vt:lpstr>Répétons ensemble : Visiter – Le musée – Un zoo – Une ferme – Sauvage - Domestique. </vt:lpstr>
      <vt:lpstr>Répétons ensemble : Le lion – Le sac à dos – Des lunettes de soleil – Une casquette – Un carnet – Une bouteille d’eau.</vt:lpstr>
      <vt:lpstr>Nous allons jouer au jeu des mots invisibles. </vt:lpstr>
      <vt:lpstr>Répétons ensemble : La campagne - La plage - La mer - Nager - Le sable –  Le château de sable. </vt:lpstr>
      <vt:lpstr>Observez bien les images. Je vais masquer deux images. Qui veut expliquer la consigne  en arabe ? </vt:lpstr>
      <vt:lpstr>Quelles sont les images qui manquent ?</vt:lpstr>
      <vt:lpstr>Les deux images qui manquent sont : la plage et nager.</vt:lpstr>
      <vt:lpstr>Nous allons jouer au jeu des mots qui bougent. </vt:lpstr>
      <vt:lpstr>Répétons ensemble : Ramasser – Décorer - Un coquillage – Fabriquer - Un cerf-volant  - Des glaces.</vt:lpstr>
      <vt:lpstr>Observez bien. Je vais faire bouger 2 images. Qui veut expliquer la consigne en arabe ? </vt:lpstr>
      <vt:lpstr>Quelles sont les deux images qui ont bougé ?</vt:lpstr>
      <vt:lpstr>Les deux images qui ont bougé sont : décorer et fabriquer.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à la plage.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ardoises. </vt:lpstr>
      <vt:lpstr>Écrivez les mots qui manquent dans la phrase.  </vt:lpstr>
      <vt:lpstr>Levez les ardoises. Je vais vérifier votre écriture. </vt:lpstr>
      <vt:lpstr>Corrigez.</vt:lpstr>
      <vt:lpstr>Écrivez les mots qui manquent dans la phrase.  </vt:lpstr>
      <vt:lpstr>Levez les ardoises. Je vais vérifier votre écriture. </vt:lpstr>
      <vt:lpstr>Corrigez.</vt:lpstr>
      <vt:lpstr>Prenez vos cahiers.</vt:lpstr>
      <vt:lpstr>Complétez cette phrase avec le lieu de votre choix. 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l’activité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Comment ça va ?</vt:lpstr>
      <vt:lpstr>Qu’est-ce ce que tu fais le matin ?</vt:lpstr>
      <vt:lpstr>À quelle heure tu te réveilles ?</vt:lpstr>
      <vt:lpstr>À quelle heure tu vas à l’école ?</vt:lpstr>
      <vt:lpstr>Qu’est-ce que tu fais le soir ?</vt:lpstr>
      <vt:lpstr>À quelle heure tu sors de l’école ?</vt:lpstr>
      <vt:lpstr>À quelle heure tu fais tes devoirs ?</vt:lpstr>
      <vt:lpstr>Comment tu vas à l’école ?</vt:lpstr>
      <vt:lpstr>Avec qui tu vas à l’école ?</vt:lpstr>
      <vt:lpstr>Qu’est-ce que tu vas visiter avec ta classe ?</vt:lpstr>
      <vt:lpstr>Qu’est-ce que tu dois prendre avec toi ?</vt:lpstr>
      <vt:lpstr>Tu es allé ( e ) où pendant les vacances ?</vt:lpstr>
      <vt:lpstr>Qu’est-ce que tu as fait  à la plage ?</vt:lpstr>
      <vt:lpstr>Qu’est-ce que tu as fait  à la campagne ?</vt:lpstr>
      <vt:lpstr>Plan de la séance 6</vt:lpstr>
      <vt:lpstr>Nous avons déjà vu les épisodes 1 , 2 et 3 de l’histoire « Le carnet des vacances ».  Qui veut nous rappeler ce qu’on a vu ?  En français ou dans votre langue. </vt:lpstr>
      <vt:lpstr>On va  regarder le troisième épisode une nouvelle fois. Après, on verra le dernier épisode. Soyez attentifs.</vt:lpstr>
      <vt:lpstr>Lecture de la vidéo.</vt:lpstr>
      <vt:lpstr>Maintenant, nous allons découvrir un nouvel épisode de l’histoire « Le carnet des vacances ». Est-ce que vous êtes prêts ? Écoutez bien. </vt:lpstr>
      <vt:lpstr>Lecture de la vidéo.</vt:lpstr>
      <vt:lpstr>Nous allons écouter l’histoire une deuxième fois. Soyez attentifs.</vt:lpstr>
      <vt:lpstr>Lecture de la vidéo.</vt:lpstr>
      <vt:lpstr>Où est ce que les enfants retournent le lendemain matin ? Qui veut répondre ?</vt:lpstr>
      <vt:lpstr>Les enfants retournent à la plage.</vt:lpstr>
      <vt:lpstr>Ils marchent où ?</vt:lpstr>
      <vt:lpstr>Ils marchent dans le sable.</vt:lpstr>
      <vt:lpstr>Qu’est-ce que fait Sara ?</vt:lpstr>
      <vt:lpstr>Sara nage dans la mer.</vt:lpstr>
      <vt:lpstr>Qu’est-ce que fait Amine ?</vt:lpstr>
      <vt:lpstr>Amine construit un château de sable.</vt:lpstr>
      <vt:lpstr>Qu’est-ce que Lina voit près du coquillage ?</vt:lpstr>
      <vt:lpstr>Lina voit le carnet près du coquillage.</vt:lpstr>
      <vt:lpstr>Qu’est-ce que mangent les enfants ?</vt:lpstr>
      <vt:lpstr>Les enfants mangent des glaces.</vt:lpstr>
      <vt:lpstr>Qu’est-ce que fait Amine ?</vt:lpstr>
      <vt:lpstr>Amine lance son cerf-volant dans le ciel.</vt:lpstr>
      <vt:lpstr>Où est-ce que Sara cache le carnet ?</vt:lpstr>
      <vt:lpstr>Sara cache le carnet dans son sac à dos.</vt:lpstr>
      <vt:lpstr>On retrouvera une nouvelle histoire les semaines prochaines. </vt:lpstr>
      <vt:lpstr>À la maison, faites un dessin sur l’histoire « Le carnet des vacances ».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21</cp:revision>
  <cp:lastPrinted>2025-08-13T10:11:39Z</cp:lastPrinted>
  <dcterms:created xsi:type="dcterms:W3CDTF">2025-08-01T12:31:49Z</dcterms:created>
  <dcterms:modified xsi:type="dcterms:W3CDTF">2026-04-15T09:52:09Z</dcterms:modified>
</cp:coreProperties>
</file>