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4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5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6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7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8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9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10.xml" ContentType="application/vnd.openxmlformats-officedocument.theme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11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notesSlides/notesSlide4.xml" ContentType="application/vnd.openxmlformats-officedocument.presentationml.notesSlide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1" r:id="rId1"/>
    <p:sldMasterId id="2147483743" r:id="rId2"/>
    <p:sldMasterId id="2147483697" r:id="rId3"/>
    <p:sldMasterId id="2147483711" r:id="rId4"/>
    <p:sldMasterId id="2147483720" r:id="rId5"/>
    <p:sldMasterId id="2147483756" r:id="rId6"/>
    <p:sldMasterId id="2147483766" r:id="rId7"/>
    <p:sldMasterId id="2147483774" r:id="rId8"/>
    <p:sldMasterId id="2147483782" r:id="rId9"/>
    <p:sldMasterId id="2147483797" r:id="rId10"/>
    <p:sldMasterId id="2147483805" r:id="rId11"/>
    <p:sldMasterId id="2147483815" r:id="rId12"/>
  </p:sldMasterIdLst>
  <p:notesMasterIdLst>
    <p:notesMasterId r:id="rId56"/>
  </p:notesMasterIdLst>
  <p:sldIdLst>
    <p:sldId id="257" r:id="rId13"/>
    <p:sldId id="1029" r:id="rId14"/>
    <p:sldId id="705" r:id="rId15"/>
    <p:sldId id="1115" r:id="rId16"/>
    <p:sldId id="798" r:id="rId17"/>
    <p:sldId id="1061" r:id="rId18"/>
    <p:sldId id="1109" r:id="rId19"/>
    <p:sldId id="1110" r:id="rId20"/>
    <p:sldId id="1111" r:id="rId21"/>
    <p:sldId id="1032" r:id="rId22"/>
    <p:sldId id="1048" r:id="rId23"/>
    <p:sldId id="1130" r:id="rId24"/>
    <p:sldId id="1131" r:id="rId25"/>
    <p:sldId id="1113" r:id="rId26"/>
    <p:sldId id="1062" r:id="rId27"/>
    <p:sldId id="894" r:id="rId28"/>
    <p:sldId id="934" r:id="rId29"/>
    <p:sldId id="717" r:id="rId30"/>
    <p:sldId id="936" r:id="rId31"/>
    <p:sldId id="937" r:id="rId32"/>
    <p:sldId id="938" r:id="rId33"/>
    <p:sldId id="817" r:id="rId34"/>
    <p:sldId id="939" r:id="rId35"/>
    <p:sldId id="1063" r:id="rId36"/>
    <p:sldId id="653" r:id="rId37"/>
    <p:sldId id="1084" r:id="rId38"/>
    <p:sldId id="1086" r:id="rId39"/>
    <p:sldId id="1116" r:id="rId40"/>
    <p:sldId id="1087" r:id="rId41"/>
    <p:sldId id="1091" r:id="rId42"/>
    <p:sldId id="1092" r:id="rId43"/>
    <p:sldId id="1117" r:id="rId44"/>
    <p:sldId id="1093" r:id="rId45"/>
    <p:sldId id="1097" r:id="rId46"/>
    <p:sldId id="1133" r:id="rId47"/>
    <p:sldId id="1106" r:id="rId48"/>
    <p:sldId id="1104" r:id="rId49"/>
    <p:sldId id="1134" r:id="rId50"/>
    <p:sldId id="1107" r:id="rId51"/>
    <p:sldId id="984" r:id="rId52"/>
    <p:sldId id="843" r:id="rId53"/>
    <p:sldId id="679" r:id="rId54"/>
    <p:sldId id="1135" r:id="rId55"/>
  </p:sldIdLst>
  <p:sldSz cx="9144000" cy="6858000" type="screen4x3"/>
  <p:notesSz cx="6735763" cy="9866313"/>
  <p:embeddedFontLst>
    <p:embeddedFont>
      <p:font typeface="Dosis" pitchFamily="2" charset="0"/>
      <p:regular r:id="rId57"/>
      <p:bold r:id="rId58"/>
    </p:embeddedFont>
    <p:embeddedFont>
      <p:font typeface="Dosis ExtraBold" pitchFamily="2" charset="0"/>
      <p:bold r:id="rId59"/>
    </p:embeddedFont>
    <p:embeddedFont>
      <p:font typeface="Dosis Medium" pitchFamily="2" charset="0"/>
      <p:regular r:id="rId60"/>
    </p:embeddedFont>
    <p:embeddedFont>
      <p:font typeface="Dosis SemiBold" pitchFamily="2" charset="0"/>
      <p:bold r:id="rId61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ACA4"/>
    <a:srgbClr val="A1A6BC"/>
    <a:srgbClr val="565F88"/>
    <a:srgbClr val="424D7B"/>
    <a:srgbClr val="E84234"/>
    <a:srgbClr val="F26553"/>
    <a:srgbClr val="2AB6D7"/>
    <a:srgbClr val="55B7DE"/>
    <a:srgbClr val="4B5377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0B2AF0A-028C-4C9B-B59C-D01A5EB01861}" v="11" dt="2026-04-07T17:35:25.72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520" autoAdjust="0"/>
  </p:normalViewPr>
  <p:slideViewPr>
    <p:cSldViewPr snapToGrid="0">
      <p:cViewPr varScale="1">
        <p:scale>
          <a:sx n="70" d="100"/>
          <a:sy n="70" d="100"/>
        </p:scale>
        <p:origin x="1008" y="35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slide" Target="slides/slide14.xml"/><Relationship Id="rId39" Type="http://schemas.openxmlformats.org/officeDocument/2006/relationships/slide" Target="slides/slide27.xml"/><Relationship Id="rId21" Type="http://schemas.openxmlformats.org/officeDocument/2006/relationships/slide" Target="slides/slide9.xml"/><Relationship Id="rId34" Type="http://schemas.openxmlformats.org/officeDocument/2006/relationships/slide" Target="slides/slide22.xml"/><Relationship Id="rId42" Type="http://schemas.openxmlformats.org/officeDocument/2006/relationships/slide" Target="slides/slide30.xml"/><Relationship Id="rId47" Type="http://schemas.openxmlformats.org/officeDocument/2006/relationships/slide" Target="slides/slide35.xml"/><Relationship Id="rId50" Type="http://schemas.openxmlformats.org/officeDocument/2006/relationships/slide" Target="slides/slide38.xml"/><Relationship Id="rId55" Type="http://schemas.openxmlformats.org/officeDocument/2006/relationships/slide" Target="slides/slide43.xml"/><Relationship Id="rId63" Type="http://schemas.openxmlformats.org/officeDocument/2006/relationships/viewProps" Target="viewProps.xml"/><Relationship Id="rId68" Type="http://schemas.microsoft.com/office/2018/10/relationships/authors" Target="author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4.xml"/><Relationship Id="rId29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2.xml"/><Relationship Id="rId32" Type="http://schemas.openxmlformats.org/officeDocument/2006/relationships/slide" Target="slides/slide20.xml"/><Relationship Id="rId37" Type="http://schemas.openxmlformats.org/officeDocument/2006/relationships/slide" Target="slides/slide25.xml"/><Relationship Id="rId40" Type="http://schemas.openxmlformats.org/officeDocument/2006/relationships/slide" Target="slides/slide28.xml"/><Relationship Id="rId45" Type="http://schemas.openxmlformats.org/officeDocument/2006/relationships/slide" Target="slides/slide33.xml"/><Relationship Id="rId53" Type="http://schemas.openxmlformats.org/officeDocument/2006/relationships/slide" Target="slides/slide41.xml"/><Relationship Id="rId58" Type="http://schemas.openxmlformats.org/officeDocument/2006/relationships/font" Target="fonts/font2.fntdata"/><Relationship Id="rId66" Type="http://schemas.microsoft.com/office/2016/11/relationships/changesInfo" Target="changesInfos/changesInfo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slide" Target="slides/slide24.xml"/><Relationship Id="rId49" Type="http://schemas.openxmlformats.org/officeDocument/2006/relationships/slide" Target="slides/slide37.xml"/><Relationship Id="rId57" Type="http://schemas.openxmlformats.org/officeDocument/2006/relationships/font" Target="fonts/font1.fntdata"/><Relationship Id="rId61" Type="http://schemas.openxmlformats.org/officeDocument/2006/relationships/font" Target="fonts/font5.fntdata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7.xml"/><Relationship Id="rId31" Type="http://schemas.openxmlformats.org/officeDocument/2006/relationships/slide" Target="slides/slide19.xml"/><Relationship Id="rId44" Type="http://schemas.openxmlformats.org/officeDocument/2006/relationships/slide" Target="slides/slide32.xml"/><Relationship Id="rId52" Type="http://schemas.openxmlformats.org/officeDocument/2006/relationships/slide" Target="slides/slide40.xml"/><Relationship Id="rId60" Type="http://schemas.openxmlformats.org/officeDocument/2006/relationships/font" Target="fonts/font4.fntdata"/><Relationship Id="rId65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slide" Target="slides/slide23.xml"/><Relationship Id="rId43" Type="http://schemas.openxmlformats.org/officeDocument/2006/relationships/slide" Target="slides/slide31.xml"/><Relationship Id="rId48" Type="http://schemas.openxmlformats.org/officeDocument/2006/relationships/slide" Target="slides/slide36.xml"/><Relationship Id="rId56" Type="http://schemas.openxmlformats.org/officeDocument/2006/relationships/notesMaster" Target="notesMasters/notesMaster1.xml"/><Relationship Id="rId64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9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slide" Target="slides/slide21.xml"/><Relationship Id="rId38" Type="http://schemas.openxmlformats.org/officeDocument/2006/relationships/slide" Target="slides/slide26.xml"/><Relationship Id="rId46" Type="http://schemas.openxmlformats.org/officeDocument/2006/relationships/slide" Target="slides/slide34.xml"/><Relationship Id="rId59" Type="http://schemas.openxmlformats.org/officeDocument/2006/relationships/font" Target="fonts/font3.fntdata"/><Relationship Id="rId67" Type="http://schemas.microsoft.com/office/2015/10/relationships/revisionInfo" Target="revisionInfo.xml"/><Relationship Id="rId20" Type="http://schemas.openxmlformats.org/officeDocument/2006/relationships/slide" Target="slides/slide8.xml"/><Relationship Id="rId41" Type="http://schemas.openxmlformats.org/officeDocument/2006/relationships/slide" Target="slides/slide29.xml"/><Relationship Id="rId54" Type="http://schemas.openxmlformats.org/officeDocument/2006/relationships/slide" Target="slides/slide42.xml"/><Relationship Id="rId6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lila El Baraka" userId="ea93c961-285f-4edc-9e51-dff84fc1dbdc" providerId="ADAL" clId="{57C2819A-E835-47AA-9356-3BB7B51E441F}"/>
    <pc:docChg chg="undo custSel addSld delSld modSld">
      <pc:chgData name="Jalila El Baraka" userId="ea93c961-285f-4edc-9e51-dff84fc1dbdc" providerId="ADAL" clId="{57C2819A-E835-47AA-9356-3BB7B51E441F}" dt="2026-04-07T18:03:27.305" v="5294" actId="20577"/>
      <pc:docMkLst>
        <pc:docMk/>
      </pc:docMkLst>
      <pc:sldChg chg="addSp delSp modSp mod">
        <pc:chgData name="Jalila El Baraka" userId="ea93c961-285f-4edc-9e51-dff84fc1dbdc" providerId="ADAL" clId="{57C2819A-E835-47AA-9356-3BB7B51E441F}" dt="2026-04-07T17:36:06.369" v="5011" actId="14100"/>
        <pc:sldMkLst>
          <pc:docMk/>
          <pc:sldMk cId="4261658029" sldId="679"/>
        </pc:sldMkLst>
        <pc:spChg chg="mod">
          <ac:chgData name="Jalila El Baraka" userId="ea93c961-285f-4edc-9e51-dff84fc1dbdc" providerId="ADAL" clId="{57C2819A-E835-47AA-9356-3BB7B51E441F}" dt="2026-04-07T17:36:06.369" v="5011" actId="14100"/>
          <ac:spMkLst>
            <pc:docMk/>
            <pc:sldMk cId="4261658029" sldId="679"/>
            <ac:spMk id="5" creationId="{A4ABD13B-111E-43CB-1034-9D272FBEA70F}"/>
          </ac:spMkLst>
        </pc:spChg>
        <pc:spChg chg="mod">
          <ac:chgData name="Jalila El Baraka" userId="ea93c961-285f-4edc-9e51-dff84fc1dbdc" providerId="ADAL" clId="{57C2819A-E835-47AA-9356-3BB7B51E441F}" dt="2026-04-07T17:35:13.188" v="5001" actId="1076"/>
          <ac:spMkLst>
            <pc:docMk/>
            <pc:sldMk cId="4261658029" sldId="679"/>
            <ac:spMk id="6" creationId="{79D82D8E-3660-5D8A-5BDA-6CC43BDCA50F}"/>
          </ac:spMkLst>
        </pc:spChg>
        <pc:spChg chg="mod">
          <ac:chgData name="Jalila El Baraka" userId="ea93c961-285f-4edc-9e51-dff84fc1dbdc" providerId="ADAL" clId="{57C2819A-E835-47AA-9356-3BB7B51E441F}" dt="2026-03-11T21:55:01.656" v="4633" actId="20577"/>
          <ac:spMkLst>
            <pc:docMk/>
            <pc:sldMk cId="4261658029" sldId="679"/>
            <ac:spMk id="8" creationId="{FEB082D5-E6CD-4695-6114-FD007FEEC39D}"/>
          </ac:spMkLst>
        </pc:spChg>
        <pc:picChg chg="add mod ord">
          <ac:chgData name="Jalila El Baraka" userId="ea93c961-285f-4edc-9e51-dff84fc1dbdc" providerId="ADAL" clId="{57C2819A-E835-47AA-9356-3BB7B51E441F}" dt="2026-04-07T17:35:07.867" v="5000" actId="167"/>
          <ac:picMkLst>
            <pc:docMk/>
            <pc:sldMk cId="4261658029" sldId="679"/>
            <ac:picMk id="2" creationId="{BD2B7A0A-C710-933F-A57D-50BD70115566}"/>
          </ac:picMkLst>
        </pc:picChg>
        <pc:picChg chg="add mod ord">
          <ac:chgData name="Jalila El Baraka" userId="ea93c961-285f-4edc-9e51-dff84fc1dbdc" providerId="ADAL" clId="{57C2819A-E835-47AA-9356-3BB7B51E441F}" dt="2026-04-07T17:35:50.840" v="5008" actId="167"/>
          <ac:picMkLst>
            <pc:docMk/>
            <pc:sldMk cId="4261658029" sldId="679"/>
            <ac:picMk id="3" creationId="{6C7D7D4D-4EF2-8134-5731-D395E9137263}"/>
          </ac:picMkLst>
        </pc:picChg>
        <pc:picChg chg="ord">
          <ac:chgData name="Jalila El Baraka" userId="ea93c961-285f-4edc-9e51-dff84fc1dbdc" providerId="ADAL" clId="{57C2819A-E835-47AA-9356-3BB7B51E441F}" dt="2026-04-07T17:35:56.642" v="5009" actId="167"/>
          <ac:picMkLst>
            <pc:docMk/>
            <pc:sldMk cId="4261658029" sldId="679"/>
            <ac:picMk id="7" creationId="{2D085470-6254-1CCC-EAE4-0E8D46854736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4-07T17:33:36.698" v="4987" actId="1076"/>
        <pc:sldMkLst>
          <pc:docMk/>
          <pc:sldMk cId="2379947899" sldId="817"/>
        </pc:sldMkLst>
        <pc:spChg chg="mod">
          <ac:chgData name="Jalila El Baraka" userId="ea93c961-285f-4edc-9e51-dff84fc1dbdc" providerId="ADAL" clId="{57C2819A-E835-47AA-9356-3BB7B51E441F}" dt="2026-03-11T21:27:25.701" v="3921" actId="20577"/>
          <ac:spMkLst>
            <pc:docMk/>
            <pc:sldMk cId="2379947899" sldId="817"/>
            <ac:spMk id="4" creationId="{E6384F8A-E656-6861-497C-5F80E75BA727}"/>
          </ac:spMkLst>
        </pc:spChg>
        <pc:spChg chg="mod">
          <ac:chgData name="Jalila El Baraka" userId="ea93c961-285f-4edc-9e51-dff84fc1dbdc" providerId="ADAL" clId="{57C2819A-E835-47AA-9356-3BB7B51E441F}" dt="2026-04-07T17:33:36.698" v="4987" actId="1076"/>
          <ac:spMkLst>
            <pc:docMk/>
            <pc:sldMk cId="2379947899" sldId="817"/>
            <ac:spMk id="7" creationId="{8516A397-3D43-F851-04BA-D685C2342210}"/>
          </ac:spMkLst>
        </pc:spChg>
        <pc:picChg chg="add mod ord">
          <ac:chgData name="Jalila El Baraka" userId="ea93c961-285f-4edc-9e51-dff84fc1dbdc" providerId="ADAL" clId="{57C2819A-E835-47AA-9356-3BB7B51E441F}" dt="2026-04-07T17:33:32.011" v="4986" actId="1076"/>
          <ac:picMkLst>
            <pc:docMk/>
            <pc:sldMk cId="2379947899" sldId="817"/>
            <ac:picMk id="3" creationId="{05A5CB63-0098-F46F-3468-46CBA3E4C011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3-11T21:54:35.027" v="4625" actId="313"/>
        <pc:sldMkLst>
          <pc:docMk/>
          <pc:sldMk cId="2960233081" sldId="843"/>
        </pc:sldMkLst>
        <pc:spChg chg="mod">
          <ac:chgData name="Jalila El Baraka" userId="ea93c961-285f-4edc-9e51-dff84fc1dbdc" providerId="ADAL" clId="{57C2819A-E835-47AA-9356-3BB7B51E441F}" dt="2026-03-11T21:52:20.317" v="4553" actId="1076"/>
          <ac:spMkLst>
            <pc:docMk/>
            <pc:sldMk cId="2960233081" sldId="843"/>
            <ac:spMk id="10" creationId="{0F49F2A2-7C0C-56D6-9FE9-5F1881651C56}"/>
          </ac:spMkLst>
        </pc:spChg>
        <pc:spChg chg="mod">
          <ac:chgData name="Jalila El Baraka" userId="ea93c961-285f-4edc-9e51-dff84fc1dbdc" providerId="ADAL" clId="{57C2819A-E835-47AA-9356-3BB7B51E441F}" dt="2026-03-11T21:54:35.027" v="4625" actId="313"/>
          <ac:spMkLst>
            <pc:docMk/>
            <pc:sldMk cId="2960233081" sldId="843"/>
            <ac:spMk id="14" creationId="{682B0601-FDD2-F973-F179-5413684DC14A}"/>
          </ac:spMkLst>
        </pc:spChg>
      </pc:sldChg>
      <pc:sldChg chg="addSp delSp modSp mod">
        <pc:chgData name="Jalila El Baraka" userId="ea93c961-285f-4edc-9e51-dff84fc1dbdc" providerId="ADAL" clId="{57C2819A-E835-47AA-9356-3BB7B51E441F}" dt="2026-03-11T21:22:54.383" v="3594" actId="20577"/>
        <pc:sldMkLst>
          <pc:docMk/>
          <pc:sldMk cId="746861506" sldId="894"/>
        </pc:sldMkLst>
        <pc:spChg chg="mod">
          <ac:chgData name="Jalila El Baraka" userId="ea93c961-285f-4edc-9e51-dff84fc1dbdc" providerId="ADAL" clId="{57C2819A-E835-47AA-9356-3BB7B51E441F}" dt="2026-03-11T21:22:54.383" v="3594" actId="20577"/>
          <ac:spMkLst>
            <pc:docMk/>
            <pc:sldMk cId="746861506" sldId="894"/>
            <ac:spMk id="2" creationId="{EBAF27E3-974C-8D28-7BB0-112295C0845B}"/>
          </ac:spMkLst>
        </pc:spChg>
      </pc:sldChg>
      <pc:sldChg chg="addSp delSp modSp mod">
        <pc:chgData name="Jalila El Baraka" userId="ea93c961-285f-4edc-9e51-dff84fc1dbdc" providerId="ADAL" clId="{57C2819A-E835-47AA-9356-3BB7B51E441F}" dt="2026-04-07T17:31:58.650" v="4973" actId="20577"/>
        <pc:sldMkLst>
          <pc:docMk/>
          <pc:sldMk cId="2924233245" sldId="934"/>
        </pc:sldMkLst>
        <pc:spChg chg="mod">
          <ac:chgData name="Jalila El Baraka" userId="ea93c961-285f-4edc-9e51-dff84fc1dbdc" providerId="ADAL" clId="{57C2819A-E835-47AA-9356-3BB7B51E441F}" dt="2026-03-11T21:24:51.901" v="3761" actId="1076"/>
          <ac:spMkLst>
            <pc:docMk/>
            <pc:sldMk cId="2924233245" sldId="934"/>
            <ac:spMk id="10" creationId="{3FA21DBE-77A5-3B61-A59B-3BB075E31535}"/>
          </ac:spMkLst>
        </pc:spChg>
        <pc:spChg chg="mod">
          <ac:chgData name="Jalila El Baraka" userId="ea93c961-285f-4edc-9e51-dff84fc1dbdc" providerId="ADAL" clId="{57C2819A-E835-47AA-9356-3BB7B51E441F}" dt="2026-04-07T17:31:58.650" v="4973" actId="20577"/>
          <ac:spMkLst>
            <pc:docMk/>
            <pc:sldMk cId="2924233245" sldId="934"/>
            <ac:spMk id="13" creationId="{59BDFF75-B097-3BCB-E72B-AC42BCF01F18}"/>
          </ac:spMkLst>
        </pc:spChg>
      </pc:sldChg>
      <pc:sldChg chg="addSp delSp modSp add del mod">
        <pc:chgData name="Jalila El Baraka" userId="ea93c961-285f-4edc-9e51-dff84fc1dbdc" providerId="ADAL" clId="{57C2819A-E835-47AA-9356-3BB7B51E441F}" dt="2026-04-07T17:32:23.216" v="4976" actId="20577"/>
        <pc:sldMkLst>
          <pc:docMk/>
          <pc:sldMk cId="3103668379" sldId="936"/>
        </pc:sldMkLst>
        <pc:spChg chg="mod">
          <ac:chgData name="Jalila El Baraka" userId="ea93c961-285f-4edc-9e51-dff84fc1dbdc" providerId="ADAL" clId="{57C2819A-E835-47AA-9356-3BB7B51E441F}" dt="2026-04-07T17:32:23.216" v="4976" actId="20577"/>
          <ac:spMkLst>
            <pc:docMk/>
            <pc:sldMk cId="3103668379" sldId="936"/>
            <ac:spMk id="10" creationId="{C22584E1-DCB3-7179-179F-D02F2BBDAAA1}"/>
          </ac:spMkLst>
        </pc:spChg>
      </pc:sldChg>
      <pc:sldChg chg="addSp delSp modSp mod">
        <pc:chgData name="Jalila El Baraka" userId="ea93c961-285f-4edc-9e51-dff84fc1dbdc" providerId="ADAL" clId="{57C2819A-E835-47AA-9356-3BB7B51E441F}" dt="2026-04-07T17:32:29.888" v="4977" actId="20577"/>
        <pc:sldMkLst>
          <pc:docMk/>
          <pc:sldMk cId="2336507612" sldId="938"/>
        </pc:sldMkLst>
        <pc:spChg chg="mod">
          <ac:chgData name="Jalila El Baraka" userId="ea93c961-285f-4edc-9e51-dff84fc1dbdc" providerId="ADAL" clId="{57C2819A-E835-47AA-9356-3BB7B51E441F}" dt="2026-03-11T21:26:56.331" v="3913" actId="20577"/>
          <ac:spMkLst>
            <pc:docMk/>
            <pc:sldMk cId="2336507612" sldId="938"/>
            <ac:spMk id="2" creationId="{5F4BA523-E8BD-999C-18F6-5082307E7049}"/>
          </ac:spMkLst>
        </pc:spChg>
        <pc:spChg chg="add mod">
          <ac:chgData name="Jalila El Baraka" userId="ea93c961-285f-4edc-9e51-dff84fc1dbdc" providerId="ADAL" clId="{57C2819A-E835-47AA-9356-3BB7B51E441F}" dt="2026-04-07T17:32:29.888" v="4977" actId="20577"/>
          <ac:spMkLst>
            <pc:docMk/>
            <pc:sldMk cId="2336507612" sldId="938"/>
            <ac:spMk id="5" creationId="{0D76E535-1438-5A59-98BF-958274B07AA1}"/>
          </ac:spMkLst>
        </pc:spChg>
      </pc:sldChg>
      <pc:sldChg chg="addSp delSp modSp mod">
        <pc:chgData name="Jalila El Baraka" userId="ea93c961-285f-4edc-9e51-dff84fc1dbdc" providerId="ADAL" clId="{57C2819A-E835-47AA-9356-3BB7B51E441F}" dt="2026-03-11T21:29:43.982" v="3927" actId="1076"/>
        <pc:sldMkLst>
          <pc:docMk/>
          <pc:sldMk cId="853510469" sldId="939"/>
        </pc:sldMkLst>
      </pc:sldChg>
      <pc:sldChg chg="addSp delSp modSp mod">
        <pc:chgData name="Jalila El Baraka" userId="ea93c961-285f-4edc-9e51-dff84fc1dbdc" providerId="ADAL" clId="{57C2819A-E835-47AA-9356-3BB7B51E441F}" dt="2026-04-07T17:34:51.032" v="4996" actId="20577"/>
        <pc:sldMkLst>
          <pc:docMk/>
          <pc:sldMk cId="253054449" sldId="984"/>
        </pc:sldMkLst>
        <pc:spChg chg="mod">
          <ac:chgData name="Jalila El Baraka" userId="ea93c961-285f-4edc-9e51-dff84fc1dbdc" providerId="ADAL" clId="{57C2819A-E835-47AA-9356-3BB7B51E441F}" dt="2026-04-07T17:34:51.032" v="4996" actId="20577"/>
          <ac:spMkLst>
            <pc:docMk/>
            <pc:sldMk cId="253054449" sldId="984"/>
            <ac:spMk id="4" creationId="{E6384F8A-E656-6861-497C-5F80E75BA727}"/>
          </ac:spMkLst>
        </pc:spChg>
        <pc:spChg chg="mod">
          <ac:chgData name="Jalila El Baraka" userId="ea93c961-285f-4edc-9e51-dff84fc1dbdc" providerId="ADAL" clId="{57C2819A-E835-47AA-9356-3BB7B51E441F}" dt="2026-04-07T17:34:47.786" v="4994" actId="1076"/>
          <ac:spMkLst>
            <pc:docMk/>
            <pc:sldMk cId="253054449" sldId="984"/>
            <ac:spMk id="9" creationId="{7F1AB38B-669E-C7C4-4992-4C68D7AE7A98}"/>
          </ac:spMkLst>
        </pc:spChg>
        <pc:picChg chg="add mod ord">
          <ac:chgData name="Jalila El Baraka" userId="ea93c961-285f-4edc-9e51-dff84fc1dbdc" providerId="ADAL" clId="{57C2819A-E835-47AA-9356-3BB7B51E441F}" dt="2026-04-07T17:34:37.817" v="4993" actId="167"/>
          <ac:picMkLst>
            <pc:docMk/>
            <pc:sldMk cId="253054449" sldId="984"/>
            <ac:picMk id="3" creationId="{DF297F41-B936-DDF8-E8F9-1E896DF1E41E}"/>
          </ac:picMkLst>
        </pc:picChg>
      </pc:sldChg>
      <pc:sldChg chg="modSp mod">
        <pc:chgData name="Jalila El Baraka" userId="ea93c961-285f-4edc-9e51-dff84fc1dbdc" providerId="ADAL" clId="{57C2819A-E835-47AA-9356-3BB7B51E441F}" dt="2026-04-07T17:28:31.971" v="4838" actId="20577"/>
        <pc:sldMkLst>
          <pc:docMk/>
          <pc:sldMk cId="4223267053" sldId="1032"/>
        </pc:sldMkLst>
        <pc:spChg chg="mod">
          <ac:chgData name="Jalila El Baraka" userId="ea93c961-285f-4edc-9e51-dff84fc1dbdc" providerId="ADAL" clId="{57C2819A-E835-47AA-9356-3BB7B51E441F}" dt="2026-04-07T17:28:31.971" v="4838" actId="20577"/>
          <ac:spMkLst>
            <pc:docMk/>
            <pc:sldMk cId="4223267053" sldId="1032"/>
            <ac:spMk id="4" creationId="{F5F58E59-5520-C4C4-25CC-4DA75C52FBA6}"/>
          </ac:spMkLst>
        </pc:spChg>
      </pc:sldChg>
      <pc:sldChg chg="modSp mod">
        <pc:chgData name="Jalila El Baraka" userId="ea93c961-285f-4edc-9e51-dff84fc1dbdc" providerId="ADAL" clId="{57C2819A-E835-47AA-9356-3BB7B51E441F}" dt="2026-04-07T17:29:43.035" v="4859" actId="20577"/>
        <pc:sldMkLst>
          <pc:docMk/>
          <pc:sldMk cId="1186904655" sldId="1048"/>
        </pc:sldMkLst>
        <pc:spChg chg="mod">
          <ac:chgData name="Jalila El Baraka" userId="ea93c961-285f-4edc-9e51-dff84fc1dbdc" providerId="ADAL" clId="{57C2819A-E835-47AA-9356-3BB7B51E441F}" dt="2026-04-07T17:29:00.339" v="4847" actId="20577"/>
          <ac:spMkLst>
            <pc:docMk/>
            <pc:sldMk cId="1186904655" sldId="1048"/>
            <ac:spMk id="3" creationId="{AE97A6B1-45A1-98C4-1924-1A19508E0A01}"/>
          </ac:spMkLst>
        </pc:spChg>
        <pc:spChg chg="mod">
          <ac:chgData name="Jalila El Baraka" userId="ea93c961-285f-4edc-9e51-dff84fc1dbdc" providerId="ADAL" clId="{57C2819A-E835-47AA-9356-3BB7B51E441F}" dt="2026-04-07T17:29:43.035" v="4859" actId="20577"/>
          <ac:spMkLst>
            <pc:docMk/>
            <pc:sldMk cId="1186904655" sldId="1048"/>
            <ac:spMk id="5" creationId="{ECB35546-1550-9E0E-2DDC-3BEE32975F9B}"/>
          </ac:spMkLst>
        </pc:spChg>
      </pc:sldChg>
      <pc:sldChg chg="modSp mod">
        <pc:chgData name="Jalila El Baraka" userId="ea93c961-285f-4edc-9e51-dff84fc1dbdc" providerId="ADAL" clId="{57C2819A-E835-47AA-9356-3BB7B51E441F}" dt="2026-04-07T17:23:23.910" v="4634" actId="20577"/>
        <pc:sldMkLst>
          <pc:docMk/>
          <pc:sldMk cId="1894439092" sldId="1061"/>
        </pc:sldMkLst>
        <pc:spChg chg="mod">
          <ac:chgData name="Jalila El Baraka" userId="ea93c961-285f-4edc-9e51-dff84fc1dbdc" providerId="ADAL" clId="{57C2819A-E835-47AA-9356-3BB7B51E441F}" dt="2026-04-07T17:23:23.910" v="4634" actId="20577"/>
          <ac:spMkLst>
            <pc:docMk/>
            <pc:sldMk cId="1894439092" sldId="1061"/>
            <ac:spMk id="17" creationId="{39A7660A-DEEB-2C87-175B-55238BB1DF0E}"/>
          </ac:spMkLst>
        </pc:spChg>
      </pc:sldChg>
      <pc:sldChg chg="addSp delSp modSp mod">
        <pc:chgData name="Jalila El Baraka" userId="ea93c961-285f-4edc-9e51-dff84fc1dbdc" providerId="ADAL" clId="{57C2819A-E835-47AA-9356-3BB7B51E441F}" dt="2026-03-11T21:15:19.212" v="3526"/>
        <pc:sldMkLst>
          <pc:docMk/>
          <pc:sldMk cId="1718503710" sldId="1062"/>
        </pc:sldMkLst>
        <pc:spChg chg="add mod">
          <ac:chgData name="Jalila El Baraka" userId="ea93c961-285f-4edc-9e51-dff84fc1dbdc" providerId="ADAL" clId="{57C2819A-E835-47AA-9356-3BB7B51E441F}" dt="2026-03-11T21:15:19.212" v="3526"/>
          <ac:spMkLst>
            <pc:docMk/>
            <pc:sldMk cId="1718503710" sldId="1062"/>
            <ac:spMk id="5" creationId="{3DE6804B-5CDC-BE39-CF53-B4C8F82B772D}"/>
          </ac:spMkLst>
        </pc:spChg>
      </pc:sldChg>
      <pc:sldChg chg="addSp delSp modSp mod">
        <pc:chgData name="Jalila El Baraka" userId="ea93c961-285f-4edc-9e51-dff84fc1dbdc" providerId="ADAL" clId="{57C2819A-E835-47AA-9356-3BB7B51E441F}" dt="2026-04-07T18:00:26.282" v="5082" actId="20577"/>
        <pc:sldMkLst>
          <pc:docMk/>
          <pc:sldMk cId="2961007993" sldId="1084"/>
        </pc:sldMkLst>
        <pc:spChg chg="mod">
          <ac:chgData name="Jalila El Baraka" userId="ea93c961-285f-4edc-9e51-dff84fc1dbdc" providerId="ADAL" clId="{57C2819A-E835-47AA-9356-3BB7B51E441F}" dt="2026-04-07T18:00:26.282" v="5082" actId="20577"/>
          <ac:spMkLst>
            <pc:docMk/>
            <pc:sldMk cId="2961007993" sldId="1084"/>
            <ac:spMk id="3" creationId="{6E712A35-0E84-0EFE-C94C-B39FC14F3D68}"/>
          </ac:spMkLst>
        </pc:spChg>
        <pc:spChg chg="mod">
          <ac:chgData name="Jalila El Baraka" userId="ea93c961-285f-4edc-9e51-dff84fc1dbdc" providerId="ADAL" clId="{57C2819A-E835-47AA-9356-3BB7B51E441F}" dt="2026-04-07T18:00:00.038" v="5061" actId="1076"/>
          <ac:spMkLst>
            <pc:docMk/>
            <pc:sldMk cId="2961007993" sldId="1084"/>
            <ac:spMk id="10" creationId="{38273FE0-BAE1-052E-BDE8-9EF05C40D35B}"/>
          </ac:spMkLst>
        </pc:spChg>
        <pc:spChg chg="mod">
          <ac:chgData name="Jalila El Baraka" userId="ea93c961-285f-4edc-9e51-dff84fc1dbdc" providerId="ADAL" clId="{57C2819A-E835-47AA-9356-3BB7B51E441F}" dt="2026-04-07T17:59:42.783" v="5039" actId="1076"/>
          <ac:spMkLst>
            <pc:docMk/>
            <pc:sldMk cId="2961007993" sldId="1084"/>
            <ac:spMk id="13" creationId="{1C2F2137-CB53-1305-9A0C-D8B167337994}"/>
          </ac:spMkLst>
        </pc:spChg>
        <pc:spChg chg="mod">
          <ac:chgData name="Jalila El Baraka" userId="ea93c961-285f-4edc-9e51-dff84fc1dbdc" providerId="ADAL" clId="{57C2819A-E835-47AA-9356-3BB7B51E441F}" dt="2026-04-07T17:59:35.205" v="5029" actId="1076"/>
          <ac:spMkLst>
            <pc:docMk/>
            <pc:sldMk cId="2961007993" sldId="1084"/>
            <ac:spMk id="14" creationId="{B29693FA-2953-9945-A8AC-481AA0CC9950}"/>
          </ac:spMkLst>
        </pc:spChg>
        <pc:spChg chg="mod">
          <ac:chgData name="Jalila El Baraka" userId="ea93c961-285f-4edc-9e51-dff84fc1dbdc" providerId="ADAL" clId="{57C2819A-E835-47AA-9356-3BB7B51E441F}" dt="2026-04-07T18:00:22.009" v="5076" actId="1076"/>
          <ac:spMkLst>
            <pc:docMk/>
            <pc:sldMk cId="2961007993" sldId="1084"/>
            <ac:spMk id="16" creationId="{F6F464CA-AFAC-C991-FBCB-B8B0CB1E2073}"/>
          </ac:spMkLst>
        </pc:spChg>
        <pc:spChg chg="add mod">
          <ac:chgData name="Jalila El Baraka" userId="ea93c961-285f-4edc-9e51-dff84fc1dbdc" providerId="ADAL" clId="{57C2819A-E835-47AA-9356-3BB7B51E441F}" dt="2026-04-07T18:00:11.990" v="5068" actId="1076"/>
          <ac:spMkLst>
            <pc:docMk/>
            <pc:sldMk cId="2961007993" sldId="1084"/>
            <ac:spMk id="17" creationId="{EE930D20-4045-D8D6-ECF0-7348D64E2D02}"/>
          </ac:spMkLst>
        </pc:spChg>
      </pc:sldChg>
      <pc:sldChg chg="modSp mod">
        <pc:chgData name="Jalila El Baraka" userId="ea93c961-285f-4edc-9e51-dff84fc1dbdc" providerId="ADAL" clId="{57C2819A-E835-47AA-9356-3BB7B51E441F}" dt="2026-04-07T18:00:48.078" v="5110" actId="20577"/>
        <pc:sldMkLst>
          <pc:docMk/>
          <pc:sldMk cId="2411651252" sldId="1087"/>
        </pc:sldMkLst>
        <pc:spChg chg="mod">
          <ac:chgData name="Jalila El Baraka" userId="ea93c961-285f-4edc-9e51-dff84fc1dbdc" providerId="ADAL" clId="{57C2819A-E835-47AA-9356-3BB7B51E441F}" dt="2026-04-07T18:00:48.078" v="5110" actId="20577"/>
          <ac:spMkLst>
            <pc:docMk/>
            <pc:sldMk cId="2411651252" sldId="1087"/>
            <ac:spMk id="19" creationId="{B448ABA6-3341-FEC2-17C3-CB86804B23AF}"/>
          </ac:spMkLst>
        </pc:spChg>
      </pc:sldChg>
      <pc:sldChg chg="addSp delSp modSp mod">
        <pc:chgData name="Jalila El Baraka" userId="ea93c961-285f-4edc-9e51-dff84fc1dbdc" providerId="ADAL" clId="{57C2819A-E835-47AA-9356-3BB7B51E441F}" dt="2026-04-07T18:03:15.559" v="5262" actId="1076"/>
        <pc:sldMkLst>
          <pc:docMk/>
          <pc:sldMk cId="2150070737" sldId="1091"/>
        </pc:sldMkLst>
        <pc:spChg chg="add mod">
          <ac:chgData name="Jalila El Baraka" userId="ea93c961-285f-4edc-9e51-dff84fc1dbdc" providerId="ADAL" clId="{57C2819A-E835-47AA-9356-3BB7B51E441F}" dt="2026-04-07T18:01:38.752" v="5139" actId="1076"/>
          <ac:spMkLst>
            <pc:docMk/>
            <pc:sldMk cId="2150070737" sldId="1091"/>
            <ac:spMk id="3" creationId="{056C7E5A-35A3-5326-E288-26AA8645A0C1}"/>
          </ac:spMkLst>
        </pc:spChg>
        <pc:spChg chg="add del mod">
          <ac:chgData name="Jalila El Baraka" userId="ea93c961-285f-4edc-9e51-dff84fc1dbdc" providerId="ADAL" clId="{57C2819A-E835-47AA-9356-3BB7B51E441F}" dt="2026-04-07T18:01:56.404" v="5167" actId="478"/>
          <ac:spMkLst>
            <pc:docMk/>
            <pc:sldMk cId="2150070737" sldId="1091"/>
            <ac:spMk id="4" creationId="{67E2CA51-F85C-457C-0094-FFDAEFC391A5}"/>
          </ac:spMkLst>
        </pc:spChg>
        <pc:spChg chg="mod">
          <ac:chgData name="Jalila El Baraka" userId="ea93c961-285f-4edc-9e51-dff84fc1dbdc" providerId="ADAL" clId="{57C2819A-E835-47AA-9356-3BB7B51E441F}" dt="2026-04-07T18:03:15.559" v="5262" actId="1076"/>
          <ac:spMkLst>
            <pc:docMk/>
            <pc:sldMk cId="2150070737" sldId="1091"/>
            <ac:spMk id="9" creationId="{A96797BF-42EE-1D45-99FE-C460B3FB3D42}"/>
          </ac:spMkLst>
        </pc:spChg>
        <pc:spChg chg="mod">
          <ac:chgData name="Jalila El Baraka" userId="ea93c961-285f-4edc-9e51-dff84fc1dbdc" providerId="ADAL" clId="{57C2819A-E835-47AA-9356-3BB7B51E441F}" dt="2026-04-07T18:03:08.879" v="5261" actId="20577"/>
          <ac:spMkLst>
            <pc:docMk/>
            <pc:sldMk cId="2150070737" sldId="1091"/>
            <ac:spMk id="17" creationId="{2B4B98FB-E7DF-3C8C-5AC4-78AD0258AAA1}"/>
          </ac:spMkLst>
        </pc:spChg>
        <pc:spChg chg="mod">
          <ac:chgData name="Jalila El Baraka" userId="ea93c961-285f-4edc-9e51-dff84fc1dbdc" providerId="ADAL" clId="{57C2819A-E835-47AA-9356-3BB7B51E441F}" dt="2026-04-07T18:01:29.763" v="5136" actId="1076"/>
          <ac:spMkLst>
            <pc:docMk/>
            <pc:sldMk cId="2150070737" sldId="1091"/>
            <ac:spMk id="23" creationId="{73AF7C44-FBBC-88C9-56C6-28757FBA5D13}"/>
          </ac:spMkLst>
        </pc:spChg>
        <pc:grpChg chg="mod">
          <ac:chgData name="Jalila El Baraka" userId="ea93c961-285f-4edc-9e51-dff84fc1dbdc" providerId="ADAL" clId="{57C2819A-E835-47AA-9356-3BB7B51E441F}" dt="2026-04-07T18:01:07.787" v="5121" actId="1076"/>
          <ac:grpSpMkLst>
            <pc:docMk/>
            <pc:sldMk cId="2150070737" sldId="1091"/>
            <ac:grpSpMk id="26" creationId="{6019657F-9F0F-7A7F-6A2A-45904D5F2009}"/>
          </ac:grpSpMkLst>
        </pc:grpChg>
      </pc:sldChg>
      <pc:sldChg chg="modSp mod">
        <pc:chgData name="Jalila El Baraka" userId="ea93c961-285f-4edc-9e51-dff84fc1dbdc" providerId="ADAL" clId="{57C2819A-E835-47AA-9356-3BB7B51E441F}" dt="2026-04-07T18:03:27.305" v="5294" actId="20577"/>
        <pc:sldMkLst>
          <pc:docMk/>
          <pc:sldMk cId="1730863175" sldId="1093"/>
        </pc:sldMkLst>
        <pc:spChg chg="mod">
          <ac:chgData name="Jalila El Baraka" userId="ea93c961-285f-4edc-9e51-dff84fc1dbdc" providerId="ADAL" clId="{57C2819A-E835-47AA-9356-3BB7B51E441F}" dt="2026-04-07T18:03:27.305" v="5294" actId="20577"/>
          <ac:spMkLst>
            <pc:docMk/>
            <pc:sldMk cId="1730863175" sldId="1093"/>
            <ac:spMk id="18" creationId="{D8CA93C6-0B64-4F73-23D2-150D9B9B8EB2}"/>
          </ac:spMkLst>
        </pc:spChg>
        <pc:picChg chg="mod">
          <ac:chgData name="Jalila El Baraka" userId="ea93c961-285f-4edc-9e51-dff84fc1dbdc" providerId="ADAL" clId="{57C2819A-E835-47AA-9356-3BB7B51E441F}" dt="2026-03-11T21:41:38.771" v="4257" actId="1076"/>
          <ac:picMkLst>
            <pc:docMk/>
            <pc:sldMk cId="1730863175" sldId="1093"/>
            <ac:picMk id="19" creationId="{4A2172A0-5ADC-2BBC-9CDB-BB7A15F70688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3-11T21:43:36.501" v="4321" actId="1076"/>
        <pc:sldMkLst>
          <pc:docMk/>
          <pc:sldMk cId="3581048974" sldId="1097"/>
        </pc:sldMkLst>
        <pc:spChg chg="add mod">
          <ac:chgData name="Jalila El Baraka" userId="ea93c961-285f-4edc-9e51-dff84fc1dbdc" providerId="ADAL" clId="{57C2819A-E835-47AA-9356-3BB7B51E441F}" dt="2026-03-11T21:43:18.886" v="4306" actId="1076"/>
          <ac:spMkLst>
            <pc:docMk/>
            <pc:sldMk cId="3581048974" sldId="1097"/>
            <ac:spMk id="4" creationId="{3241207E-F263-81EE-D6BE-48ED36A64057}"/>
          </ac:spMkLst>
        </pc:spChg>
        <pc:spChg chg="mod">
          <ac:chgData name="Jalila El Baraka" userId="ea93c961-285f-4edc-9e51-dff84fc1dbdc" providerId="ADAL" clId="{57C2819A-E835-47AA-9356-3BB7B51E441F}" dt="2026-03-11T21:42:48.847" v="4281" actId="14100"/>
          <ac:spMkLst>
            <pc:docMk/>
            <pc:sldMk cId="3581048974" sldId="1097"/>
            <ac:spMk id="6" creationId="{C8E38B98-C1C0-8E65-016C-E5F9DC7484A8}"/>
          </ac:spMkLst>
        </pc:spChg>
        <pc:spChg chg="mod">
          <ac:chgData name="Jalila El Baraka" userId="ea93c961-285f-4edc-9e51-dff84fc1dbdc" providerId="ADAL" clId="{57C2819A-E835-47AA-9356-3BB7B51E441F}" dt="2026-03-11T21:43:26.928" v="4320" actId="20577"/>
          <ac:spMkLst>
            <pc:docMk/>
            <pc:sldMk cId="3581048974" sldId="1097"/>
            <ac:spMk id="7" creationId="{8E5AE5B0-087E-7217-F297-96847E88C24C}"/>
          </ac:spMkLst>
        </pc:spChg>
      </pc:sldChg>
      <pc:sldChg chg="addSp modSp mod">
        <pc:chgData name="Jalila El Baraka" userId="ea93c961-285f-4edc-9e51-dff84fc1dbdc" providerId="ADAL" clId="{57C2819A-E835-47AA-9356-3BB7B51E441F}" dt="2026-03-11T21:47:23.453" v="4429" actId="1076"/>
        <pc:sldMkLst>
          <pc:docMk/>
          <pc:sldMk cId="2039428035" sldId="1104"/>
        </pc:sldMkLst>
        <pc:spChg chg="mod">
          <ac:chgData name="Jalila El Baraka" userId="ea93c961-285f-4edc-9e51-dff84fc1dbdc" providerId="ADAL" clId="{57C2819A-E835-47AA-9356-3BB7B51E441F}" dt="2026-03-11T21:47:00.227" v="4396" actId="1076"/>
          <ac:spMkLst>
            <pc:docMk/>
            <pc:sldMk cId="2039428035" sldId="1104"/>
            <ac:spMk id="4" creationId="{D0B0C51E-49F9-FDBA-0393-9B1355F62BFE}"/>
          </ac:spMkLst>
        </pc:spChg>
        <pc:spChg chg="add mod">
          <ac:chgData name="Jalila El Baraka" userId="ea93c961-285f-4edc-9e51-dff84fc1dbdc" providerId="ADAL" clId="{57C2819A-E835-47AA-9356-3BB7B51E441F}" dt="2026-03-11T21:47:16.663" v="4428" actId="14100"/>
          <ac:spMkLst>
            <pc:docMk/>
            <pc:sldMk cId="2039428035" sldId="1104"/>
            <ac:spMk id="5" creationId="{262B421C-7B4B-6491-9686-33B86EE50623}"/>
          </ac:spMkLst>
        </pc:spChg>
        <pc:spChg chg="mod">
          <ac:chgData name="Jalila El Baraka" userId="ea93c961-285f-4edc-9e51-dff84fc1dbdc" providerId="ADAL" clId="{57C2819A-E835-47AA-9356-3BB7B51E441F}" dt="2026-03-11T21:46:42.372" v="4370" actId="20577"/>
          <ac:spMkLst>
            <pc:docMk/>
            <pc:sldMk cId="2039428035" sldId="1104"/>
            <ac:spMk id="15" creationId="{0CA64163-6D4E-07FB-0C11-89DC00BBBC6C}"/>
          </ac:spMkLst>
        </pc:spChg>
      </pc:sldChg>
      <pc:sldChg chg="modSp mod">
        <pc:chgData name="Jalila El Baraka" userId="ea93c961-285f-4edc-9e51-dff84fc1dbdc" providerId="ADAL" clId="{57C2819A-E835-47AA-9356-3BB7B51E441F}" dt="2026-03-11T21:44:27.752" v="4366" actId="20577"/>
        <pc:sldMkLst>
          <pc:docMk/>
          <pc:sldMk cId="2496195959" sldId="1106"/>
        </pc:sldMkLst>
        <pc:spChg chg="mod">
          <ac:chgData name="Jalila El Baraka" userId="ea93c961-285f-4edc-9e51-dff84fc1dbdc" providerId="ADAL" clId="{57C2819A-E835-47AA-9356-3BB7B51E441F}" dt="2026-03-11T21:44:27.752" v="4366" actId="20577"/>
          <ac:spMkLst>
            <pc:docMk/>
            <pc:sldMk cId="2496195959" sldId="1106"/>
            <ac:spMk id="19" creationId="{30631AD3-BBBC-8F6C-3E1F-71C89FC342DF}"/>
          </ac:spMkLst>
        </pc:spChg>
      </pc:sldChg>
      <pc:sldChg chg="modSp mod">
        <pc:chgData name="Jalila El Baraka" userId="ea93c961-285f-4edc-9e51-dff84fc1dbdc" providerId="ADAL" clId="{57C2819A-E835-47AA-9356-3BB7B51E441F}" dt="2026-03-11T21:48:20.873" v="4492" actId="20577"/>
        <pc:sldMkLst>
          <pc:docMk/>
          <pc:sldMk cId="2515558780" sldId="1107"/>
        </pc:sldMkLst>
        <pc:spChg chg="mod">
          <ac:chgData name="Jalila El Baraka" userId="ea93c961-285f-4edc-9e51-dff84fc1dbdc" providerId="ADAL" clId="{57C2819A-E835-47AA-9356-3BB7B51E441F}" dt="2026-03-11T21:48:20.873" v="4492" actId="20577"/>
          <ac:spMkLst>
            <pc:docMk/>
            <pc:sldMk cId="2515558780" sldId="1107"/>
            <ac:spMk id="18" creationId="{1575B429-3CE7-6BE7-36A9-776DA967FE3C}"/>
          </ac:spMkLst>
        </pc:spChg>
      </pc:sldChg>
      <pc:sldChg chg="modSp mod">
        <pc:chgData name="Jalila El Baraka" userId="ea93c961-285f-4edc-9e51-dff84fc1dbdc" providerId="ADAL" clId="{57C2819A-E835-47AA-9356-3BB7B51E441F}" dt="2026-04-07T17:27:31.882" v="4743" actId="20577"/>
        <pc:sldMkLst>
          <pc:docMk/>
          <pc:sldMk cId="2068234635" sldId="1110"/>
        </pc:sldMkLst>
        <pc:spChg chg="mod">
          <ac:chgData name="Jalila El Baraka" userId="ea93c961-285f-4edc-9e51-dff84fc1dbdc" providerId="ADAL" clId="{57C2819A-E835-47AA-9356-3BB7B51E441F}" dt="2026-04-07T17:27:31.882" v="4743" actId="20577"/>
          <ac:spMkLst>
            <pc:docMk/>
            <pc:sldMk cId="2068234635" sldId="1110"/>
            <ac:spMk id="7" creationId="{F4BB8375-101F-4E97-1AB7-D8ADFA8B2E79}"/>
          </ac:spMkLst>
        </pc:spChg>
      </pc:sldChg>
      <pc:sldChg chg="addSp modSp mod modClrScheme modAnim chgLayout">
        <pc:chgData name="Jalila El Baraka" userId="ea93c961-285f-4edc-9e51-dff84fc1dbdc" providerId="ADAL" clId="{57C2819A-E835-47AA-9356-3BB7B51E441F}" dt="2026-04-07T17:25:26.054" v="4641" actId="14100"/>
        <pc:sldMkLst>
          <pc:docMk/>
          <pc:sldMk cId="1396159103" sldId="1111"/>
        </pc:sldMkLst>
        <pc:spChg chg="mod">
          <ac:chgData name="Jalila El Baraka" userId="ea93c961-285f-4edc-9e51-dff84fc1dbdc" providerId="ADAL" clId="{57C2819A-E835-47AA-9356-3BB7B51E441F}" dt="2026-04-07T17:25:16.991" v="4638" actId="26606"/>
          <ac:spMkLst>
            <pc:docMk/>
            <pc:sldMk cId="1396159103" sldId="1111"/>
            <ac:spMk id="5" creationId="{79CD3307-7E5A-5469-12FA-4179D2DCFE72}"/>
          </ac:spMkLst>
        </pc:spChg>
        <pc:picChg chg="add mod">
          <ac:chgData name="Jalila El Baraka" userId="ea93c961-285f-4edc-9e51-dff84fc1dbdc" providerId="ADAL" clId="{57C2819A-E835-47AA-9356-3BB7B51E441F}" dt="2026-04-07T17:25:26.054" v="4641" actId="14100"/>
          <ac:picMkLst>
            <pc:docMk/>
            <pc:sldMk cId="1396159103" sldId="1111"/>
            <ac:picMk id="2" creationId="{61E2B9E7-EB26-7F0E-E844-BB48B03B09EE}"/>
          </ac:picMkLst>
        </pc:picChg>
        <pc:picChg chg="mod ord">
          <ac:chgData name="Jalila El Baraka" userId="ea93c961-285f-4edc-9e51-dff84fc1dbdc" providerId="ADAL" clId="{57C2819A-E835-47AA-9356-3BB7B51E441F}" dt="2026-04-07T17:25:16.991" v="4638" actId="26606"/>
          <ac:picMkLst>
            <pc:docMk/>
            <pc:sldMk cId="1396159103" sldId="1111"/>
            <ac:picMk id="7" creationId="{F4588761-9A87-D056-933E-62D6830AD461}"/>
          </ac:picMkLst>
        </pc:picChg>
        <pc:picChg chg="mod ord">
          <ac:chgData name="Jalila El Baraka" userId="ea93c961-285f-4edc-9e51-dff84fc1dbdc" providerId="ADAL" clId="{57C2819A-E835-47AA-9356-3BB7B51E441F}" dt="2026-04-07T17:25:16.991" v="4638" actId="26606"/>
          <ac:picMkLst>
            <pc:docMk/>
            <pc:sldMk cId="1396159103" sldId="1111"/>
            <ac:picMk id="33" creationId="{653CB3B7-B045-1907-12B9-E6AC293B2E8E}"/>
          </ac:picMkLst>
        </pc:picChg>
      </pc:sldChg>
      <pc:sldChg chg="modSp mod">
        <pc:chgData name="Jalila El Baraka" userId="ea93c961-285f-4edc-9e51-dff84fc1dbdc" providerId="ADAL" clId="{57C2819A-E835-47AA-9356-3BB7B51E441F}" dt="2026-04-07T17:31:48.555" v="4972" actId="20577"/>
        <pc:sldMkLst>
          <pc:docMk/>
          <pc:sldMk cId="463667465" sldId="1113"/>
        </pc:sldMkLst>
        <pc:spChg chg="mod">
          <ac:chgData name="Jalila El Baraka" userId="ea93c961-285f-4edc-9e51-dff84fc1dbdc" providerId="ADAL" clId="{57C2819A-E835-47AA-9356-3BB7B51E441F}" dt="2026-04-07T17:31:48.555" v="4972" actId="20577"/>
          <ac:spMkLst>
            <pc:docMk/>
            <pc:sldMk cId="463667465" sldId="1113"/>
            <ac:spMk id="9" creationId="{B2147BA4-9C97-9685-44A4-4CA3F5E73013}"/>
          </ac:spMkLst>
        </pc:spChg>
      </pc:sldChg>
      <pc:sldChg chg="addSp delSp modSp mod">
        <pc:chgData name="Jalila El Baraka" userId="ea93c961-285f-4edc-9e51-dff84fc1dbdc" providerId="ADAL" clId="{57C2819A-E835-47AA-9356-3BB7B51E441F}" dt="2026-04-07T17:30:55.424" v="4871" actId="20577"/>
        <pc:sldMkLst>
          <pc:docMk/>
          <pc:sldMk cId="4084808571" sldId="1130"/>
        </pc:sldMkLst>
        <pc:spChg chg="add mod">
          <ac:chgData name="Jalila El Baraka" userId="ea93c961-285f-4edc-9e51-dff84fc1dbdc" providerId="ADAL" clId="{57C2819A-E835-47AA-9356-3BB7B51E441F}" dt="2026-04-07T17:29:52.707" v="4861"/>
          <ac:spMkLst>
            <pc:docMk/>
            <pc:sldMk cId="4084808571" sldId="1130"/>
            <ac:spMk id="3" creationId="{04478413-9E4B-FBCF-E8D9-A27E1AA16811}"/>
          </ac:spMkLst>
        </pc:spChg>
        <pc:spChg chg="add mod">
          <ac:chgData name="Jalila El Baraka" userId="ea93c961-285f-4edc-9e51-dff84fc1dbdc" providerId="ADAL" clId="{57C2819A-E835-47AA-9356-3BB7B51E441F}" dt="2026-04-07T17:30:09.299" v="4864"/>
          <ac:spMkLst>
            <pc:docMk/>
            <pc:sldMk cId="4084808571" sldId="1130"/>
            <ac:spMk id="5" creationId="{144BCAA1-F2A0-5C6D-3213-42A93C9AE36B}"/>
          </ac:spMkLst>
        </pc:spChg>
        <pc:spChg chg="mod">
          <ac:chgData name="Jalila El Baraka" userId="ea93c961-285f-4edc-9e51-dff84fc1dbdc" providerId="ADAL" clId="{57C2819A-E835-47AA-9356-3BB7B51E441F}" dt="2026-04-07T17:30:55.424" v="4871" actId="20577"/>
          <ac:spMkLst>
            <pc:docMk/>
            <pc:sldMk cId="4084808571" sldId="1130"/>
            <ac:spMk id="7" creationId="{02A21FDF-5470-C8F2-C4D0-79FC813A6764}"/>
          </ac:spMkLst>
        </pc:spChg>
        <pc:spChg chg="del">
          <ac:chgData name="Jalila El Baraka" userId="ea93c961-285f-4edc-9e51-dff84fc1dbdc" providerId="ADAL" clId="{57C2819A-E835-47AA-9356-3BB7B51E441F}" dt="2026-04-07T17:29:51.645" v="4860" actId="478"/>
          <ac:spMkLst>
            <pc:docMk/>
            <pc:sldMk cId="4084808571" sldId="1130"/>
            <ac:spMk id="9" creationId="{0FAF8856-890F-AF03-C980-D6A2797BFA70}"/>
          </ac:spMkLst>
        </pc:spChg>
      </pc:sldChg>
      <pc:sldChg chg="addSp delSp modSp mod">
        <pc:chgData name="Jalila El Baraka" userId="ea93c961-285f-4edc-9e51-dff84fc1dbdc" providerId="ADAL" clId="{57C2819A-E835-47AA-9356-3BB7B51E441F}" dt="2026-04-07T17:30:39.173" v="4870" actId="20577"/>
        <pc:sldMkLst>
          <pc:docMk/>
          <pc:sldMk cId="2527380893" sldId="1131"/>
        </pc:sldMkLst>
        <pc:spChg chg="add mod">
          <ac:chgData name="Jalila El Baraka" userId="ea93c961-285f-4edc-9e51-dff84fc1dbdc" providerId="ADAL" clId="{57C2819A-E835-47AA-9356-3BB7B51E441F}" dt="2026-04-07T17:30:20.068" v="4867" actId="1076"/>
          <ac:spMkLst>
            <pc:docMk/>
            <pc:sldMk cId="2527380893" sldId="1131"/>
            <ac:spMk id="3" creationId="{ED76B9D0-522E-53CC-E173-6C3761F03436}"/>
          </ac:spMkLst>
        </pc:spChg>
        <pc:spChg chg="add mod">
          <ac:chgData name="Jalila El Baraka" userId="ea93c961-285f-4edc-9e51-dff84fc1dbdc" providerId="ADAL" clId="{57C2819A-E835-47AA-9356-3BB7B51E441F}" dt="2026-04-07T17:30:39.173" v="4870" actId="20577"/>
          <ac:spMkLst>
            <pc:docMk/>
            <pc:sldMk cId="2527380893" sldId="1131"/>
            <ac:spMk id="5" creationId="{0060A716-118A-6C46-BD7E-FAF57EC4C33C}"/>
          </ac:spMkLst>
        </pc:spChg>
        <pc:spChg chg="add del">
          <ac:chgData name="Jalila El Baraka" userId="ea93c961-285f-4edc-9e51-dff84fc1dbdc" providerId="ADAL" clId="{57C2819A-E835-47AA-9356-3BB7B51E441F}" dt="2026-04-07T17:30:03.180" v="4863" actId="478"/>
          <ac:spMkLst>
            <pc:docMk/>
            <pc:sldMk cId="2527380893" sldId="1131"/>
            <ac:spMk id="6" creationId="{6F3B8AA5-7A38-90CC-FB18-75DA23034DC1}"/>
          </ac:spMkLst>
        </pc:spChg>
        <pc:spChg chg="del">
          <ac:chgData name="Jalila El Baraka" userId="ea93c961-285f-4edc-9e51-dff84fc1dbdc" providerId="ADAL" clId="{57C2819A-E835-47AA-9356-3BB7B51E441F}" dt="2026-04-07T17:30:32.732" v="4868" actId="478"/>
          <ac:spMkLst>
            <pc:docMk/>
            <pc:sldMk cId="2527380893" sldId="1131"/>
            <ac:spMk id="7" creationId="{2CD3A12A-B688-E2FC-741B-7CB728549646}"/>
          </ac:spMkLst>
        </pc:spChg>
        <pc:spChg chg="del">
          <ac:chgData name="Jalila El Baraka" userId="ea93c961-285f-4edc-9e51-dff84fc1dbdc" providerId="ADAL" clId="{57C2819A-E835-47AA-9356-3BB7B51E441F}" dt="2026-04-07T17:30:14.929" v="4865" actId="478"/>
          <ac:spMkLst>
            <pc:docMk/>
            <pc:sldMk cId="2527380893" sldId="1131"/>
            <ac:spMk id="9" creationId="{38AD2835-500C-6433-F4DE-41070D74CC3D}"/>
          </ac:spMkLst>
        </pc:spChg>
      </pc:sldChg>
      <pc:sldChg chg="addSp delSp modSp add mod">
        <pc:chgData name="Jalila El Baraka" userId="ea93c961-285f-4edc-9e51-dff84fc1dbdc" providerId="ADAL" clId="{57C2819A-E835-47AA-9356-3BB7B51E441F}" dt="2026-03-11T21:43:59.880" v="4325"/>
        <pc:sldMkLst>
          <pc:docMk/>
          <pc:sldMk cId="414081896" sldId="1133"/>
        </pc:sldMkLst>
        <pc:spChg chg="mod">
          <ac:chgData name="Jalila El Baraka" userId="ea93c961-285f-4edc-9e51-dff84fc1dbdc" providerId="ADAL" clId="{57C2819A-E835-47AA-9356-3BB7B51E441F}" dt="2026-03-11T21:43:51.616" v="4323"/>
          <ac:spMkLst>
            <pc:docMk/>
            <pc:sldMk cId="414081896" sldId="1133"/>
            <ac:spMk id="8" creationId="{E0F43DB5-4820-97F4-00EE-3B25753FC8A4}"/>
          </ac:spMkLst>
        </pc:spChg>
        <pc:picChg chg="add mod">
          <ac:chgData name="Jalila El Baraka" userId="ea93c961-285f-4edc-9e51-dff84fc1dbdc" providerId="ADAL" clId="{57C2819A-E835-47AA-9356-3BB7B51E441F}" dt="2026-03-11T21:43:59.880" v="4325"/>
          <ac:picMkLst>
            <pc:docMk/>
            <pc:sldMk cId="414081896" sldId="1133"/>
            <ac:picMk id="5" creationId="{3D238366-1A06-C6B3-7526-33885A12C795}"/>
          </ac:picMkLst>
        </pc:picChg>
      </pc:sldChg>
      <pc:sldChg chg="addSp delSp modSp add mod">
        <pc:chgData name="Jalila El Baraka" userId="ea93c961-285f-4edc-9e51-dff84fc1dbdc" providerId="ADAL" clId="{57C2819A-E835-47AA-9356-3BB7B51E441F}" dt="2026-03-11T21:47:53.655" v="4433"/>
        <pc:sldMkLst>
          <pc:docMk/>
          <pc:sldMk cId="3779187589" sldId="1134"/>
        </pc:sldMkLst>
        <pc:spChg chg="mod">
          <ac:chgData name="Jalila El Baraka" userId="ea93c961-285f-4edc-9e51-dff84fc1dbdc" providerId="ADAL" clId="{57C2819A-E835-47AA-9356-3BB7B51E441F}" dt="2026-03-11T21:47:39.454" v="4431"/>
          <ac:spMkLst>
            <pc:docMk/>
            <pc:sldMk cId="3779187589" sldId="1134"/>
            <ac:spMk id="8" creationId="{950A65D7-34FB-FBEB-CB5B-2F1B9AF62AE5}"/>
          </ac:spMkLst>
        </pc:spChg>
        <pc:picChg chg="add mod">
          <ac:chgData name="Jalila El Baraka" userId="ea93c961-285f-4edc-9e51-dff84fc1dbdc" providerId="ADAL" clId="{57C2819A-E835-47AA-9356-3BB7B51E441F}" dt="2026-03-11T21:47:53.655" v="4433"/>
          <ac:picMkLst>
            <pc:docMk/>
            <pc:sldMk cId="3779187589" sldId="1134"/>
            <ac:picMk id="6" creationId="{C5D93AEC-152E-35E8-3AF0-7E98358D8DB7}"/>
          </ac:picMkLst>
        </pc:picChg>
      </pc:sldChg>
    </pc:docChg>
  </pc:docChgLst>
  <pc:docChgLst>
    <pc:chgData name="Jalila El Baraka" userId="ea93c961-285f-4edc-9e51-dff84fc1dbdc" providerId="ADAL" clId="{AF35D566-9458-4FCB-BB0C-F789683C5E1A}"/>
    <pc:docChg chg="undo custSel addSld delSld modSld sldOrd">
      <pc:chgData name="Jalila El Baraka" userId="ea93c961-285f-4edc-9e51-dff84fc1dbdc" providerId="ADAL" clId="{AF35D566-9458-4FCB-BB0C-F789683C5E1A}" dt="2026-04-06T16:27:56.286" v="8307" actId="26606"/>
      <pc:docMkLst>
        <pc:docMk/>
      </pc:docMkLst>
      <pc:sldChg chg="addSp delSp modSp mod">
        <pc:chgData name="Jalila El Baraka" userId="ea93c961-285f-4edc-9e51-dff84fc1dbdc" providerId="ADAL" clId="{AF35D566-9458-4FCB-BB0C-F789683C5E1A}" dt="2026-04-06T16:27:56.286" v="8307" actId="26606"/>
        <pc:sldMkLst>
          <pc:docMk/>
          <pc:sldMk cId="56895326" sldId="257"/>
        </pc:sldMkLst>
        <pc:spChg chg="del">
          <ac:chgData name="Jalila El Baraka" userId="ea93c961-285f-4edc-9e51-dff84fc1dbdc" providerId="ADAL" clId="{AF35D566-9458-4FCB-BB0C-F789683C5E1A}" dt="2026-04-06T16:27:56.286" v="8307" actId="26606"/>
          <ac:spMkLst>
            <pc:docMk/>
            <pc:sldMk cId="56895326" sldId="257"/>
            <ac:spMk id="39" creationId="{42A4FC2C-047E-45A5-965D-8E1E3BF09BC6}"/>
          </ac:spMkLst>
        </pc:spChg>
        <pc:spChg chg="add">
          <ac:chgData name="Jalila El Baraka" userId="ea93c961-285f-4edc-9e51-dff84fc1dbdc" providerId="ADAL" clId="{AF35D566-9458-4FCB-BB0C-F789683C5E1A}" dt="2026-04-06T16:27:56.286" v="8307" actId="26606"/>
          <ac:spMkLst>
            <pc:docMk/>
            <pc:sldMk cId="56895326" sldId="257"/>
            <ac:spMk id="44" creationId="{42A4FC2C-047E-45A5-965D-8E1E3BF09BC6}"/>
          </ac:spMkLst>
        </pc:spChg>
        <pc:picChg chg="add mod">
          <ac:chgData name="Jalila El Baraka" userId="ea93c961-285f-4edc-9e51-dff84fc1dbdc" providerId="ADAL" clId="{AF35D566-9458-4FCB-BB0C-F789683C5E1A}" dt="2026-04-06T16:27:56.286" v="8307" actId="26606"/>
          <ac:picMkLst>
            <pc:docMk/>
            <pc:sldMk cId="56895326" sldId="257"/>
            <ac:picMk id="3" creationId="{0A30ACA1-F2CA-5E83-F556-0BB0FEA42A68}"/>
          </ac:picMkLst>
        </pc:picChg>
      </pc:sldChg>
      <pc:sldChg chg="addSp modSp mod">
        <pc:chgData name="Jalila El Baraka" userId="ea93c961-285f-4edc-9e51-dff84fc1dbdc" providerId="ADAL" clId="{AF35D566-9458-4FCB-BB0C-F789683C5E1A}" dt="2026-04-05T16:31:15.371" v="8304" actId="20577"/>
        <pc:sldMkLst>
          <pc:docMk/>
          <pc:sldMk cId="4261658029" sldId="679"/>
        </pc:sldMkLst>
        <pc:spChg chg="mod">
          <ac:chgData name="Jalila El Baraka" userId="ea93c961-285f-4edc-9e51-dff84fc1dbdc" providerId="ADAL" clId="{AF35D566-9458-4FCB-BB0C-F789683C5E1A}" dt="2026-04-05T16:31:15.371" v="8304" actId="20577"/>
          <ac:spMkLst>
            <pc:docMk/>
            <pc:sldMk cId="4261658029" sldId="679"/>
            <ac:spMk id="8" creationId="{FEB082D5-E6CD-4695-6114-FD007FEEC39D}"/>
          </ac:spMkLst>
        </pc:spChg>
      </pc:sldChg>
      <pc:sldChg chg="addSp modSp mod">
        <pc:chgData name="Jalila El Baraka" userId="ea93c961-285f-4edc-9e51-dff84fc1dbdc" providerId="ADAL" clId="{AF35D566-9458-4FCB-BB0C-F789683C5E1A}" dt="2026-04-05T16:20:50.075" v="7883" actId="20577"/>
        <pc:sldMkLst>
          <pc:docMk/>
          <pc:sldMk cId="2379947899" sldId="817"/>
        </pc:sldMkLst>
        <pc:spChg chg="mod">
          <ac:chgData name="Jalila El Baraka" userId="ea93c961-285f-4edc-9e51-dff84fc1dbdc" providerId="ADAL" clId="{AF35D566-9458-4FCB-BB0C-F789683C5E1A}" dt="2026-04-05T16:20:50.075" v="7883" actId="20577"/>
          <ac:spMkLst>
            <pc:docMk/>
            <pc:sldMk cId="2379947899" sldId="817"/>
            <ac:spMk id="4" creationId="{E6384F8A-E656-6861-497C-5F80E75BA727}"/>
          </ac:spMkLst>
        </pc:spChg>
      </pc:sldChg>
      <pc:sldChg chg="addSp delSp modSp mod">
        <pc:chgData name="Jalila El Baraka" userId="ea93c961-285f-4edc-9e51-dff84fc1dbdc" providerId="ADAL" clId="{AF35D566-9458-4FCB-BB0C-F789683C5E1A}" dt="2026-04-05T16:30:27.679" v="8297" actId="1076"/>
        <pc:sldMkLst>
          <pc:docMk/>
          <pc:sldMk cId="2960233081" sldId="843"/>
        </pc:sldMkLst>
        <pc:spChg chg="mod">
          <ac:chgData name="Jalila El Baraka" userId="ea93c961-285f-4edc-9e51-dff84fc1dbdc" providerId="ADAL" clId="{AF35D566-9458-4FCB-BB0C-F789683C5E1A}" dt="2026-04-05T16:29:55.747" v="8253" actId="1076"/>
          <ac:spMkLst>
            <pc:docMk/>
            <pc:sldMk cId="2960233081" sldId="843"/>
            <ac:spMk id="10" creationId="{0F49F2A2-7C0C-56D6-9FE9-5F1881651C56}"/>
          </ac:spMkLst>
        </pc:spChg>
        <pc:spChg chg="mod">
          <ac:chgData name="Jalila El Baraka" userId="ea93c961-285f-4edc-9e51-dff84fc1dbdc" providerId="ADAL" clId="{AF35D566-9458-4FCB-BB0C-F789683C5E1A}" dt="2026-04-05T16:30:27.679" v="8297" actId="1076"/>
          <ac:spMkLst>
            <pc:docMk/>
            <pc:sldMk cId="2960233081" sldId="843"/>
            <ac:spMk id="14" creationId="{682B0601-FDD2-F973-F179-5413684DC14A}"/>
          </ac:spMkLst>
        </pc:spChg>
        <pc:picChg chg="add mod ord">
          <ac:chgData name="Jalila El Baraka" userId="ea93c961-285f-4edc-9e51-dff84fc1dbdc" providerId="ADAL" clId="{AF35D566-9458-4FCB-BB0C-F789683C5E1A}" dt="2026-04-05T16:29:53.967" v="8252" actId="1076"/>
          <ac:picMkLst>
            <pc:docMk/>
            <pc:sldMk cId="2960233081" sldId="843"/>
            <ac:picMk id="4" creationId="{34247210-E093-B7C9-0682-B6E368BAB80C}"/>
          </ac:picMkLst>
        </pc:picChg>
        <pc:picChg chg="add mod ord">
          <ac:chgData name="Jalila El Baraka" userId="ea93c961-285f-4edc-9e51-dff84fc1dbdc" providerId="ADAL" clId="{AF35D566-9458-4FCB-BB0C-F789683C5E1A}" dt="2026-04-05T16:30:01.314" v="8255" actId="167"/>
          <ac:picMkLst>
            <pc:docMk/>
            <pc:sldMk cId="2960233081" sldId="843"/>
            <ac:picMk id="8" creationId="{90FA5A60-FF56-D995-5F39-68EA8CD67AF4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4-05T16:20:07.699" v="7871" actId="1076"/>
        <pc:sldMkLst>
          <pc:docMk/>
          <pc:sldMk cId="746861506" sldId="894"/>
        </pc:sldMkLst>
        <pc:spChg chg="mod">
          <ac:chgData name="Jalila El Baraka" userId="ea93c961-285f-4edc-9e51-dff84fc1dbdc" providerId="ADAL" clId="{AF35D566-9458-4FCB-BB0C-F789683C5E1A}" dt="2026-03-22T19:27:41.260" v="6570" actId="20577"/>
          <ac:spMkLst>
            <pc:docMk/>
            <pc:sldMk cId="746861506" sldId="894"/>
            <ac:spMk id="2" creationId="{EBAF27E3-974C-8D28-7BB0-112295C0845B}"/>
          </ac:spMkLst>
        </pc:spChg>
        <pc:picChg chg="add mod">
          <ac:chgData name="Jalila El Baraka" userId="ea93c961-285f-4edc-9e51-dff84fc1dbdc" providerId="ADAL" clId="{AF35D566-9458-4FCB-BB0C-F789683C5E1A}" dt="2026-04-05T16:20:07.699" v="7871" actId="1076"/>
          <ac:picMkLst>
            <pc:docMk/>
            <pc:sldMk cId="746861506" sldId="894"/>
            <ac:picMk id="5" creationId="{53281FFF-7E9D-FFB2-020E-92EA00201318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4-05T16:22:27.198" v="7927" actId="20577"/>
        <pc:sldMkLst>
          <pc:docMk/>
          <pc:sldMk cId="2924233245" sldId="934"/>
        </pc:sldMkLst>
        <pc:spChg chg="mod">
          <ac:chgData name="Jalila El Baraka" userId="ea93c961-285f-4edc-9e51-dff84fc1dbdc" providerId="ADAL" clId="{AF35D566-9458-4FCB-BB0C-F789683C5E1A}" dt="2026-04-05T16:22:27.198" v="7927" actId="20577"/>
          <ac:spMkLst>
            <pc:docMk/>
            <pc:sldMk cId="2924233245" sldId="934"/>
            <ac:spMk id="10" creationId="{3FA21DBE-77A5-3B61-A59B-3BB075E31535}"/>
          </ac:spMkLst>
        </pc:spChg>
        <pc:spChg chg="add mod">
          <ac:chgData name="Jalila El Baraka" userId="ea93c961-285f-4edc-9e51-dff84fc1dbdc" providerId="ADAL" clId="{AF35D566-9458-4FCB-BB0C-F789683C5E1A}" dt="2026-04-05T16:22:09.950" v="7913"/>
          <ac:spMkLst>
            <pc:docMk/>
            <pc:sldMk cId="2924233245" sldId="934"/>
            <ac:spMk id="13" creationId="{59BDFF75-B097-3BCB-E72B-AC42BCF01F18}"/>
          </ac:spMkLst>
        </pc:spChg>
        <pc:picChg chg="add mod">
          <ac:chgData name="Jalila El Baraka" userId="ea93c961-285f-4edc-9e51-dff84fc1dbdc" providerId="ADAL" clId="{AF35D566-9458-4FCB-BB0C-F789683C5E1A}" dt="2026-04-05T16:20:18.339" v="7874" actId="1076"/>
          <ac:picMkLst>
            <pc:docMk/>
            <pc:sldMk cId="2924233245" sldId="934"/>
            <ac:picMk id="8" creationId="{873725D4-0A9A-9B29-3A60-6641E89E5387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4-05T16:22:35.106" v="7929"/>
        <pc:sldMkLst>
          <pc:docMk/>
          <pc:sldMk cId="3103668379" sldId="936"/>
        </pc:sldMkLst>
        <pc:spChg chg="add mod">
          <ac:chgData name="Jalila El Baraka" userId="ea93c961-285f-4edc-9e51-dff84fc1dbdc" providerId="ADAL" clId="{AF35D566-9458-4FCB-BB0C-F789683C5E1A}" dt="2026-04-05T16:22:04.888" v="7911"/>
          <ac:spMkLst>
            <pc:docMk/>
            <pc:sldMk cId="3103668379" sldId="936"/>
            <ac:spMk id="10" creationId="{C22584E1-DCB3-7179-179F-D02F2BBDAAA1}"/>
          </ac:spMkLst>
        </pc:spChg>
        <pc:spChg chg="add mod">
          <ac:chgData name="Jalila El Baraka" userId="ea93c961-285f-4edc-9e51-dff84fc1dbdc" providerId="ADAL" clId="{AF35D566-9458-4FCB-BB0C-F789683C5E1A}" dt="2026-04-05T16:22:35.106" v="7929"/>
          <ac:spMkLst>
            <pc:docMk/>
            <pc:sldMk cId="3103668379" sldId="936"/>
            <ac:spMk id="13" creationId="{436380B1-A832-3C11-3CDA-8F62F7BA8B06}"/>
          </ac:spMkLst>
        </pc:spChg>
        <pc:picChg chg="add mod">
          <ac:chgData name="Jalila El Baraka" userId="ea93c961-285f-4edc-9e51-dff84fc1dbdc" providerId="ADAL" clId="{AF35D566-9458-4FCB-BB0C-F789683C5E1A}" dt="2026-04-05T16:20:26.933" v="7876"/>
          <ac:picMkLst>
            <pc:docMk/>
            <pc:sldMk cId="3103668379" sldId="936"/>
            <ac:picMk id="8" creationId="{29CB8C94-6682-F36A-E821-5B42A01FE213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4-05T16:22:58.747" v="7938" actId="20577"/>
        <pc:sldMkLst>
          <pc:docMk/>
          <pc:sldMk cId="2336507612" sldId="938"/>
        </pc:sldMkLst>
        <pc:spChg chg="mod">
          <ac:chgData name="Jalila El Baraka" userId="ea93c961-285f-4edc-9e51-dff84fc1dbdc" providerId="ADAL" clId="{AF35D566-9458-4FCB-BB0C-F789683C5E1A}" dt="2026-04-05T16:22:58.747" v="7938" actId="20577"/>
          <ac:spMkLst>
            <pc:docMk/>
            <pc:sldMk cId="2336507612" sldId="938"/>
            <ac:spMk id="2" creationId="{5F4BA523-E8BD-999C-18F6-5082307E7049}"/>
          </ac:spMkLst>
        </pc:spChg>
        <pc:spChg chg="mod">
          <ac:chgData name="Jalila El Baraka" userId="ea93c961-285f-4edc-9e51-dff84fc1dbdc" providerId="ADAL" clId="{AF35D566-9458-4FCB-BB0C-F789683C5E1A}" dt="2026-04-05T16:21:55.986" v="7909" actId="20577"/>
          <ac:spMkLst>
            <pc:docMk/>
            <pc:sldMk cId="2336507612" sldId="938"/>
            <ac:spMk id="5" creationId="{0D76E535-1438-5A59-98BF-958274B07AA1}"/>
          </ac:spMkLst>
        </pc:spChg>
        <pc:spChg chg="add mod">
          <ac:chgData name="Jalila El Baraka" userId="ea93c961-285f-4edc-9e51-dff84fc1dbdc" providerId="ADAL" clId="{AF35D566-9458-4FCB-BB0C-F789683C5E1A}" dt="2026-04-05T16:22:54.122" v="7934" actId="207"/>
          <ac:spMkLst>
            <pc:docMk/>
            <pc:sldMk cId="2336507612" sldId="938"/>
            <ac:spMk id="10" creationId="{7887C189-435D-6761-8D9B-DA6A49690632}"/>
          </ac:spMkLst>
        </pc:spChg>
        <pc:picChg chg="add mod">
          <ac:chgData name="Jalila El Baraka" userId="ea93c961-285f-4edc-9e51-dff84fc1dbdc" providerId="ADAL" clId="{AF35D566-9458-4FCB-BB0C-F789683C5E1A}" dt="2026-04-05T16:20:31.449" v="7878"/>
          <ac:picMkLst>
            <pc:docMk/>
            <pc:sldMk cId="2336507612" sldId="938"/>
            <ac:picMk id="9" creationId="{E5FE0E62-7FD1-38A2-E590-E8A3CFB7C6F8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4-05T16:21:38.638" v="7890" actId="14100"/>
        <pc:sldMkLst>
          <pc:docMk/>
          <pc:sldMk cId="853510469" sldId="939"/>
        </pc:sldMkLst>
        <pc:spChg chg="mod">
          <ac:chgData name="Jalila El Baraka" userId="ea93c961-285f-4edc-9e51-dff84fc1dbdc" providerId="ADAL" clId="{AF35D566-9458-4FCB-BB0C-F789683C5E1A}" dt="2026-04-05T16:21:38.638" v="7890" actId="14100"/>
          <ac:spMkLst>
            <pc:docMk/>
            <pc:sldMk cId="853510469" sldId="939"/>
            <ac:spMk id="8" creationId="{1AF1AC3D-042F-D776-28AF-F05E388B9A8F}"/>
          </ac:spMkLst>
        </pc:spChg>
        <pc:picChg chg="add mod ord">
          <ac:chgData name="Jalila El Baraka" userId="ea93c961-285f-4edc-9e51-dff84fc1dbdc" providerId="ADAL" clId="{AF35D566-9458-4FCB-BB0C-F789683C5E1A}" dt="2026-04-05T16:21:25.887" v="7887" actId="167"/>
          <ac:picMkLst>
            <pc:docMk/>
            <pc:sldMk cId="853510469" sldId="939"/>
            <ac:picMk id="5" creationId="{A9442954-FDCF-A188-C80F-E0CF6A1E3073}"/>
          </ac:picMkLst>
        </pc:picChg>
      </pc:sldChg>
      <pc:sldChg chg="modSp mod">
        <pc:chgData name="Jalila El Baraka" userId="ea93c961-285f-4edc-9e51-dff84fc1dbdc" providerId="ADAL" clId="{AF35D566-9458-4FCB-BB0C-F789683C5E1A}" dt="2026-04-05T16:28:24.809" v="8192" actId="20577"/>
        <pc:sldMkLst>
          <pc:docMk/>
          <pc:sldMk cId="253054449" sldId="984"/>
        </pc:sldMkLst>
        <pc:spChg chg="mod">
          <ac:chgData name="Jalila El Baraka" userId="ea93c961-285f-4edc-9e51-dff84fc1dbdc" providerId="ADAL" clId="{AF35D566-9458-4FCB-BB0C-F789683C5E1A}" dt="2026-04-05T16:28:24.809" v="8192" actId="20577"/>
          <ac:spMkLst>
            <pc:docMk/>
            <pc:sldMk cId="253054449" sldId="984"/>
            <ac:spMk id="4" creationId="{E6384F8A-E656-6861-497C-5F80E75BA727}"/>
          </ac:spMkLst>
        </pc:spChg>
      </pc:sldChg>
      <pc:sldChg chg="modSp mod">
        <pc:chgData name="Jalila El Baraka" userId="ea93c961-285f-4edc-9e51-dff84fc1dbdc" providerId="ADAL" clId="{AF35D566-9458-4FCB-BB0C-F789683C5E1A}" dt="2026-04-05T16:14:13.164" v="7585" actId="20577"/>
        <pc:sldMkLst>
          <pc:docMk/>
          <pc:sldMk cId="4223267053" sldId="1032"/>
        </pc:sldMkLst>
        <pc:spChg chg="mod">
          <ac:chgData name="Jalila El Baraka" userId="ea93c961-285f-4edc-9e51-dff84fc1dbdc" providerId="ADAL" clId="{AF35D566-9458-4FCB-BB0C-F789683C5E1A}" dt="2026-04-05T16:14:13.164" v="7585" actId="20577"/>
          <ac:spMkLst>
            <pc:docMk/>
            <pc:sldMk cId="4223267053" sldId="1032"/>
            <ac:spMk id="4" creationId="{F5F58E59-5520-C4C4-25CC-4DA75C52FBA6}"/>
          </ac:spMkLst>
        </pc:spChg>
      </pc:sldChg>
      <pc:sldChg chg="addSp delSp modSp mod">
        <pc:chgData name="Jalila El Baraka" userId="ea93c961-285f-4edc-9e51-dff84fc1dbdc" providerId="ADAL" clId="{AF35D566-9458-4FCB-BB0C-F789683C5E1A}" dt="2026-04-05T16:12:45.609" v="7564" actId="113"/>
        <pc:sldMkLst>
          <pc:docMk/>
          <pc:sldMk cId="1186904655" sldId="1048"/>
        </pc:sldMkLst>
        <pc:spChg chg="add mod">
          <ac:chgData name="Jalila El Baraka" userId="ea93c961-285f-4edc-9e51-dff84fc1dbdc" providerId="ADAL" clId="{AF35D566-9458-4FCB-BB0C-F789683C5E1A}" dt="2026-04-05T16:11:28.952" v="7542" actId="255"/>
          <ac:spMkLst>
            <pc:docMk/>
            <pc:sldMk cId="1186904655" sldId="1048"/>
            <ac:spMk id="3" creationId="{AE97A6B1-45A1-98C4-1924-1A19508E0A01}"/>
          </ac:spMkLst>
        </pc:spChg>
        <pc:spChg chg="add mod">
          <ac:chgData name="Jalila El Baraka" userId="ea93c961-285f-4edc-9e51-dff84fc1dbdc" providerId="ADAL" clId="{AF35D566-9458-4FCB-BB0C-F789683C5E1A}" dt="2026-04-05T16:12:45.609" v="7564" actId="113"/>
          <ac:spMkLst>
            <pc:docMk/>
            <pc:sldMk cId="1186904655" sldId="1048"/>
            <ac:spMk id="5" creationId="{ECB35546-1550-9E0E-2DDC-3BEE32975F9B}"/>
          </ac:spMkLst>
        </pc:spChg>
        <pc:spChg chg="mod">
          <ac:chgData name="Jalila El Baraka" userId="ea93c961-285f-4edc-9e51-dff84fc1dbdc" providerId="ADAL" clId="{AF35D566-9458-4FCB-BB0C-F789683C5E1A}" dt="2026-04-05T16:12:23.974" v="7559" actId="14100"/>
          <ac:spMkLst>
            <pc:docMk/>
            <pc:sldMk cId="1186904655" sldId="1048"/>
            <ac:spMk id="6" creationId="{B40A20CE-C9AE-1041-5FA3-150254AFD43A}"/>
          </ac:spMkLst>
        </pc:spChg>
        <pc:spChg chg="mod">
          <ac:chgData name="Jalila El Baraka" userId="ea93c961-285f-4edc-9e51-dff84fc1dbdc" providerId="ADAL" clId="{AF35D566-9458-4FCB-BB0C-F789683C5E1A}" dt="2026-04-05T16:11:17.646" v="7540" actId="1076"/>
          <ac:spMkLst>
            <pc:docMk/>
            <pc:sldMk cId="1186904655" sldId="1048"/>
            <ac:spMk id="15" creationId="{BC5ECDFB-ABB3-0B75-3DA9-E28C179DB189}"/>
          </ac:spMkLst>
        </pc:spChg>
        <pc:spChg chg="mod">
          <ac:chgData name="Jalila El Baraka" userId="ea93c961-285f-4edc-9e51-dff84fc1dbdc" providerId="ADAL" clId="{AF35D566-9458-4FCB-BB0C-F789683C5E1A}" dt="2026-04-05T16:11:21.550" v="7541" actId="1076"/>
          <ac:spMkLst>
            <pc:docMk/>
            <pc:sldMk cId="1186904655" sldId="1048"/>
            <ac:spMk id="17" creationId="{ACFBA24D-68FE-67E4-AAED-0945524F4E2D}"/>
          </ac:spMkLst>
        </pc:spChg>
        <pc:spChg chg="mod">
          <ac:chgData name="Jalila El Baraka" userId="ea93c961-285f-4edc-9e51-dff84fc1dbdc" providerId="ADAL" clId="{AF35D566-9458-4FCB-BB0C-F789683C5E1A}" dt="2026-04-05T16:11:13.846" v="7539" actId="1076"/>
          <ac:spMkLst>
            <pc:docMk/>
            <pc:sldMk cId="1186904655" sldId="1048"/>
            <ac:spMk id="19" creationId="{15BF7B58-381C-AD74-7914-5BD7FD86F381}"/>
          </ac:spMkLst>
        </pc:spChg>
        <pc:picChg chg="mod ord">
          <ac:chgData name="Jalila El Baraka" userId="ea93c961-285f-4edc-9e51-dff84fc1dbdc" providerId="ADAL" clId="{AF35D566-9458-4FCB-BB0C-F789683C5E1A}" dt="2026-04-05T16:08:34.528" v="7370" actId="167"/>
          <ac:picMkLst>
            <pc:docMk/>
            <pc:sldMk cId="1186904655" sldId="1048"/>
            <ac:picMk id="11" creationId="{E5002EF0-091E-4492-115D-18C6EEB8BD20}"/>
          </ac:picMkLst>
        </pc:picChg>
      </pc:sldChg>
      <pc:sldChg chg="modSp mod">
        <pc:chgData name="Jalila El Baraka" userId="ea93c961-285f-4edc-9e51-dff84fc1dbdc" providerId="ADAL" clId="{AF35D566-9458-4FCB-BB0C-F789683C5E1A}" dt="2026-04-05T16:06:08.013" v="7290" actId="20577"/>
        <pc:sldMkLst>
          <pc:docMk/>
          <pc:sldMk cId="1894439092" sldId="1061"/>
        </pc:sldMkLst>
        <pc:spChg chg="mod">
          <ac:chgData name="Jalila El Baraka" userId="ea93c961-285f-4edc-9e51-dff84fc1dbdc" providerId="ADAL" clId="{AF35D566-9458-4FCB-BB0C-F789683C5E1A}" dt="2026-04-05T16:06:08.013" v="7290" actId="20577"/>
          <ac:spMkLst>
            <pc:docMk/>
            <pc:sldMk cId="1894439092" sldId="1061"/>
            <ac:spMk id="17" creationId="{39A7660A-DEEB-2C87-175B-55238BB1DF0E}"/>
          </ac:spMkLst>
        </pc:spChg>
      </pc:sldChg>
      <pc:sldChg chg="modSp mod">
        <pc:chgData name="Jalila El Baraka" userId="ea93c961-285f-4edc-9e51-dff84fc1dbdc" providerId="ADAL" clId="{AF35D566-9458-4FCB-BB0C-F789683C5E1A}" dt="2026-04-05T16:06:16.595" v="7291"/>
        <pc:sldMkLst>
          <pc:docMk/>
          <pc:sldMk cId="1718503710" sldId="1062"/>
        </pc:sldMkLst>
        <pc:spChg chg="mod">
          <ac:chgData name="Jalila El Baraka" userId="ea93c961-285f-4edc-9e51-dff84fc1dbdc" providerId="ADAL" clId="{AF35D566-9458-4FCB-BB0C-F789683C5E1A}" dt="2026-04-05T16:06:16.595" v="7291"/>
          <ac:spMkLst>
            <pc:docMk/>
            <pc:sldMk cId="1718503710" sldId="1062"/>
            <ac:spMk id="5" creationId="{3DE6804B-5CDC-BE39-CF53-B4C8F82B772D}"/>
          </ac:spMkLst>
        </pc:spChg>
      </pc:sldChg>
      <pc:sldChg chg="modSp mod">
        <pc:chgData name="Jalila El Baraka" userId="ea93c961-285f-4edc-9e51-dff84fc1dbdc" providerId="ADAL" clId="{AF35D566-9458-4FCB-BB0C-F789683C5E1A}" dt="2026-04-05T16:06:22.920" v="7292"/>
        <pc:sldMkLst>
          <pc:docMk/>
          <pc:sldMk cId="1098205435" sldId="1063"/>
        </pc:sldMkLst>
        <pc:spChg chg="mod">
          <ac:chgData name="Jalila El Baraka" userId="ea93c961-285f-4edc-9e51-dff84fc1dbdc" providerId="ADAL" clId="{AF35D566-9458-4FCB-BB0C-F789683C5E1A}" dt="2026-04-05T16:06:22.920" v="7292"/>
          <ac:spMkLst>
            <pc:docMk/>
            <pc:sldMk cId="1098205435" sldId="1063"/>
            <ac:spMk id="4" creationId="{5C6D808B-5C04-AC95-91BA-D42AE585E112}"/>
          </ac:spMkLst>
        </pc:spChg>
      </pc:sldChg>
      <pc:sldChg chg="addSp delSp modSp mod">
        <pc:chgData name="Jalila El Baraka" userId="ea93c961-285f-4edc-9e51-dff84fc1dbdc" providerId="ADAL" clId="{AF35D566-9458-4FCB-BB0C-F789683C5E1A}" dt="2026-03-22T20:44:25.733" v="7144" actId="1076"/>
        <pc:sldMkLst>
          <pc:docMk/>
          <pc:sldMk cId="2961007993" sldId="1084"/>
        </pc:sldMkLst>
        <pc:spChg chg="mod">
          <ac:chgData name="Jalila El Baraka" userId="ea93c961-285f-4edc-9e51-dff84fc1dbdc" providerId="ADAL" clId="{AF35D566-9458-4FCB-BB0C-F789683C5E1A}" dt="2026-03-22T20:44:08.036" v="7139" actId="20577"/>
          <ac:spMkLst>
            <pc:docMk/>
            <pc:sldMk cId="2961007993" sldId="1084"/>
            <ac:spMk id="3" creationId="{6E712A35-0E84-0EFE-C94C-B39FC14F3D68}"/>
          </ac:spMkLst>
        </pc:spChg>
        <pc:spChg chg="mod">
          <ac:chgData name="Jalila El Baraka" userId="ea93c961-285f-4edc-9e51-dff84fc1dbdc" providerId="ADAL" clId="{AF35D566-9458-4FCB-BB0C-F789683C5E1A}" dt="2026-03-22T20:44:13.791" v="7141" actId="1076"/>
          <ac:spMkLst>
            <pc:docMk/>
            <pc:sldMk cId="2961007993" sldId="1084"/>
            <ac:spMk id="10" creationId="{38273FE0-BAE1-052E-BDE8-9EF05C40D35B}"/>
          </ac:spMkLst>
        </pc:spChg>
        <pc:spChg chg="mod">
          <ac:chgData name="Jalila El Baraka" userId="ea93c961-285f-4edc-9e51-dff84fc1dbdc" providerId="ADAL" clId="{AF35D566-9458-4FCB-BB0C-F789683C5E1A}" dt="2026-03-22T20:44:12.026" v="7140" actId="1076"/>
          <ac:spMkLst>
            <pc:docMk/>
            <pc:sldMk cId="2961007993" sldId="1084"/>
            <ac:spMk id="13" creationId="{1C2F2137-CB53-1305-9A0C-D8B167337994}"/>
          </ac:spMkLst>
        </pc:spChg>
        <pc:spChg chg="mod">
          <ac:chgData name="Jalila El Baraka" userId="ea93c961-285f-4edc-9e51-dff84fc1dbdc" providerId="ADAL" clId="{AF35D566-9458-4FCB-BB0C-F789683C5E1A}" dt="2026-03-22T20:43:54.182" v="7135" actId="1076"/>
          <ac:spMkLst>
            <pc:docMk/>
            <pc:sldMk cId="2961007993" sldId="1084"/>
            <ac:spMk id="14" creationId="{B29693FA-2953-9945-A8AC-481AA0CC9950}"/>
          </ac:spMkLst>
        </pc:spChg>
        <pc:spChg chg="add mod">
          <ac:chgData name="Jalila El Baraka" userId="ea93c961-285f-4edc-9e51-dff84fc1dbdc" providerId="ADAL" clId="{AF35D566-9458-4FCB-BB0C-F789683C5E1A}" dt="2026-03-22T20:44:25.733" v="7144" actId="1076"/>
          <ac:spMkLst>
            <pc:docMk/>
            <pc:sldMk cId="2961007993" sldId="1084"/>
            <ac:spMk id="16" creationId="{F6F464CA-AFAC-C991-FBCB-B8B0CB1E2073}"/>
          </ac:spMkLst>
        </pc:spChg>
        <pc:spChg chg="mod">
          <ac:chgData name="Jalila El Baraka" userId="ea93c961-285f-4edc-9e51-dff84fc1dbdc" providerId="ADAL" clId="{AF35D566-9458-4FCB-BB0C-F789683C5E1A}" dt="2026-03-22T20:44:17.885" v="7142" actId="1076"/>
          <ac:spMkLst>
            <pc:docMk/>
            <pc:sldMk cId="2961007993" sldId="1084"/>
            <ac:spMk id="17" creationId="{EE930D20-4045-D8D6-ECF0-7348D64E2D02}"/>
          </ac:spMkLst>
        </pc:spChg>
      </pc:sldChg>
      <pc:sldChg chg="modSp mod">
        <pc:chgData name="Jalila El Baraka" userId="ea93c961-285f-4edc-9e51-dff84fc1dbdc" providerId="ADAL" clId="{AF35D566-9458-4FCB-BB0C-F789683C5E1A}" dt="2026-03-22T20:44:41.066" v="7161" actId="20577"/>
        <pc:sldMkLst>
          <pc:docMk/>
          <pc:sldMk cId="2411651252" sldId="1087"/>
        </pc:sldMkLst>
        <pc:spChg chg="mod">
          <ac:chgData name="Jalila El Baraka" userId="ea93c961-285f-4edc-9e51-dff84fc1dbdc" providerId="ADAL" clId="{AF35D566-9458-4FCB-BB0C-F789683C5E1A}" dt="2026-03-22T20:44:41.066" v="7161" actId="20577"/>
          <ac:spMkLst>
            <pc:docMk/>
            <pc:sldMk cId="2411651252" sldId="1087"/>
            <ac:spMk id="19" creationId="{B448ABA6-3341-FEC2-17C3-CB86804B23AF}"/>
          </ac:spMkLst>
        </pc:spChg>
      </pc:sldChg>
      <pc:sldChg chg="delSp modSp mod">
        <pc:chgData name="Jalila El Baraka" userId="ea93c961-285f-4edc-9e51-dff84fc1dbdc" providerId="ADAL" clId="{AF35D566-9458-4FCB-BB0C-F789683C5E1A}" dt="2026-03-20T18:00:54.058" v="5961" actId="207"/>
        <pc:sldMkLst>
          <pc:docMk/>
          <pc:sldMk cId="2150070737" sldId="1091"/>
        </pc:sldMkLst>
        <pc:spChg chg="mod">
          <ac:chgData name="Jalila El Baraka" userId="ea93c961-285f-4edc-9e51-dff84fc1dbdc" providerId="ADAL" clId="{AF35D566-9458-4FCB-BB0C-F789683C5E1A}" dt="2026-03-20T18:00:34.151" v="5944" actId="14100"/>
          <ac:spMkLst>
            <pc:docMk/>
            <pc:sldMk cId="2150070737" sldId="1091"/>
            <ac:spMk id="4" creationId="{67E2CA51-F85C-457C-0094-FFDAEFC391A5}"/>
          </ac:spMkLst>
        </pc:spChg>
        <pc:spChg chg="mod">
          <ac:chgData name="Jalila El Baraka" userId="ea93c961-285f-4edc-9e51-dff84fc1dbdc" providerId="ADAL" clId="{AF35D566-9458-4FCB-BB0C-F789683C5E1A}" dt="2026-03-20T18:00:54.058" v="5961" actId="207"/>
          <ac:spMkLst>
            <pc:docMk/>
            <pc:sldMk cId="2150070737" sldId="1091"/>
            <ac:spMk id="17" creationId="{2B4B98FB-E7DF-3C8C-5AC4-78AD0258AAA1}"/>
          </ac:spMkLst>
        </pc:spChg>
        <pc:spChg chg="mod">
          <ac:chgData name="Jalila El Baraka" userId="ea93c961-285f-4edc-9e51-dff84fc1dbdc" providerId="ADAL" clId="{AF35D566-9458-4FCB-BB0C-F789683C5E1A}" dt="2026-03-20T18:00:16.981" v="5932" actId="1076"/>
          <ac:spMkLst>
            <pc:docMk/>
            <pc:sldMk cId="2150070737" sldId="1091"/>
            <ac:spMk id="23" creationId="{73AF7C44-FBBC-88C9-56C6-28757FBA5D13}"/>
          </ac:spMkLst>
        </pc:spChg>
      </pc:sldChg>
      <pc:sldChg chg="modSp mod">
        <pc:chgData name="Jalila El Baraka" userId="ea93c961-285f-4edc-9e51-dff84fc1dbdc" providerId="ADAL" clId="{AF35D566-9458-4FCB-BB0C-F789683C5E1A}" dt="2026-03-20T18:01:05.060" v="5985" actId="20577"/>
        <pc:sldMkLst>
          <pc:docMk/>
          <pc:sldMk cId="1730863175" sldId="1093"/>
        </pc:sldMkLst>
        <pc:spChg chg="mod">
          <ac:chgData name="Jalila El Baraka" userId="ea93c961-285f-4edc-9e51-dff84fc1dbdc" providerId="ADAL" clId="{AF35D566-9458-4FCB-BB0C-F789683C5E1A}" dt="2026-03-20T18:01:05.060" v="5985" actId="20577"/>
          <ac:spMkLst>
            <pc:docMk/>
            <pc:sldMk cId="1730863175" sldId="1093"/>
            <ac:spMk id="18" creationId="{D8CA93C6-0B64-4F73-23D2-150D9B9B8EB2}"/>
          </ac:spMkLst>
        </pc:spChg>
      </pc:sldChg>
      <pc:sldChg chg="delSp modSp mod">
        <pc:chgData name="Jalila El Baraka" userId="ea93c961-285f-4edc-9e51-dff84fc1dbdc" providerId="ADAL" clId="{AF35D566-9458-4FCB-BB0C-F789683C5E1A}" dt="2026-04-05T16:24:42.840" v="7981" actId="20577"/>
        <pc:sldMkLst>
          <pc:docMk/>
          <pc:sldMk cId="3581048974" sldId="1097"/>
        </pc:sldMkLst>
        <pc:spChg chg="mod">
          <ac:chgData name="Jalila El Baraka" userId="ea93c961-285f-4edc-9e51-dff84fc1dbdc" providerId="ADAL" clId="{AF35D566-9458-4FCB-BB0C-F789683C5E1A}" dt="2026-04-05T16:24:29.832" v="7967" actId="20577"/>
          <ac:spMkLst>
            <pc:docMk/>
            <pc:sldMk cId="3581048974" sldId="1097"/>
            <ac:spMk id="4" creationId="{3241207E-F263-81EE-D6BE-48ED36A64057}"/>
          </ac:spMkLst>
        </pc:spChg>
        <pc:spChg chg="mod">
          <ac:chgData name="Jalila El Baraka" userId="ea93c961-285f-4edc-9e51-dff84fc1dbdc" providerId="ADAL" clId="{AF35D566-9458-4FCB-BB0C-F789683C5E1A}" dt="2026-04-05T16:24:40.249" v="7980" actId="20577"/>
          <ac:spMkLst>
            <pc:docMk/>
            <pc:sldMk cId="3581048974" sldId="1097"/>
            <ac:spMk id="6" creationId="{C8E38B98-C1C0-8E65-016C-E5F9DC7484A8}"/>
          </ac:spMkLst>
        </pc:spChg>
        <pc:spChg chg="mod">
          <ac:chgData name="Jalila El Baraka" userId="ea93c961-285f-4edc-9e51-dff84fc1dbdc" providerId="ADAL" clId="{AF35D566-9458-4FCB-BB0C-F789683C5E1A}" dt="2026-04-05T16:24:42.840" v="7981" actId="20577"/>
          <ac:spMkLst>
            <pc:docMk/>
            <pc:sldMk cId="3581048974" sldId="1097"/>
            <ac:spMk id="7" creationId="{8E5AE5B0-087E-7217-F297-96847E88C24C}"/>
          </ac:spMkLst>
        </pc:spChg>
      </pc:sldChg>
      <pc:sldChg chg="delSp modSp mod">
        <pc:chgData name="Jalila El Baraka" userId="ea93c961-285f-4edc-9e51-dff84fc1dbdc" providerId="ADAL" clId="{AF35D566-9458-4FCB-BB0C-F789683C5E1A}" dt="2026-04-05T16:26:19.746" v="8099" actId="20577"/>
        <pc:sldMkLst>
          <pc:docMk/>
          <pc:sldMk cId="2039428035" sldId="1104"/>
        </pc:sldMkLst>
        <pc:spChg chg="mod">
          <ac:chgData name="Jalila El Baraka" userId="ea93c961-285f-4edc-9e51-dff84fc1dbdc" providerId="ADAL" clId="{AF35D566-9458-4FCB-BB0C-F789683C5E1A}" dt="2026-04-05T16:26:12.419" v="8085" actId="1076"/>
          <ac:spMkLst>
            <pc:docMk/>
            <pc:sldMk cId="2039428035" sldId="1104"/>
            <ac:spMk id="4" creationId="{D0B0C51E-49F9-FDBA-0393-9B1355F62BFE}"/>
          </ac:spMkLst>
        </pc:spChg>
        <pc:spChg chg="mod">
          <ac:chgData name="Jalila El Baraka" userId="ea93c961-285f-4edc-9e51-dff84fc1dbdc" providerId="ADAL" clId="{AF35D566-9458-4FCB-BB0C-F789683C5E1A}" dt="2026-04-05T16:26:19.746" v="8099" actId="20577"/>
          <ac:spMkLst>
            <pc:docMk/>
            <pc:sldMk cId="2039428035" sldId="1104"/>
            <ac:spMk id="5" creationId="{262B421C-7B4B-6491-9686-33B86EE50623}"/>
          </ac:spMkLst>
        </pc:spChg>
        <pc:spChg chg="mod">
          <ac:chgData name="Jalila El Baraka" userId="ea93c961-285f-4edc-9e51-dff84fc1dbdc" providerId="ADAL" clId="{AF35D566-9458-4FCB-BB0C-F789683C5E1A}" dt="2026-04-05T16:26:06.868" v="8083" actId="20577"/>
          <ac:spMkLst>
            <pc:docMk/>
            <pc:sldMk cId="2039428035" sldId="1104"/>
            <ac:spMk id="15" creationId="{0CA64163-6D4E-07FB-0C11-89DC00BBBC6C}"/>
          </ac:spMkLst>
        </pc:spChg>
      </pc:sldChg>
      <pc:sldChg chg="modSp mod">
        <pc:chgData name="Jalila El Baraka" userId="ea93c961-285f-4edc-9e51-dff84fc1dbdc" providerId="ADAL" clId="{AF35D566-9458-4FCB-BB0C-F789683C5E1A}" dt="2026-04-05T16:25:40.604" v="8058" actId="20577"/>
        <pc:sldMkLst>
          <pc:docMk/>
          <pc:sldMk cId="2496195959" sldId="1106"/>
        </pc:sldMkLst>
        <pc:spChg chg="mod">
          <ac:chgData name="Jalila El Baraka" userId="ea93c961-285f-4edc-9e51-dff84fc1dbdc" providerId="ADAL" clId="{AF35D566-9458-4FCB-BB0C-F789683C5E1A}" dt="2026-04-05T16:25:40.604" v="8058" actId="20577"/>
          <ac:spMkLst>
            <pc:docMk/>
            <pc:sldMk cId="2496195959" sldId="1106"/>
            <ac:spMk id="19" creationId="{30631AD3-BBBC-8F6C-3E1F-71C89FC342DF}"/>
          </ac:spMkLst>
        </pc:spChg>
      </pc:sldChg>
      <pc:sldChg chg="modSp mod">
        <pc:chgData name="Jalila El Baraka" userId="ea93c961-285f-4edc-9e51-dff84fc1dbdc" providerId="ADAL" clId="{AF35D566-9458-4FCB-BB0C-F789683C5E1A}" dt="2026-04-05T16:28:16.855" v="8189" actId="20577"/>
        <pc:sldMkLst>
          <pc:docMk/>
          <pc:sldMk cId="2515558780" sldId="1107"/>
        </pc:sldMkLst>
        <pc:spChg chg="mod">
          <ac:chgData name="Jalila El Baraka" userId="ea93c961-285f-4edc-9e51-dff84fc1dbdc" providerId="ADAL" clId="{AF35D566-9458-4FCB-BB0C-F789683C5E1A}" dt="2026-04-05T16:28:16.855" v="8189" actId="20577"/>
          <ac:spMkLst>
            <pc:docMk/>
            <pc:sldMk cId="2515558780" sldId="1107"/>
            <ac:spMk id="18" creationId="{1575B429-3CE7-6BE7-36A9-776DA967FE3C}"/>
          </ac:spMkLst>
        </pc:spChg>
      </pc:sldChg>
      <pc:sldChg chg="modSp mod">
        <pc:chgData name="Jalila El Baraka" userId="ea93c961-285f-4edc-9e51-dff84fc1dbdc" providerId="ADAL" clId="{AF35D566-9458-4FCB-BB0C-F789683C5E1A}" dt="2026-04-05T16:07:25.403" v="7358" actId="20577"/>
        <pc:sldMkLst>
          <pc:docMk/>
          <pc:sldMk cId="2068234635" sldId="1110"/>
        </pc:sldMkLst>
        <pc:spChg chg="mod">
          <ac:chgData name="Jalila El Baraka" userId="ea93c961-285f-4edc-9e51-dff84fc1dbdc" providerId="ADAL" clId="{AF35D566-9458-4FCB-BB0C-F789683C5E1A}" dt="2026-04-05T16:07:25.403" v="7358" actId="20577"/>
          <ac:spMkLst>
            <pc:docMk/>
            <pc:sldMk cId="2068234635" sldId="1110"/>
            <ac:spMk id="7" creationId="{F4BB8375-101F-4E97-1AB7-D8ADFA8B2E79}"/>
          </ac:spMkLst>
        </pc:spChg>
      </pc:sldChg>
      <pc:sldChg chg="modSp mod">
        <pc:chgData name="Jalila El Baraka" userId="ea93c961-285f-4edc-9e51-dff84fc1dbdc" providerId="ADAL" clId="{AF35D566-9458-4FCB-BB0C-F789683C5E1A}" dt="2026-04-05T16:15:25.935" v="7664" actId="20577"/>
        <pc:sldMkLst>
          <pc:docMk/>
          <pc:sldMk cId="463667465" sldId="1113"/>
        </pc:sldMkLst>
        <pc:spChg chg="mod">
          <ac:chgData name="Jalila El Baraka" userId="ea93c961-285f-4edc-9e51-dff84fc1dbdc" providerId="ADAL" clId="{AF35D566-9458-4FCB-BB0C-F789683C5E1A}" dt="2026-04-05T16:15:25.935" v="7664" actId="20577"/>
          <ac:spMkLst>
            <pc:docMk/>
            <pc:sldMk cId="463667465" sldId="1113"/>
            <ac:spMk id="9" creationId="{B2147BA4-9C97-9685-44A4-4CA3F5E73013}"/>
          </ac:spMkLst>
        </pc:spChg>
      </pc:sldChg>
      <pc:sldChg chg="addSp modSp">
        <pc:chgData name="Jalila El Baraka" userId="ea93c961-285f-4edc-9e51-dff84fc1dbdc" providerId="ADAL" clId="{AF35D566-9458-4FCB-BB0C-F789683C5E1A}" dt="2026-04-06T16:27:40.037" v="8305"/>
        <pc:sldMkLst>
          <pc:docMk/>
          <pc:sldMk cId="29234560" sldId="1115"/>
        </pc:sldMkLst>
        <pc:picChg chg="add mod">
          <ac:chgData name="Jalila El Baraka" userId="ea93c961-285f-4edc-9e51-dff84fc1dbdc" providerId="ADAL" clId="{AF35D566-9458-4FCB-BB0C-F789683C5E1A}" dt="2026-04-06T16:27:40.037" v="8305"/>
          <ac:picMkLst>
            <pc:docMk/>
            <pc:sldMk cId="29234560" sldId="1115"/>
            <ac:picMk id="2" creationId="{F70B398C-6995-0C7B-169D-48C628913929}"/>
          </ac:picMkLst>
        </pc:picChg>
      </pc:sldChg>
      <pc:sldChg chg="addSp delSp modSp add mod">
        <pc:chgData name="Jalila El Baraka" userId="ea93c961-285f-4edc-9e51-dff84fc1dbdc" providerId="ADAL" clId="{AF35D566-9458-4FCB-BB0C-F789683C5E1A}" dt="2026-04-05T16:13:34.959" v="7577" actId="1076"/>
        <pc:sldMkLst>
          <pc:docMk/>
          <pc:sldMk cId="4084808571" sldId="1130"/>
        </pc:sldMkLst>
        <pc:spChg chg="add del mod">
          <ac:chgData name="Jalila El Baraka" userId="ea93c961-285f-4edc-9e51-dff84fc1dbdc" providerId="ADAL" clId="{AF35D566-9458-4FCB-BB0C-F789683C5E1A}" dt="2026-04-05T16:13:24.174" v="7574" actId="14100"/>
          <ac:spMkLst>
            <pc:docMk/>
            <pc:sldMk cId="4084808571" sldId="1130"/>
            <ac:spMk id="6" creationId="{B2294332-8F6B-4378-A312-A5F35041D0E2}"/>
          </ac:spMkLst>
        </pc:spChg>
        <pc:spChg chg="add mod">
          <ac:chgData name="Jalila El Baraka" userId="ea93c961-285f-4edc-9e51-dff84fc1dbdc" providerId="ADAL" clId="{AF35D566-9458-4FCB-BB0C-F789683C5E1A}" dt="2026-04-05T16:12:55.397" v="7566"/>
          <ac:spMkLst>
            <pc:docMk/>
            <pc:sldMk cId="4084808571" sldId="1130"/>
            <ac:spMk id="7" creationId="{02A21FDF-5470-C8F2-C4D0-79FC813A6764}"/>
          </ac:spMkLst>
        </pc:spChg>
        <pc:picChg chg="ord">
          <ac:chgData name="Jalila El Baraka" userId="ea93c961-285f-4edc-9e51-dff84fc1dbdc" providerId="ADAL" clId="{AF35D566-9458-4FCB-BB0C-F789683C5E1A}" dt="2026-04-05T16:13:27.142" v="7575" actId="167"/>
          <ac:picMkLst>
            <pc:docMk/>
            <pc:sldMk cId="4084808571" sldId="1130"/>
            <ac:picMk id="11" creationId="{60D5E227-81C7-5B39-587E-1CF878789AAC}"/>
          </ac:picMkLst>
        </pc:picChg>
      </pc:sldChg>
      <pc:sldChg chg="addSp delSp modSp add mod">
        <pc:chgData name="Jalila El Baraka" userId="ea93c961-285f-4edc-9e51-dff84fc1dbdc" providerId="ADAL" clId="{AF35D566-9458-4FCB-BB0C-F789683C5E1A}" dt="2026-04-05T16:13:50.023" v="7583" actId="1076"/>
        <pc:sldMkLst>
          <pc:docMk/>
          <pc:sldMk cId="2527380893" sldId="1131"/>
        </pc:sldMkLst>
        <pc:spChg chg="mod">
          <ac:chgData name="Jalila El Baraka" userId="ea93c961-285f-4edc-9e51-dff84fc1dbdc" providerId="ADAL" clId="{AF35D566-9458-4FCB-BB0C-F789683C5E1A}" dt="2026-04-05T16:13:44.998" v="7581" actId="14100"/>
          <ac:spMkLst>
            <pc:docMk/>
            <pc:sldMk cId="2527380893" sldId="1131"/>
            <ac:spMk id="6" creationId="{6F3B8AA5-7A38-90CC-FB18-75DA23034DC1}"/>
          </ac:spMkLst>
        </pc:spChg>
      </pc:sldChg>
      <pc:sldChg chg="modSp del mod">
        <pc:chgData name="Jalila El Baraka" userId="ea93c961-285f-4edc-9e51-dff84fc1dbdc" providerId="ADAL" clId="{AF35D566-9458-4FCB-BB0C-F789683C5E1A}" dt="2026-04-05T16:27:43.247" v="8149" actId="2696"/>
        <pc:sldMkLst>
          <pc:docMk/>
          <pc:sldMk cId="2328805936" sldId="1132"/>
        </pc:sldMkLst>
      </pc:sldChg>
      <pc:sldChg chg="delSp modSp mod">
        <pc:chgData name="Jalila El Baraka" userId="ea93c961-285f-4edc-9e51-dff84fc1dbdc" providerId="ADAL" clId="{AF35D566-9458-4FCB-BB0C-F789683C5E1A}" dt="2026-04-05T16:26:45.856" v="8121" actId="313"/>
        <pc:sldMkLst>
          <pc:docMk/>
          <pc:sldMk cId="414081896" sldId="1133"/>
        </pc:sldMkLst>
        <pc:spChg chg="mod">
          <ac:chgData name="Jalila El Baraka" userId="ea93c961-285f-4edc-9e51-dff84fc1dbdc" providerId="ADAL" clId="{AF35D566-9458-4FCB-BB0C-F789683C5E1A}" dt="2026-04-05T16:25:10.043" v="8012" actId="20577"/>
          <ac:spMkLst>
            <pc:docMk/>
            <pc:sldMk cId="414081896" sldId="1133"/>
            <ac:spMk id="4" creationId="{20697EB5-91C8-4B9D-AF19-992F461A3509}"/>
          </ac:spMkLst>
        </pc:spChg>
        <pc:spChg chg="mod">
          <ac:chgData name="Jalila El Baraka" userId="ea93c961-285f-4edc-9e51-dff84fc1dbdc" providerId="ADAL" clId="{AF35D566-9458-4FCB-BB0C-F789683C5E1A}" dt="2026-04-05T16:25:21.511" v="8026" actId="20577"/>
          <ac:spMkLst>
            <pc:docMk/>
            <pc:sldMk cId="414081896" sldId="1133"/>
            <ac:spMk id="6" creationId="{848E3E89-0FAB-B846-FF07-E267EC184003}"/>
          </ac:spMkLst>
        </pc:spChg>
        <pc:spChg chg="mod">
          <ac:chgData name="Jalila El Baraka" userId="ea93c961-285f-4edc-9e51-dff84fc1dbdc" providerId="ADAL" clId="{AF35D566-9458-4FCB-BB0C-F789683C5E1A}" dt="2026-04-05T16:26:45.856" v="8121" actId="313"/>
          <ac:spMkLst>
            <pc:docMk/>
            <pc:sldMk cId="414081896" sldId="1133"/>
            <ac:spMk id="7" creationId="{6595A1D3-EDC5-EC72-4605-43C5245630A2}"/>
          </ac:spMkLst>
        </pc:spChg>
      </pc:sldChg>
      <pc:sldChg chg="delSp modSp mod">
        <pc:chgData name="Jalila El Baraka" userId="ea93c961-285f-4edc-9e51-dff84fc1dbdc" providerId="ADAL" clId="{AF35D566-9458-4FCB-BB0C-F789683C5E1A}" dt="2026-04-05T16:27:55.496" v="8151" actId="20577"/>
        <pc:sldMkLst>
          <pc:docMk/>
          <pc:sldMk cId="3779187589" sldId="1134"/>
        </pc:sldMkLst>
        <pc:spChg chg="mod">
          <ac:chgData name="Jalila El Baraka" userId="ea93c961-285f-4edc-9e51-dff84fc1dbdc" providerId="ADAL" clId="{AF35D566-9458-4FCB-BB0C-F789683C5E1A}" dt="2026-04-05T16:27:00.792" v="8133" actId="14100"/>
          <ac:spMkLst>
            <pc:docMk/>
            <pc:sldMk cId="3779187589" sldId="1134"/>
            <ac:spMk id="3" creationId="{58B036F9-7AAD-20EE-B2D9-A315F628AEF0}"/>
          </ac:spMkLst>
        </pc:spChg>
        <pc:spChg chg="mod">
          <ac:chgData name="Jalila El Baraka" userId="ea93c961-285f-4edc-9e51-dff84fc1dbdc" providerId="ADAL" clId="{AF35D566-9458-4FCB-BB0C-F789683C5E1A}" dt="2026-04-05T16:26:53.043" v="8122" actId="1076"/>
          <ac:spMkLst>
            <pc:docMk/>
            <pc:sldMk cId="3779187589" sldId="1134"/>
            <ac:spMk id="4" creationId="{22EE2F9B-BACD-AF0C-4535-301E0EABCAB2}"/>
          </ac:spMkLst>
        </pc:spChg>
        <pc:spChg chg="mod">
          <ac:chgData name="Jalila El Baraka" userId="ea93c961-285f-4edc-9e51-dff84fc1dbdc" providerId="ADAL" clId="{AF35D566-9458-4FCB-BB0C-F789683C5E1A}" dt="2026-04-05T16:27:55.496" v="8151" actId="20577"/>
          <ac:spMkLst>
            <pc:docMk/>
            <pc:sldMk cId="3779187589" sldId="1134"/>
            <ac:spMk id="5" creationId="{B84C45DC-C251-F9C8-EFB7-B82212D98407}"/>
          </ac:spMkLst>
        </pc:sp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15/04/2026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892290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018066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467003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0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0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8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0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E8608BB-305E-34B0-C2C0-597211017D1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5" b="4568"/>
          <a:stretch>
            <a:fillRect/>
          </a:stretch>
        </p:blipFill>
        <p:spPr>
          <a:xfrm>
            <a:off x="-1" y="-10567"/>
            <a:ext cx="9144001" cy="6868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49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/>
              <a:t>Révision</a:t>
            </a:r>
          </a:p>
          <a:p>
            <a:r>
              <a:rPr lang="fr-MA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2682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342900" lvl="0" indent="-342900">
              <a:buAutoNum type="arabicPeriod"/>
            </a:pPr>
            <a:r>
              <a:rPr lang="fr-MA"/>
              <a:t>Dialogue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530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0672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764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7861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6732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38475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008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5028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37924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89161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40467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44069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93865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23586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04560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/>
              <a:t>Révision</a:t>
            </a:r>
          </a:p>
          <a:p>
            <a:r>
              <a:rPr lang="fr-MA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05393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382946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70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>
                <a:solidFill>
                  <a:srgbClr val="757575"/>
                </a:solidFill>
                <a:latin typeface="Dosis ExtraBold" pitchFamily="2" charset="0"/>
              </a:rPr>
              <a:t>2. 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76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4580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70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>
                <a:solidFill>
                  <a:srgbClr val="757575"/>
                </a:solidFill>
                <a:latin typeface="Dosis ExtraBold" pitchFamily="2" charset="0"/>
              </a:rPr>
              <a:t>2. 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76788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6185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>
                <a:solidFill>
                  <a:srgbClr val="757575"/>
                </a:solidFill>
                <a:latin typeface="Dosis ExtraBold" pitchFamily="2" charset="0"/>
              </a:rPr>
              <a:t>2.  Écrit : Point de langue 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53491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84131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85982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/>
              <a:t>Révision</a:t>
            </a:r>
          </a:p>
          <a:p>
            <a:r>
              <a:rPr lang="fr-MA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51339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293924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284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>
                <a:solidFill>
                  <a:srgbClr val="757575"/>
                </a:solidFill>
                <a:latin typeface="Dosis ExtraBold" pitchFamily="2" charset="0"/>
              </a:rPr>
              <a:t>2.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342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3.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78421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284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>
                <a:solidFill>
                  <a:srgbClr val="757575"/>
                </a:solidFill>
                <a:latin typeface="Dosis ExtraBold" pitchFamily="2" charset="0"/>
              </a:rPr>
              <a:t>2.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10061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284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>
                <a:solidFill>
                  <a:srgbClr val="757575"/>
                </a:solidFill>
                <a:latin typeface="Dosis ExtraBold" pitchFamily="2" charset="0"/>
              </a:rPr>
              <a:t>2.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8435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8430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3872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6291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77037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4627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03839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05951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91631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2391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189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5504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61280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04366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74446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48504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53398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6697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/>
              <a:t>Révision</a:t>
            </a:r>
          </a:p>
          <a:p>
            <a:r>
              <a:rPr lang="fr-MA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762897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252713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46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3.  Écriture 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76057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482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1.  Prise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09" y="3643281"/>
            <a:ext cx="27425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>
                <a:solidFill>
                  <a:srgbClr val="757575"/>
                </a:solidFill>
                <a:latin typeface="Dosis ExtraBold" pitchFamily="2" charset="0"/>
              </a:rPr>
              <a:t>2. 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46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87204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542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46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482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1.  Prise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83274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46605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79433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57512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34630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8600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43138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1635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71649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01073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42194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15/04/2026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00442154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15/04/2026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03933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15/04/2026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3622807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15/04/2026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5167205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15/04/2026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6258429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15/04/2026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97635215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15/04/2026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13630434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15/04/2026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68123762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15/04/2026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76647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15/04/2026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814239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15/04/2026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33217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3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11.xml"/><Relationship Id="rId16" Type="http://schemas.openxmlformats.org/officeDocument/2006/relationships/image" Target="../media/image8.jpe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19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theme" Target="../theme/theme4.xml"/><Relationship Id="rId5" Type="http://schemas.openxmlformats.org/officeDocument/2006/relationships/slideLayout" Target="../slideLayouts/slideLayout28.xml"/><Relationship Id="rId15" Type="http://schemas.openxmlformats.org/officeDocument/2006/relationships/image" Target="../media/image11.png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image" Target="../media/image12.jpeg"/><Relationship Id="rId5" Type="http://schemas.openxmlformats.org/officeDocument/2006/relationships/slideLayout" Target="../slideLayouts/slideLayout38.xml"/><Relationship Id="rId10" Type="http://schemas.openxmlformats.org/officeDocument/2006/relationships/theme" Target="../theme/theme5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9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image" Target="../media/image8.jpeg"/><Relationship Id="rId5" Type="http://schemas.openxmlformats.org/officeDocument/2006/relationships/slideLayout" Target="../slideLayouts/slideLayout47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Relationship Id="rId14" Type="http://schemas.openxmlformats.org/officeDocument/2006/relationships/image" Target="../media/image11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54.xml"/><Relationship Id="rId7" Type="http://schemas.openxmlformats.org/officeDocument/2006/relationships/slideLayout" Target="../slideLayouts/slideLayout58.xml"/><Relationship Id="rId2" Type="http://schemas.openxmlformats.org/officeDocument/2006/relationships/slideLayout" Target="../slideLayouts/slideLayout53.xml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5.xml"/><Relationship Id="rId9" Type="http://schemas.openxmlformats.org/officeDocument/2006/relationships/image" Target="../media/image3.jpe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theme" Target="../theme/theme8.xml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5" Type="http://schemas.openxmlformats.org/officeDocument/2006/relationships/slideLayout" Target="../slideLayouts/slideLayout63.xml"/><Relationship Id="rId4" Type="http://schemas.openxmlformats.org/officeDocument/2006/relationships/slideLayout" Target="../slideLayouts/slideLayout62.xml"/><Relationship Id="rId9" Type="http://schemas.openxmlformats.org/officeDocument/2006/relationships/image" Target="../media/image3.jpe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13" Type="http://schemas.openxmlformats.org/officeDocument/2006/relationships/slideLayout" Target="../slideLayouts/slideLayout78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slideLayout" Target="../slideLayouts/slideLayout77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67.xml"/><Relationship Id="rId16" Type="http://schemas.openxmlformats.org/officeDocument/2006/relationships/image" Target="../media/image8.jpeg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slideLayout" Target="../slideLayouts/slideLayout76.xml"/><Relationship Id="rId5" Type="http://schemas.openxmlformats.org/officeDocument/2006/relationships/slideLayout" Target="../slideLayouts/slideLayout70.xml"/><Relationship Id="rId15" Type="http://schemas.openxmlformats.org/officeDocument/2006/relationships/theme" Target="../theme/theme9.xml"/><Relationship Id="rId10" Type="http://schemas.openxmlformats.org/officeDocument/2006/relationships/slideLayout" Target="../slideLayouts/slideLayout75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Relationship Id="rId14" Type="http://schemas.openxmlformats.org/officeDocument/2006/relationships/slideLayout" Target="../slideLayouts/slideLayout7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theme" Target="../theme/theme10.xml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2" Type="http://schemas.openxmlformats.org/officeDocument/2006/relationships/slideLayout" Target="../slideLayouts/slideLayout81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5" Type="http://schemas.openxmlformats.org/officeDocument/2006/relationships/slideLayout" Target="../slideLayouts/slideLayout84.xml"/><Relationship Id="rId4" Type="http://schemas.openxmlformats.org/officeDocument/2006/relationships/slideLayout" Target="../slideLayouts/slideLayout83.xml"/><Relationship Id="rId9" Type="http://schemas.openxmlformats.org/officeDocument/2006/relationships/image" Target="../media/image3.jpe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4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89.xml"/><Relationship Id="rId7" Type="http://schemas.openxmlformats.org/officeDocument/2006/relationships/slideLayout" Target="../slideLayouts/slideLayout93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88.xml"/><Relationship Id="rId1" Type="http://schemas.openxmlformats.org/officeDocument/2006/relationships/slideLayout" Target="../slideLayouts/slideLayout87.xml"/><Relationship Id="rId6" Type="http://schemas.openxmlformats.org/officeDocument/2006/relationships/slideLayout" Target="../slideLayouts/slideLayout92.xml"/><Relationship Id="rId11" Type="http://schemas.openxmlformats.org/officeDocument/2006/relationships/image" Target="../media/image12.jpeg"/><Relationship Id="rId5" Type="http://schemas.openxmlformats.org/officeDocument/2006/relationships/slideLayout" Target="../slideLayouts/slideLayout91.xml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90.xml"/><Relationship Id="rId9" Type="http://schemas.openxmlformats.org/officeDocument/2006/relationships/slideLayout" Target="../slideLayouts/slideLayout95.xml"/><Relationship Id="rId14" Type="http://schemas.openxmlformats.org/officeDocument/2006/relationships/image" Target="../media/image11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51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>
                <a:solidFill>
                  <a:srgbClr val="424D7B"/>
                </a:solidFill>
              </a:rPr>
              <a:t>Dialogue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40" r:id="rId13"/>
    <p:sldLayoutId id="2147483752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09" y="209734"/>
            <a:ext cx="149028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827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09" y="209734"/>
            <a:ext cx="168915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1705948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54711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4337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>
                <a:solidFill>
                  <a:srgbClr val="424D7B"/>
                </a:solidFill>
              </a:rPr>
              <a:t>Prise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3963435" y="226705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6295924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</p:spTree>
    <p:extLst>
      <p:ext uri="{BB962C8B-B14F-4D97-AF65-F5344CB8AC3E}">
        <p14:creationId xmlns:p14="http://schemas.microsoft.com/office/powerpoint/2010/main" val="1517727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84" r:id="rId2"/>
    <p:sldLayoutId id="2147483785" r:id="rId3"/>
    <p:sldLayoutId id="2147483786" r:id="rId4"/>
    <p:sldLayoutId id="2147483787" r:id="rId5"/>
    <p:sldLayoutId id="2147483788" r:id="rId6"/>
    <p:sldLayoutId id="2147483789" r:id="rId7"/>
    <p:sldLayoutId id="2147483790" r:id="rId8"/>
    <p:sldLayoutId id="2147483791" r:id="rId9"/>
    <p:sldLayoutId id="2147483792" r:id="rId10"/>
    <p:sldLayoutId id="2147483793" r:id="rId11"/>
    <p:sldLayoutId id="2147483794" r:id="rId12"/>
    <p:sldLayoutId id="2147483795" r:id="rId13"/>
    <p:sldLayoutId id="2147483796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384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804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39782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>
                <a:solidFill>
                  <a:srgbClr val="424D7B"/>
                </a:solidFill>
              </a:rPr>
              <a:t>Écriture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8" y="209734"/>
            <a:ext cx="172577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>
                <a:solidFill>
                  <a:srgbClr val="424D7B">
                    <a:alpha val="40000"/>
                  </a:srgbClr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1497563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6" r:id="rId1"/>
    <p:sldLayoutId id="2147483807" r:id="rId2"/>
    <p:sldLayoutId id="2147483808" r:id="rId3"/>
    <p:sldLayoutId id="2147483809" r:id="rId4"/>
    <p:sldLayoutId id="2147483810" r:id="rId5"/>
    <p:sldLayoutId id="2147483811" r:id="rId6"/>
    <p:sldLayoutId id="2147483812" r:id="rId7"/>
    <p:sldLayoutId id="2147483813" r:id="rId8"/>
    <p:sldLayoutId id="2147483814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15/04/2026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85446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0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3.xml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media" Target="../media/media2.mp4"/><Relationship Id="rId7" Type="http://schemas.openxmlformats.org/officeDocument/2006/relationships/image" Target="../media/image2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67.xml"/><Relationship Id="rId4" Type="http://schemas.openxmlformats.org/officeDocument/2006/relationships/video" Target="../media/media2.mp4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8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7.png"/><Relationship Id="rId5" Type="http://schemas.openxmlformats.org/officeDocument/2006/relationships/image" Target="../media/image26.gif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7.xml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7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7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7.xml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4.xml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4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23.png"/><Relationship Id="rId5" Type="http://schemas.openxmlformats.org/officeDocument/2006/relationships/image" Target="../media/image33.png"/><Relationship Id="rId4" Type="http://schemas.openxmlformats.org/officeDocument/2006/relationships/customXml" Target="../ink/ink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customXml" Target="../ink/ink3.xml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2.xml"/><Relationship Id="rId6" Type="http://schemas.openxmlformats.org/officeDocument/2006/relationships/customXml" Target="../ink/ink4.xml"/><Relationship Id="rId5" Type="http://schemas.openxmlformats.org/officeDocument/2006/relationships/image" Target="../media/image32.png"/><Relationship Id="rId9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4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23.png"/><Relationship Id="rId5" Type="http://schemas.openxmlformats.org/officeDocument/2006/relationships/image" Target="../media/image33.png"/><Relationship Id="rId4" Type="http://schemas.openxmlformats.org/officeDocument/2006/relationships/customXml" Target="../ink/ink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4.png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28.png"/><Relationship Id="rId5" Type="http://schemas.openxmlformats.org/officeDocument/2006/relationships/image" Target="../media/image33.png"/><Relationship Id="rId4" Type="http://schemas.openxmlformats.org/officeDocument/2006/relationships/customXml" Target="../ink/ink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5.xml"/><Relationship Id="rId4" Type="http://schemas.openxmlformats.org/officeDocument/2006/relationships/image" Target="../media/image2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23.png"/><Relationship Id="rId2" Type="http://schemas.openxmlformats.org/officeDocument/2006/relationships/customXml" Target="../ink/ink9.xml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39.png"/><Relationship Id="rId5" Type="http://schemas.openxmlformats.org/officeDocument/2006/relationships/image" Target="../media/image33.png"/><Relationship Id="rId4" Type="http://schemas.openxmlformats.org/officeDocument/2006/relationships/customXml" Target="../ink/ink10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7" Type="http://schemas.openxmlformats.org/officeDocument/2006/relationships/image" Target="../media/image23.png"/><Relationship Id="rId2" Type="http://schemas.openxmlformats.org/officeDocument/2006/relationships/customXml" Target="../ink/ink11.xml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33.png"/><Relationship Id="rId5" Type="http://schemas.openxmlformats.org/officeDocument/2006/relationships/customXml" Target="../ink/ink12.xml"/><Relationship Id="rId4" Type="http://schemas.openxmlformats.org/officeDocument/2006/relationships/image" Target="../media/image32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95.xml"/><Relationship Id="rId7" Type="http://schemas.openxmlformats.org/officeDocument/2006/relationships/image" Target="../media/image33.png"/><Relationship Id="rId2" Type="http://schemas.microsoft.com/office/2007/relationships/media" Target="../media/media4.wav"/><Relationship Id="rId1" Type="http://schemas.openxmlformats.org/officeDocument/2006/relationships/audio" Target="NULL" TargetMode="External"/><Relationship Id="rId6" Type="http://schemas.openxmlformats.org/officeDocument/2006/relationships/customXml" Target="../ink/ink14.xml"/><Relationship Id="rId5" Type="http://schemas.openxmlformats.org/officeDocument/2006/relationships/image" Target="../media/image32.png"/><Relationship Id="rId10" Type="http://schemas.openxmlformats.org/officeDocument/2006/relationships/image" Target="../media/image42.png"/><Relationship Id="rId4" Type="http://schemas.openxmlformats.org/officeDocument/2006/relationships/customXml" Target="../ink/ink13.xml"/><Relationship Id="rId9" Type="http://schemas.openxmlformats.org/officeDocument/2006/relationships/image" Target="../media/image25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95.xml"/><Relationship Id="rId7" Type="http://schemas.openxmlformats.org/officeDocument/2006/relationships/image" Target="../media/image33.png"/><Relationship Id="rId2" Type="http://schemas.microsoft.com/office/2007/relationships/media" Target="../media/media4.wav"/><Relationship Id="rId1" Type="http://schemas.openxmlformats.org/officeDocument/2006/relationships/audio" Target="NULL" TargetMode="External"/><Relationship Id="rId6" Type="http://schemas.openxmlformats.org/officeDocument/2006/relationships/customXml" Target="../ink/ink16.xml"/><Relationship Id="rId5" Type="http://schemas.openxmlformats.org/officeDocument/2006/relationships/image" Target="../media/image32.png"/><Relationship Id="rId10" Type="http://schemas.openxmlformats.org/officeDocument/2006/relationships/image" Target="../media/image42.png"/><Relationship Id="rId4" Type="http://schemas.openxmlformats.org/officeDocument/2006/relationships/customXml" Target="../ink/ink15.xml"/><Relationship Id="rId9" Type="http://schemas.openxmlformats.org/officeDocument/2006/relationships/image" Target="../media/image2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40.png"/><Relationship Id="rId2" Type="http://schemas.openxmlformats.org/officeDocument/2006/relationships/customXml" Target="../ink/ink17.xml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23.png"/><Relationship Id="rId5" Type="http://schemas.openxmlformats.org/officeDocument/2006/relationships/image" Target="../media/image33.png"/><Relationship Id="rId4" Type="http://schemas.openxmlformats.org/officeDocument/2006/relationships/customXml" Target="../ink/ink18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7" Type="http://schemas.openxmlformats.org/officeDocument/2006/relationships/image" Target="../media/image23.png"/><Relationship Id="rId2" Type="http://schemas.openxmlformats.org/officeDocument/2006/relationships/customXml" Target="../ink/ink19.xml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33.png"/><Relationship Id="rId5" Type="http://schemas.openxmlformats.org/officeDocument/2006/relationships/customXml" Target="../ink/ink20.xml"/><Relationship Id="rId4" Type="http://schemas.openxmlformats.org/officeDocument/2006/relationships/image" Target="../media/image32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95.xml"/><Relationship Id="rId7" Type="http://schemas.openxmlformats.org/officeDocument/2006/relationships/image" Target="../media/image33.png"/><Relationship Id="rId2" Type="http://schemas.microsoft.com/office/2007/relationships/media" Target="../media/media4.wav"/><Relationship Id="rId1" Type="http://schemas.openxmlformats.org/officeDocument/2006/relationships/audio" Target="NULL" TargetMode="External"/><Relationship Id="rId6" Type="http://schemas.openxmlformats.org/officeDocument/2006/relationships/customXml" Target="../ink/ink22.xml"/><Relationship Id="rId5" Type="http://schemas.openxmlformats.org/officeDocument/2006/relationships/image" Target="../media/image32.png"/><Relationship Id="rId10" Type="http://schemas.openxmlformats.org/officeDocument/2006/relationships/image" Target="../media/image42.png"/><Relationship Id="rId4" Type="http://schemas.openxmlformats.org/officeDocument/2006/relationships/customXml" Target="../ink/ink21.xml"/><Relationship Id="rId9" Type="http://schemas.openxmlformats.org/officeDocument/2006/relationships/image" Target="../media/image25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95.xml"/><Relationship Id="rId7" Type="http://schemas.openxmlformats.org/officeDocument/2006/relationships/image" Target="../media/image33.png"/><Relationship Id="rId2" Type="http://schemas.microsoft.com/office/2007/relationships/media" Target="../media/media4.wav"/><Relationship Id="rId1" Type="http://schemas.openxmlformats.org/officeDocument/2006/relationships/audio" Target="NULL" TargetMode="External"/><Relationship Id="rId6" Type="http://schemas.openxmlformats.org/officeDocument/2006/relationships/customXml" Target="../ink/ink24.xml"/><Relationship Id="rId5" Type="http://schemas.openxmlformats.org/officeDocument/2006/relationships/image" Target="../media/image32.png"/><Relationship Id="rId10" Type="http://schemas.openxmlformats.org/officeDocument/2006/relationships/image" Target="../media/image42.png"/><Relationship Id="rId4" Type="http://schemas.openxmlformats.org/officeDocument/2006/relationships/customXml" Target="../ink/ink23.xml"/><Relationship Id="rId9" Type="http://schemas.openxmlformats.org/officeDocument/2006/relationships/image" Target="../media/image2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43.png"/><Relationship Id="rId2" Type="http://schemas.openxmlformats.org/officeDocument/2006/relationships/customXml" Target="../ink/ink25.xml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23.png"/><Relationship Id="rId5" Type="http://schemas.openxmlformats.org/officeDocument/2006/relationships/image" Target="../media/image33.png"/><Relationship Id="rId4" Type="http://schemas.openxmlformats.org/officeDocument/2006/relationships/customXml" Target="../ink/ink2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customXml" Target="../ink/ink27.xml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23.png"/><Relationship Id="rId5" Type="http://schemas.openxmlformats.org/officeDocument/2006/relationships/image" Target="../media/image33.png"/><Relationship Id="rId4" Type="http://schemas.openxmlformats.org/officeDocument/2006/relationships/customXml" Target="../ink/ink2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1.png"/><Relationship Id="rId2" Type="http://schemas.openxmlformats.org/officeDocument/2006/relationships/customXml" Target="../ink/ink29.xml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28.png"/><Relationship Id="rId5" Type="http://schemas.openxmlformats.org/officeDocument/2006/relationships/image" Target="../media/image390.png"/><Relationship Id="rId4" Type="http://schemas.openxmlformats.org/officeDocument/2006/relationships/customXml" Target="../ink/ink30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44.png"/><Relationship Id="rId2" Type="http://schemas.openxmlformats.org/officeDocument/2006/relationships/customXml" Target="../ink/ink31.xml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23.png"/><Relationship Id="rId5" Type="http://schemas.openxmlformats.org/officeDocument/2006/relationships/image" Target="../media/image33.png"/><Relationship Id="rId4" Type="http://schemas.openxmlformats.org/officeDocument/2006/relationships/customXml" Target="../ink/ink3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customXml" Target="../ink/ink33.xml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23.png"/><Relationship Id="rId5" Type="http://schemas.openxmlformats.org/officeDocument/2006/relationships/image" Target="../media/image33.png"/><Relationship Id="rId4" Type="http://schemas.openxmlformats.org/officeDocument/2006/relationships/customXml" Target="../ink/ink3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1.png"/><Relationship Id="rId2" Type="http://schemas.openxmlformats.org/officeDocument/2006/relationships/customXml" Target="../ink/ink35.xml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28.png"/><Relationship Id="rId5" Type="http://schemas.openxmlformats.org/officeDocument/2006/relationships/image" Target="../media/image390.png"/><Relationship Id="rId4" Type="http://schemas.openxmlformats.org/officeDocument/2006/relationships/customXml" Target="../ink/ink3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45.png"/><Relationship Id="rId2" Type="http://schemas.openxmlformats.org/officeDocument/2006/relationships/customXml" Target="../ink/ink37.xml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23.png"/><Relationship Id="rId5" Type="http://schemas.openxmlformats.org/officeDocument/2006/relationships/image" Target="../media/image33.png"/><Relationship Id="rId4" Type="http://schemas.openxmlformats.org/officeDocument/2006/relationships/customXml" Target="../ink/ink3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95.xml"/><Relationship Id="rId4" Type="http://schemas.openxmlformats.org/officeDocument/2006/relationships/image" Target="../media/image47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7" Type="http://schemas.openxmlformats.org/officeDocument/2006/relationships/image" Target="../media/image33.png"/><Relationship Id="rId2" Type="http://schemas.openxmlformats.org/officeDocument/2006/relationships/customXml" Target="../ink/ink39.xml"/><Relationship Id="rId1" Type="http://schemas.openxmlformats.org/officeDocument/2006/relationships/slideLayout" Target="../slideLayouts/slideLayout95.xml"/><Relationship Id="rId6" Type="http://schemas.openxmlformats.org/officeDocument/2006/relationships/customXml" Target="../ink/ink40.xml"/><Relationship Id="rId5" Type="http://schemas.openxmlformats.org/officeDocument/2006/relationships/image" Target="../media/image32.png"/><Relationship Id="rId9" Type="http://schemas.openxmlformats.org/officeDocument/2006/relationships/image" Target="../media/image4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49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4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49.png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43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A30ACA1-F2CA-5E83-F556-0BB0FEA42A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6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>
                <a:solidFill>
                  <a:srgbClr val="00ACA4"/>
                </a:solidFill>
              </a:rPr>
              <a:t>le mode diaporama </a:t>
            </a:r>
            <a:r>
              <a:rPr lang="fr-MA" sz="280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419408"/>
            <a:ext cx="7886700" cy="720000"/>
          </a:xfrm>
        </p:spPr>
        <p:txBody>
          <a:bodyPr/>
          <a:lstStyle/>
          <a:p>
            <a:r>
              <a:rPr lang="fr-MA" sz="320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7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8798B87-ACD7-5B2C-A764-90C2F061330D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9137C7-E550-5A92-91B8-0E4A94A8CBF7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76131734-4580-1F17-EA9B-8E7C57AD8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80637"/>
            <a:ext cx="7886700" cy="720000"/>
          </a:xfrm>
        </p:spPr>
        <p:txBody>
          <a:bodyPr/>
          <a:lstStyle/>
          <a:p>
            <a:r>
              <a:rPr lang="fr-MA" sz="320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4A1339CC-F3E4-C863-2C16-CE40052C4C1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1B4CFA6-F847-8AD0-B41B-CBAA28F1601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54EBD59-A30D-A09D-FBD6-229E4460D2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20E803C9-555C-3000-B4E7-15E79582503F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F70B398C-6995-0C7B-169D-48C6289139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803" y="2629408"/>
            <a:ext cx="8416887" cy="2623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4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re 30">
            <a:extLst>
              <a:ext uri="{FF2B5EF4-FFF2-40B4-BE49-F238E27FC236}">
                <a16:creationId xmlns:a16="http://schemas.microsoft.com/office/drawing/2014/main" id="{FA78663C-B4A4-66CC-78D4-9F85DA1CD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76958"/>
            <a:ext cx="7886700" cy="720000"/>
          </a:xfrm>
        </p:spPr>
        <p:txBody>
          <a:bodyPr/>
          <a:lstStyle/>
          <a:p>
            <a:r>
              <a:rPr lang="fr-MA" sz="2800"/>
              <a:t>Organisation de la semaine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5765066-62E9-C747-F21F-3FFD5EF1BD7D}"/>
              </a:ext>
            </a:extLst>
          </p:cNvPr>
          <p:cNvSpPr/>
          <p:nvPr/>
        </p:nvSpPr>
        <p:spPr>
          <a:xfrm>
            <a:off x="4735350" y="52954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49847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27B67DEB-FA14-C68A-D306-A4EAF613FB6E}"/>
              </a:ext>
            </a:extLst>
          </p:cNvPr>
          <p:cNvSpPr/>
          <p:nvPr/>
        </p:nvSpPr>
        <p:spPr>
          <a:xfrm>
            <a:off x="648000" y="3713195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Organigramme : Terminateur 34">
            <a:extLst>
              <a:ext uri="{FF2B5EF4-FFF2-40B4-BE49-F238E27FC236}">
                <a16:creationId xmlns:a16="http://schemas.microsoft.com/office/drawing/2014/main" id="{B2B40A44-646F-CFD1-8BD6-641115BE99B3}"/>
              </a:ext>
            </a:extLst>
          </p:cNvPr>
          <p:cNvSpPr/>
          <p:nvPr/>
        </p:nvSpPr>
        <p:spPr>
          <a:xfrm>
            <a:off x="864000" y="346119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840650" y="2160349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5056650" y="1908349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81152347-F8B0-43CC-CCD6-E085D45C971C}"/>
              </a:ext>
            </a:extLst>
          </p:cNvPr>
          <p:cNvSpPr/>
          <p:nvPr/>
        </p:nvSpPr>
        <p:spPr>
          <a:xfrm>
            <a:off x="648000" y="52367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rganigramme : Terminateur 40">
            <a:extLst>
              <a:ext uri="{FF2B5EF4-FFF2-40B4-BE49-F238E27FC236}">
                <a16:creationId xmlns:a16="http://schemas.microsoft.com/office/drawing/2014/main" id="{5541FB79-EF30-CC5F-7725-95505B073E2A}"/>
              </a:ext>
            </a:extLst>
          </p:cNvPr>
          <p:cNvSpPr/>
          <p:nvPr/>
        </p:nvSpPr>
        <p:spPr>
          <a:xfrm>
            <a:off x="864000" y="49847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87D26E65-6890-E560-0F8D-1770B785B234}"/>
              </a:ext>
            </a:extLst>
          </p:cNvPr>
          <p:cNvSpPr/>
          <p:nvPr/>
        </p:nvSpPr>
        <p:spPr>
          <a:xfrm>
            <a:off x="648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Organigramme : Terminateur 48">
            <a:extLst>
              <a:ext uri="{FF2B5EF4-FFF2-40B4-BE49-F238E27FC236}">
                <a16:creationId xmlns:a16="http://schemas.microsoft.com/office/drawing/2014/main" id="{F8E03BE0-12F4-D3D1-EC97-CC64DF167170}"/>
              </a:ext>
            </a:extLst>
          </p:cNvPr>
          <p:cNvSpPr/>
          <p:nvPr/>
        </p:nvSpPr>
        <p:spPr>
          <a:xfrm>
            <a:off x="864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2" name="Espace réservé du texte 60">
            <a:extLst>
              <a:ext uri="{FF2B5EF4-FFF2-40B4-BE49-F238E27FC236}">
                <a16:creationId xmlns:a16="http://schemas.microsoft.com/office/drawing/2014/main" id="{B1633320-881D-3046-CC25-D40DFB941180}"/>
              </a:ext>
            </a:extLst>
          </p:cNvPr>
          <p:cNvSpPr txBox="1">
            <a:spLocks/>
          </p:cNvSpPr>
          <p:nvPr/>
        </p:nvSpPr>
        <p:spPr>
          <a:xfrm>
            <a:off x="828000" y="391248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Acte de parole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sz="1200">
                <a:solidFill>
                  <a:prstClr val="black">
                    <a:lumMod val="50000"/>
                    <a:lumOff val="50000"/>
                  </a:prstClr>
                </a:solidFill>
                <a:latin typeface="Dosis SemiBold" pitchFamily="2" charset="0"/>
              </a:rPr>
              <a:t>É</a:t>
            </a:r>
            <a:r>
              <a:rPr kumimoji="0" lang="fr-FR" sz="1200" b="0" i="0" u="none" strike="noStrike" kern="1200" cap="none" spc="0" normalizeH="0" baseline="0" noProof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crit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– Point de langue 1</a:t>
            </a:r>
          </a:p>
          <a:p>
            <a:pPr marL="269875" lvl="0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fr-FR" sz="1200">
                <a:solidFill>
                  <a:prstClr val="black">
                    <a:lumMod val="50000"/>
                    <a:lumOff val="50000"/>
                  </a:prstClr>
                </a:solidFill>
                <a:latin typeface="Dosis SemiBold" pitchFamily="2" charset="0"/>
              </a:rPr>
              <a:t>Lecture – Graphèmes et mots 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106D8CA2-60E3-9232-FFC0-312BF804780F}"/>
              </a:ext>
            </a:extLst>
          </p:cNvPr>
          <p:cNvSpPr txBox="1">
            <a:spLocks/>
          </p:cNvSpPr>
          <p:nvPr/>
        </p:nvSpPr>
        <p:spPr>
          <a:xfrm>
            <a:off x="4951350" y="54360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offerte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69B3428C-7F7F-4E71-B064-80FE895C10F7}"/>
              </a:ext>
            </a:extLst>
          </p:cNvPr>
          <p:cNvSpPr txBox="1">
            <a:spLocks/>
          </p:cNvSpPr>
          <p:nvPr/>
        </p:nvSpPr>
        <p:spPr>
          <a:xfrm>
            <a:off x="802706" y="24170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  <a:sym typeface="Wingdings" panose="05000000000000000000" pitchFamily="2" charset="2"/>
            </a:endParaRP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EBFAD96D-5FEA-AA42-9005-A218CD1D9E8D}"/>
              </a:ext>
            </a:extLst>
          </p:cNvPr>
          <p:cNvSpPr txBox="1">
            <a:spLocks/>
          </p:cNvSpPr>
          <p:nvPr/>
        </p:nvSpPr>
        <p:spPr>
          <a:xfrm>
            <a:off x="828000" y="543642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 2</a:t>
            </a:r>
          </a:p>
          <a:p>
            <a:pPr lvl="0">
              <a:defRPr/>
            </a:pPr>
            <a:r>
              <a:rPr lang="fr-FR">
                <a:solidFill>
                  <a:prstClr val="black">
                    <a:lumMod val="50000"/>
                    <a:lumOff val="50000"/>
                  </a:prstClr>
                </a:solidFill>
              </a:rPr>
              <a:t>É</a:t>
            </a:r>
            <a:r>
              <a:rPr kumimoji="0" lang="fr-FR" sz="1200" b="0" i="0" u="none" strike="noStrike" kern="1200" cap="none" spc="0" normalizeH="0" baseline="0" noProof="0" err="1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crit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– Point de langue 2</a:t>
            </a:r>
          </a:p>
          <a:p>
            <a:pPr lvl="0">
              <a:defRPr/>
            </a:pPr>
            <a:r>
              <a:rPr lang="fr-FR"/>
              <a:t>Lecture – Graphèmes et mots </a:t>
            </a: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4B9D94D2-948F-A6A8-1CAC-6BC21867784E}"/>
              </a:ext>
            </a:extLst>
          </p:cNvPr>
          <p:cNvSpPr txBox="1">
            <a:spLocks/>
          </p:cNvSpPr>
          <p:nvPr/>
        </p:nvSpPr>
        <p:spPr>
          <a:xfrm>
            <a:off x="5020650" y="2363049"/>
            <a:ext cx="3587584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Texte</a:t>
            </a:r>
          </a:p>
          <a:p>
            <a:pPr>
              <a:defRPr/>
            </a:pPr>
            <a:r>
              <a:rPr lang="fr-FR"/>
              <a:t>É</a:t>
            </a:r>
            <a:r>
              <a:rPr lang="fr-FR">
                <a:sym typeface="Wingdings" panose="05000000000000000000" pitchFamily="2" charset="2"/>
              </a:rPr>
              <a:t>criture – Mots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346EFC07-3194-3074-7547-9AFB444900F1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96F1D6C-2264-569C-15F0-696F71FB477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0F8DB59-06BF-ED3E-8819-51B8AF4E5E28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itre 53">
              <a:extLst>
                <a:ext uri="{FF2B5EF4-FFF2-40B4-BE49-F238E27FC236}">
                  <a16:creationId xmlns:a16="http://schemas.microsoft.com/office/drawing/2014/main" id="{2890137E-E5C1-3157-1D3A-42F6091EC5F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7" name="Espace réservé du texte 60">
            <a:extLst>
              <a:ext uri="{FF2B5EF4-FFF2-40B4-BE49-F238E27FC236}">
                <a16:creationId xmlns:a16="http://schemas.microsoft.com/office/drawing/2014/main" id="{7AEDF68E-77FB-F668-03BB-6B662DD8C10D}"/>
              </a:ext>
            </a:extLst>
          </p:cNvPr>
          <p:cNvSpPr txBox="1">
            <a:spLocks/>
          </p:cNvSpPr>
          <p:nvPr/>
        </p:nvSpPr>
        <p:spPr>
          <a:xfrm>
            <a:off x="819220" y="24073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Présentation du vocabulaire 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Exploitation du vocabulaire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CD4B6B7-E80F-64B5-5DA5-B133DF3F80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6347" y="3492349"/>
            <a:ext cx="3828620" cy="1359526"/>
          </a:xfrm>
          <a:prstGeom prst="rect">
            <a:avLst/>
          </a:prstGeom>
        </p:spPr>
      </p:pic>
      <p:sp>
        <p:nvSpPr>
          <p:cNvPr id="53" name="Organigramme : Terminateur 52">
            <a:extLst>
              <a:ext uri="{FF2B5EF4-FFF2-40B4-BE49-F238E27FC236}">
                <a16:creationId xmlns:a16="http://schemas.microsoft.com/office/drawing/2014/main" id="{7A4380FA-20B2-A9EC-C2A0-319127ED62D0}"/>
              </a:ext>
            </a:extLst>
          </p:cNvPr>
          <p:cNvSpPr/>
          <p:nvPr/>
        </p:nvSpPr>
        <p:spPr>
          <a:xfrm>
            <a:off x="4883440" y="347395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970954A4-CF87-B312-8087-0957A3F90A1F}"/>
              </a:ext>
            </a:extLst>
          </p:cNvPr>
          <p:cNvSpPr txBox="1">
            <a:spLocks/>
          </p:cNvSpPr>
          <p:nvPr/>
        </p:nvSpPr>
        <p:spPr>
          <a:xfrm>
            <a:off x="4803082" y="3941932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Lecture – Compréhension de texte</a:t>
            </a:r>
          </a:p>
          <a:p>
            <a:pPr lvl="0">
              <a:defRPr/>
            </a:pPr>
            <a:r>
              <a:rPr lang="fr-FR">
                <a:solidFill>
                  <a:prstClr val="black">
                    <a:lumMod val="50000"/>
                    <a:lumOff val="50000"/>
                  </a:prstClr>
                </a:solidFill>
              </a:rPr>
              <a:t>É</a:t>
            </a:r>
            <a:r>
              <a:rPr kumimoji="0" lang="fr-FR" sz="1200" b="0" i="0" u="none" strike="noStrike" kern="1200" cap="none" spc="0" normalizeH="0" baseline="0" noProof="0" err="1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criture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 – Phrases </a:t>
            </a:r>
          </a:p>
        </p:txBody>
      </p:sp>
    </p:spTree>
    <p:extLst>
      <p:ext uri="{BB962C8B-B14F-4D97-AF65-F5344CB8AC3E}">
        <p14:creationId xmlns:p14="http://schemas.microsoft.com/office/powerpoint/2010/main" val="219122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>
            <a:extLst>
              <a:ext uri="{FF2B5EF4-FFF2-40B4-BE49-F238E27FC236}">
                <a16:creationId xmlns:a16="http://schemas.microsoft.com/office/drawing/2014/main" id="{D8806F3F-7599-25E3-D697-B60ABFB524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4965" y="1988687"/>
            <a:ext cx="6254069" cy="1446177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AC6BF3D7-556E-448C-F085-3C1582824A2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Comprendre  des phrases.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5B1DD48-DCD5-6EEE-7311-AD30A741D96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FR" sz="1400"/>
              <a:t>Écrire des phrases.</a:t>
            </a:r>
            <a:endParaRPr lang="fr-MA" sz="1400"/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F02A0D9-D793-8E90-F2B1-7F736C3BFE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068D98F-B919-E1C8-FE2A-127F46CE9B2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2B5FAC4-ACF8-1ECD-6767-F343568C1958}"/>
              </a:ext>
            </a:extLst>
          </p:cNvPr>
          <p:cNvSpPr txBox="1"/>
          <p:nvPr/>
        </p:nvSpPr>
        <p:spPr>
          <a:xfrm>
            <a:off x="2320205" y="2144230"/>
            <a:ext cx="19049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Prise de parole 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/>
          </p:cNvSpPr>
          <p:nvPr/>
        </p:nvSpPr>
        <p:spPr>
          <a:xfrm>
            <a:off x="2221200" y="2516862"/>
            <a:ext cx="5180627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Prendre la parole pour dire </a:t>
            </a:r>
            <a:r>
              <a:rPr lang="fr-FR" sz="1400" dirty="0"/>
              <a:t>où est-ce qu’on est allé et ce qu’on a fait pendant les vacances.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7" name="Titre 8">
            <a:extLst>
              <a:ext uri="{FF2B5EF4-FFF2-40B4-BE49-F238E27FC236}">
                <a16:creationId xmlns:a16="http://schemas.microsoft.com/office/drawing/2014/main" id="{4F5D5631-2CA7-823C-6B7E-B36CFC9B73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08847"/>
            <a:ext cx="7886700" cy="705267"/>
          </a:xfrm>
        </p:spPr>
        <p:txBody>
          <a:bodyPr/>
          <a:lstStyle/>
          <a:p>
            <a:r>
              <a:rPr lang="fr-MA" sz="3200"/>
              <a:t>Plan de la séance 5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E31CAD52-6D84-B6A3-F2CE-323C5095E57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D5D12A8-FAE8-7515-A03C-D46EBFE83AB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8A8A272-23CD-D90F-AD34-B458AD3BAED5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B1240784-8592-2A04-732B-6560EBF83003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9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7FBB0BF1-34ED-5F46-A256-216E568A19C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1940805"/>
            <a:ext cx="540000" cy="5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94439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La leçon de français commence maintenant.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8" name="Nada-Wave">
            <a:hlinkClick r:id="" action="ppaction://media"/>
            <a:extLst>
              <a:ext uri="{FF2B5EF4-FFF2-40B4-BE49-F238E27FC236}">
                <a16:creationId xmlns:a16="http://schemas.microsoft.com/office/drawing/2014/main" id="{46B6250D-9536-295E-F7DB-CBFF746EE15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04823" y="2222899"/>
            <a:ext cx="2277239" cy="363678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EAE3F6D3-15A3-8E7A-6CE9-CF30B5B4975D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605"/>
          <a:stretch>
            <a:fillRect/>
          </a:stretch>
        </p:blipFill>
        <p:spPr>
          <a:xfrm>
            <a:off x="2492943" y="2215633"/>
            <a:ext cx="2079057" cy="3636784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AC812C0-4391-6BD4-D6AE-3BC31116F3F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982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C1D2-8C8B-9DC6-0B42-9A58B0C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8">
            <a:extLst>
              <a:ext uri="{FF2B5EF4-FFF2-40B4-BE49-F238E27FC236}">
                <a16:creationId xmlns:a16="http://schemas.microsoft.com/office/drawing/2014/main" id="{F4BB8375-101F-4E97-1AB7-D8ADFA8B2E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3942" y="775249"/>
            <a:ext cx="6929487" cy="612000"/>
          </a:xfrm>
        </p:spPr>
        <p:txBody>
          <a:bodyPr vert="horz" lIns="91440" tIns="45720" rIns="91440" bIns="45720" rtlCol="0" anchor="ctr">
            <a:noAutofit/>
          </a:bodyPr>
          <a:lstStyle/>
          <a:p>
            <a:pPr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fr-FR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/>
              </a:rPr>
              <a:t>Aujourd’hui, nous allons apprendre à </a:t>
            </a:r>
            <a:r>
              <a:rPr lang="fr-FR" sz="1400">
                <a:solidFill>
                  <a:prstClr val="black">
                    <a:lumMod val="65000"/>
                    <a:lumOff val="35000"/>
                  </a:prstClr>
                </a:solidFill>
                <a:latin typeface="Dosis Medium"/>
              </a:rPr>
              <a:t>parler de </a:t>
            </a:r>
            <a:r>
              <a:rPr lang="fr-FR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/>
              </a:rPr>
              <a:t>notre journée, de comment et avec qui on va à quelque part, de notre sortie, et de nos vacances. Écoutez bien.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A70603A-90B1-245A-488B-144E9E9C23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D2985C7-5C88-A236-E8E3-DED05B91D6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2068234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sp>
        <p:nvSpPr>
          <p:cNvPr id="5" name="Titre 8">
            <a:extLst>
              <a:ext uri="{FF2B5EF4-FFF2-40B4-BE49-F238E27FC236}">
                <a16:creationId xmlns:a16="http://schemas.microsoft.com/office/drawing/2014/main" id="{79CD3307-7E5A-5469-12FA-4179D2DCF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i="1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Lecture de la vidéo.</a:t>
            </a:r>
            <a:endParaRPr lang="fr-FR" i="1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pic>
        <p:nvPicPr>
          <p:cNvPr id="7" name="Image 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4588761-9A87-D056-933E-62D6830AD4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2" name="FR_N3_P4_SEM4_S5 (oral) ">
            <a:hlinkClick r:id="" action="ppaction://media"/>
            <a:extLst>
              <a:ext uri="{FF2B5EF4-FFF2-40B4-BE49-F238E27FC236}">
                <a16:creationId xmlns:a16="http://schemas.microsoft.com/office/drawing/2014/main" id="{61E2B9E7-EB26-7F0E-E844-BB48B03B09E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9377" y="1904260"/>
            <a:ext cx="7225245" cy="4064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159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252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0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F5F58E59-5520-C4C4-25CC-4DA75C52F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123754" cy="612000"/>
          </a:xfrm>
        </p:spPr>
        <p:txBody>
          <a:bodyPr>
            <a:normAutofit/>
          </a:bodyPr>
          <a:lstStyle/>
          <a:p>
            <a:r>
              <a:rPr lang="fr-FR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prendre la parole pour </a:t>
            </a:r>
            <a:r>
              <a:rPr lang="fr-FR" sz="1300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parler de notre journée, de comment et avec qui on va à quelque part, de notre sortie, et de nos vacances. Écoutez bien. </a:t>
            </a:r>
            <a:r>
              <a:rPr lang="fr-FR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va le faire en 3 étapes. Soyez attentifs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629E5C7-DBE3-7232-F6E1-67188A19F0C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81334A9-BC77-480E-A563-666C6203A2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5200" y="2698410"/>
            <a:ext cx="2133600" cy="32004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5BA615A-C6E7-AAE7-1D86-0E589636BD1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21909" y="1997302"/>
            <a:ext cx="1219370" cy="1362265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495ED51-8C3F-665E-9476-E8D6C643F282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22A6553-6B21-E5A5-6E0A-D0AA79DCF9D2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1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6426D2D-B626-9410-8F26-F4847C7DBAC2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7479174-E71A-88BA-206D-C9E8E3ACE030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34CC98DD-B977-C554-663D-9DD4DE41ACB2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239B61E-EBFB-C91A-E4E8-8B840B46FB48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</p:spTree>
    <p:extLst>
      <p:ext uri="{BB962C8B-B14F-4D97-AF65-F5344CB8AC3E}">
        <p14:creationId xmlns:p14="http://schemas.microsoft.com/office/powerpoint/2010/main" val="4223267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FBC2FA-ACF9-8866-446E-053FA992B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3CC19DEF-9D0E-C006-C640-D0A5796C3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1 : Je vais vous expliquer la situation.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4EBF673-CA48-54F2-C500-82022785404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BC5ECDFB-ABB3-0B75-3DA9-E28C179DB189}"/>
              </a:ext>
            </a:extLst>
          </p:cNvPr>
          <p:cNvSpPr/>
          <p:nvPr/>
        </p:nvSpPr>
        <p:spPr>
          <a:xfrm>
            <a:off x="2212792" y="1753252"/>
            <a:ext cx="1388084" cy="436891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0C790EC-C14A-D2B5-73CE-3512A32E73BD}"/>
              </a:ext>
            </a:extLst>
          </p:cNvPr>
          <p:cNvSpPr txBox="1"/>
          <p:nvPr/>
        </p:nvSpPr>
        <p:spPr>
          <a:xfrm>
            <a:off x="2459853" y="1804503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ACFBA24D-68FE-67E4-AAED-0945524F4E2D}"/>
              </a:ext>
            </a:extLst>
          </p:cNvPr>
          <p:cNvSpPr/>
          <p:nvPr/>
        </p:nvSpPr>
        <p:spPr>
          <a:xfrm>
            <a:off x="3813425" y="1750897"/>
            <a:ext cx="1388084" cy="439247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1C3CAA2-4F6F-B880-E598-DD75DB864578}"/>
              </a:ext>
            </a:extLst>
          </p:cNvPr>
          <p:cNvSpPr txBox="1"/>
          <p:nvPr/>
        </p:nvSpPr>
        <p:spPr>
          <a:xfrm>
            <a:off x="4060485" y="1778878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15BF7B58-381C-AD74-7914-5BD7FD86F381}"/>
              </a:ext>
            </a:extLst>
          </p:cNvPr>
          <p:cNvSpPr/>
          <p:nvPr/>
        </p:nvSpPr>
        <p:spPr>
          <a:xfrm>
            <a:off x="5492939" y="1753253"/>
            <a:ext cx="1388084" cy="439248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4841068-607A-FFC9-FDED-1833F5D71747}"/>
              </a:ext>
            </a:extLst>
          </p:cNvPr>
          <p:cNvSpPr txBox="1"/>
          <p:nvPr/>
        </p:nvSpPr>
        <p:spPr>
          <a:xfrm>
            <a:off x="5758191" y="179421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9930E35-598A-5E1A-107A-7B9FFA537D39}"/>
              </a:ext>
            </a:extLst>
          </p:cNvPr>
          <p:cNvGrpSpPr/>
          <p:nvPr/>
        </p:nvGrpSpPr>
        <p:grpSpPr>
          <a:xfrm>
            <a:off x="218955" y="2243892"/>
            <a:ext cx="8537117" cy="4102407"/>
            <a:chOff x="218955" y="2243892"/>
            <a:chExt cx="8537117" cy="410240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4E32A6F9-E5FF-D3B8-46B5-AC9561D5120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52774" y="3812675"/>
              <a:ext cx="1436031" cy="2154045"/>
            </a:xfrm>
            <a:prstGeom prst="rect">
              <a:avLst/>
            </a:prstGeom>
          </p:spPr>
        </p:pic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1D7FB8BE-EA29-2EA8-5C68-1617BFF9EC00}"/>
                </a:ext>
              </a:extLst>
            </p:cNvPr>
            <p:cNvSpPr/>
            <p:nvPr/>
          </p:nvSpPr>
          <p:spPr>
            <a:xfrm>
              <a:off x="1937800" y="3142872"/>
              <a:ext cx="6594199" cy="3203427"/>
            </a:xfrm>
            <a:prstGeom prst="roundRect">
              <a:avLst>
                <a:gd name="adj" fmla="val 8792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EA5F9CF5-B458-8F5D-984A-834B3A26EAC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567596">
              <a:off x="218955" y="2897468"/>
              <a:ext cx="877258" cy="980062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629FB70F-5438-A04F-25C1-2C4C2280E692}"/>
                </a:ext>
              </a:extLst>
            </p:cNvPr>
            <p:cNvSpPr txBox="1"/>
            <p:nvPr/>
          </p:nvSpPr>
          <p:spPr>
            <a:xfrm>
              <a:off x="1510227" y="2243892"/>
              <a:ext cx="6840000" cy="677108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just">
                <a:defRPr/>
              </a:pPr>
              <a:r>
                <a:rPr kumimoji="0" lang="fr-FR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/>
                </a:rPr>
                <a:t>Situation : </a:t>
              </a: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 Medium"/>
                </a:rPr>
                <a:t>Présente-toi. Puis parle de ta journée</a:t>
              </a:r>
              <a:r>
                <a:rPr lang="fr-FR" sz="2000" dirty="0">
                  <a:solidFill>
                    <a:srgbClr val="5B9BD5">
                      <a:lumMod val="50000"/>
                    </a:srgbClr>
                  </a:solidFill>
                  <a:latin typeface="Dosis Medium"/>
                </a:rPr>
                <a:t>, de </a:t>
              </a: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 Medium"/>
                </a:rPr>
                <a:t>ce que tu vas visiter, de ce que tu dois prendre avec toi et de tes vacances. </a:t>
              </a:r>
              <a:endPara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/>
              </a:endParaRP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82D77A6E-8F2C-6D19-BE09-8520BEF26A99}"/>
                </a:ext>
              </a:extLst>
            </p:cNvPr>
            <p:cNvSpPr txBox="1"/>
            <p:nvPr/>
          </p:nvSpPr>
          <p:spPr>
            <a:xfrm>
              <a:off x="2112877" y="3237180"/>
              <a:ext cx="6643195" cy="2948884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"/>
                </a:rPr>
                <a:t>Je m’appelle _______. </a:t>
              </a: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Le matin, je ____ </a:t>
              </a: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activité ] </a:t>
              </a: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à</a:t>
              </a: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  </a:t>
              </a: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 </a:t>
              </a: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heures ]</a:t>
              </a: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. 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Je vais à __ </a:t>
              </a: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lieu ] </a:t>
              </a: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à</a:t>
              </a: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</a:t>
              </a: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 </a:t>
              </a: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heures ] en /à </a:t>
              </a: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 </a:t>
              </a: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moyen de transport ] .</a:t>
              </a:r>
              <a:endParaRPr lang="fr-FR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Je vais à ________ </a:t>
              </a: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lieu ] </a:t>
              </a: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avec</a:t>
              </a: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</a:t>
              </a: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 </a:t>
              </a: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personne ]</a:t>
              </a: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.</a:t>
              </a: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</a:t>
              </a:r>
              <a:endParaRPr lang="fr-FR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endParaRPr>
            </a:p>
            <a:p>
              <a:pPr lvl="0">
                <a:lnSpc>
                  <a:spcPct val="150000"/>
                </a:lnSpc>
                <a:defRPr/>
              </a:pP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Le soir, je _____</a:t>
              </a: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activité ] </a:t>
              </a: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et je  ______</a:t>
              </a: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activité ].</a:t>
              </a:r>
            </a:p>
            <a:p>
              <a:pPr lvl="0">
                <a:lnSpc>
                  <a:spcPct val="150000"/>
                </a:lnSpc>
                <a:defRPr/>
              </a:pP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La semaine prochaine, je vais visiter ________</a:t>
              </a: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lieu ]. </a:t>
              </a:r>
            </a:p>
            <a:p>
              <a:pPr lvl="0">
                <a:lnSpc>
                  <a:spcPct val="150000"/>
                </a:lnSpc>
                <a:defRPr/>
              </a:pP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Je dois prendre _______ </a:t>
              </a: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objet ] </a:t>
              </a: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et</a:t>
              </a: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</a:t>
              </a: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 </a:t>
              </a: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objet ]. </a:t>
              </a:r>
            </a:p>
            <a:p>
              <a:pPr lvl="0">
                <a:lnSpc>
                  <a:spcPct val="150000"/>
                </a:lnSpc>
                <a:defRPr/>
              </a:pP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Pendant les vacances, je suis allé ( e )____ </a:t>
              </a: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lieu ] </a:t>
              </a: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et j’ai _____ </a:t>
              </a: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 activités ].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86904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602971-8112-7620-94B4-542FE213EB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63A5B1EA-8467-D2C7-D9B4-F73C6D83C8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2 : Chacun réfléchit silencieusement à ce qu’il va dire dans sa prise de parole.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57CF076-30EF-EB32-9B43-628219FFE25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1BC6FB29-0F8B-9279-6F70-E0EAEC8E9968}"/>
              </a:ext>
            </a:extLst>
          </p:cNvPr>
          <p:cNvSpPr/>
          <p:nvPr/>
        </p:nvSpPr>
        <p:spPr>
          <a:xfrm>
            <a:off x="3899159" y="1641770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F6CE146A-46DC-2CBD-E604-40488DBAB302}"/>
              </a:ext>
            </a:extLst>
          </p:cNvPr>
          <p:cNvSpPr txBox="1"/>
          <p:nvPr/>
        </p:nvSpPr>
        <p:spPr>
          <a:xfrm>
            <a:off x="4125018" y="161285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67C8E3E8-058C-7107-7195-318DFF9A6B09}"/>
              </a:ext>
            </a:extLst>
          </p:cNvPr>
          <p:cNvSpPr/>
          <p:nvPr/>
        </p:nvSpPr>
        <p:spPr>
          <a:xfrm>
            <a:off x="2381384" y="1618599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B4C1A82-D1D6-E8E9-0BC5-C6C9BB9CE085}"/>
              </a:ext>
            </a:extLst>
          </p:cNvPr>
          <p:cNvSpPr txBox="1"/>
          <p:nvPr/>
        </p:nvSpPr>
        <p:spPr>
          <a:xfrm>
            <a:off x="2558546" y="1618599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385EB498-F7DE-433F-78A4-E570883AC9E4}"/>
              </a:ext>
            </a:extLst>
          </p:cNvPr>
          <p:cNvSpPr/>
          <p:nvPr/>
        </p:nvSpPr>
        <p:spPr>
          <a:xfrm>
            <a:off x="5450076" y="1619734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507391A7-8E62-1CAB-EBB8-BD02C2F2B3DF}"/>
              </a:ext>
            </a:extLst>
          </p:cNvPr>
          <p:cNvSpPr txBox="1"/>
          <p:nvPr/>
        </p:nvSpPr>
        <p:spPr>
          <a:xfrm>
            <a:off x="5733969" y="1618599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F9BBA252-1C98-3C9F-2A29-C14A6CB7B298}"/>
              </a:ext>
            </a:extLst>
          </p:cNvPr>
          <p:cNvGrpSpPr/>
          <p:nvPr/>
        </p:nvGrpSpPr>
        <p:grpSpPr>
          <a:xfrm>
            <a:off x="218955" y="2243892"/>
            <a:ext cx="8537117" cy="4102407"/>
            <a:chOff x="218955" y="2243892"/>
            <a:chExt cx="8537117" cy="410240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484F184D-628D-FDD8-6F91-E420068D067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52774" y="3812675"/>
              <a:ext cx="1436031" cy="2154045"/>
            </a:xfrm>
            <a:prstGeom prst="rect">
              <a:avLst/>
            </a:prstGeom>
          </p:spPr>
        </p:pic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0C6586A-E54B-5019-3CFE-A85AD0E0CC23}"/>
                </a:ext>
              </a:extLst>
            </p:cNvPr>
            <p:cNvSpPr/>
            <p:nvPr/>
          </p:nvSpPr>
          <p:spPr>
            <a:xfrm>
              <a:off x="1937800" y="3142872"/>
              <a:ext cx="6594199" cy="3203427"/>
            </a:xfrm>
            <a:prstGeom prst="roundRect">
              <a:avLst>
                <a:gd name="adj" fmla="val 8792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96C3E995-5D48-7CFB-0C9B-B7A6D8510EC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567596">
              <a:off x="218955" y="2897468"/>
              <a:ext cx="877258" cy="980062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B8758B60-98C3-0559-BCE9-988C9AADEF2D}"/>
                </a:ext>
              </a:extLst>
            </p:cNvPr>
            <p:cNvSpPr txBox="1"/>
            <p:nvPr/>
          </p:nvSpPr>
          <p:spPr>
            <a:xfrm>
              <a:off x="1510227" y="2243892"/>
              <a:ext cx="6840000" cy="677108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just">
                <a:defRPr/>
              </a:pPr>
              <a:r>
                <a:rPr kumimoji="0" lang="fr-FR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/>
                </a:rPr>
                <a:t>Situation : </a:t>
              </a: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 Medium"/>
                </a:rPr>
                <a:t>Présente-toi. Puis parle de ta journée</a:t>
              </a:r>
              <a:r>
                <a:rPr lang="fr-FR" sz="2000" dirty="0">
                  <a:solidFill>
                    <a:srgbClr val="5B9BD5">
                      <a:lumMod val="50000"/>
                    </a:srgbClr>
                  </a:solidFill>
                  <a:latin typeface="Dosis Medium"/>
                </a:rPr>
                <a:t>, de </a:t>
              </a: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 Medium"/>
                </a:rPr>
                <a:t>ce que tu vas visiter, de ce que tu dois prendre avec toi et de tes vacances. </a:t>
              </a:r>
              <a:endPara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/>
              </a:endParaRP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7B640CDA-41B3-24C8-5927-CCA31B5F3AC0}"/>
                </a:ext>
              </a:extLst>
            </p:cNvPr>
            <p:cNvSpPr txBox="1"/>
            <p:nvPr/>
          </p:nvSpPr>
          <p:spPr>
            <a:xfrm>
              <a:off x="2112877" y="3237180"/>
              <a:ext cx="6643195" cy="2948884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"/>
                </a:rPr>
                <a:t>Je m’appelle _______. </a:t>
              </a: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Le matin, je ____ </a:t>
              </a: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activité ] </a:t>
              </a: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à</a:t>
              </a: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  </a:t>
              </a: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 </a:t>
              </a: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heures ]</a:t>
              </a: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. 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Je vais à __ </a:t>
              </a: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lieu ] </a:t>
              </a: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à</a:t>
              </a: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</a:t>
              </a: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 </a:t>
              </a: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heures ] en /à </a:t>
              </a: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 </a:t>
              </a: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moyen de transport ] .</a:t>
              </a:r>
              <a:endParaRPr lang="fr-FR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Je vais à ________ </a:t>
              </a: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lieu ] </a:t>
              </a: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avec</a:t>
              </a: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</a:t>
              </a: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 </a:t>
              </a: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personne ]</a:t>
              </a: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.</a:t>
              </a: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</a:t>
              </a:r>
              <a:endParaRPr lang="fr-FR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endParaRPr>
            </a:p>
            <a:p>
              <a:pPr lvl="0">
                <a:lnSpc>
                  <a:spcPct val="150000"/>
                </a:lnSpc>
                <a:defRPr/>
              </a:pP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Le soir, je _____</a:t>
              </a: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activité ] </a:t>
              </a: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et je  ______</a:t>
              </a: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activité ].</a:t>
              </a:r>
            </a:p>
            <a:p>
              <a:pPr lvl="0">
                <a:lnSpc>
                  <a:spcPct val="150000"/>
                </a:lnSpc>
                <a:defRPr/>
              </a:pP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La semaine prochaine, je vais visiter ________</a:t>
              </a: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lieu ]. </a:t>
              </a:r>
            </a:p>
            <a:p>
              <a:pPr lvl="0">
                <a:lnSpc>
                  <a:spcPct val="150000"/>
                </a:lnSpc>
                <a:defRPr/>
              </a:pP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Je dois prendre _______ </a:t>
              </a: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objet ] </a:t>
              </a: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et</a:t>
              </a: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</a:t>
              </a: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 </a:t>
              </a: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objet ]. </a:t>
              </a:r>
            </a:p>
            <a:p>
              <a:pPr lvl="0">
                <a:lnSpc>
                  <a:spcPct val="150000"/>
                </a:lnSpc>
                <a:defRPr/>
              </a:pP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Pendant les vacances, je suis allé ( e )____ </a:t>
              </a: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lieu ] </a:t>
              </a: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et j’ai _____ </a:t>
              </a: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 activités ].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84808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B5D391-AF3D-DF75-E1EB-C355BDF7E9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51DE9016-0738-1E3C-C81E-769D97641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3 : Maintenant, vous allez prendre la parole. Qui veut passer au tableau ?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EADBA5B-850C-1EAB-919C-E17175EFC77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8DA913AB-7CB2-CFEF-A1E2-F60A59D14869}"/>
              </a:ext>
            </a:extLst>
          </p:cNvPr>
          <p:cNvSpPr/>
          <p:nvPr/>
        </p:nvSpPr>
        <p:spPr>
          <a:xfrm>
            <a:off x="5906141" y="1584549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3DAF5BCC-AADE-BE33-DB3C-912037F40ED2}"/>
              </a:ext>
            </a:extLst>
          </p:cNvPr>
          <p:cNvSpPr/>
          <p:nvPr/>
        </p:nvSpPr>
        <p:spPr>
          <a:xfrm>
            <a:off x="2381384" y="1594376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76F1AA7B-03BC-B6D1-1BDD-3C2F7472058A}"/>
              </a:ext>
            </a:extLst>
          </p:cNvPr>
          <p:cNvSpPr txBox="1"/>
          <p:nvPr/>
        </p:nvSpPr>
        <p:spPr>
          <a:xfrm>
            <a:off x="2558546" y="1594376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5901F67-31DB-AAED-0BD2-970CA6281379}"/>
              </a:ext>
            </a:extLst>
          </p:cNvPr>
          <p:cNvSpPr/>
          <p:nvPr/>
        </p:nvSpPr>
        <p:spPr>
          <a:xfrm>
            <a:off x="4074209" y="160154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2EB9D0EE-62C9-E089-9843-CB7FD2AEBD4F}"/>
              </a:ext>
            </a:extLst>
          </p:cNvPr>
          <p:cNvSpPr txBox="1"/>
          <p:nvPr/>
        </p:nvSpPr>
        <p:spPr>
          <a:xfrm>
            <a:off x="6083993" y="159365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F9D2348-D850-F348-1A6D-028306C7B715}"/>
              </a:ext>
            </a:extLst>
          </p:cNvPr>
          <p:cNvSpPr txBox="1"/>
          <p:nvPr/>
        </p:nvSpPr>
        <p:spPr>
          <a:xfrm>
            <a:off x="4224476" y="1584186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3170F3A2-2E64-CC83-F5A2-475E6B9D842E}"/>
              </a:ext>
            </a:extLst>
          </p:cNvPr>
          <p:cNvGrpSpPr/>
          <p:nvPr/>
        </p:nvGrpSpPr>
        <p:grpSpPr>
          <a:xfrm>
            <a:off x="218955" y="2243892"/>
            <a:ext cx="8537117" cy="4102407"/>
            <a:chOff x="218955" y="2243892"/>
            <a:chExt cx="8537117" cy="410240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AC63C5B6-4895-62B8-002E-54BB1FDA8B7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2774" y="3812675"/>
              <a:ext cx="1436031" cy="2154045"/>
            </a:xfrm>
            <a:prstGeom prst="rect">
              <a:avLst/>
            </a:prstGeom>
          </p:spPr>
        </p:pic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987D825-195E-56A0-BD90-EA468282DC09}"/>
                </a:ext>
              </a:extLst>
            </p:cNvPr>
            <p:cNvSpPr/>
            <p:nvPr/>
          </p:nvSpPr>
          <p:spPr>
            <a:xfrm>
              <a:off x="1937800" y="3142872"/>
              <a:ext cx="6594199" cy="3203427"/>
            </a:xfrm>
            <a:prstGeom prst="roundRect">
              <a:avLst>
                <a:gd name="adj" fmla="val 8792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DA3C5A40-B4B4-B38D-C28D-A9C66783874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567596">
              <a:off x="218955" y="2897468"/>
              <a:ext cx="877258" cy="980062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55B43F77-4083-9CFC-134B-0BE27DD42574}"/>
                </a:ext>
              </a:extLst>
            </p:cNvPr>
            <p:cNvSpPr txBox="1"/>
            <p:nvPr/>
          </p:nvSpPr>
          <p:spPr>
            <a:xfrm>
              <a:off x="1510227" y="2243892"/>
              <a:ext cx="6840000" cy="677108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just">
                <a:defRPr/>
              </a:pPr>
              <a:r>
                <a:rPr kumimoji="0" lang="fr-FR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/>
                </a:rPr>
                <a:t>Situation : </a:t>
              </a: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 Medium"/>
                </a:rPr>
                <a:t>Présente-toi. Puis parle de ta journée</a:t>
              </a:r>
              <a:r>
                <a:rPr lang="fr-FR" sz="2000" dirty="0">
                  <a:solidFill>
                    <a:srgbClr val="5B9BD5">
                      <a:lumMod val="50000"/>
                    </a:srgbClr>
                  </a:solidFill>
                  <a:latin typeface="Dosis Medium"/>
                </a:rPr>
                <a:t>, de </a:t>
              </a: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 Medium"/>
                </a:rPr>
                <a:t>ce que tu vas visiter, de ce que tu dois prendre avec toi et de tes vacances. </a:t>
              </a:r>
              <a:endPara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/>
              </a:endParaRP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DC317202-4E7D-B46F-5FFA-2D29097CC558}"/>
                </a:ext>
              </a:extLst>
            </p:cNvPr>
            <p:cNvSpPr txBox="1"/>
            <p:nvPr/>
          </p:nvSpPr>
          <p:spPr>
            <a:xfrm>
              <a:off x="2112877" y="3237180"/>
              <a:ext cx="6643195" cy="2948884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"/>
                </a:rPr>
                <a:t>Je m’appelle _______. </a:t>
              </a: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Le matin, je ____ </a:t>
              </a: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activité ] </a:t>
              </a: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à</a:t>
              </a: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  </a:t>
              </a: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 </a:t>
              </a: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heures ]</a:t>
              </a: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. 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Je vais à __ </a:t>
              </a: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lieu ] </a:t>
              </a: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à</a:t>
              </a: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</a:t>
              </a: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 </a:t>
              </a: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heures ] en /à </a:t>
              </a: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 </a:t>
              </a: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moyen de transport ] .</a:t>
              </a:r>
              <a:endParaRPr lang="fr-FR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Je vais à ________ </a:t>
              </a: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lieu ] </a:t>
              </a: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avec</a:t>
              </a: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</a:t>
              </a: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 </a:t>
              </a: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personne ]</a:t>
              </a: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.</a:t>
              </a: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</a:t>
              </a:r>
              <a:endParaRPr lang="fr-FR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endParaRPr>
            </a:p>
            <a:p>
              <a:pPr lvl="0">
                <a:lnSpc>
                  <a:spcPct val="150000"/>
                </a:lnSpc>
                <a:defRPr/>
              </a:pP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Le soir, je _____</a:t>
              </a: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activité ] </a:t>
              </a: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et je  ______</a:t>
              </a: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activité ].</a:t>
              </a:r>
            </a:p>
            <a:p>
              <a:pPr lvl="0">
                <a:lnSpc>
                  <a:spcPct val="150000"/>
                </a:lnSpc>
                <a:defRPr/>
              </a:pP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La semaine prochaine, je vais visiter ________</a:t>
              </a: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lieu ]. </a:t>
              </a:r>
            </a:p>
            <a:p>
              <a:pPr lvl="0">
                <a:lnSpc>
                  <a:spcPct val="150000"/>
                </a:lnSpc>
                <a:defRPr/>
              </a:pP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Je dois prendre _______ </a:t>
              </a: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objet ] </a:t>
              </a: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et</a:t>
              </a: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</a:t>
              </a: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 </a:t>
              </a: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objet ]. </a:t>
              </a:r>
            </a:p>
            <a:p>
              <a:pPr lvl="0">
                <a:lnSpc>
                  <a:spcPct val="150000"/>
                </a:lnSpc>
                <a:defRPr/>
              </a:pP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Pendant les vacances, je suis allé ( e )____ </a:t>
              </a: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lieu ] </a:t>
              </a: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et j’ai _____ </a:t>
              </a: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 activités ].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27380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86881-4317-E92B-F523-04E6ED594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B2147BA4-9C97-9685-44A4-4CA3F5E73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6514" y="789833"/>
            <a:ext cx="7074148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Chacun prend la parole pour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parler de sa journée, de comment et avec qui il va à quelque part, de sa sortie, et de ses vacances. 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E8CF3E4-AD4E-CEF9-A55E-C931C36BD0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2313973" y="2721157"/>
            <a:ext cx="4279332" cy="285288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4D9EDF2-58ED-F518-673A-67C8F86005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667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9ED5C-C040-80F4-C6F8-FC9A99FD4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C2B1937B-420E-2769-7067-CBC6DE932A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3090" y="3439348"/>
            <a:ext cx="6254069" cy="1446177"/>
          </a:xfrm>
          <a:prstGeom prst="rect">
            <a:avLst/>
          </a:prstGeom>
        </p:spPr>
      </p:pic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6F0179-3CB0-BDC7-0565-AE10D8CF180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139721" y="5498117"/>
            <a:ext cx="4960805" cy="756000"/>
          </a:xfrm>
        </p:spPr>
        <p:txBody>
          <a:bodyPr/>
          <a:lstStyle/>
          <a:p>
            <a:r>
              <a:rPr lang="fr-FR" sz="1400" dirty="0"/>
              <a:t>Écrire des phrases.</a:t>
            </a: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0D64BE76-0E65-B67C-7698-F10F00C731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325" y="1957588"/>
            <a:ext cx="539750" cy="539750"/>
          </a:xfrm>
        </p:spPr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611B869-3B20-6F0A-E988-DBF6A748461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C2E9EBEF-C46E-04F5-5174-F0ECD3CBE7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473285"/>
            <a:ext cx="540000" cy="540000"/>
          </a:xfrm>
          <a:prstGeom prst="rect">
            <a:avLst/>
          </a:prstGeom>
        </p:spPr>
      </p:pic>
      <p:sp>
        <p:nvSpPr>
          <p:cNvPr id="10" name="Titre 8">
            <a:extLst>
              <a:ext uri="{FF2B5EF4-FFF2-40B4-BE49-F238E27FC236}">
                <a16:creationId xmlns:a16="http://schemas.microsoft.com/office/drawing/2014/main" id="{EDF9D4F3-9826-E150-682E-971B493CF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08847"/>
            <a:ext cx="7886700" cy="705267"/>
          </a:xfrm>
        </p:spPr>
        <p:txBody>
          <a:bodyPr/>
          <a:lstStyle/>
          <a:p>
            <a:r>
              <a:rPr lang="fr-MA" sz="3200"/>
              <a:t>Plan de la séance 5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D876F97-6410-B8B0-A468-4E616EC243F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6BAB41FB-9459-DAE0-9B88-6C974D7DFEF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0087458-33FB-A857-C7B7-A4B4B37FA14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itre 53">
              <a:extLst>
                <a:ext uri="{FF2B5EF4-FFF2-40B4-BE49-F238E27FC236}">
                  <a16:creationId xmlns:a16="http://schemas.microsoft.com/office/drawing/2014/main" id="{C8DF71B1-353D-0DFB-1F7C-4D024A7FD730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147ED9BD-C99B-11DB-4E09-9646AAF91999}"/>
              </a:ext>
            </a:extLst>
          </p:cNvPr>
          <p:cNvSpPr txBox="1">
            <a:spLocks/>
          </p:cNvSpPr>
          <p:nvPr/>
        </p:nvSpPr>
        <p:spPr>
          <a:xfrm>
            <a:off x="2139721" y="392257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Comprendre </a:t>
            </a:r>
            <a:r>
              <a:rPr lang="fr-FR" sz="1400"/>
              <a:t>des phrases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BCCB2E0-8516-CD6C-1D4D-01872C33CF9F}"/>
              </a:ext>
            </a:extLst>
          </p:cNvPr>
          <p:cNvSpPr txBox="1"/>
          <p:nvPr/>
        </p:nvSpPr>
        <p:spPr>
          <a:xfrm>
            <a:off x="2271356" y="3584018"/>
            <a:ext cx="30274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 Lecture</a:t>
            </a: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651417D1-BC4F-71B1-1251-4AA458276AC3}"/>
              </a:ext>
            </a:extLst>
          </p:cNvPr>
          <p:cNvSpPr txBox="1">
            <a:spLocks/>
          </p:cNvSpPr>
          <p:nvPr/>
        </p:nvSpPr>
        <p:spPr>
          <a:xfrm>
            <a:off x="7930338" y="1073034"/>
            <a:ext cx="5180627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endParaRPr lang="fr-FR" sz="1400">
              <a:solidFill>
                <a:srgbClr val="757575"/>
              </a:solidFill>
            </a:endParaRPr>
          </a:p>
        </p:txBody>
      </p:sp>
      <p:sp>
        <p:nvSpPr>
          <p:cNvPr id="5" name="Espace réservé du texte 13">
            <a:extLst>
              <a:ext uri="{FF2B5EF4-FFF2-40B4-BE49-F238E27FC236}">
                <a16:creationId xmlns:a16="http://schemas.microsoft.com/office/drawing/2014/main" id="{3DE6804B-5CDC-BE39-CF53-B4C8F82B772D}"/>
              </a:ext>
            </a:extLst>
          </p:cNvPr>
          <p:cNvSpPr txBox="1">
            <a:spLocks/>
          </p:cNvSpPr>
          <p:nvPr/>
        </p:nvSpPr>
        <p:spPr>
          <a:xfrm>
            <a:off x="2091597" y="2514071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Prendre la parole pour dire où est-ce qu’on est allé et ce qu’on a fait pendant les vacances.</a:t>
            </a:r>
          </a:p>
        </p:txBody>
      </p:sp>
    </p:spTree>
    <p:extLst>
      <p:ext uri="{BB962C8B-B14F-4D97-AF65-F5344CB8AC3E}">
        <p14:creationId xmlns:p14="http://schemas.microsoft.com/office/powerpoint/2010/main" val="1718503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D99D43-3449-7748-F872-1C33F407D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D00826B7-AF23-C15C-AAB0-5C8A140CABE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D00826B7-AF23-C15C-AAB0-5C8A140CABE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843A6EB5-BA45-0B14-1412-E937CC034EAE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843A6EB5-BA45-0B14-1412-E937CC034EA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EBAF27E3-974C-8D28-7BB0-112295C0845B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regardez cette image. </a:t>
            </a:r>
            <a:endParaRPr kumimoji="0" lang="fr-FR" sz="160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Dosis Medium" pitchFamily="2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36944B2-410B-6B1E-BDFB-736489DA56A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3281FFF-7E9D-FFB2-020E-92EA002013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1046" y="1934543"/>
            <a:ext cx="6121908" cy="4081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86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CA62E4-7047-A50C-7B71-985AA40247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6FE1AA99-1B57-5F7B-46B6-EFD94D80590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6FE1AA99-1B57-5F7B-46B6-EFD94D80590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EEE314AC-4CF3-A78C-CFE9-906ADED43C6F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EEE314AC-4CF3-A78C-CFE9-906ADED43C6F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EE9F556B-8B45-F129-9136-1D859B8F5034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Dosis Medium" pitchFamily="2" charset="0"/>
              </a:rPr>
              <a:t>Lisez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cette</a:t>
            </a:r>
            <a:r>
              <a:rPr kumimoji="0" lang="fr-FR" sz="160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Dosis Medium" pitchFamily="2" charset="0"/>
              </a:rPr>
              <a:t> question en silence.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</a:t>
            </a:r>
            <a:endParaRPr kumimoji="0" lang="fr-FR" sz="160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Dosis Medium" pitchFamily="2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7680241-F12D-FE51-6E8B-3204751ACDE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7" name="AutoShape 2" descr="Image générée">
            <a:extLst>
              <a:ext uri="{FF2B5EF4-FFF2-40B4-BE49-F238E27FC236}">
                <a16:creationId xmlns:a16="http://schemas.microsoft.com/office/drawing/2014/main" id="{BAA6BF8A-5B23-85F6-006F-938B8FEB832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621730" y="315711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FA21DBE-77A5-3B61-A59B-3BB075E31535}"/>
              </a:ext>
            </a:extLst>
          </p:cNvPr>
          <p:cNvSpPr txBox="1"/>
          <p:nvPr/>
        </p:nvSpPr>
        <p:spPr>
          <a:xfrm>
            <a:off x="456720" y="2981543"/>
            <a:ext cx="5338597" cy="2793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fr-FR" sz="2400" dirty="0">
                <a:solidFill>
                  <a:prstClr val="black"/>
                </a:solidFill>
                <a:latin typeface="Dosis SemiBold" pitchFamily="2" charset="0"/>
              </a:rPr>
              <a:t>1. La fille a nagé dans la mer.</a:t>
            </a:r>
          </a:p>
          <a:p>
            <a:pPr lvl="0">
              <a:lnSpc>
                <a:spcPct val="150000"/>
              </a:lnSpc>
              <a:defRPr/>
            </a:pPr>
            <a:r>
              <a:rPr lang="fr-FR" sz="2400" dirty="0">
                <a:solidFill>
                  <a:prstClr val="black"/>
                </a:solidFill>
                <a:latin typeface="Dosis SemiBold" pitchFamily="2" charset="0"/>
              </a:rPr>
              <a:t>2. Le garçon a construit un château.</a:t>
            </a:r>
          </a:p>
          <a:p>
            <a:pPr lvl="0">
              <a:lnSpc>
                <a:spcPct val="150000"/>
              </a:lnSpc>
              <a:defRPr/>
            </a:pPr>
            <a:r>
              <a:rPr lang="fr-FR" sz="2400" dirty="0">
                <a:solidFill>
                  <a:prstClr val="black"/>
                </a:solidFill>
                <a:latin typeface="Dosis SemiBold" pitchFamily="2" charset="0"/>
              </a:rPr>
              <a:t>3. La fille a ramassé des coquillages.</a:t>
            </a:r>
          </a:p>
          <a:p>
            <a:pPr>
              <a:lnSpc>
                <a:spcPct val="150000"/>
              </a:lnSpc>
              <a:defRPr/>
            </a:pPr>
            <a:r>
              <a:rPr lang="fr-FR" sz="2400" dirty="0">
                <a:solidFill>
                  <a:prstClr val="black"/>
                </a:solidFill>
                <a:latin typeface="Dosis SemiBold" pitchFamily="2" charset="0"/>
              </a:rPr>
              <a:t>4. Le garçon a nagé dans la mer.</a:t>
            </a:r>
          </a:p>
          <a:p>
            <a:pPr lvl="0">
              <a:lnSpc>
                <a:spcPct val="150000"/>
              </a:lnSpc>
              <a:defRPr/>
            </a:pPr>
            <a:endParaRPr lang="fr-FR" sz="2400" dirty="0">
              <a:solidFill>
                <a:prstClr val="black"/>
              </a:solidFill>
              <a:latin typeface="Dosis SemiBold" pitchFamily="2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73725D4-0A9A-9B29-3A60-6641E89E538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7478" y="2981543"/>
            <a:ext cx="3792474" cy="2528316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59BDFF75-B097-3BCB-E72B-AC42BCF01F18}"/>
              </a:ext>
            </a:extLst>
          </p:cNvPr>
          <p:cNvSpPr txBox="1"/>
          <p:nvPr/>
        </p:nvSpPr>
        <p:spPr>
          <a:xfrm>
            <a:off x="1582942" y="1780137"/>
            <a:ext cx="6569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fr-FR" sz="2800" b="1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Qu’a fait la fille à la plage ?</a:t>
            </a:r>
            <a:endParaRPr lang="fr-MA" sz="2800" b="1" dirty="0">
              <a:solidFill>
                <a:schemeClr val="accent5">
                  <a:lumMod val="50000"/>
                </a:schemeClr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4233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38114" cy="612000"/>
          </a:xfrm>
        </p:spPr>
        <p:txBody>
          <a:bodyPr>
            <a:normAutofit/>
          </a:bodyPr>
          <a:lstStyle/>
          <a:p>
            <a:r>
              <a:rPr lang="fr-MA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</a:t>
            </a:r>
          </a:p>
        </p:txBody>
      </p:sp>
      <p:pic>
        <p:nvPicPr>
          <p:cNvPr id="4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FD06F79-2E45-DF44-0550-12F23D1F82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pic>
        <p:nvPicPr>
          <p:cNvPr id="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C8CE6B4-3AD7-6D21-19BE-A3140834A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9945" y="756000"/>
            <a:ext cx="868659" cy="868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078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7BFEB8-9F48-677B-954B-FA8CD74EAE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996350E0-E1E0-9641-E0FD-6A0490255127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996350E0-E1E0-9641-E0FD-6A049025512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EF456117-2779-19D8-5933-EFBA5D1A9C2A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EF456117-2779-19D8-5933-EFBA5D1A9C2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D47902BF-DF64-8E9F-69C8-E1F09CE53E1B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numéro de la bonne réponse sur votre ardoise ( 1, 2, 3 ou 4 ).  </a:t>
            </a:r>
            <a:endParaRPr kumimoji="0" lang="fr-FR" sz="160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Dosis Medium" pitchFamily="2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4C79A61-638D-AD61-F446-40419DD90DD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6" name="AutoShape 2" descr="Image générée">
            <a:extLst>
              <a:ext uri="{FF2B5EF4-FFF2-40B4-BE49-F238E27FC236}">
                <a16:creationId xmlns:a16="http://schemas.microsoft.com/office/drawing/2014/main" id="{A3D3DD94-BAB7-C532-9ACF-261C6C5EE2E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621730" y="315711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latin typeface="Dosis SemiBold" pitchFamily="2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9CB8C94-6682-F36A-E821-5B42A01FE21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7478" y="2981543"/>
            <a:ext cx="3792474" cy="2528316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C22584E1-DCB3-7179-179F-D02F2BBDAAA1}"/>
              </a:ext>
            </a:extLst>
          </p:cNvPr>
          <p:cNvSpPr txBox="1"/>
          <p:nvPr/>
        </p:nvSpPr>
        <p:spPr>
          <a:xfrm>
            <a:off x="1582942" y="1780137"/>
            <a:ext cx="6569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fr-FR" sz="2800" b="1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Qu’a fait la fille à la plage ?</a:t>
            </a:r>
            <a:endParaRPr lang="fr-MA" sz="2800" b="1" dirty="0">
              <a:solidFill>
                <a:schemeClr val="accent5">
                  <a:lumMod val="50000"/>
                </a:schemeClr>
              </a:solidFill>
              <a:latin typeface="Dosis SemiBold" pitchFamily="2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36380B1-A832-3C11-3CDA-8F62F7BA8B06}"/>
              </a:ext>
            </a:extLst>
          </p:cNvPr>
          <p:cNvSpPr txBox="1"/>
          <p:nvPr/>
        </p:nvSpPr>
        <p:spPr>
          <a:xfrm>
            <a:off x="456720" y="2981543"/>
            <a:ext cx="5338597" cy="2793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fr-FR" sz="2400" dirty="0">
                <a:solidFill>
                  <a:prstClr val="black"/>
                </a:solidFill>
                <a:latin typeface="Dosis SemiBold" pitchFamily="2" charset="0"/>
              </a:rPr>
              <a:t>1. La fille a nagé dans la mer.</a:t>
            </a:r>
          </a:p>
          <a:p>
            <a:pPr lvl="0">
              <a:lnSpc>
                <a:spcPct val="150000"/>
              </a:lnSpc>
              <a:defRPr/>
            </a:pPr>
            <a:r>
              <a:rPr lang="fr-FR" sz="2400" dirty="0">
                <a:solidFill>
                  <a:prstClr val="black"/>
                </a:solidFill>
                <a:latin typeface="Dosis SemiBold" pitchFamily="2" charset="0"/>
              </a:rPr>
              <a:t>2. Le garçon a construit un château.</a:t>
            </a:r>
          </a:p>
          <a:p>
            <a:pPr lvl="0">
              <a:lnSpc>
                <a:spcPct val="150000"/>
              </a:lnSpc>
              <a:defRPr/>
            </a:pPr>
            <a:r>
              <a:rPr lang="fr-FR" sz="2400" dirty="0">
                <a:solidFill>
                  <a:prstClr val="black"/>
                </a:solidFill>
                <a:latin typeface="Dosis SemiBold" pitchFamily="2" charset="0"/>
              </a:rPr>
              <a:t>3. La fille a ramassé des coquillages.</a:t>
            </a:r>
          </a:p>
          <a:p>
            <a:pPr>
              <a:lnSpc>
                <a:spcPct val="150000"/>
              </a:lnSpc>
              <a:defRPr/>
            </a:pPr>
            <a:r>
              <a:rPr lang="fr-FR" sz="2400" dirty="0">
                <a:solidFill>
                  <a:prstClr val="black"/>
                </a:solidFill>
                <a:latin typeface="Dosis SemiBold" pitchFamily="2" charset="0"/>
              </a:rPr>
              <a:t>4. Le garçon a nagé dans la mer.</a:t>
            </a:r>
          </a:p>
          <a:p>
            <a:pPr lvl="0">
              <a:lnSpc>
                <a:spcPct val="150000"/>
              </a:lnSpc>
              <a:defRPr/>
            </a:pPr>
            <a:endParaRPr lang="fr-FR" sz="2400" dirty="0">
              <a:solidFill>
                <a:prstClr val="black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3668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37C8D1-2C09-C1EF-476A-08DD25ADA1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AE56F506-8B21-2AEC-70BC-BE3677C54C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38114" cy="612000"/>
          </a:xfrm>
        </p:spPr>
        <p:txBody>
          <a:bodyPr>
            <a:normAutofit/>
          </a:bodyPr>
          <a:lstStyle/>
          <a:p>
            <a:r>
              <a:rPr lang="fr-MA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4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95DF162-6146-1C59-9A5C-FA885EC4F3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pic>
        <p:nvPicPr>
          <p:cNvPr id="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C8CE6B4-3AD7-6D21-19BE-A3140834A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8025" y="701418"/>
            <a:ext cx="868659" cy="868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5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1F47DD-3501-516A-7169-69448CE390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18CE76E7-4CA7-07C4-C334-219B36A229F8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18CE76E7-4CA7-07C4-C334-219B36A229F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2C304CB4-BAEB-A605-262A-8EF0107555D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2C304CB4-BAEB-A605-262A-8EF0107555D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5F4BA523-E8BD-999C-18F6-5082307E7049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7577136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Dosis Medium" pitchFamily="2" charset="0"/>
              </a:rPr>
              <a:t>La bonne réponse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es</a:t>
            </a:r>
            <a:r>
              <a:rPr kumimoji="0" lang="fr-FR" sz="16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Dosis Medium" pitchFamily="2" charset="0"/>
              </a:rPr>
              <a:t>t : « 3. La fille a ramassé des coquillages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». Qui veut expliquer </a:t>
            </a:r>
          </a:p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réponse ? </a:t>
            </a:r>
            <a:endParaRPr kumimoji="0" lang="fr-FR" sz="160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Dosis Medium" pitchFamily="2" charset="0"/>
            </a:endParaRPr>
          </a:p>
        </p:txBody>
      </p:sp>
      <p:sp>
        <p:nvSpPr>
          <p:cNvPr id="6" name="AutoShape 2" descr="Image générée">
            <a:extLst>
              <a:ext uri="{FF2B5EF4-FFF2-40B4-BE49-F238E27FC236}">
                <a16:creationId xmlns:a16="http://schemas.microsoft.com/office/drawing/2014/main" id="{3106633D-14AD-44F1-8CCC-3345A0EA96B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621730" y="315711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latin typeface="Dosis SemiBold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B0855FD-903D-4B1C-881C-AB0715DBF61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0D76E535-1438-5A59-98BF-958274B07AA1}"/>
              </a:ext>
            </a:extLst>
          </p:cNvPr>
          <p:cNvSpPr txBox="1"/>
          <p:nvPr/>
        </p:nvSpPr>
        <p:spPr>
          <a:xfrm>
            <a:off x="1582942" y="1780137"/>
            <a:ext cx="6569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fr-FR" sz="2800" b="1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Qu’a fait la fille à la plage ?</a:t>
            </a:r>
            <a:endParaRPr lang="fr-MA" sz="2800" b="1" dirty="0">
              <a:solidFill>
                <a:schemeClr val="accent5">
                  <a:lumMod val="50000"/>
                </a:schemeClr>
              </a:solidFill>
              <a:latin typeface="Dosis SemiBold" pitchFamily="2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5FE0E62-7FD1-38A2-E590-E8A3CFB7C6F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7478" y="2981543"/>
            <a:ext cx="3792474" cy="2528316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7887C189-435D-6761-8D9B-DA6A49690632}"/>
              </a:ext>
            </a:extLst>
          </p:cNvPr>
          <p:cNvSpPr txBox="1"/>
          <p:nvPr/>
        </p:nvSpPr>
        <p:spPr>
          <a:xfrm>
            <a:off x="484048" y="3045715"/>
            <a:ext cx="5338597" cy="2793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fr-FR" sz="2400" dirty="0">
                <a:solidFill>
                  <a:schemeClr val="bg2">
                    <a:lumMod val="90000"/>
                  </a:schemeClr>
                </a:solidFill>
                <a:latin typeface="Dosis SemiBold" pitchFamily="2" charset="0"/>
              </a:rPr>
              <a:t>1. La fille a nagé dans la mer.</a:t>
            </a:r>
          </a:p>
          <a:p>
            <a:pPr lvl="0">
              <a:lnSpc>
                <a:spcPct val="150000"/>
              </a:lnSpc>
              <a:defRPr/>
            </a:pPr>
            <a:r>
              <a:rPr lang="fr-FR" sz="2400" dirty="0">
                <a:solidFill>
                  <a:schemeClr val="bg2">
                    <a:lumMod val="90000"/>
                  </a:schemeClr>
                </a:solidFill>
                <a:latin typeface="Dosis SemiBold" pitchFamily="2" charset="0"/>
              </a:rPr>
              <a:t>2. Le garçon a construit un château.</a:t>
            </a:r>
          </a:p>
          <a:p>
            <a:pPr lvl="0">
              <a:lnSpc>
                <a:spcPct val="150000"/>
              </a:lnSpc>
              <a:defRPr/>
            </a:pPr>
            <a:r>
              <a:rPr lang="fr-FR" sz="2400" dirty="0">
                <a:solidFill>
                  <a:srgbClr val="C00000"/>
                </a:solidFill>
                <a:latin typeface="Dosis SemiBold" pitchFamily="2" charset="0"/>
              </a:rPr>
              <a:t>3. La fille a ramassé des coquillages.</a:t>
            </a:r>
          </a:p>
          <a:p>
            <a:pPr>
              <a:lnSpc>
                <a:spcPct val="150000"/>
              </a:lnSpc>
              <a:defRPr/>
            </a:pPr>
            <a:r>
              <a:rPr lang="fr-FR" sz="2400" dirty="0">
                <a:solidFill>
                  <a:schemeClr val="bg2">
                    <a:lumMod val="90000"/>
                  </a:schemeClr>
                </a:solidFill>
                <a:latin typeface="Dosis SemiBold" pitchFamily="2" charset="0"/>
              </a:rPr>
              <a:t>4. Le garçon a nagé dans la mer.</a:t>
            </a:r>
          </a:p>
          <a:p>
            <a:pPr lvl="0">
              <a:lnSpc>
                <a:spcPct val="150000"/>
              </a:lnSpc>
              <a:defRPr/>
            </a:pPr>
            <a:endParaRPr lang="fr-FR" sz="2400" dirty="0">
              <a:solidFill>
                <a:prstClr val="black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6507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5456CA-8A22-A083-776D-AF76009840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5A5CB63-0098-F46F-3468-46CBA3E4C0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2000" y="1608119"/>
            <a:ext cx="3184800" cy="4885043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E6384F8A-E656-6861-497C-5F80E75B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103.   Avec votre voisin, lisez et répondez à la question.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Je vais circuler entre les rangs pour vous aider.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AD15E81-0124-AD59-80AE-B06E7849C9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77EBF02-E923-BA84-F8F7-36E907F90AA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4959"/>
          <a:stretch>
            <a:fillRect/>
          </a:stretch>
        </p:blipFill>
        <p:spPr>
          <a:xfrm>
            <a:off x="5460532" y="2835741"/>
            <a:ext cx="3071468" cy="2355445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516A397-3D43-F851-04BA-D685C2342210}"/>
              </a:ext>
            </a:extLst>
          </p:cNvPr>
          <p:cNvSpPr/>
          <p:nvPr/>
        </p:nvSpPr>
        <p:spPr>
          <a:xfrm>
            <a:off x="1748666" y="4898169"/>
            <a:ext cx="3071468" cy="959528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9947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1C4168-5C25-1AA0-2B2A-AE35D64365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A9442954-FDCF-A188-C80F-E0CF6A1E30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475" y="2312080"/>
            <a:ext cx="8401050" cy="3133725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F9CEA8A8-784B-8324-1E1A-6673A1961F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D2AA6DC-4487-B8FA-555B-414E3B029C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1AF1AC3D-042F-D776-28AF-F05E388B9A8F}"/>
              </a:ext>
            </a:extLst>
          </p:cNvPr>
          <p:cNvSpPr/>
          <p:nvPr/>
        </p:nvSpPr>
        <p:spPr>
          <a:xfrm>
            <a:off x="724698" y="4166024"/>
            <a:ext cx="3847301" cy="454936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3510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91CBA917-A7F1-D143-F376-10C3D550D8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1056" y="5038460"/>
            <a:ext cx="6254069" cy="1446177"/>
          </a:xfrm>
          <a:prstGeom prst="rect">
            <a:avLst/>
          </a:prstGeom>
        </p:spPr>
      </p:pic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99076A47-0B8D-410C-5BE8-3468CCF0FF3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/>
              <a:t>Comprendre  des phrases.</a:t>
            </a:r>
          </a:p>
        </p:txBody>
      </p:sp>
      <p:pic>
        <p:nvPicPr>
          <p:cNvPr id="16" name="Espace réservé pour une image  15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DABA421-0643-F3B2-09E2-9F21CDBD46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18" name="Espace réservé pour une image  17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5AC2783-78BD-E6B4-CB23-ED15ABB0BE0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pic>
        <p:nvPicPr>
          <p:cNvPr id="14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62D4E4F4-7A38-347E-6A75-31D004B471B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335CB33E-BD6C-ABCE-F925-A7DB01A85400}"/>
              </a:ext>
            </a:extLst>
          </p:cNvPr>
          <p:cNvSpPr txBox="1"/>
          <p:nvPr/>
        </p:nvSpPr>
        <p:spPr>
          <a:xfrm>
            <a:off x="2302530" y="5136820"/>
            <a:ext cx="1146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Écriture  </a:t>
            </a:r>
          </a:p>
        </p:txBody>
      </p:sp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B8CB6B97-D5A6-06D1-AA2B-60F3D0BA4542}"/>
              </a:ext>
            </a:extLst>
          </p:cNvPr>
          <p:cNvSpPr txBox="1">
            <a:spLocks/>
          </p:cNvSpPr>
          <p:nvPr/>
        </p:nvSpPr>
        <p:spPr>
          <a:xfrm>
            <a:off x="2201410" y="5517367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Écrire des phrases.</a:t>
            </a:r>
          </a:p>
        </p:txBody>
      </p:sp>
      <p:sp>
        <p:nvSpPr>
          <p:cNvPr id="7" name="Titre 8">
            <a:extLst>
              <a:ext uri="{FF2B5EF4-FFF2-40B4-BE49-F238E27FC236}">
                <a16:creationId xmlns:a16="http://schemas.microsoft.com/office/drawing/2014/main" id="{3E1B32DC-FBEB-7EC1-4919-4D891CB0C8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08847"/>
            <a:ext cx="7886700" cy="705267"/>
          </a:xfrm>
        </p:spPr>
        <p:txBody>
          <a:bodyPr/>
          <a:lstStyle/>
          <a:p>
            <a:r>
              <a:rPr lang="fr-MA" sz="3200"/>
              <a:t>Plan de la séance 5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222A991-FAE2-EB7E-5616-984F0E1319F6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7BCACC1-CD1A-06E8-288E-E065EF916BC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D5BD56B-5681-0EC7-5155-C44AE85D9C2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D97DEF0C-36F2-72FC-67F4-52D5D6B127E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C9D42C34-09D5-0E75-6115-769CDEA9F5BC}"/>
              </a:ext>
            </a:extLst>
          </p:cNvPr>
          <p:cNvSpPr txBox="1">
            <a:spLocks/>
          </p:cNvSpPr>
          <p:nvPr/>
        </p:nvSpPr>
        <p:spPr>
          <a:xfrm>
            <a:off x="-2726185" y="1029372"/>
            <a:ext cx="5180627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endParaRPr kumimoji="0" lang="fr-FR" sz="1400" b="0" i="0" u="none" strike="noStrike" kern="1200" cap="none" spc="0" normalizeH="0" baseline="0" noProof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4" name="Espace réservé du texte 13">
            <a:extLst>
              <a:ext uri="{FF2B5EF4-FFF2-40B4-BE49-F238E27FC236}">
                <a16:creationId xmlns:a16="http://schemas.microsoft.com/office/drawing/2014/main" id="{5C6D808B-5C04-AC95-91BA-D42AE585E112}"/>
              </a:ext>
            </a:extLst>
          </p:cNvPr>
          <p:cNvSpPr txBox="1">
            <a:spLocks/>
          </p:cNvSpPr>
          <p:nvPr/>
        </p:nvSpPr>
        <p:spPr>
          <a:xfrm>
            <a:off x="2091597" y="261075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Prendre la parole pour dire où est-ce qu’on est allé et ce qu’on a fait pendant les vacances.</a:t>
            </a:r>
          </a:p>
          <a:p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1098205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re 1">
            <a:extLst>
              <a:ext uri="{FF2B5EF4-FFF2-40B4-BE49-F238E27FC236}">
                <a16:creationId xmlns:a16="http://schemas.microsoft.com/office/drawing/2014/main" id="{D90BECDA-7FF6-2297-9B6F-D68831D215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faire de l’écriture.  Prenez vos cahiers.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D89BBAC-7A06-3409-EC30-D28A328722E1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440917" y="2435192"/>
            <a:ext cx="4397832" cy="3238624"/>
          </a:xfrm>
          <a:prstGeom prst="roundRect">
            <a:avLst>
              <a:gd name="adj" fmla="val 6988"/>
            </a:avLst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03A3A46-15FE-AD54-170D-AF0E429487F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491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B22B60-9B95-EE19-E53F-4C42148CF7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93468B42-77AA-7E60-040D-86FD419EB05D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93468B42-77AA-7E60-040D-86FD419EB05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3FFDBE50-029F-83F9-315D-7F9DC9B738F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3FFDBE50-029F-83F9-315D-7F9DC9B738F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Image 1">
            <a:extLst>
              <a:ext uri="{FF2B5EF4-FFF2-40B4-BE49-F238E27FC236}">
                <a16:creationId xmlns:a16="http://schemas.microsoft.com/office/drawing/2014/main" id="{C591B86B-5AE3-6C48-E7F8-4130E14EC6D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935F64DC-D814-866A-CB2C-D43292056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2171" y="725461"/>
            <a:ext cx="7303423" cy="692326"/>
          </a:xfrm>
        </p:spPr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et observez cette phrase. Vous allez l’écrire après. Tenez-vous prêts. Je n’oublie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pas la majuscule au début de la phrase, le point à la fin et les espaces entre les mots. </a:t>
            </a:r>
          </a:p>
        </p:txBody>
      </p:sp>
      <p:grpSp>
        <p:nvGrpSpPr>
          <p:cNvPr id="4" name="Google Shape;507;g3a8d32713fb_0_0">
            <a:extLst>
              <a:ext uri="{FF2B5EF4-FFF2-40B4-BE49-F238E27FC236}">
                <a16:creationId xmlns:a16="http://schemas.microsoft.com/office/drawing/2014/main" id="{397526D0-CD93-4A60-DE18-69021BB424A1}"/>
              </a:ext>
            </a:extLst>
          </p:cNvPr>
          <p:cNvGrpSpPr/>
          <p:nvPr/>
        </p:nvGrpSpPr>
        <p:grpSpPr>
          <a:xfrm>
            <a:off x="1987576" y="1282490"/>
            <a:ext cx="6416888" cy="1680508"/>
            <a:chOff x="2757815" y="2520573"/>
            <a:chExt cx="5963380" cy="1586563"/>
          </a:xfrm>
        </p:grpSpPr>
        <p:sp>
          <p:nvSpPr>
            <p:cNvPr id="6" name="Google Shape;509;g3a8d32713fb_0_0">
              <a:extLst>
                <a:ext uri="{FF2B5EF4-FFF2-40B4-BE49-F238E27FC236}">
                  <a16:creationId xmlns:a16="http://schemas.microsoft.com/office/drawing/2014/main" id="{9151FE99-9D20-6615-0EC4-F124DE03C10D}"/>
                </a:ext>
              </a:extLst>
            </p:cNvPr>
            <p:cNvSpPr txBox="1"/>
            <p:nvPr/>
          </p:nvSpPr>
          <p:spPr>
            <a:xfrm>
              <a:off x="2757815" y="2520573"/>
              <a:ext cx="12618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" name="Google Shape;510;g3a8d32713fb_0_0">
              <a:extLst>
                <a:ext uri="{FF2B5EF4-FFF2-40B4-BE49-F238E27FC236}">
                  <a16:creationId xmlns:a16="http://schemas.microsoft.com/office/drawing/2014/main" id="{E8B609FE-72CF-D8B0-C33B-0C1D319B8A35}"/>
                </a:ext>
              </a:extLst>
            </p:cNvPr>
            <p:cNvSpPr txBox="1"/>
            <p:nvPr/>
          </p:nvSpPr>
          <p:spPr>
            <a:xfrm>
              <a:off x="3698573" y="3368236"/>
              <a:ext cx="12618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" name="Google Shape;511;g3a8d32713fb_0_0">
              <a:extLst>
                <a:ext uri="{FF2B5EF4-FFF2-40B4-BE49-F238E27FC236}">
                  <a16:creationId xmlns:a16="http://schemas.microsoft.com/office/drawing/2014/main" id="{DC0FD703-7F0C-E55E-6368-F5E0C286910B}"/>
                </a:ext>
              </a:extLst>
            </p:cNvPr>
            <p:cNvSpPr txBox="1"/>
            <p:nvPr/>
          </p:nvSpPr>
          <p:spPr>
            <a:xfrm>
              <a:off x="7459395" y="3368236"/>
              <a:ext cx="12618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8" name="Image 17">
            <a:extLst>
              <a:ext uri="{FF2B5EF4-FFF2-40B4-BE49-F238E27FC236}">
                <a16:creationId xmlns:a16="http://schemas.microsoft.com/office/drawing/2014/main" id="{EF38AAFE-A153-5BA1-8C25-FF849ABE98E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9123" y="2137068"/>
            <a:ext cx="8644877" cy="3438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007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58D69-731B-5511-D088-32459ADA5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4" name="Image 23">
            <a:extLst>
              <a:ext uri="{FF2B5EF4-FFF2-40B4-BE49-F238E27FC236}">
                <a16:creationId xmlns:a16="http://schemas.microsoft.com/office/drawing/2014/main" id="{A451639A-EFC6-5679-204F-613E7D4A7A9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89208" y="2286000"/>
            <a:ext cx="4565583" cy="3043722"/>
          </a:xfrm>
          <a:prstGeom prst="rect">
            <a:avLst/>
          </a:prstGeom>
        </p:spPr>
      </p:pic>
      <p:sp>
        <p:nvSpPr>
          <p:cNvPr id="27" name="Titre 1">
            <a:extLst>
              <a:ext uri="{FF2B5EF4-FFF2-40B4-BE49-F238E27FC236}">
                <a16:creationId xmlns:a16="http://schemas.microsoft.com/office/drawing/2014/main" id="{CB4776B4-EA99-38F3-EE87-E9A5B147F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Première dictée en cours.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A34D00F7-5426-613E-3B02-80EBCB8FF9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4" name="Dictée N3 SEM4 S5">
            <a:hlinkClick r:id="" action="ppaction://media"/>
            <a:extLst>
              <a:ext uri="{FF2B5EF4-FFF2-40B4-BE49-F238E27FC236}">
                <a16:creationId xmlns:a16="http://schemas.microsoft.com/office/drawing/2014/main" id="{A7E380E0-2A3A-8632-D6A5-3379BB2C3C64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3492.9583"/>
                </p14:media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969965" y="926268"/>
            <a:ext cx="271463" cy="271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742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3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58D69-731B-5511-D088-32459ADA5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4" name="Image 23">
            <a:extLst>
              <a:ext uri="{FF2B5EF4-FFF2-40B4-BE49-F238E27FC236}">
                <a16:creationId xmlns:a16="http://schemas.microsoft.com/office/drawing/2014/main" id="{A451639A-EFC6-5679-204F-613E7D4A7A9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89208" y="2286000"/>
            <a:ext cx="4565583" cy="3043722"/>
          </a:xfrm>
          <a:prstGeom prst="rect">
            <a:avLst/>
          </a:prstGeom>
        </p:spPr>
      </p:pic>
      <p:sp>
        <p:nvSpPr>
          <p:cNvPr id="27" name="Titre 1">
            <a:extLst>
              <a:ext uri="{FF2B5EF4-FFF2-40B4-BE49-F238E27FC236}">
                <a16:creationId xmlns:a16="http://schemas.microsoft.com/office/drawing/2014/main" id="{CB4776B4-EA99-38F3-EE87-E9A5B147F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Deuxième dictée en cours.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A34D00F7-5426-613E-3B02-80EBCB8FF9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4" name="Dictée N3 SEM4 S5">
            <a:hlinkClick r:id="" action="ppaction://media"/>
            <a:extLst>
              <a:ext uri="{FF2B5EF4-FFF2-40B4-BE49-F238E27FC236}">
                <a16:creationId xmlns:a16="http://schemas.microsoft.com/office/drawing/2014/main" id="{CCB61212-F677-5771-EF50-1E8EBBC83035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3492.9583"/>
                </p14:media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969965" y="926268"/>
            <a:ext cx="271463" cy="271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036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3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F70BCB-4265-BFB0-6B7C-AB8DD8BC79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960AF255-4A87-84EA-D6E7-467A64B2CFF7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960AF255-4A87-84EA-D6E7-467A64B2CFF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0DA4B721-71A9-E352-2B27-832DEA4D708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0DA4B721-71A9-E352-2B27-832DEA4D708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Image 1">
            <a:extLst>
              <a:ext uri="{FF2B5EF4-FFF2-40B4-BE49-F238E27FC236}">
                <a16:creationId xmlns:a16="http://schemas.microsoft.com/office/drawing/2014/main" id="{D41647F0-5FD0-D094-2BC3-1E0B9A88594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2639DD85-0857-3B3F-4860-92DD38119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6EF5966-8309-C532-864F-3993C973B98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5735" y="2167346"/>
            <a:ext cx="8644877" cy="3438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651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D34F53-348A-881C-A3A1-F1FF5A4DD2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1170AA31-1878-19D4-A94B-B87BACFCE099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1170AA31-1878-19D4-A94B-B87BACFCE09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9FA97A32-2CF8-FE46-DA6A-E5325567901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9FA97A32-2CF8-FE46-DA6A-E5325567901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Image 1">
            <a:extLst>
              <a:ext uri="{FF2B5EF4-FFF2-40B4-BE49-F238E27FC236}">
                <a16:creationId xmlns:a16="http://schemas.microsoft.com/office/drawing/2014/main" id="{75B7399F-6262-B923-EA49-510D48E5DA9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18" name="Titre 1">
            <a:extLst>
              <a:ext uri="{FF2B5EF4-FFF2-40B4-BE49-F238E27FC236}">
                <a16:creationId xmlns:a16="http://schemas.microsoft.com/office/drawing/2014/main" id="{95A9498F-1F4E-A6C1-B73B-3AC45C4E0D72}"/>
              </a:ext>
            </a:extLst>
          </p:cNvPr>
          <p:cNvSpPr txBox="1">
            <a:spLocks/>
          </p:cNvSpPr>
          <p:nvPr/>
        </p:nvSpPr>
        <p:spPr>
          <a:xfrm>
            <a:off x="1611891" y="725461"/>
            <a:ext cx="7303423" cy="6923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et observez cette phrase. Vous allez l’écrire après. Tenez-vous prêts. Je n’oublie </a:t>
            </a:r>
            <a:b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pas la majuscule au début de la phrase, le point à la fin et les espaces entre les mots.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8" name="Google Shape;507;g3a8d32713fb_0_0">
            <a:extLst>
              <a:ext uri="{FF2B5EF4-FFF2-40B4-BE49-F238E27FC236}">
                <a16:creationId xmlns:a16="http://schemas.microsoft.com/office/drawing/2014/main" id="{C8BA1928-E3F0-B944-AE81-2F4D11D38A43}"/>
              </a:ext>
            </a:extLst>
          </p:cNvPr>
          <p:cNvGrpSpPr/>
          <p:nvPr/>
        </p:nvGrpSpPr>
        <p:grpSpPr>
          <a:xfrm>
            <a:off x="2165582" y="1176918"/>
            <a:ext cx="6279130" cy="1680508"/>
            <a:chOff x="2757815" y="2520573"/>
            <a:chExt cx="5963380" cy="1586563"/>
          </a:xfrm>
        </p:grpSpPr>
        <p:sp>
          <p:nvSpPr>
            <p:cNvPr id="20" name="Google Shape;509;g3a8d32713fb_0_0">
              <a:extLst>
                <a:ext uri="{FF2B5EF4-FFF2-40B4-BE49-F238E27FC236}">
                  <a16:creationId xmlns:a16="http://schemas.microsoft.com/office/drawing/2014/main" id="{CD5D5B91-3718-FF25-966C-3CDBAC6FC0EF}"/>
                </a:ext>
              </a:extLst>
            </p:cNvPr>
            <p:cNvSpPr txBox="1"/>
            <p:nvPr/>
          </p:nvSpPr>
          <p:spPr>
            <a:xfrm>
              <a:off x="2757815" y="2520573"/>
              <a:ext cx="12618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510;g3a8d32713fb_0_0">
              <a:extLst>
                <a:ext uri="{FF2B5EF4-FFF2-40B4-BE49-F238E27FC236}">
                  <a16:creationId xmlns:a16="http://schemas.microsoft.com/office/drawing/2014/main" id="{719ACCB7-7CAF-4A7F-8489-63C91906DB74}"/>
                </a:ext>
              </a:extLst>
            </p:cNvPr>
            <p:cNvSpPr txBox="1"/>
            <p:nvPr/>
          </p:nvSpPr>
          <p:spPr>
            <a:xfrm>
              <a:off x="3698573" y="3368236"/>
              <a:ext cx="12618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511;g3a8d32713fb_0_0">
              <a:extLst>
                <a:ext uri="{FF2B5EF4-FFF2-40B4-BE49-F238E27FC236}">
                  <a16:creationId xmlns:a16="http://schemas.microsoft.com/office/drawing/2014/main" id="{8CC78950-1DFE-DD86-4454-6745AAF1EB3D}"/>
                </a:ext>
              </a:extLst>
            </p:cNvPr>
            <p:cNvSpPr txBox="1"/>
            <p:nvPr/>
          </p:nvSpPr>
          <p:spPr>
            <a:xfrm>
              <a:off x="7459395" y="3368236"/>
              <a:ext cx="12618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37C72405-998A-D952-B030-19BB980CC99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4450" y="2265106"/>
            <a:ext cx="9144000" cy="3211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070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61C763-D592-3EFC-A0D1-BF804637BA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D8236C2A-5AB0-3731-432C-E146ECF01F9E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D8236C2A-5AB0-3731-432C-E146ECF01F9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8A0B12B6-68EF-299D-D7C3-05EBFB676BE4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8A0B12B6-68EF-299D-D7C3-05EBFB676BE4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4" name="Image 23">
            <a:extLst>
              <a:ext uri="{FF2B5EF4-FFF2-40B4-BE49-F238E27FC236}">
                <a16:creationId xmlns:a16="http://schemas.microsoft.com/office/drawing/2014/main" id="{B73B68F8-C14F-237D-54E7-91A0C5CC70A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89208" y="2286000"/>
            <a:ext cx="4565583" cy="3043722"/>
          </a:xfrm>
          <a:prstGeom prst="rect">
            <a:avLst/>
          </a:prstGeom>
        </p:spPr>
      </p:pic>
      <p:sp>
        <p:nvSpPr>
          <p:cNvPr id="27" name="Titre 1">
            <a:extLst>
              <a:ext uri="{FF2B5EF4-FFF2-40B4-BE49-F238E27FC236}">
                <a16:creationId xmlns:a16="http://schemas.microsoft.com/office/drawing/2014/main" id="{A7537FB3-6A7A-DF5B-2DBB-B0D7D80FE5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Première dictée en cours.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30EC9780-9ADE-1DE9-7ACC-DE37483DF10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4" name="Dictée N3 SEM4 S5">
            <a:hlinkClick r:id="" action="ppaction://media"/>
            <a:extLst>
              <a:ext uri="{FF2B5EF4-FFF2-40B4-BE49-F238E27FC236}">
                <a16:creationId xmlns:a16="http://schemas.microsoft.com/office/drawing/2014/main" id="{DF8F2D65-3D26-6B43-5851-0C08C53FEB19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3119" end="0.9583"/>
                </p14:media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969965" y="926268"/>
            <a:ext cx="271463" cy="271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386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1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61C763-D592-3EFC-A0D1-BF804637BA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D8236C2A-5AB0-3731-432C-E146ECF01F9E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D8236C2A-5AB0-3731-432C-E146ECF01F9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8A0B12B6-68EF-299D-D7C3-05EBFB676BE4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8A0B12B6-68EF-299D-D7C3-05EBFB676BE4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4" name="Image 23">
            <a:extLst>
              <a:ext uri="{FF2B5EF4-FFF2-40B4-BE49-F238E27FC236}">
                <a16:creationId xmlns:a16="http://schemas.microsoft.com/office/drawing/2014/main" id="{B73B68F8-C14F-237D-54E7-91A0C5CC70A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89208" y="2286000"/>
            <a:ext cx="4565583" cy="3043722"/>
          </a:xfrm>
          <a:prstGeom prst="rect">
            <a:avLst/>
          </a:prstGeom>
        </p:spPr>
      </p:pic>
      <p:sp>
        <p:nvSpPr>
          <p:cNvPr id="27" name="Titre 1">
            <a:extLst>
              <a:ext uri="{FF2B5EF4-FFF2-40B4-BE49-F238E27FC236}">
                <a16:creationId xmlns:a16="http://schemas.microsoft.com/office/drawing/2014/main" id="{A7537FB3-6A7A-DF5B-2DBB-B0D7D80FE5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Deuxième dictée en cours.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30EC9780-9ADE-1DE9-7ACC-DE37483DF10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4" name="Dictée N3 SEM4 S5">
            <a:hlinkClick r:id="" action="ppaction://media"/>
            <a:extLst>
              <a:ext uri="{FF2B5EF4-FFF2-40B4-BE49-F238E27FC236}">
                <a16:creationId xmlns:a16="http://schemas.microsoft.com/office/drawing/2014/main" id="{0984BA9D-EDAF-6127-AFD5-3662941EB5C5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3119" end="0.9583"/>
                </p14:media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969965" y="926268"/>
            <a:ext cx="271463" cy="271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112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1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4C7FEB-AC16-992C-E6E9-C6440D6725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5BE8D8A4-B5F4-9143-2ED8-2E6F6B44CE12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5BE8D8A4-B5F4-9143-2ED8-2E6F6B44CE12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E1248D61-D476-7E7D-8058-58D9AE2E931D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E1248D61-D476-7E7D-8058-58D9AE2E931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Image 1">
            <a:extLst>
              <a:ext uri="{FF2B5EF4-FFF2-40B4-BE49-F238E27FC236}">
                <a16:creationId xmlns:a16="http://schemas.microsoft.com/office/drawing/2014/main" id="{61014F51-C46C-097E-D196-4EEF8692956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FCC95025-31D0-CA76-6F37-23F9CCC5A0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166A690-FCC0-2AED-76DB-F2DC5921040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9393" y="2277529"/>
            <a:ext cx="9144000" cy="3211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0863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29E242-15DB-D6EE-5D14-8822FB526E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FF408FDA-D961-CEC2-B8F1-0BF380FAD2C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FF408FDA-D961-CEC2-B8F1-0BF380FAD2C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6FBA73E5-FF61-5D3B-24F2-253BD8092419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6FBA73E5-FF61-5D3B-24F2-253BD809241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Image 1">
            <a:extLst>
              <a:ext uri="{FF2B5EF4-FFF2-40B4-BE49-F238E27FC236}">
                <a16:creationId xmlns:a16="http://schemas.microsoft.com/office/drawing/2014/main" id="{DAA38B8E-4EEE-3AA9-9655-76BD23B6EAA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FA5EEA59-E815-F13D-F773-0F8D274CF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passe à une autre activité. Ces mots sont en désordre. Écrivez sur vos cahiers une phrase correcte à partir de ces mots.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8E38B98-C1C0-8E65-016C-E5F9DC7484A8}"/>
              </a:ext>
            </a:extLst>
          </p:cNvPr>
          <p:cNvSpPr/>
          <p:nvPr/>
        </p:nvSpPr>
        <p:spPr>
          <a:xfrm>
            <a:off x="6946538" y="3263030"/>
            <a:ext cx="1585462" cy="6824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424D7B"/>
                </a:solidFill>
                <a:latin typeface="Dosis SemiBold" pitchFamily="2" charset="0"/>
              </a:rPr>
              <a:t>est allée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E5AE5B0-087E-7217-F297-96847E88C24C}"/>
              </a:ext>
            </a:extLst>
          </p:cNvPr>
          <p:cNvSpPr/>
          <p:nvPr/>
        </p:nvSpPr>
        <p:spPr>
          <a:xfrm>
            <a:off x="574438" y="3262209"/>
            <a:ext cx="2055466" cy="6824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kern="0" dirty="0">
                <a:solidFill>
                  <a:srgbClr val="424D7B"/>
                </a:solidFill>
                <a:latin typeface="Dosis SemiBold" pitchFamily="2" charset="0"/>
              </a:rPr>
              <a:t>Nabila</a:t>
            </a:r>
            <a:endParaRPr kumimoji="0" lang="fr-FR" sz="2800" b="0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241207E-F263-81EE-D6BE-48ED36A64057}"/>
              </a:ext>
            </a:extLst>
          </p:cNvPr>
          <p:cNvSpPr/>
          <p:nvPr/>
        </p:nvSpPr>
        <p:spPr>
          <a:xfrm>
            <a:off x="3245333" y="3262209"/>
            <a:ext cx="3111924" cy="6824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kern="0" dirty="0">
                <a:solidFill>
                  <a:srgbClr val="424D7B"/>
                </a:solidFill>
                <a:latin typeface="Dosis SemiBold" pitchFamily="2" charset="0"/>
              </a:rPr>
              <a:t>à l</a:t>
            </a:r>
            <a:r>
              <a: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 campagne</a:t>
            </a:r>
          </a:p>
        </p:txBody>
      </p:sp>
    </p:spTree>
    <p:extLst>
      <p:ext uri="{BB962C8B-B14F-4D97-AF65-F5344CB8AC3E}">
        <p14:creationId xmlns:p14="http://schemas.microsoft.com/office/powerpoint/2010/main" val="3581048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AC2EAC-775F-14EA-49CB-82CFC15119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E94A9ECC-7F19-AD61-0545-A4A2134040DE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E94A9ECC-7F19-AD61-0545-A4A2134040D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5C92DB1F-4E30-B565-097C-A2BF6D7EBDF7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5C92DB1F-4E30-B565-097C-A2BF6D7EBDF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itre 1">
            <a:extLst>
              <a:ext uri="{FF2B5EF4-FFF2-40B4-BE49-F238E27FC236}">
                <a16:creationId xmlns:a16="http://schemas.microsoft.com/office/drawing/2014/main" id="{E0F43DB5-4820-97F4-00EE-3B25753FC8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phrase ?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48E3E89-0FAB-B846-FF07-E267EC184003}"/>
              </a:ext>
            </a:extLst>
          </p:cNvPr>
          <p:cNvSpPr/>
          <p:nvPr/>
        </p:nvSpPr>
        <p:spPr>
          <a:xfrm>
            <a:off x="6728821" y="3251766"/>
            <a:ext cx="1687063" cy="6824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424D7B"/>
                </a:solidFill>
                <a:latin typeface="Dosis SemiBold" pitchFamily="2" charset="0"/>
              </a:rPr>
              <a:t>est allée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6595A1D3-EDC5-EC72-4605-43C5245630A2}"/>
              </a:ext>
            </a:extLst>
          </p:cNvPr>
          <p:cNvSpPr/>
          <p:nvPr/>
        </p:nvSpPr>
        <p:spPr>
          <a:xfrm>
            <a:off x="574437" y="3262209"/>
            <a:ext cx="2139603" cy="6824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kern="0" dirty="0">
                <a:solidFill>
                  <a:srgbClr val="424D7B"/>
                </a:solidFill>
                <a:latin typeface="Dosis SemiBold" pitchFamily="2" charset="0"/>
              </a:rPr>
              <a:t>Nabila</a:t>
            </a:r>
            <a:endParaRPr kumimoji="0" lang="fr-FR" sz="2800" b="0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0697EB5-91C8-4B9D-AF19-992F461A3509}"/>
              </a:ext>
            </a:extLst>
          </p:cNvPr>
          <p:cNvSpPr/>
          <p:nvPr/>
        </p:nvSpPr>
        <p:spPr>
          <a:xfrm>
            <a:off x="3376683" y="3251766"/>
            <a:ext cx="2805611" cy="6824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kern="0" dirty="0">
                <a:solidFill>
                  <a:srgbClr val="424D7B"/>
                </a:solidFill>
                <a:latin typeface="Dosis SemiBold" pitchFamily="2" charset="0"/>
              </a:rPr>
              <a:t>à la campagne</a:t>
            </a:r>
            <a:endParaRPr kumimoji="0" lang="fr-FR" sz="2800" b="0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D238366-1A06-C6B3-7526-33885A12C795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14081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39E7E9-58CD-35F6-8316-43A73666B7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EF26C10D-B9ED-17BB-B47A-14DB18981F9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EF26C10D-B9ED-17BB-B47A-14DB18981F9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1630935F-2E6A-1700-00AC-BE85B474C9A3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1630935F-2E6A-1700-00AC-BE85B474C9A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itre 1">
            <a:extLst>
              <a:ext uri="{FF2B5EF4-FFF2-40B4-BE49-F238E27FC236}">
                <a16:creationId xmlns:a16="http://schemas.microsoft.com/office/drawing/2014/main" id="{66A96E91-576C-035F-3B94-E96A20D2E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Je n’oublie pas la majuscule au début de la phrase et le point à la fin. 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8E389BE-D45D-3545-9143-3538C14A89F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A0F8AC0-2287-298E-C809-99E8DB774366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16025"/>
          <a:stretch>
            <a:fillRect/>
          </a:stretch>
        </p:blipFill>
        <p:spPr>
          <a:xfrm>
            <a:off x="286140" y="2366568"/>
            <a:ext cx="8571719" cy="3517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195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4FFC1E-FA42-3382-B39F-CDA21BF548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5ADD8D1D-827F-E179-ED09-09D9FEF7D1ED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5ADD8D1D-827F-E179-ED09-09D9FEF7D1E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B053CA25-CD38-9AC5-2D19-CC49E711D5EF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B053CA25-CD38-9AC5-2D19-CC49E711D5E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Image 1">
            <a:extLst>
              <a:ext uri="{FF2B5EF4-FFF2-40B4-BE49-F238E27FC236}">
                <a16:creationId xmlns:a16="http://schemas.microsoft.com/office/drawing/2014/main" id="{1FD16B07-AFDF-8DE4-B286-90E59134B7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51A7EF33-D176-FB94-E715-76B7615CC9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Voici une autre phrase en désordre. Écrivez sur vos cahiers une phrase correcte à partir de ces mots.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D0B0C51E-49F9-FDBA-0393-9B1355F62BFE}"/>
              </a:ext>
            </a:extLst>
          </p:cNvPr>
          <p:cNvSpPr/>
          <p:nvPr/>
        </p:nvSpPr>
        <p:spPr>
          <a:xfrm>
            <a:off x="3239050" y="3291844"/>
            <a:ext cx="1986094" cy="68242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424D7B"/>
                </a:solidFill>
                <a:latin typeface="Dosis SemiBold" pitchFamily="2" charset="0"/>
              </a:rPr>
              <a:t>Amina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0CA64163-6D4E-07FB-0C11-89DC00BBBC6C}"/>
              </a:ext>
            </a:extLst>
          </p:cNvPr>
          <p:cNvSpPr/>
          <p:nvPr/>
        </p:nvSpPr>
        <p:spPr>
          <a:xfrm>
            <a:off x="448400" y="3291845"/>
            <a:ext cx="2464171" cy="6824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kern="0" dirty="0">
                <a:solidFill>
                  <a:srgbClr val="424D7B"/>
                </a:solidFill>
                <a:latin typeface="Dosis SemiBold" pitchFamily="2" charset="0"/>
              </a:rPr>
              <a:t>un cerf-volant</a:t>
            </a:r>
            <a:endParaRPr kumimoji="0" lang="fr-FR" sz="2800" b="0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262B421C-7B4B-6491-9686-33B86EE50623}"/>
              </a:ext>
            </a:extLst>
          </p:cNvPr>
          <p:cNvSpPr/>
          <p:nvPr/>
        </p:nvSpPr>
        <p:spPr>
          <a:xfrm>
            <a:off x="5791201" y="3291844"/>
            <a:ext cx="2740800" cy="6824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424D7B"/>
                </a:solidFill>
                <a:latin typeface="Dosis SemiBold" pitchFamily="2" charset="0"/>
              </a:rPr>
              <a:t>a fabriqué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9428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36FD34-AD4A-3607-099F-650267F871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5445F94D-9495-752A-D39A-F4F122702A0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5445F94D-9495-752A-D39A-F4F122702A0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25A04E78-1E44-56BA-8878-9A8FA5F6555D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25A04E78-1E44-56BA-8878-9A8FA5F6555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itre 1">
            <a:extLst>
              <a:ext uri="{FF2B5EF4-FFF2-40B4-BE49-F238E27FC236}">
                <a16:creationId xmlns:a16="http://schemas.microsoft.com/office/drawing/2014/main" id="{950A65D7-34FB-FBEB-CB5B-2F1B9AF62A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phrase ?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2EE2F9B-BACD-AF0C-4535-301E0EABCAB2}"/>
              </a:ext>
            </a:extLst>
          </p:cNvPr>
          <p:cNvSpPr/>
          <p:nvPr/>
        </p:nvSpPr>
        <p:spPr>
          <a:xfrm>
            <a:off x="611999" y="3291844"/>
            <a:ext cx="2475676" cy="68242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424D7B"/>
                </a:solidFill>
                <a:latin typeface="Dosis SemiBold" pitchFamily="2" charset="0"/>
              </a:rPr>
              <a:t>un cerf-volant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8B036F9-7AAD-20EE-B2D9-A315F628AEF0}"/>
              </a:ext>
            </a:extLst>
          </p:cNvPr>
          <p:cNvSpPr/>
          <p:nvPr/>
        </p:nvSpPr>
        <p:spPr>
          <a:xfrm>
            <a:off x="3505741" y="3291843"/>
            <a:ext cx="1835516" cy="6824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424D7B"/>
                </a:solidFill>
                <a:latin typeface="Dosis SemiBold" pitchFamily="2" charset="0"/>
              </a:rPr>
              <a:t>Amina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B84C45DC-C251-F9C8-EFB7-B82212D98407}"/>
              </a:ext>
            </a:extLst>
          </p:cNvPr>
          <p:cNvSpPr/>
          <p:nvPr/>
        </p:nvSpPr>
        <p:spPr>
          <a:xfrm>
            <a:off x="5759322" y="3291843"/>
            <a:ext cx="2772677" cy="6824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424D7B"/>
                </a:solidFill>
                <a:latin typeface="Dosis SemiBold" pitchFamily="2" charset="0"/>
              </a:rPr>
              <a:t>a fabriqué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5D93AEC-152E-35E8-3AF0-7E98358D8DB7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779187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A41E92-387A-5A70-9C85-F3A05EC9B7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7ABAB4FC-BA02-BD13-BAB6-F2B9F433EC93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7ABAB4FC-BA02-BD13-BAB6-F2B9F433EC9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2BD7D02F-D1E9-2846-CDCD-84B5FC4097F7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2BD7D02F-D1E9-2846-CDCD-84B5FC4097F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Image 1">
            <a:extLst>
              <a:ext uri="{FF2B5EF4-FFF2-40B4-BE49-F238E27FC236}">
                <a16:creationId xmlns:a16="http://schemas.microsoft.com/office/drawing/2014/main" id="{0A20A55A-0568-0828-1A94-7D512B1C6F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EF37CE5C-6BB0-E505-0637-DE874B264C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Je n’oublie pas la majuscule au début de la phrase et le point à la fin.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F1C2727-5EAA-F1B1-2ADA-E8D7777134AB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21040"/>
          <a:stretch>
            <a:fillRect/>
          </a:stretch>
        </p:blipFill>
        <p:spPr>
          <a:xfrm>
            <a:off x="347859" y="2252103"/>
            <a:ext cx="8448281" cy="3174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558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5456CA-8A22-A083-776D-AF76009840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F297F41-B936-DDF8-E8F9-1E896DF1E4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9834" y="1608119"/>
            <a:ext cx="3273958" cy="5021798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E6384F8A-E656-6861-497C-5F80E75B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105. Réalisez l’activité 4. Je vais circuler entre les rangs pour vous aider.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AD15E81-0124-AD59-80AE-B06E7849C9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3BCEC06-8A62-7450-BB95-DE27E1D8BF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9275" y="2752717"/>
            <a:ext cx="2203904" cy="2203904"/>
          </a:xfrm>
          <a:prstGeom prst="rect">
            <a:avLst/>
          </a:prstGeom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F1AB38B-669E-C7C4-4992-4C68D7AE7A98}"/>
              </a:ext>
            </a:extLst>
          </p:cNvPr>
          <p:cNvSpPr/>
          <p:nvPr/>
        </p:nvSpPr>
        <p:spPr>
          <a:xfrm>
            <a:off x="2009367" y="4956621"/>
            <a:ext cx="3094892" cy="529779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3054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38C62F-0F36-324D-9FC1-EBD42D6BF3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8EBC3122-D2E5-40B9-C68D-DE02FB10F67F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8EBC3122-D2E5-40B9-C68D-DE02FB10F67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F7C94638-EDA0-DEF0-7BD0-BEFD7BE56028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F7C94638-EDA0-DEF0-7BD0-BEFD7BE56028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25D1D783-C278-324D-26F6-6D0B58916930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Corrigez.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27834BF-88AC-3D5A-9902-8373E87445F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C60E005-99D8-314A-556D-7EA63C4B4E9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7758" y="1908359"/>
            <a:ext cx="6957023" cy="4390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233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C7D7D4D-4EF2-8134-5731-D395E91372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241" y="1560689"/>
            <a:ext cx="3273958" cy="5021798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D2B7A0A-C710-933F-A57D-50BD701155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8042" y="1611521"/>
            <a:ext cx="3273958" cy="5021798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FEB082D5-E6CD-4695-6114-FD007FEEC3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À la maison,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réalisez l’activité 5 de la page 105 et recopiez les phrases de la page 103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9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C904AA9-F74C-7128-E2AE-905B3654E9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9D82D8E-3660-5D8A-5BDA-6CC43BDCA50F}"/>
              </a:ext>
            </a:extLst>
          </p:cNvPr>
          <p:cNvSpPr/>
          <p:nvPr/>
        </p:nvSpPr>
        <p:spPr>
          <a:xfrm>
            <a:off x="5411729" y="5525146"/>
            <a:ext cx="2966584" cy="570137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4ABD13B-111E-43CB-1034-9D272FBEA70F}"/>
              </a:ext>
            </a:extLst>
          </p:cNvPr>
          <p:cNvSpPr/>
          <p:nvPr/>
        </p:nvSpPr>
        <p:spPr>
          <a:xfrm>
            <a:off x="2010328" y="3587496"/>
            <a:ext cx="1996612" cy="1386840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61658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2D085470-6254-1CCC-EAE4-0E8D4685473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711295" y="2341901"/>
            <a:ext cx="1996613" cy="3549535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FEB082D5-E6CD-4695-6114-FD007FEEC3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À bientôt.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9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C904AA9-F74C-7128-E2AE-905B3654E9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040085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2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_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3511</TotalTime>
  <Words>1371</Words>
  <Application>Microsoft Office PowerPoint</Application>
  <PresentationFormat>Affichage à l'écran (4:3)</PresentationFormat>
  <Paragraphs>152</Paragraphs>
  <Slides>43</Slides>
  <Notes>4</Notes>
  <HiddenSlides>0</HiddenSlides>
  <MMClips>8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12</vt:i4>
      </vt:variant>
      <vt:variant>
        <vt:lpstr>Titres des diapositives</vt:lpstr>
      </vt:variant>
      <vt:variant>
        <vt:i4>43</vt:i4>
      </vt:variant>
    </vt:vector>
  </HeadingPairs>
  <TitlesOfParts>
    <vt:vector size="64" baseType="lpstr">
      <vt:lpstr>Dosis</vt:lpstr>
      <vt:lpstr>Aptos Display</vt:lpstr>
      <vt:lpstr>Dosis SemiBold</vt:lpstr>
      <vt:lpstr>Aptos</vt:lpstr>
      <vt:lpstr>Dosis ExtraBold</vt:lpstr>
      <vt:lpstr>Wingdings</vt:lpstr>
      <vt:lpstr>Calibri</vt:lpstr>
      <vt:lpstr>Arial</vt:lpstr>
      <vt:lpstr>Dosis Medium</vt:lpstr>
      <vt:lpstr>2_Conception personnalisée</vt:lpstr>
      <vt:lpstr>00_Env-Enseignant</vt:lpstr>
      <vt:lpstr>Oral</vt:lpstr>
      <vt:lpstr>Lecture</vt:lpstr>
      <vt:lpstr>Ecriture</vt:lpstr>
      <vt:lpstr>1_Lecture</vt:lpstr>
      <vt:lpstr>1_Env-Enseignant</vt:lpstr>
      <vt:lpstr>2_Env-Enseignant</vt:lpstr>
      <vt:lpstr>1_Oral</vt:lpstr>
      <vt:lpstr>3_Env-Enseignant</vt:lpstr>
      <vt:lpstr>1_Ecriture</vt:lpstr>
      <vt:lpstr>Thème Office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5</vt:lpstr>
      <vt:lpstr>Bonjour les enfants ! La leçon de français commence maintenant.</vt:lpstr>
      <vt:lpstr>Aujourd’hui, nous allons apprendre à parler de notre journée, de comment et avec qui on va à quelque part, de notre sortie, et de nos vacances. Écoutez bien.</vt:lpstr>
      <vt:lpstr>Lecture de la vidéo.</vt:lpstr>
      <vt:lpstr>Maintenant, on va prendre la parole pour parler de notre journée, de comment et avec qui on va à quelque part, de notre sortie, et de nos vacances. Écoutez bien. On va le faire en 3 étapes. Soyez attentifs. </vt:lpstr>
      <vt:lpstr>Étape 1 : Je vais vous expliquer la situation. </vt:lpstr>
      <vt:lpstr>Étape 2 : Chacun réfléchit silencieusement à ce qu’il va dire dans sa prise de parole.</vt:lpstr>
      <vt:lpstr>Étape 3 : Maintenant, vous allez prendre la parole. Qui veut passer au tableau ? </vt:lpstr>
      <vt:lpstr>Maintenant, tout le monde participe. Chacun prend la parole pour parler de sa journée, de comment et avec qui il va à quelque part, de sa sortie, et de ses vacances. </vt:lpstr>
      <vt:lpstr>Plan de la séance 5</vt:lpstr>
      <vt:lpstr>Présentation PowerPoint</vt:lpstr>
      <vt:lpstr>Présentation PowerPoint</vt:lpstr>
      <vt:lpstr>Prenez vos ardoises.</vt:lpstr>
      <vt:lpstr>Présentation PowerPoint</vt:lpstr>
      <vt:lpstr>Levez vos ardoises. </vt:lpstr>
      <vt:lpstr>Présentation PowerPoint</vt:lpstr>
      <vt:lpstr>Prenez vos livrets à la page 103.   Avec votre voisin, lisez et répondez à la question.  Je vais circuler entre les rangs pour vous aider. </vt:lpstr>
      <vt:lpstr>Corrigez.</vt:lpstr>
      <vt:lpstr>Plan de la séance 5</vt:lpstr>
      <vt:lpstr>Maintenant, nous allons faire de l’écriture.  Prenez vos cahiers.</vt:lpstr>
      <vt:lpstr>Lisez et observez cette phrase. Vous allez l’écrire après. Tenez-vous prêts. Je n’oublie  pas la majuscule au début de la phrase, le point à la fin et les espaces entre les mots. </vt:lpstr>
      <vt:lpstr>Première dictée en cours.</vt:lpstr>
      <vt:lpstr>Deuxième dictée en cours.</vt:lpstr>
      <vt:lpstr>Corrigez. </vt:lpstr>
      <vt:lpstr>Présentation PowerPoint</vt:lpstr>
      <vt:lpstr>Première dictée en cours.</vt:lpstr>
      <vt:lpstr>Deuxième dictée en cours.</vt:lpstr>
      <vt:lpstr>Corrigez. </vt:lpstr>
      <vt:lpstr>On passe à une autre activité. Ces mots sont en désordre. Écrivez sur vos cahiers une phrase correcte à partir de ces mots.</vt:lpstr>
      <vt:lpstr>Qui veut lire sa phrase ?</vt:lpstr>
      <vt:lpstr>Corrigez. Je n’oublie pas la majuscule au début de la phrase et le point à la fin.  </vt:lpstr>
      <vt:lpstr>Voici une autre phrase en désordre. Écrivez sur vos cahiers une phrase correcte à partir de ces mots.</vt:lpstr>
      <vt:lpstr>Qui veut lire sa phrase ?</vt:lpstr>
      <vt:lpstr>Corrigez. Je n’oublie pas la majuscule au début de la phrase et le point à la fin. </vt:lpstr>
      <vt:lpstr>Prenez vos livrets à la page 105. Réalisez l’activité 4. Je vais circuler entre les rangs pour vous aider. </vt:lpstr>
      <vt:lpstr>Présentation PowerPoint</vt:lpstr>
      <vt:lpstr>À la maison, réalisez l’activité 5 de la page 105 et recopiez les phrases de la page 103 . </vt:lpstr>
      <vt:lpstr>La séance d’aujourd’hui est terminée. À bientôt.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Jalila</dc:creator>
  <cp:lastModifiedBy>KHALID.RAMNI</cp:lastModifiedBy>
  <cp:revision>28</cp:revision>
  <cp:lastPrinted>2025-08-13T10:11:39Z</cp:lastPrinted>
  <dcterms:created xsi:type="dcterms:W3CDTF">2025-08-01T12:31:49Z</dcterms:created>
  <dcterms:modified xsi:type="dcterms:W3CDTF">2026-04-15T08:45:03Z</dcterms:modified>
</cp:coreProperties>
</file>