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8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9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94" r:id="rId9"/>
    <p:sldMasterId id="2147483804" r:id="rId10"/>
  </p:sldMasterIdLst>
  <p:notesMasterIdLst>
    <p:notesMasterId r:id="rId66"/>
  </p:notesMasterIdLst>
  <p:sldIdLst>
    <p:sldId id="257" r:id="rId11"/>
    <p:sldId id="1029" r:id="rId12"/>
    <p:sldId id="705" r:id="rId13"/>
    <p:sldId id="1030" r:id="rId14"/>
    <p:sldId id="798" r:id="rId15"/>
    <p:sldId id="799" r:id="rId16"/>
    <p:sldId id="779" r:id="rId17"/>
    <p:sldId id="780" r:id="rId18"/>
    <p:sldId id="784" r:id="rId19"/>
    <p:sldId id="1055" r:id="rId20"/>
    <p:sldId id="1127" r:id="rId21"/>
    <p:sldId id="1056" r:id="rId22"/>
    <p:sldId id="1101" r:id="rId23"/>
    <p:sldId id="1111" r:id="rId24"/>
    <p:sldId id="1116" r:id="rId25"/>
    <p:sldId id="1123" r:id="rId26"/>
    <p:sldId id="1124" r:id="rId27"/>
    <p:sldId id="1057" r:id="rId28"/>
    <p:sldId id="1089" r:id="rId29"/>
    <p:sldId id="1091" r:id="rId30"/>
    <p:sldId id="1092" r:id="rId31"/>
    <p:sldId id="1093" r:id="rId32"/>
    <p:sldId id="955" r:id="rId33"/>
    <p:sldId id="800" r:id="rId34"/>
    <p:sldId id="902" r:id="rId35"/>
    <p:sldId id="1077" r:id="rId36"/>
    <p:sldId id="1078" r:id="rId37"/>
    <p:sldId id="881" r:id="rId38"/>
    <p:sldId id="1126" r:id="rId39"/>
    <p:sldId id="1110" r:id="rId40"/>
    <p:sldId id="1115" r:id="rId41"/>
    <p:sldId id="1114" r:id="rId42"/>
    <p:sldId id="805" r:id="rId43"/>
    <p:sldId id="653" r:id="rId44"/>
    <p:sldId id="1060" r:id="rId45"/>
    <p:sldId id="1066" r:id="rId46"/>
    <p:sldId id="1073" r:id="rId47"/>
    <p:sldId id="1072" r:id="rId48"/>
    <p:sldId id="1094" r:id="rId49"/>
    <p:sldId id="1042" r:id="rId50"/>
    <p:sldId id="1043" r:id="rId51"/>
    <p:sldId id="1044" r:id="rId52"/>
    <p:sldId id="1045" r:id="rId53"/>
    <p:sldId id="1095" r:id="rId54"/>
    <p:sldId id="1096" r:id="rId55"/>
    <p:sldId id="1097" r:id="rId56"/>
    <p:sldId id="1046" r:id="rId57"/>
    <p:sldId id="1047" r:id="rId58"/>
    <p:sldId id="1048" r:id="rId59"/>
    <p:sldId id="1049" r:id="rId60"/>
    <p:sldId id="1050" r:id="rId61"/>
    <p:sldId id="1051" r:id="rId62"/>
    <p:sldId id="896" r:id="rId63"/>
    <p:sldId id="1118" r:id="rId64"/>
    <p:sldId id="679" r:id="rId65"/>
  </p:sldIdLst>
  <p:sldSz cx="9144000" cy="6858000" type="screen4x3"/>
  <p:notesSz cx="6735763" cy="9866313"/>
  <p:embeddedFontLst>
    <p:embeddedFont>
      <p:font typeface="Dosis" pitchFamily="2" charset="0"/>
      <p:regular r:id="rId67"/>
      <p:bold r:id="rId68"/>
    </p:embeddedFont>
    <p:embeddedFont>
      <p:font typeface="Dosis ExtraBold" pitchFamily="2" charset="0"/>
      <p:bold r:id="rId69"/>
    </p:embeddedFont>
    <p:embeddedFont>
      <p:font typeface="Dosis Medium" pitchFamily="2" charset="0"/>
      <p:regular r:id="rId70"/>
    </p:embeddedFont>
    <p:embeddedFont>
      <p:font typeface="Dosis SemiBold" pitchFamily="2" charset="0"/>
      <p:bold r:id="rId7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DEEBF7"/>
    <a:srgbClr val="565F88"/>
    <a:srgbClr val="4B5377"/>
    <a:srgbClr val="424D7B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B39D87-3B1E-4266-83AA-B7983B7B1D13}" v="17" dt="2026-04-10T17:28:31.1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562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373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font" Target="fonts/font2.fntdata"/><Relationship Id="rId76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notesMaster" Target="notesMasters/notesMaster1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viewProps" Target="viewProps.xml"/><Relationship Id="rId78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font" Target="fonts/font3.fntdata"/><Relationship Id="rId77" Type="http://schemas.microsoft.com/office/2015/10/relationships/revisionInfo" Target="revisionInfo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1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4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4-07T17:21:20.041" v="2219" actId="1076"/>
      <pc:docMkLst>
        <pc:docMk/>
      </pc:docMkLst>
      <pc:sldChg chg="addSp delSp modSp mod">
        <pc:chgData name="Jalila El Baraka" userId="ea93c961-285f-4edc-9e51-dff84fc1dbdc" providerId="ADAL" clId="{57C2819A-E835-47AA-9356-3BB7B51E441F}" dt="2026-04-07T17:21:20.041" v="2219" actId="1076"/>
        <pc:sldMkLst>
          <pc:docMk/>
          <pc:sldMk cId="3440061512" sldId="955"/>
        </pc:sldMkLst>
        <pc:spChg chg="add mod">
          <ac:chgData name="Jalila El Baraka" userId="ea93c961-285f-4edc-9e51-dff84fc1dbdc" providerId="ADAL" clId="{57C2819A-E835-47AA-9356-3BB7B51E441F}" dt="2026-04-07T17:21:20.041" v="2219" actId="1076"/>
          <ac:spMkLst>
            <pc:docMk/>
            <pc:sldMk cId="3440061512" sldId="955"/>
            <ac:spMk id="4" creationId="{239ADFF3-8BD9-CD7B-9955-CED6A30A7A97}"/>
          </ac:spMkLst>
        </pc:spChg>
        <pc:picChg chg="mod">
          <ac:chgData name="Jalila El Baraka" userId="ea93c961-285f-4edc-9e51-dff84fc1dbdc" providerId="ADAL" clId="{57C2819A-E835-47AA-9356-3BB7B51E441F}" dt="2026-03-29T20:03:18.131" v="1946" actId="1076"/>
          <ac:picMkLst>
            <pc:docMk/>
            <pc:sldMk cId="3440061512" sldId="955"/>
            <ac:picMk id="2" creationId="{5E8CF3E4-AD4E-CEF9-A55E-C931C36BD02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29T20:04:21.846" v="1957" actId="1076"/>
        <pc:sldMkLst>
          <pc:docMk/>
          <pc:sldMk cId="22325713" sldId="1089"/>
        </pc:sldMkLst>
        <pc:picChg chg="mod ord">
          <ac:chgData name="Jalila El Baraka" userId="ea93c961-285f-4edc-9e51-dff84fc1dbdc" providerId="ADAL" clId="{57C2819A-E835-47AA-9356-3BB7B51E441F}" dt="2026-03-29T20:04:19.781" v="1956" actId="1076"/>
          <ac:picMkLst>
            <pc:docMk/>
            <pc:sldMk cId="22325713" sldId="1089"/>
            <ac:picMk id="2" creationId="{169432A6-95FA-5870-54FF-8558110F8500}"/>
          </ac:picMkLst>
        </pc:picChg>
        <pc:picChg chg="mod ord">
          <ac:chgData name="Jalila El Baraka" userId="ea93c961-285f-4edc-9e51-dff84fc1dbdc" providerId="ADAL" clId="{57C2819A-E835-47AA-9356-3BB7B51E441F}" dt="2026-03-29T20:04:21.846" v="1957" actId="1076"/>
          <ac:picMkLst>
            <pc:docMk/>
            <pc:sldMk cId="22325713" sldId="1089"/>
            <ac:picMk id="4" creationId="{B9ADB382-78DD-6294-C8A4-195C17501507}"/>
          </ac:picMkLst>
        </pc:picChg>
        <pc:picChg chg="add mod ord">
          <ac:chgData name="Jalila El Baraka" userId="ea93c961-285f-4edc-9e51-dff84fc1dbdc" providerId="ADAL" clId="{57C2819A-E835-47AA-9356-3BB7B51E441F}" dt="2026-03-29T20:04:15.462" v="1955" actId="11530"/>
          <ac:picMkLst>
            <pc:docMk/>
            <pc:sldMk cId="22325713" sldId="1089"/>
            <ac:picMk id="6" creationId="{C002E16E-78D7-8E1E-FB6D-28DB20B2036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4-07T17:20:22.771" v="2206" actId="20577"/>
        <pc:sldMkLst>
          <pc:docMk/>
          <pc:sldMk cId="2400070717" sldId="1091"/>
        </pc:sldMkLst>
        <pc:spChg chg="mod">
          <ac:chgData name="Jalila El Baraka" userId="ea93c961-285f-4edc-9e51-dff84fc1dbdc" providerId="ADAL" clId="{57C2819A-E835-47AA-9356-3BB7B51E441F}" dt="2026-04-07T17:20:22.771" v="2206" actId="20577"/>
          <ac:spMkLst>
            <pc:docMk/>
            <pc:sldMk cId="2400070717" sldId="1091"/>
            <ac:spMk id="11" creationId="{DEED47C5-EF5A-DCE0-9DC4-CF2E79907900}"/>
          </ac:spMkLst>
        </pc:spChg>
        <pc:spChg chg="mod">
          <ac:chgData name="Jalila El Baraka" userId="ea93c961-285f-4edc-9e51-dff84fc1dbdc" providerId="ADAL" clId="{57C2819A-E835-47AA-9356-3BB7B51E441F}" dt="2026-03-29T20:02:41.283" v="1934" actId="20577"/>
          <ac:spMkLst>
            <pc:docMk/>
            <pc:sldMk cId="2400070717" sldId="1091"/>
            <ac:spMk id="25" creationId="{394A8462-4351-1368-7183-86F34336CAF3}"/>
          </ac:spMkLst>
        </pc:spChg>
        <pc:picChg chg="add mod">
          <ac:chgData name="Jalila El Baraka" userId="ea93c961-285f-4edc-9e51-dff84fc1dbdc" providerId="ADAL" clId="{57C2819A-E835-47AA-9356-3BB7B51E441F}" dt="2026-04-07T17:20:12.329" v="2199" actId="1076"/>
          <ac:picMkLst>
            <pc:docMk/>
            <pc:sldMk cId="2400070717" sldId="1091"/>
            <ac:picMk id="3" creationId="{049894AB-8B33-EBE9-AB36-7C4DB243054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4-07T17:20:52.739" v="2212"/>
        <pc:sldMkLst>
          <pc:docMk/>
          <pc:sldMk cId="4034462506" sldId="1092"/>
        </pc:sldMkLst>
        <pc:spChg chg="add mod">
          <ac:chgData name="Jalila El Baraka" userId="ea93c961-285f-4edc-9e51-dff84fc1dbdc" providerId="ADAL" clId="{57C2819A-E835-47AA-9356-3BB7B51E441F}" dt="2026-03-29T20:02:47.351" v="1936"/>
          <ac:spMkLst>
            <pc:docMk/>
            <pc:sldMk cId="4034462506" sldId="1092"/>
            <ac:spMk id="3" creationId="{F2353997-D8F0-F177-4EAE-9623B37F0B44}"/>
          </ac:spMkLst>
        </pc:spChg>
        <pc:spChg chg="add mod">
          <ac:chgData name="Jalila El Baraka" userId="ea93c961-285f-4edc-9e51-dff84fc1dbdc" providerId="ADAL" clId="{57C2819A-E835-47AA-9356-3BB7B51E441F}" dt="2026-04-07T17:20:52.739" v="2212"/>
          <ac:spMkLst>
            <pc:docMk/>
            <pc:sldMk cId="4034462506" sldId="1092"/>
            <ac:spMk id="5" creationId="{59387B13-A947-68BA-7919-106A7C7BB3D5}"/>
          </ac:spMkLst>
        </pc:spChg>
        <pc:picChg chg="add mod">
          <ac:chgData name="Jalila El Baraka" userId="ea93c961-285f-4edc-9e51-dff84fc1dbdc" providerId="ADAL" clId="{57C2819A-E835-47AA-9356-3BB7B51E441F}" dt="2026-04-07T17:20:39.860" v="2208" actId="1076"/>
          <ac:picMkLst>
            <pc:docMk/>
            <pc:sldMk cId="4034462506" sldId="1092"/>
            <ac:picMk id="7" creationId="{AB1CA5DE-CB76-9D90-FD38-4F91841D193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4-07T17:21:06.497" v="2216"/>
        <pc:sldMkLst>
          <pc:docMk/>
          <pc:sldMk cId="1152843136" sldId="1093"/>
        </pc:sldMkLst>
        <pc:spChg chg="add mod">
          <ac:chgData name="Jalila El Baraka" userId="ea93c961-285f-4edc-9e51-dff84fc1dbdc" providerId="ADAL" clId="{57C2819A-E835-47AA-9356-3BB7B51E441F}" dt="2026-03-29T20:02:53.755" v="1939"/>
          <ac:spMkLst>
            <pc:docMk/>
            <pc:sldMk cId="1152843136" sldId="1093"/>
            <ac:spMk id="2" creationId="{F98FFF9A-D168-1298-5A98-F5C97D79EE45}"/>
          </ac:spMkLst>
        </pc:spChg>
        <pc:spChg chg="add mod">
          <ac:chgData name="Jalila El Baraka" userId="ea93c961-285f-4edc-9e51-dff84fc1dbdc" providerId="ADAL" clId="{57C2819A-E835-47AA-9356-3BB7B51E441F}" dt="2026-04-07T17:21:06.497" v="2216"/>
          <ac:spMkLst>
            <pc:docMk/>
            <pc:sldMk cId="1152843136" sldId="1093"/>
            <ac:spMk id="3" creationId="{5BD6E8EE-850C-DB20-A77B-FA83BF209C22}"/>
          </ac:spMkLst>
        </pc:spChg>
        <pc:picChg chg="add mod">
          <ac:chgData name="Jalila El Baraka" userId="ea93c961-285f-4edc-9e51-dff84fc1dbdc" providerId="ADAL" clId="{57C2819A-E835-47AA-9356-3BB7B51E441F}" dt="2026-04-07T17:21:03.898" v="2214" actId="1076"/>
          <ac:picMkLst>
            <pc:docMk/>
            <pc:sldMk cId="1152843136" sldId="1093"/>
            <ac:picMk id="12" creationId="{F75B7CEE-4B36-3D0D-D6DF-41D81C75A8D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29T19:32:59.306" v="1793"/>
        <pc:sldMkLst>
          <pc:docMk/>
          <pc:sldMk cId="3374801098" sldId="1101"/>
        </pc:sldMkLst>
        <pc:picChg chg="add mod">
          <ac:chgData name="Jalila El Baraka" userId="ea93c961-285f-4edc-9e51-dff84fc1dbdc" providerId="ADAL" clId="{57C2819A-E835-47AA-9356-3BB7B51E441F}" dt="2026-03-29T19:32:59.306" v="1793"/>
          <ac:picMkLst>
            <pc:docMk/>
            <pc:sldMk cId="3374801098" sldId="1101"/>
            <ac:picMk id="4" creationId="{501C9238-C453-DE79-2536-406A0672D43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29T19:35:31.640" v="1799" actId="1076"/>
        <pc:sldMkLst>
          <pc:docMk/>
          <pc:sldMk cId="871344162" sldId="1111"/>
        </pc:sldMkLst>
        <pc:picChg chg="add mod">
          <ac:chgData name="Jalila El Baraka" userId="ea93c961-285f-4edc-9e51-dff84fc1dbdc" providerId="ADAL" clId="{57C2819A-E835-47AA-9356-3BB7B51E441F}" dt="2026-03-29T19:35:31.640" v="1799" actId="1076"/>
          <ac:picMkLst>
            <pc:docMk/>
            <pc:sldMk cId="871344162" sldId="1111"/>
            <ac:picMk id="3" creationId="{E6B20806-ABA5-0E68-DF37-16736D29AFA1}"/>
          </ac:picMkLst>
        </pc:picChg>
        <pc:picChg chg="add mod">
          <ac:chgData name="Jalila El Baraka" userId="ea93c961-285f-4edc-9e51-dff84fc1dbdc" providerId="ADAL" clId="{57C2819A-E835-47AA-9356-3BB7B51E441F}" dt="2026-03-29T19:33:29.455" v="1796" actId="1076"/>
          <ac:picMkLst>
            <pc:docMk/>
            <pc:sldMk cId="871344162" sldId="1111"/>
            <ac:picMk id="4" creationId="{F4279074-59C6-287E-6B8A-2AA6C7B2B948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4-07T17:11:45.278" v="1976" actId="1076"/>
        <pc:sldMkLst>
          <pc:docMk/>
          <pc:sldMk cId="1880813532" sldId="1116"/>
        </pc:sldMkLst>
        <pc:picChg chg="add mod">
          <ac:chgData name="Jalila El Baraka" userId="ea93c961-285f-4edc-9e51-dff84fc1dbdc" providerId="ADAL" clId="{57C2819A-E835-47AA-9356-3BB7B51E441F}" dt="2026-04-07T17:11:45.278" v="1976" actId="1076"/>
          <ac:picMkLst>
            <pc:docMk/>
            <pc:sldMk cId="1880813532" sldId="1116"/>
            <ac:picMk id="7" creationId="{05485230-55A9-5D0D-8F79-939573E6398E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4-07T17:14:42.144" v="1989" actId="1076"/>
        <pc:sldMkLst>
          <pc:docMk/>
          <pc:sldMk cId="2481926864" sldId="1123"/>
        </pc:sldMkLst>
        <pc:picChg chg="add mod">
          <ac:chgData name="Jalila El Baraka" userId="ea93c961-285f-4edc-9e51-dff84fc1dbdc" providerId="ADAL" clId="{57C2819A-E835-47AA-9356-3BB7B51E441F}" dt="2026-04-07T17:14:42.144" v="1989" actId="1076"/>
          <ac:picMkLst>
            <pc:docMk/>
            <pc:sldMk cId="2481926864" sldId="1123"/>
            <ac:picMk id="8" creationId="{8E6E796B-20CF-C278-D0F9-435E3BD93E13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4-07T17:17:14.318" v="1998" actId="14100"/>
        <pc:sldMkLst>
          <pc:docMk/>
          <pc:sldMk cId="1161491542" sldId="1124"/>
        </pc:sldMkLst>
        <pc:picChg chg="add mod">
          <ac:chgData name="Jalila El Baraka" userId="ea93c961-285f-4edc-9e51-dff84fc1dbdc" providerId="ADAL" clId="{57C2819A-E835-47AA-9356-3BB7B51E441F}" dt="2026-04-07T17:17:08.766" v="1997" actId="14100"/>
          <ac:picMkLst>
            <pc:docMk/>
            <pc:sldMk cId="1161491542" sldId="1124"/>
            <ac:picMk id="7" creationId="{A9A1AAE9-D15D-7EC3-A368-842FC0833938}"/>
          </ac:picMkLst>
        </pc:picChg>
        <pc:picChg chg="add mod">
          <ac:chgData name="Jalila El Baraka" userId="ea93c961-285f-4edc-9e51-dff84fc1dbdc" providerId="ADAL" clId="{57C2819A-E835-47AA-9356-3BB7B51E441F}" dt="2026-04-07T17:17:14.318" v="1998" actId="14100"/>
          <ac:picMkLst>
            <pc:docMk/>
            <pc:sldMk cId="1161491542" sldId="1124"/>
            <ac:picMk id="8" creationId="{5397635E-217F-4F38-7BF4-74520517B910}"/>
          </ac:picMkLst>
        </pc:pic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">
      <pc:chgData name="Jalila El Baraka" userId="ea93c961-285f-4edc-9e51-dff84fc1dbdc" providerId="ADAL" clId="{AF35D566-9458-4FCB-BB0C-F789683C5E1A}" dt="2026-04-10T17:30:40.285" v="3009" actId="20577"/>
      <pc:docMkLst>
        <pc:docMk/>
      </pc:docMkLst>
      <pc:sldChg chg="addSp delSp modSp mod">
        <pc:chgData name="Jalila El Baraka" userId="ea93c961-285f-4edc-9e51-dff84fc1dbdc" providerId="ADAL" clId="{AF35D566-9458-4FCB-BB0C-F789683C5E1A}" dt="2026-04-06T16:24:41.922" v="2821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AF35D566-9458-4FCB-BB0C-F789683C5E1A}" dt="2026-04-06T16:24:41.922" v="2821" actId="26606"/>
          <ac:spMkLst>
            <pc:docMk/>
            <pc:sldMk cId="56895326" sldId="257"/>
            <ac:spMk id="50" creationId="{42A4FC2C-047E-45A5-965D-8E1E3BF09BC6}"/>
          </ac:spMkLst>
        </pc:spChg>
        <pc:picChg chg="add mod">
          <ac:chgData name="Jalila El Baraka" userId="ea93c961-285f-4edc-9e51-dff84fc1dbdc" providerId="ADAL" clId="{AF35D566-9458-4FCB-BB0C-F789683C5E1A}" dt="2026-04-06T16:24:41.922" v="2821" actId="26606"/>
          <ac:picMkLst>
            <pc:docMk/>
            <pc:sldMk cId="56895326" sldId="257"/>
            <ac:picMk id="3" creationId="{86C32A90-24B4-CC14-B4D8-085BBF238F5A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06T19:41:00.436" v="2847" actId="20577"/>
        <pc:sldMkLst>
          <pc:docMk/>
          <pc:sldMk cId="4261658029" sldId="679"/>
        </pc:sldMkLst>
        <pc:spChg chg="mod">
          <ac:chgData name="Jalila El Baraka" userId="ea93c961-285f-4edc-9e51-dff84fc1dbdc" providerId="ADAL" clId="{AF35D566-9458-4FCB-BB0C-F789683C5E1A}" dt="2026-04-06T19:41:00.436" v="2847" actId="20577"/>
          <ac:spMkLst>
            <pc:docMk/>
            <pc:sldMk cId="4261658029" sldId="679"/>
            <ac:spMk id="2" creationId="{FE91AC9D-0C0C-4684-927E-D7846FC8300F}"/>
          </ac:spMkLst>
        </pc:spChg>
        <pc:picChg chg="add mod ord">
          <ac:chgData name="Jalila El Baraka" userId="ea93c961-285f-4edc-9e51-dff84fc1dbdc" providerId="ADAL" clId="{AF35D566-9458-4FCB-BB0C-F789683C5E1A}" dt="2026-04-06T19:40:46.364" v="2838" actId="1076"/>
          <ac:picMkLst>
            <pc:docMk/>
            <pc:sldMk cId="4261658029" sldId="679"/>
            <ac:picMk id="8" creationId="{3849BE3F-5FFF-9DC3-370F-E6A359824EFA}"/>
          </ac:picMkLst>
        </pc:picChg>
        <pc:picChg chg="mod">
          <ac:chgData name="Jalila El Baraka" userId="ea93c961-285f-4edc-9e51-dff84fc1dbdc" providerId="ADAL" clId="{AF35D566-9458-4FCB-BB0C-F789683C5E1A}" dt="2026-04-06T19:40:56.100" v="2842" actId="1076"/>
          <ac:picMkLst>
            <pc:docMk/>
            <pc:sldMk cId="4261658029" sldId="679"/>
            <ac:picMk id="9" creationId="{4DABB5A8-820A-F8B4-90B3-D39BDD055E9A}"/>
          </ac:picMkLst>
        </pc:picChg>
        <pc:picChg chg="mod">
          <ac:chgData name="Jalila El Baraka" userId="ea93c961-285f-4edc-9e51-dff84fc1dbdc" providerId="ADAL" clId="{AF35D566-9458-4FCB-BB0C-F789683C5E1A}" dt="2026-04-06T19:40:51.692" v="2841" actId="14100"/>
          <ac:picMkLst>
            <pc:docMk/>
            <pc:sldMk cId="4261658029" sldId="679"/>
            <ac:picMk id="10" creationId="{E77DB89E-85D8-27CE-59AA-4DC05B95904A}"/>
          </ac:picMkLst>
        </pc:picChg>
      </pc:sldChg>
      <pc:sldChg chg="addSp modSp mod modAnim">
        <pc:chgData name="Jalila El Baraka" userId="ea93c961-285f-4edc-9e51-dff84fc1dbdc" providerId="ADAL" clId="{AF35D566-9458-4FCB-BB0C-F789683C5E1A}" dt="2026-04-06T19:36:22.340" v="2827" actId="1076"/>
        <pc:sldMkLst>
          <pc:docMk/>
          <pc:sldMk cId="927543826" sldId="784"/>
        </pc:sldMkLst>
        <pc:picChg chg="add mod">
          <ac:chgData name="Jalila El Baraka" userId="ea93c961-285f-4edc-9e51-dff84fc1dbdc" providerId="ADAL" clId="{AF35D566-9458-4FCB-BB0C-F789683C5E1A}" dt="2026-04-06T19:36:22.340" v="2827" actId="1076"/>
          <ac:picMkLst>
            <pc:docMk/>
            <pc:sldMk cId="927543826" sldId="784"/>
            <ac:picMk id="3" creationId="{401FCB71-F83C-63BC-05B1-A024A8CAC37B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04T20:47:41.162" v="2198" actId="1076"/>
        <pc:sldMkLst>
          <pc:docMk/>
          <pc:sldMk cId="2808393960" sldId="881"/>
        </pc:sldMkLst>
        <pc:spChg chg="mod">
          <ac:chgData name="Jalila El Baraka" userId="ea93c961-285f-4edc-9e51-dff84fc1dbdc" providerId="ADAL" clId="{AF35D566-9458-4FCB-BB0C-F789683C5E1A}" dt="2026-04-04T20:45:06.625" v="2126" actId="20577"/>
          <ac:spMkLst>
            <pc:docMk/>
            <pc:sldMk cId="2808393960" sldId="881"/>
            <ac:spMk id="3" creationId="{CC40D8D1-6881-0A7E-59E9-FDD914B7E784}"/>
          </ac:spMkLst>
        </pc:spChg>
        <pc:spChg chg="add mod">
          <ac:chgData name="Jalila El Baraka" userId="ea93c961-285f-4edc-9e51-dff84fc1dbdc" providerId="ADAL" clId="{AF35D566-9458-4FCB-BB0C-F789683C5E1A}" dt="2026-04-04T20:44:49.087" v="2119" actId="20577"/>
          <ac:spMkLst>
            <pc:docMk/>
            <pc:sldMk cId="2808393960" sldId="881"/>
            <ac:spMk id="6" creationId="{ADAB1C68-A2E2-E96E-38CF-55863D53DE7D}"/>
          </ac:spMkLst>
        </pc:spChg>
        <pc:spChg chg="mod">
          <ac:chgData name="Jalila El Baraka" userId="ea93c961-285f-4edc-9e51-dff84fc1dbdc" providerId="ADAL" clId="{AF35D566-9458-4FCB-BB0C-F789683C5E1A}" dt="2026-04-04T20:47:26.211" v="2194" actId="1076"/>
          <ac:spMkLst>
            <pc:docMk/>
            <pc:sldMk cId="2808393960" sldId="881"/>
            <ac:spMk id="7" creationId="{D8BDAEEB-CBF5-EB5C-5F81-E1DE420AD852}"/>
          </ac:spMkLst>
        </pc:spChg>
        <pc:spChg chg="mod">
          <ac:chgData name="Jalila El Baraka" userId="ea93c961-285f-4edc-9e51-dff84fc1dbdc" providerId="ADAL" clId="{AF35D566-9458-4FCB-BB0C-F789683C5E1A}" dt="2026-04-04T20:47:22.084" v="2192" actId="1076"/>
          <ac:spMkLst>
            <pc:docMk/>
            <pc:sldMk cId="2808393960" sldId="881"/>
            <ac:spMk id="10" creationId="{5D8FA266-70EE-24FF-0C02-CD53500A8B34}"/>
          </ac:spMkLst>
        </pc:spChg>
        <pc:spChg chg="add mod">
          <ac:chgData name="Jalila El Baraka" userId="ea93c961-285f-4edc-9e51-dff84fc1dbdc" providerId="ADAL" clId="{AF35D566-9458-4FCB-BB0C-F789683C5E1A}" dt="2026-04-04T20:45:37.673" v="2151" actId="20577"/>
          <ac:spMkLst>
            <pc:docMk/>
            <pc:sldMk cId="2808393960" sldId="881"/>
            <ac:spMk id="16" creationId="{9E1C1779-DF6B-FFC5-15EC-B13AE9A73CDC}"/>
          </ac:spMkLst>
        </pc:spChg>
        <pc:spChg chg="mod">
          <ac:chgData name="Jalila El Baraka" userId="ea93c961-285f-4edc-9e51-dff84fc1dbdc" providerId="ADAL" clId="{AF35D566-9458-4FCB-BB0C-F789683C5E1A}" dt="2026-04-04T20:44:20.478" v="2109" actId="14100"/>
          <ac:spMkLst>
            <pc:docMk/>
            <pc:sldMk cId="2808393960" sldId="881"/>
            <ac:spMk id="18" creationId="{55AA84E4-F792-0E3A-732B-B67F8C1BCDE0}"/>
          </ac:spMkLst>
        </pc:spChg>
        <pc:spChg chg="mod">
          <ac:chgData name="Jalila El Baraka" userId="ea93c961-285f-4edc-9e51-dff84fc1dbdc" providerId="ADAL" clId="{AF35D566-9458-4FCB-BB0C-F789683C5E1A}" dt="2026-04-04T20:47:28.787" v="2195" actId="1076"/>
          <ac:spMkLst>
            <pc:docMk/>
            <pc:sldMk cId="2808393960" sldId="881"/>
            <ac:spMk id="21" creationId="{01722C3F-CD0E-2CF5-50A5-B9088B2546F5}"/>
          </ac:spMkLst>
        </pc:spChg>
        <pc:picChg chg="mod">
          <ac:chgData name="Jalila El Baraka" userId="ea93c961-285f-4edc-9e51-dff84fc1dbdc" providerId="ADAL" clId="{AF35D566-9458-4FCB-BB0C-F789683C5E1A}" dt="2026-04-04T20:44:05.333" v="2108" actId="1076"/>
          <ac:picMkLst>
            <pc:docMk/>
            <pc:sldMk cId="2808393960" sldId="881"/>
            <ac:picMk id="8" creationId="{FD06D9B8-28F6-8CA7-27E0-E6484C2DE2E2}"/>
          </ac:picMkLst>
        </pc:picChg>
        <pc:picChg chg="add mod">
          <ac:chgData name="Jalila El Baraka" userId="ea93c961-285f-4edc-9e51-dff84fc1dbdc" providerId="ADAL" clId="{AF35D566-9458-4FCB-BB0C-F789683C5E1A}" dt="2026-04-04T20:44:57.648" v="2121" actId="1076"/>
          <ac:picMkLst>
            <pc:docMk/>
            <pc:sldMk cId="2808393960" sldId="881"/>
            <ac:picMk id="13" creationId="{740258FE-8C25-1E70-FCA9-0D80957B229C}"/>
          </ac:picMkLst>
        </pc:picChg>
        <pc:picChg chg="add mod">
          <ac:chgData name="Jalila El Baraka" userId="ea93c961-285f-4edc-9e51-dff84fc1dbdc" providerId="ADAL" clId="{AF35D566-9458-4FCB-BB0C-F789683C5E1A}" dt="2026-04-04T20:45:13.441" v="2129" actId="1076"/>
          <ac:picMkLst>
            <pc:docMk/>
            <pc:sldMk cId="2808393960" sldId="881"/>
            <ac:picMk id="14" creationId="{640824E7-5F6A-C2C9-1EF6-ED1DF64428AB}"/>
          </ac:picMkLst>
        </pc:picChg>
        <pc:picChg chg="add mod">
          <ac:chgData name="Jalila El Baraka" userId="ea93c961-285f-4edc-9e51-dff84fc1dbdc" providerId="ADAL" clId="{AF35D566-9458-4FCB-BB0C-F789683C5E1A}" dt="2026-04-04T20:45:50.839" v="2153" actId="1076"/>
          <ac:picMkLst>
            <pc:docMk/>
            <pc:sldMk cId="2808393960" sldId="881"/>
            <ac:picMk id="17" creationId="{B1A24EB7-D47E-F18D-E73D-10D5F2974791}"/>
          </ac:picMkLst>
        </pc:picChg>
        <pc:picChg chg="add mod">
          <ac:chgData name="Jalila El Baraka" userId="ea93c961-285f-4edc-9e51-dff84fc1dbdc" providerId="ADAL" clId="{AF35D566-9458-4FCB-BB0C-F789683C5E1A}" dt="2026-04-04T20:46:35.330" v="2158" actId="1076"/>
          <ac:picMkLst>
            <pc:docMk/>
            <pc:sldMk cId="2808393960" sldId="881"/>
            <ac:picMk id="19" creationId="{16110F84-5D1D-7773-66EC-ADFF59FDBAAD}"/>
          </ac:picMkLst>
        </pc:picChg>
        <pc:picChg chg="add mod">
          <ac:chgData name="Jalila El Baraka" userId="ea93c961-285f-4edc-9e51-dff84fc1dbdc" providerId="ADAL" clId="{AF35D566-9458-4FCB-BB0C-F789683C5E1A}" dt="2026-04-04T20:47:35.252" v="2196" actId="1076"/>
          <ac:picMkLst>
            <pc:docMk/>
            <pc:sldMk cId="2808393960" sldId="881"/>
            <ac:picMk id="20" creationId="{DF1A5AF5-150B-7C05-7269-333C578A0C14}"/>
          </ac:picMkLst>
        </pc:picChg>
        <pc:picChg chg="add mod">
          <ac:chgData name="Jalila El Baraka" userId="ea93c961-285f-4edc-9e51-dff84fc1dbdc" providerId="ADAL" clId="{AF35D566-9458-4FCB-BB0C-F789683C5E1A}" dt="2026-04-04T20:47:41.162" v="2198" actId="1076"/>
          <ac:picMkLst>
            <pc:docMk/>
            <pc:sldMk cId="2808393960" sldId="881"/>
            <ac:picMk id="24" creationId="{0B7B99E6-5642-7926-1B97-062949871B59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04T21:09:20.242" v="2729" actId="1076"/>
        <pc:sldMkLst>
          <pc:docMk/>
          <pc:sldMk cId="2359735619" sldId="896"/>
        </pc:sldMkLst>
        <pc:spChg chg="add mod">
          <ac:chgData name="Jalila El Baraka" userId="ea93c961-285f-4edc-9e51-dff84fc1dbdc" providerId="ADAL" clId="{AF35D566-9458-4FCB-BB0C-F789683C5E1A}" dt="2026-04-04T21:08:16.306" v="2703" actId="207"/>
          <ac:spMkLst>
            <pc:docMk/>
            <pc:sldMk cId="2359735619" sldId="896"/>
            <ac:spMk id="9" creationId="{3F3F6BD8-9731-15B0-C75F-1B9227D75ED0}"/>
          </ac:spMkLst>
        </pc:spChg>
        <pc:spChg chg="mod">
          <ac:chgData name="Jalila El Baraka" userId="ea93c961-285f-4edc-9e51-dff84fc1dbdc" providerId="ADAL" clId="{AF35D566-9458-4FCB-BB0C-F789683C5E1A}" dt="2026-04-04T21:04:30.452" v="2612" actId="20577"/>
          <ac:spMkLst>
            <pc:docMk/>
            <pc:sldMk cId="2359735619" sldId="896"/>
            <ac:spMk id="12" creationId="{F1388B74-5FD3-EE46-F009-52B558A03915}"/>
          </ac:spMkLst>
        </pc:spChg>
        <pc:spChg chg="add mod">
          <ac:chgData name="Jalila El Baraka" userId="ea93c961-285f-4edc-9e51-dff84fc1dbdc" providerId="ADAL" clId="{AF35D566-9458-4FCB-BB0C-F789683C5E1A}" dt="2026-04-04T21:09:12.910" v="2725" actId="20577"/>
          <ac:spMkLst>
            <pc:docMk/>
            <pc:sldMk cId="2359735619" sldId="896"/>
            <ac:spMk id="14" creationId="{B5E54311-5F18-EF8A-1604-90144A23A3D9}"/>
          </ac:spMkLst>
        </pc:spChg>
        <pc:picChg chg="add mod">
          <ac:chgData name="Jalila El Baraka" userId="ea93c961-285f-4edc-9e51-dff84fc1dbdc" providerId="ADAL" clId="{AF35D566-9458-4FCB-BB0C-F789683C5E1A}" dt="2026-04-04T21:08:08.301" v="2702" actId="1076"/>
          <ac:picMkLst>
            <pc:docMk/>
            <pc:sldMk cId="2359735619" sldId="896"/>
            <ac:picMk id="3" creationId="{D31C2913-BA07-C343-7C5B-D4124FB94936}"/>
          </ac:picMkLst>
        </pc:picChg>
        <pc:picChg chg="add mod">
          <ac:chgData name="Jalila El Baraka" userId="ea93c961-285f-4edc-9e51-dff84fc1dbdc" providerId="ADAL" clId="{AF35D566-9458-4FCB-BB0C-F789683C5E1A}" dt="2026-04-04T21:08:03.156" v="2701" actId="1076"/>
          <ac:picMkLst>
            <pc:docMk/>
            <pc:sldMk cId="2359735619" sldId="896"/>
            <ac:picMk id="13" creationId="{8B86B73B-7F34-D1ED-8FE3-B684660CE3A2}"/>
          </ac:picMkLst>
        </pc:picChg>
        <pc:picChg chg="mod">
          <ac:chgData name="Jalila El Baraka" userId="ea93c961-285f-4edc-9e51-dff84fc1dbdc" providerId="ADAL" clId="{AF35D566-9458-4FCB-BB0C-F789683C5E1A}" dt="2026-04-04T21:08:30.761" v="2706" actId="1076"/>
          <ac:picMkLst>
            <pc:docMk/>
            <pc:sldMk cId="2359735619" sldId="896"/>
            <ac:picMk id="16" creationId="{0F81318D-7F60-47C5-DCE4-F346B6658CC1}"/>
          </ac:picMkLst>
        </pc:picChg>
        <pc:picChg chg="add mod">
          <ac:chgData name="Jalila El Baraka" userId="ea93c961-285f-4edc-9e51-dff84fc1dbdc" providerId="ADAL" clId="{AF35D566-9458-4FCB-BB0C-F789683C5E1A}" dt="2026-04-04T21:09:20.242" v="2729" actId="1076"/>
          <ac:picMkLst>
            <pc:docMk/>
            <pc:sldMk cId="2359735619" sldId="896"/>
            <ac:picMk id="17" creationId="{080CF169-77D3-9133-26AA-075B6F12602D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0T17:28:00.363" v="1595" actId="1076"/>
        <pc:sldMkLst>
          <pc:docMk/>
          <pc:sldMk cId="3440061512" sldId="955"/>
        </pc:sldMkLst>
      </pc:sldChg>
      <pc:sldChg chg="addSp modSp">
        <pc:chgData name="Jalila El Baraka" userId="ea93c961-285f-4edc-9e51-dff84fc1dbdc" providerId="ADAL" clId="{AF35D566-9458-4FCB-BB0C-F789683C5E1A}" dt="2026-04-06T16:24:44.563" v="2822"/>
        <pc:sldMkLst>
          <pc:docMk/>
          <pc:sldMk cId="1677520056" sldId="1030"/>
        </pc:sldMkLst>
        <pc:picChg chg="add mod">
          <ac:chgData name="Jalila El Baraka" userId="ea93c961-285f-4edc-9e51-dff84fc1dbdc" providerId="ADAL" clId="{AF35D566-9458-4FCB-BB0C-F789683C5E1A}" dt="2026-04-06T16:24:44.563" v="2822"/>
          <ac:picMkLst>
            <pc:docMk/>
            <pc:sldMk cId="1677520056" sldId="1030"/>
            <ac:picMk id="2" creationId="{3BF3400D-5FD4-C453-B98C-8D6C6793CB98}"/>
          </ac:picMkLst>
        </pc:picChg>
      </pc:sldChg>
      <pc:sldChg chg="addSp modSp mod">
        <pc:chgData name="Jalila El Baraka" userId="ea93c961-285f-4edc-9e51-dff84fc1dbdc" providerId="ADAL" clId="{AF35D566-9458-4FCB-BB0C-F789683C5E1A}" dt="2026-04-06T19:53:53.766" v="2905" actId="1076"/>
        <pc:sldMkLst>
          <pc:docMk/>
          <pc:sldMk cId="4286339454" sldId="1043"/>
        </pc:sldMkLst>
        <pc:picChg chg="add mod">
          <ac:chgData name="Jalila El Baraka" userId="ea93c961-285f-4edc-9e51-dff84fc1dbdc" providerId="ADAL" clId="{AF35D566-9458-4FCB-BB0C-F789683C5E1A}" dt="2026-04-06T19:53:53.766" v="2905" actId="1076"/>
          <ac:picMkLst>
            <pc:docMk/>
            <pc:sldMk cId="4286339454" sldId="1043"/>
            <ac:picMk id="2" creationId="{6A177BE4-FB6B-AD06-9474-FA46668FBFD5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06T19:54:00.006" v="2908" actId="14100"/>
        <pc:sldMkLst>
          <pc:docMk/>
          <pc:sldMk cId="2528783342" sldId="1045"/>
        </pc:sldMkLst>
        <pc:spChg chg="mod">
          <ac:chgData name="Jalila El Baraka" userId="ea93c961-285f-4edc-9e51-dff84fc1dbdc" providerId="ADAL" clId="{AF35D566-9458-4FCB-BB0C-F789683C5E1A}" dt="2026-04-04T21:01:26.864" v="2452" actId="20577"/>
          <ac:spMkLst>
            <pc:docMk/>
            <pc:sldMk cId="2528783342" sldId="1045"/>
            <ac:spMk id="4" creationId="{6B09D95E-9CD3-F393-EB2C-60A9E31A2F47}"/>
          </ac:spMkLst>
        </pc:spChg>
        <pc:spChg chg="mod">
          <ac:chgData name="Jalila El Baraka" userId="ea93c961-285f-4edc-9e51-dff84fc1dbdc" providerId="ADAL" clId="{AF35D566-9458-4FCB-BB0C-F789683C5E1A}" dt="2026-04-04T21:03:09.085" v="2505" actId="20577"/>
          <ac:spMkLst>
            <pc:docMk/>
            <pc:sldMk cId="2528783342" sldId="1045"/>
            <ac:spMk id="6" creationId="{AD5588A9-4B39-D987-C24F-25962CDCA520}"/>
          </ac:spMkLst>
        </pc:spChg>
        <pc:picChg chg="add mod">
          <ac:chgData name="Jalila El Baraka" userId="ea93c961-285f-4edc-9e51-dff84fc1dbdc" providerId="ADAL" clId="{AF35D566-9458-4FCB-BB0C-F789683C5E1A}" dt="2026-04-06T19:54:00.006" v="2908" actId="14100"/>
          <ac:picMkLst>
            <pc:docMk/>
            <pc:sldMk cId="2528783342" sldId="1045"/>
            <ac:picMk id="2" creationId="{3FC945CD-D27F-6627-0457-0421C58B243A}"/>
          </ac:picMkLst>
        </pc:picChg>
      </pc:sldChg>
      <pc:sldChg chg="addSp modSp mod">
        <pc:chgData name="Jalila El Baraka" userId="ea93c961-285f-4edc-9e51-dff84fc1dbdc" providerId="ADAL" clId="{AF35D566-9458-4FCB-BB0C-F789683C5E1A}" dt="2026-04-06T19:54:47.109" v="2937" actId="1076"/>
        <pc:sldMkLst>
          <pc:docMk/>
          <pc:sldMk cId="2601927636" sldId="1046"/>
        </pc:sldMkLst>
        <pc:picChg chg="add mod">
          <ac:chgData name="Jalila El Baraka" userId="ea93c961-285f-4edc-9e51-dff84fc1dbdc" providerId="ADAL" clId="{AF35D566-9458-4FCB-BB0C-F789683C5E1A}" dt="2026-04-06T19:54:47.109" v="2937" actId="1076"/>
          <ac:picMkLst>
            <pc:docMk/>
            <pc:sldMk cId="2601927636" sldId="1046"/>
            <ac:picMk id="3" creationId="{E51D27A2-BAC6-8A6C-277D-BBE65592F587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06T19:54:52.878" v="2940" actId="14100"/>
        <pc:sldMkLst>
          <pc:docMk/>
          <pc:sldMk cId="622911738" sldId="1048"/>
        </pc:sldMkLst>
        <pc:spChg chg="mod">
          <ac:chgData name="Jalila El Baraka" userId="ea93c961-285f-4edc-9e51-dff84fc1dbdc" providerId="ADAL" clId="{AF35D566-9458-4FCB-BB0C-F789683C5E1A}" dt="2026-04-04T21:01:55.804" v="2472" actId="20577"/>
          <ac:spMkLst>
            <pc:docMk/>
            <pc:sldMk cId="622911738" sldId="1048"/>
            <ac:spMk id="4" creationId="{62CDA534-F5B7-2AEB-7F2E-E9961163642F}"/>
          </ac:spMkLst>
        </pc:spChg>
        <pc:spChg chg="mod">
          <ac:chgData name="Jalila El Baraka" userId="ea93c961-285f-4edc-9e51-dff84fc1dbdc" providerId="ADAL" clId="{AF35D566-9458-4FCB-BB0C-F789683C5E1A}" dt="2026-04-04T21:03:40.995" v="2561" actId="20577"/>
          <ac:spMkLst>
            <pc:docMk/>
            <pc:sldMk cId="622911738" sldId="1048"/>
            <ac:spMk id="6" creationId="{9A40CBE2-705C-FAB0-8700-E47E696887FE}"/>
          </ac:spMkLst>
        </pc:spChg>
        <pc:picChg chg="add mod">
          <ac:chgData name="Jalila El Baraka" userId="ea93c961-285f-4edc-9e51-dff84fc1dbdc" providerId="ADAL" clId="{AF35D566-9458-4FCB-BB0C-F789683C5E1A}" dt="2026-04-06T19:54:52.878" v="2940" actId="14100"/>
          <ac:picMkLst>
            <pc:docMk/>
            <pc:sldMk cId="622911738" sldId="1048"/>
            <ac:picMk id="3" creationId="{1AC87E8B-E888-69BD-13B1-EF2A36E44A4B}"/>
          </ac:picMkLst>
        </pc:picChg>
      </pc:sldChg>
      <pc:sldChg chg="addSp modSp mod">
        <pc:chgData name="Jalila El Baraka" userId="ea93c961-285f-4edc-9e51-dff84fc1dbdc" providerId="ADAL" clId="{AF35D566-9458-4FCB-BB0C-F789683C5E1A}" dt="2026-04-06T19:55:06.653" v="2945" actId="14100"/>
        <pc:sldMkLst>
          <pc:docMk/>
          <pc:sldMk cId="2728908029" sldId="1049"/>
        </pc:sldMkLst>
        <pc:picChg chg="add mod">
          <ac:chgData name="Jalila El Baraka" userId="ea93c961-285f-4edc-9e51-dff84fc1dbdc" providerId="ADAL" clId="{AF35D566-9458-4FCB-BB0C-F789683C5E1A}" dt="2026-04-06T19:55:06.653" v="2945" actId="14100"/>
          <ac:picMkLst>
            <pc:docMk/>
            <pc:sldMk cId="2728908029" sldId="1049"/>
            <ac:picMk id="2" creationId="{450115B9-346D-BD29-353C-52AE8E5690EA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10T17:30:28.429" v="3007" actId="20577"/>
        <pc:sldMkLst>
          <pc:docMk/>
          <pc:sldMk cId="27580735" sldId="1051"/>
        </pc:sldMkLst>
        <pc:spChg chg="mod">
          <ac:chgData name="Jalila El Baraka" userId="ea93c961-285f-4edc-9e51-dff84fc1dbdc" providerId="ADAL" clId="{AF35D566-9458-4FCB-BB0C-F789683C5E1A}" dt="2026-04-06T19:55:17.938" v="2961" actId="20577"/>
          <ac:spMkLst>
            <pc:docMk/>
            <pc:sldMk cId="27580735" sldId="1051"/>
            <ac:spMk id="4" creationId="{FB7CA891-9FC6-1FB9-2334-F5C710FD1613}"/>
          </ac:spMkLst>
        </pc:spChg>
        <pc:spChg chg="mod">
          <ac:chgData name="Jalila El Baraka" userId="ea93c961-285f-4edc-9e51-dff84fc1dbdc" providerId="ADAL" clId="{AF35D566-9458-4FCB-BB0C-F789683C5E1A}" dt="2026-04-10T17:30:28.429" v="3007" actId="20577"/>
          <ac:spMkLst>
            <pc:docMk/>
            <pc:sldMk cId="27580735" sldId="1051"/>
            <ac:spMk id="6" creationId="{625DB457-A451-4DFC-FBCE-EF088CBDA991}"/>
          </ac:spMkLst>
        </pc:spChg>
        <pc:picChg chg="add mod">
          <ac:chgData name="Jalila El Baraka" userId="ea93c961-285f-4edc-9e51-dff84fc1dbdc" providerId="ADAL" clId="{AF35D566-9458-4FCB-BB0C-F789683C5E1A}" dt="2026-04-06T19:56:03.829" v="2962" actId="1076"/>
          <ac:picMkLst>
            <pc:docMk/>
            <pc:sldMk cId="27580735" sldId="1051"/>
            <ac:picMk id="2" creationId="{0A82F6C1-0E37-9BB5-AA0F-C6E75F7A668D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0T15:30:00.137" v="1383" actId="1076"/>
        <pc:sldMkLst>
          <pc:docMk/>
          <pc:sldMk cId="1339474844" sldId="1056"/>
        </pc:sldMkLst>
        <pc:picChg chg="add mod">
          <ac:chgData name="Jalila El Baraka" userId="ea93c961-285f-4edc-9e51-dff84fc1dbdc" providerId="ADAL" clId="{AF35D566-9458-4FCB-BB0C-F789683C5E1A}" dt="2026-03-20T15:29:53.185" v="1381" actId="1076"/>
          <ac:picMkLst>
            <pc:docMk/>
            <pc:sldMk cId="1339474844" sldId="1056"/>
            <ac:picMk id="4" creationId="{36B83C2E-EAFA-375B-FBFF-2674589F0D08}"/>
          </ac:picMkLst>
        </pc:picChg>
        <pc:picChg chg="add mod">
          <ac:chgData name="Jalila El Baraka" userId="ea93c961-285f-4edc-9e51-dff84fc1dbdc" providerId="ADAL" clId="{AF35D566-9458-4FCB-BB0C-F789683C5E1A}" dt="2026-03-20T15:30:00.137" v="1383" actId="1076"/>
          <ac:picMkLst>
            <pc:docMk/>
            <pc:sldMk cId="1339474844" sldId="1056"/>
            <ac:picMk id="6" creationId="{590DC058-0982-9FBB-2673-9D2EBE9DE4A7}"/>
          </ac:picMkLst>
        </pc:picChg>
      </pc:sldChg>
      <pc:sldChg chg="addSp modSp mod">
        <pc:chgData name="Jalila El Baraka" userId="ea93c961-285f-4edc-9e51-dff84fc1dbdc" providerId="ADAL" clId="{AF35D566-9458-4FCB-BB0C-F789683C5E1A}" dt="2026-04-06T19:53:18.190" v="2878" actId="1076"/>
        <pc:sldMkLst>
          <pc:docMk/>
          <pc:sldMk cId="4105693330" sldId="1060"/>
        </pc:sldMkLst>
        <pc:spChg chg="mod">
          <ac:chgData name="Jalila El Baraka" userId="ea93c961-285f-4edc-9e51-dff84fc1dbdc" providerId="ADAL" clId="{AF35D566-9458-4FCB-BB0C-F789683C5E1A}" dt="2026-04-06T19:53:09.197" v="2876" actId="20577"/>
          <ac:spMkLst>
            <pc:docMk/>
            <pc:sldMk cId="4105693330" sldId="1060"/>
            <ac:spMk id="3" creationId="{72441CBE-8A4C-5F0F-E453-F8C743DF3949}"/>
          </ac:spMkLst>
        </pc:spChg>
        <pc:spChg chg="mod">
          <ac:chgData name="Jalila El Baraka" userId="ea93c961-285f-4edc-9e51-dff84fc1dbdc" providerId="ADAL" clId="{AF35D566-9458-4FCB-BB0C-F789683C5E1A}" dt="2026-04-06T19:52:50.494" v="2863" actId="1076"/>
          <ac:spMkLst>
            <pc:docMk/>
            <pc:sldMk cId="4105693330" sldId="1060"/>
            <ac:spMk id="5" creationId="{D2D87E6A-E26F-31A8-B7A3-4AE84FB69151}"/>
          </ac:spMkLst>
        </pc:spChg>
        <pc:spChg chg="mod">
          <ac:chgData name="Jalila El Baraka" userId="ea93c961-285f-4edc-9e51-dff84fc1dbdc" providerId="ADAL" clId="{AF35D566-9458-4FCB-BB0C-F789683C5E1A}" dt="2026-04-04T20:56:10.106" v="2358" actId="20577"/>
          <ac:spMkLst>
            <pc:docMk/>
            <pc:sldMk cId="4105693330" sldId="1060"/>
            <ac:spMk id="16" creationId="{6EE14137-615A-DEB2-C97B-C0CBF02A9A9D}"/>
          </ac:spMkLst>
        </pc:spChg>
        <pc:spChg chg="mod">
          <ac:chgData name="Jalila El Baraka" userId="ea93c961-285f-4edc-9e51-dff84fc1dbdc" providerId="ADAL" clId="{AF35D566-9458-4FCB-BB0C-F789683C5E1A}" dt="2026-04-06T19:52:38.785" v="2860" actId="20577"/>
          <ac:spMkLst>
            <pc:docMk/>
            <pc:sldMk cId="4105693330" sldId="1060"/>
            <ac:spMk id="17" creationId="{2ABB451F-293B-D37A-68CC-E5EF80DC5311}"/>
          </ac:spMkLst>
        </pc:spChg>
        <pc:picChg chg="add mod">
          <ac:chgData name="Jalila El Baraka" userId="ea93c961-285f-4edc-9e51-dff84fc1dbdc" providerId="ADAL" clId="{AF35D566-9458-4FCB-BB0C-F789683C5E1A}" dt="2026-04-06T19:52:25.094" v="2849" actId="1076"/>
          <ac:picMkLst>
            <pc:docMk/>
            <pc:sldMk cId="4105693330" sldId="1060"/>
            <ac:picMk id="4" creationId="{98A7CE23-74D5-4BBB-D584-838CEDF14508}"/>
          </ac:picMkLst>
        </pc:picChg>
        <pc:picChg chg="add mod">
          <ac:chgData name="Jalila El Baraka" userId="ea93c961-285f-4edc-9e51-dff84fc1dbdc" providerId="ADAL" clId="{AF35D566-9458-4FCB-BB0C-F789683C5E1A}" dt="2026-04-06T19:52:33.502" v="2851" actId="1076"/>
          <ac:picMkLst>
            <pc:docMk/>
            <pc:sldMk cId="4105693330" sldId="1060"/>
            <ac:picMk id="7" creationId="{CF84EDBC-5F2E-598B-2C0A-491651122774}"/>
          </ac:picMkLst>
        </pc:picChg>
        <pc:picChg chg="add mod">
          <ac:chgData name="Jalila El Baraka" userId="ea93c961-285f-4edc-9e51-dff84fc1dbdc" providerId="ADAL" clId="{AF35D566-9458-4FCB-BB0C-F789683C5E1A}" dt="2026-04-06T19:52:47.519" v="2862" actId="1076"/>
          <ac:picMkLst>
            <pc:docMk/>
            <pc:sldMk cId="4105693330" sldId="1060"/>
            <ac:picMk id="8" creationId="{1E461AA1-72B3-6382-C7F0-934C4EFD716C}"/>
          </ac:picMkLst>
        </pc:picChg>
        <pc:picChg chg="add mod">
          <ac:chgData name="Jalila El Baraka" userId="ea93c961-285f-4edc-9e51-dff84fc1dbdc" providerId="ADAL" clId="{AF35D566-9458-4FCB-BB0C-F789683C5E1A}" dt="2026-04-06T19:53:18.190" v="2878" actId="1076"/>
          <ac:picMkLst>
            <pc:docMk/>
            <pc:sldMk cId="4105693330" sldId="1060"/>
            <ac:picMk id="10" creationId="{90720D8C-F88C-6E3D-CC3C-C330E19CB10D}"/>
          </ac:picMkLst>
        </pc:picChg>
      </pc:sldChg>
      <pc:sldChg chg="modSp mod">
        <pc:chgData name="Jalila El Baraka" userId="ea93c961-285f-4edc-9e51-dff84fc1dbdc" providerId="ADAL" clId="{AF35D566-9458-4FCB-BB0C-F789683C5E1A}" dt="2026-04-04T20:58:25.293" v="2398" actId="20577"/>
        <pc:sldMkLst>
          <pc:docMk/>
          <pc:sldMk cId="651081844" sldId="1066"/>
        </pc:sldMkLst>
        <pc:spChg chg="mod">
          <ac:chgData name="Jalila El Baraka" userId="ea93c961-285f-4edc-9e51-dff84fc1dbdc" providerId="ADAL" clId="{AF35D566-9458-4FCB-BB0C-F789683C5E1A}" dt="2026-04-04T20:58:25.293" v="2398" actId="20577"/>
          <ac:spMkLst>
            <pc:docMk/>
            <pc:sldMk cId="651081844" sldId="1066"/>
            <ac:spMk id="3" creationId="{0A6CD4CA-A5ED-BCB7-17D7-D2A13734472E}"/>
          </ac:spMkLst>
        </pc:spChg>
      </pc:sldChg>
      <pc:sldChg chg="modSp mod">
        <pc:chgData name="Jalila El Baraka" userId="ea93c961-285f-4edc-9e51-dff84fc1dbdc" providerId="ADAL" clId="{AF35D566-9458-4FCB-BB0C-F789683C5E1A}" dt="2026-04-04T20:59:27.790" v="2424" actId="20577"/>
        <pc:sldMkLst>
          <pc:docMk/>
          <pc:sldMk cId="1139443024" sldId="1072"/>
        </pc:sldMkLst>
        <pc:spChg chg="mod">
          <ac:chgData name="Jalila El Baraka" userId="ea93c961-285f-4edc-9e51-dff84fc1dbdc" providerId="ADAL" clId="{AF35D566-9458-4FCB-BB0C-F789683C5E1A}" dt="2026-04-04T20:59:27.790" v="2424" actId="20577"/>
          <ac:spMkLst>
            <pc:docMk/>
            <pc:sldMk cId="1139443024" sldId="1072"/>
            <ac:spMk id="7" creationId="{1BB1534D-1ADD-379B-FCB4-98743E490851}"/>
          </ac:spMkLst>
        </pc:spChg>
      </pc:sldChg>
      <pc:sldChg chg="modSp mod">
        <pc:chgData name="Jalila El Baraka" userId="ea93c961-285f-4edc-9e51-dff84fc1dbdc" providerId="ADAL" clId="{AF35D566-9458-4FCB-BB0C-F789683C5E1A}" dt="2026-04-06T19:53:25.766" v="2887" actId="20577"/>
        <pc:sldMkLst>
          <pc:docMk/>
          <pc:sldMk cId="1770791097" sldId="1073"/>
        </pc:sldMkLst>
        <pc:spChg chg="mod">
          <ac:chgData name="Jalila El Baraka" userId="ea93c961-285f-4edc-9e51-dff84fc1dbdc" providerId="ADAL" clId="{AF35D566-9458-4FCB-BB0C-F789683C5E1A}" dt="2026-04-06T19:53:25.766" v="2887" actId="20577"/>
          <ac:spMkLst>
            <pc:docMk/>
            <pc:sldMk cId="1770791097" sldId="1073"/>
            <ac:spMk id="7" creationId="{DE4AB454-133B-A921-C13B-88111B265F1E}"/>
          </ac:spMkLst>
        </pc:spChg>
      </pc:sldChg>
      <pc:sldChg chg="modSp mod">
        <pc:chgData name="Jalila El Baraka" userId="ea93c961-285f-4edc-9e51-dff84fc1dbdc" providerId="ADAL" clId="{AF35D566-9458-4FCB-BB0C-F789683C5E1A}" dt="2026-04-10T17:29:21.891" v="2985" actId="1076"/>
        <pc:sldMkLst>
          <pc:docMk/>
          <pc:sldMk cId="2833459920" sldId="1077"/>
        </pc:sldMkLst>
        <pc:spChg chg="mod">
          <ac:chgData name="Jalila El Baraka" userId="ea93c961-285f-4edc-9e51-dff84fc1dbdc" providerId="ADAL" clId="{AF35D566-9458-4FCB-BB0C-F789683C5E1A}" dt="2026-04-10T17:29:21.891" v="2985" actId="1076"/>
          <ac:spMkLst>
            <pc:docMk/>
            <pc:sldMk cId="2833459920" sldId="1077"/>
            <ac:spMk id="10" creationId="{D8CF3698-1223-BBB6-8641-E5AB8C66917B}"/>
          </ac:spMkLst>
        </pc:spChg>
        <pc:picChg chg="mod">
          <ac:chgData name="Jalila El Baraka" userId="ea93c961-285f-4edc-9e51-dff84fc1dbdc" providerId="ADAL" clId="{AF35D566-9458-4FCB-BB0C-F789683C5E1A}" dt="2026-03-20T17:40:40.059" v="1614" actId="1076"/>
          <ac:picMkLst>
            <pc:docMk/>
            <pc:sldMk cId="2833459920" sldId="1077"/>
            <ac:picMk id="14" creationId="{F413AA24-56CE-C65A-CA4A-B3E29FBA0F34}"/>
          </ac:picMkLst>
        </pc:picChg>
      </pc:sldChg>
      <pc:sldChg chg="addSp modSp mod modAnim">
        <pc:chgData name="Jalila El Baraka" userId="ea93c961-285f-4edc-9e51-dff84fc1dbdc" providerId="ADAL" clId="{AF35D566-9458-4FCB-BB0C-F789683C5E1A}" dt="2026-04-10T17:28:36.517" v="2977" actId="1076"/>
        <pc:sldMkLst>
          <pc:docMk/>
          <pc:sldMk cId="3375577450" sldId="1078"/>
        </pc:sldMkLst>
        <pc:picChg chg="add mod">
          <ac:chgData name="Jalila El Baraka" userId="ea93c961-285f-4edc-9e51-dff84fc1dbdc" providerId="ADAL" clId="{AF35D566-9458-4FCB-BB0C-F789683C5E1A}" dt="2026-04-10T17:28:36.517" v="2977" actId="1076"/>
          <ac:picMkLst>
            <pc:docMk/>
            <pc:sldMk cId="3375577450" sldId="1078"/>
            <ac:picMk id="3" creationId="{6DAB2E0F-F958-411A-5D29-41CDE7634FF7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0T17:18:12.127" v="1436" actId="166"/>
        <pc:sldMkLst>
          <pc:docMk/>
          <pc:sldMk cId="22325713" sldId="1089"/>
        </pc:sldMkLst>
        <pc:picChg chg="ord">
          <ac:chgData name="Jalila El Baraka" userId="ea93c961-285f-4edc-9e51-dff84fc1dbdc" providerId="ADAL" clId="{AF35D566-9458-4FCB-BB0C-F789683C5E1A}" dt="2026-03-20T17:18:12.127" v="1436" actId="166"/>
          <ac:picMkLst>
            <pc:docMk/>
            <pc:sldMk cId="22325713" sldId="1089"/>
            <ac:picMk id="2" creationId="{169432A6-95FA-5870-54FF-8558110F8500}"/>
          </ac:picMkLst>
        </pc:picChg>
        <pc:picChg chg="mod ord">
          <ac:chgData name="Jalila El Baraka" userId="ea93c961-285f-4edc-9e51-dff84fc1dbdc" providerId="ADAL" clId="{AF35D566-9458-4FCB-BB0C-F789683C5E1A}" dt="2026-03-20T17:18:08.952" v="1435" actId="166"/>
          <ac:picMkLst>
            <pc:docMk/>
            <pc:sldMk cId="22325713" sldId="1089"/>
            <ac:picMk id="4" creationId="{B9ADB382-78DD-6294-C8A4-195C17501507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0T17:27:11.137" v="1559" actId="1076"/>
        <pc:sldMkLst>
          <pc:docMk/>
          <pc:sldMk cId="2400070717" sldId="1091"/>
        </pc:sldMkLst>
        <pc:spChg chg="add mod">
          <ac:chgData name="Jalila El Baraka" userId="ea93c961-285f-4edc-9e51-dff84fc1dbdc" providerId="ADAL" clId="{AF35D566-9458-4FCB-BB0C-F789683C5E1A}" dt="2026-03-20T17:27:11.137" v="1559" actId="1076"/>
          <ac:spMkLst>
            <pc:docMk/>
            <pc:sldMk cId="2400070717" sldId="1091"/>
            <ac:spMk id="11" creationId="{DEED47C5-EF5A-DCE0-9DC4-CF2E79907900}"/>
          </ac:spMkLst>
        </pc:spChg>
        <pc:spChg chg="mod">
          <ac:chgData name="Jalila El Baraka" userId="ea93c961-285f-4edc-9e51-dff84fc1dbdc" providerId="ADAL" clId="{AF35D566-9458-4FCB-BB0C-F789683C5E1A}" dt="2026-03-20T15:31:50.838" v="1410" actId="20577"/>
          <ac:spMkLst>
            <pc:docMk/>
            <pc:sldMk cId="2400070717" sldId="1091"/>
            <ac:spMk id="25" creationId="{394A8462-4351-1368-7183-86F34336CAF3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20T17:27:36.476" v="1581" actId="20577"/>
        <pc:sldMkLst>
          <pc:docMk/>
          <pc:sldMk cId="4034462506" sldId="1092"/>
        </pc:sldMkLst>
        <pc:spChg chg="mod">
          <ac:chgData name="Jalila El Baraka" userId="ea93c961-285f-4edc-9e51-dff84fc1dbdc" providerId="ADAL" clId="{AF35D566-9458-4FCB-BB0C-F789683C5E1A}" dt="2026-03-20T17:27:19.577" v="1560" actId="13926"/>
          <ac:spMkLst>
            <pc:docMk/>
            <pc:sldMk cId="4034462506" sldId="1092"/>
            <ac:spMk id="12" creationId="{9CEA2FDC-0480-D209-8398-11BB4927E88F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20T17:27:51.991" v="1592"/>
        <pc:sldMkLst>
          <pc:docMk/>
          <pc:sldMk cId="1152843136" sldId="1093"/>
        </pc:sldMkLst>
      </pc:sldChg>
      <pc:sldChg chg="modSp mod">
        <pc:chgData name="Jalila El Baraka" userId="ea93c961-285f-4edc-9e51-dff84fc1dbdc" providerId="ADAL" clId="{AF35D566-9458-4FCB-BB0C-F789683C5E1A}" dt="2026-04-06T19:53:37.525" v="2901" actId="1076"/>
        <pc:sldMkLst>
          <pc:docMk/>
          <pc:sldMk cId="1928887374" sldId="1094"/>
        </pc:sldMkLst>
        <pc:spChg chg="mod">
          <ac:chgData name="Jalila El Baraka" userId="ea93c961-285f-4edc-9e51-dff84fc1dbdc" providerId="ADAL" clId="{AF35D566-9458-4FCB-BB0C-F789683C5E1A}" dt="2026-04-06T19:53:37.525" v="2901" actId="1076"/>
          <ac:spMkLst>
            <pc:docMk/>
            <pc:sldMk cId="1928887374" sldId="1094"/>
            <ac:spMk id="7" creationId="{B031AF25-10BF-DB0B-BBAA-053EB6E800FE}"/>
          </ac:spMkLst>
        </pc:spChg>
      </pc:sldChg>
      <pc:sldChg chg="addSp modSp mod">
        <pc:chgData name="Jalila El Baraka" userId="ea93c961-285f-4edc-9e51-dff84fc1dbdc" providerId="ADAL" clId="{AF35D566-9458-4FCB-BB0C-F789683C5E1A}" dt="2026-04-06T19:54:10.965" v="2912" actId="1076"/>
        <pc:sldMkLst>
          <pc:docMk/>
          <pc:sldMk cId="1490635244" sldId="1095"/>
        </pc:sldMkLst>
        <pc:picChg chg="add mod">
          <ac:chgData name="Jalila El Baraka" userId="ea93c961-285f-4edc-9e51-dff84fc1dbdc" providerId="ADAL" clId="{AF35D566-9458-4FCB-BB0C-F789683C5E1A}" dt="2026-04-06T19:54:10.965" v="2912" actId="1076"/>
          <ac:picMkLst>
            <pc:docMk/>
            <pc:sldMk cId="1490635244" sldId="1095"/>
            <ac:picMk id="2" creationId="{59F54533-7541-C6D6-FDF3-435EA4963DAE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4-06T19:54:26.879" v="2933" actId="20577"/>
        <pc:sldMkLst>
          <pc:docMk/>
          <pc:sldMk cId="3285596702" sldId="1097"/>
        </pc:sldMkLst>
        <pc:spChg chg="mod">
          <ac:chgData name="Jalila El Baraka" userId="ea93c961-285f-4edc-9e51-dff84fc1dbdc" providerId="ADAL" clId="{AF35D566-9458-4FCB-BB0C-F789683C5E1A}" dt="2026-04-06T19:54:26.879" v="2933" actId="20577"/>
          <ac:spMkLst>
            <pc:docMk/>
            <pc:sldMk cId="3285596702" sldId="1097"/>
            <ac:spMk id="4" creationId="{7CE9C8A7-2807-8C9E-11F6-A354B6D37C0A}"/>
          </ac:spMkLst>
        </pc:spChg>
        <pc:spChg chg="mod">
          <ac:chgData name="Jalila El Baraka" userId="ea93c961-285f-4edc-9e51-dff84fc1dbdc" providerId="ADAL" clId="{AF35D566-9458-4FCB-BB0C-F789683C5E1A}" dt="2026-04-06T19:54:23.128" v="2924" actId="20577"/>
          <ac:spMkLst>
            <pc:docMk/>
            <pc:sldMk cId="3285596702" sldId="1097"/>
            <ac:spMk id="6" creationId="{C9368B84-85E0-005F-06E5-D996E43CD8C2}"/>
          </ac:spMkLst>
        </pc:spChg>
        <pc:picChg chg="add mod">
          <ac:chgData name="Jalila El Baraka" userId="ea93c961-285f-4edc-9e51-dff84fc1dbdc" providerId="ADAL" clId="{AF35D566-9458-4FCB-BB0C-F789683C5E1A}" dt="2026-04-06T19:54:19.478" v="2915" actId="14100"/>
          <ac:picMkLst>
            <pc:docMk/>
            <pc:sldMk cId="3285596702" sldId="1097"/>
            <ac:picMk id="2" creationId="{48D9D33A-152B-093D-B4C5-30E834CE626D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0T15:30:20.241" v="1391" actId="1076"/>
        <pc:sldMkLst>
          <pc:docMk/>
          <pc:sldMk cId="3374801098" sldId="1101"/>
        </pc:sldMkLst>
        <pc:picChg chg="add mod">
          <ac:chgData name="Jalila El Baraka" userId="ea93c961-285f-4edc-9e51-dff84fc1dbdc" providerId="ADAL" clId="{AF35D566-9458-4FCB-BB0C-F789683C5E1A}" dt="2026-03-20T15:30:20.241" v="1391" actId="1076"/>
          <ac:picMkLst>
            <pc:docMk/>
            <pc:sldMk cId="3374801098" sldId="1101"/>
            <ac:picMk id="3" creationId="{E447E5E3-4245-3EA5-6C23-4F0462B7E7B1}"/>
          </ac:picMkLst>
        </pc:picChg>
      </pc:sldChg>
      <pc:sldChg chg="addSp modSp mod modAnim">
        <pc:chgData name="Jalila El Baraka" userId="ea93c961-285f-4edc-9e51-dff84fc1dbdc" providerId="ADAL" clId="{AF35D566-9458-4FCB-BB0C-F789683C5E1A}" dt="2026-04-06T19:37:07.492" v="2830" actId="1076"/>
        <pc:sldMkLst>
          <pc:docMk/>
          <pc:sldMk cId="656335347" sldId="1108"/>
        </pc:sldMkLst>
        <pc:picChg chg="add mod">
          <ac:chgData name="Jalila El Baraka" userId="ea93c961-285f-4edc-9e51-dff84fc1dbdc" providerId="ADAL" clId="{AF35D566-9458-4FCB-BB0C-F789683C5E1A}" dt="2026-04-06T19:37:07.492" v="2830" actId="1076"/>
          <ac:picMkLst>
            <pc:docMk/>
            <pc:sldMk cId="656335347" sldId="1108"/>
            <ac:picMk id="3" creationId="{CC9536A0-ECCD-CAF0-43DD-5F0CBF743781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4-04T20:52:17.249" v="2334" actId="1076"/>
        <pc:sldMkLst>
          <pc:docMk/>
          <pc:sldMk cId="114787939" sldId="1110"/>
        </pc:sldMkLst>
        <pc:spChg chg="add mod">
          <ac:chgData name="Jalila El Baraka" userId="ea93c961-285f-4edc-9e51-dff84fc1dbdc" providerId="ADAL" clId="{AF35D566-9458-4FCB-BB0C-F789683C5E1A}" dt="2026-04-04T20:52:17.249" v="2334" actId="1076"/>
          <ac:spMkLst>
            <pc:docMk/>
            <pc:sldMk cId="114787939" sldId="1110"/>
            <ac:spMk id="3" creationId="{214382C8-2057-42D1-662F-1A0C07AD6439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20T15:30:09.800" v="1387" actId="478"/>
        <pc:sldMkLst>
          <pc:docMk/>
          <pc:sldMk cId="871344162" sldId="1111"/>
        </pc:sldMkLst>
      </pc:sldChg>
      <pc:sldChg chg="addSp delSp modSp mod">
        <pc:chgData name="Jalila El Baraka" userId="ea93c961-285f-4edc-9e51-dff84fc1dbdc" providerId="ADAL" clId="{AF35D566-9458-4FCB-BB0C-F789683C5E1A}" dt="2026-04-10T17:29:45.410" v="2986" actId="1076"/>
        <pc:sldMkLst>
          <pc:docMk/>
          <pc:sldMk cId="1980266324" sldId="1114"/>
        </pc:sldMkLst>
        <pc:spChg chg="add mod">
          <ac:chgData name="Jalila El Baraka" userId="ea93c961-285f-4edc-9e51-dff84fc1dbdc" providerId="ADAL" clId="{AF35D566-9458-4FCB-BB0C-F789683C5E1A}" dt="2026-04-10T17:29:45.410" v="2986" actId="1076"/>
          <ac:spMkLst>
            <pc:docMk/>
            <pc:sldMk cId="1980266324" sldId="1114"/>
            <ac:spMk id="3" creationId="{0E968BE6-71D9-9DD0-4C1D-4BDCD764622A}"/>
          </ac:spMkLst>
        </pc:spChg>
      </pc:sldChg>
      <pc:sldChg chg="addSp delSp modSp mod">
        <pc:chgData name="Jalila El Baraka" userId="ea93c961-285f-4edc-9e51-dff84fc1dbdc" providerId="ADAL" clId="{AF35D566-9458-4FCB-BB0C-F789683C5E1A}" dt="2026-04-04T20:52:29.624" v="2337" actId="1076"/>
        <pc:sldMkLst>
          <pc:docMk/>
          <pc:sldMk cId="3786251075" sldId="1115"/>
        </pc:sldMkLst>
        <pc:spChg chg="add mod">
          <ac:chgData name="Jalila El Baraka" userId="ea93c961-285f-4edc-9e51-dff84fc1dbdc" providerId="ADAL" clId="{AF35D566-9458-4FCB-BB0C-F789683C5E1A}" dt="2026-04-04T20:52:29.624" v="2337" actId="1076"/>
          <ac:spMkLst>
            <pc:docMk/>
            <pc:sldMk cId="3786251075" sldId="1115"/>
            <ac:spMk id="6" creationId="{E0E6EBA7-8BD9-1F65-66D6-76C9E24B24F9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3-20T15:30:06.737" v="1385" actId="478"/>
        <pc:sldMkLst>
          <pc:docMk/>
          <pc:sldMk cId="1880813532" sldId="1116"/>
        </pc:sldMkLst>
      </pc:sldChg>
      <pc:sldChg chg="addSp delSp modSp mod">
        <pc:chgData name="Jalila El Baraka" userId="ea93c961-285f-4edc-9e51-dff84fc1dbdc" providerId="ADAL" clId="{AF35D566-9458-4FCB-BB0C-F789683C5E1A}" dt="2026-04-10T17:30:40.285" v="3009" actId="20577"/>
        <pc:sldMkLst>
          <pc:docMk/>
          <pc:sldMk cId="3032066510" sldId="1118"/>
        </pc:sldMkLst>
        <pc:spChg chg="add mod">
          <ac:chgData name="Jalila El Baraka" userId="ea93c961-285f-4edc-9e51-dff84fc1dbdc" providerId="ADAL" clId="{AF35D566-9458-4FCB-BB0C-F789683C5E1A}" dt="2026-04-10T17:30:40.285" v="3009" actId="20577"/>
          <ac:spMkLst>
            <pc:docMk/>
            <pc:sldMk cId="3032066510" sldId="1118"/>
            <ac:spMk id="2" creationId="{28E90C96-96B9-8246-9F5C-0065D4D13F90}"/>
          </ac:spMkLst>
        </pc:spChg>
        <pc:spChg chg="add mod">
          <ac:chgData name="Jalila El Baraka" userId="ea93c961-285f-4edc-9e51-dff84fc1dbdc" providerId="ADAL" clId="{AF35D566-9458-4FCB-BB0C-F789683C5E1A}" dt="2026-04-10T17:30:38.832" v="3008" actId="20577"/>
          <ac:spMkLst>
            <pc:docMk/>
            <pc:sldMk cId="3032066510" sldId="1118"/>
            <ac:spMk id="7" creationId="{2ACE8457-64C8-9B58-AB4C-5928BF174287}"/>
          </ac:spMkLst>
        </pc:spChg>
        <pc:spChg chg="mod">
          <ac:chgData name="Jalila El Baraka" userId="ea93c961-285f-4edc-9e51-dff84fc1dbdc" providerId="ADAL" clId="{AF35D566-9458-4FCB-BB0C-F789683C5E1A}" dt="2026-04-04T21:12:27.360" v="2819" actId="20577"/>
          <ac:spMkLst>
            <pc:docMk/>
            <pc:sldMk cId="3032066510" sldId="1118"/>
            <ac:spMk id="12" creationId="{3EAB1E1B-9918-DA89-1527-EE60C6C72891}"/>
          </ac:spMkLst>
        </pc:spChg>
        <pc:picChg chg="add mod">
          <ac:chgData name="Jalila El Baraka" userId="ea93c961-285f-4edc-9e51-dff84fc1dbdc" providerId="ADAL" clId="{AF35D566-9458-4FCB-BB0C-F789683C5E1A}" dt="2026-04-04T21:10:32.463" v="2781" actId="1076"/>
          <ac:picMkLst>
            <pc:docMk/>
            <pc:sldMk cId="3032066510" sldId="1118"/>
            <ac:picMk id="3" creationId="{A8A07CA2-4EBD-813A-DCBB-25CEA850069A}"/>
          </ac:picMkLst>
        </pc:picChg>
        <pc:picChg chg="add mod">
          <ac:chgData name="Jalila El Baraka" userId="ea93c961-285f-4edc-9e51-dff84fc1dbdc" providerId="ADAL" clId="{AF35D566-9458-4FCB-BB0C-F789683C5E1A}" dt="2026-04-04T21:12:00.306" v="2806" actId="1076"/>
          <ac:picMkLst>
            <pc:docMk/>
            <pc:sldMk cId="3032066510" sldId="1118"/>
            <ac:picMk id="11" creationId="{80563FE0-EEA5-F8BB-3D2B-89F5BA50262E}"/>
          </ac:picMkLst>
        </pc:picChg>
        <pc:picChg chg="mod">
          <ac:chgData name="Jalila El Baraka" userId="ea93c961-285f-4edc-9e51-dff84fc1dbdc" providerId="ADAL" clId="{AF35D566-9458-4FCB-BB0C-F789683C5E1A}" dt="2026-04-04T21:10:34.267" v="2782" actId="14100"/>
          <ac:picMkLst>
            <pc:docMk/>
            <pc:sldMk cId="3032066510" sldId="1118"/>
            <ac:picMk id="16" creationId="{C8818AB9-E5F1-8C1B-1E48-EEBE6A789D19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4-06T20:00:49.109" v="2972"/>
        <pc:sldMkLst>
          <pc:docMk/>
          <pc:sldMk cId="1241663064" sldId="1126"/>
        </pc:sldMkLst>
        <pc:spChg chg="mod">
          <ac:chgData name="Jalila El Baraka" userId="ea93c961-285f-4edc-9e51-dff84fc1dbdc" providerId="ADAL" clId="{AF35D566-9458-4FCB-BB0C-F789683C5E1A}" dt="2026-04-06T20:00:40.722" v="2970"/>
          <ac:spMkLst>
            <pc:docMk/>
            <pc:sldMk cId="1241663064" sldId="1126"/>
            <ac:spMk id="2" creationId="{225CED14-D76B-9C2D-C3FC-1831BC8F7B5B}"/>
          </ac:spMkLst>
        </pc:spChg>
        <pc:picChg chg="add mod">
          <ac:chgData name="Jalila El Baraka" userId="ea93c961-285f-4edc-9e51-dff84fc1dbdc" providerId="ADAL" clId="{AF35D566-9458-4FCB-BB0C-F789683C5E1A}" dt="2026-04-06T20:00:49.109" v="2972"/>
          <ac:picMkLst>
            <pc:docMk/>
            <pc:sldMk cId="1241663064" sldId="1126"/>
            <ac:picMk id="4" creationId="{C6863E36-16F2-2D09-C010-B52B9B93B89B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 dirty="0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267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55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16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63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65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103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958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618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91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5355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42385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21515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4272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5212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76549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80628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02983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47099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09177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7900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3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Relationship Id="rId9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6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1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4122188" y="19471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6402380" y="235371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002BFE-177B-4B13-8D6C-759741F5B12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CF30A0-71C6-D211-0586-2F430F06001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8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016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0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1.png"/><Relationship Id="rId5" Type="http://schemas.openxmlformats.org/officeDocument/2006/relationships/image" Target="../media/image27.png"/><Relationship Id="rId4" Type="http://schemas.openxmlformats.org/officeDocument/2006/relationships/image" Target="../media/image28.gi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7" Type="http://schemas.openxmlformats.org/officeDocument/2006/relationships/image" Target="../media/image5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00.png"/><Relationship Id="rId5" Type="http://schemas.openxmlformats.org/officeDocument/2006/relationships/customXml" Target="../ink/ink2.xml"/><Relationship Id="rId4" Type="http://schemas.openxmlformats.org/officeDocument/2006/relationships/image" Target="../media/image390.png"/><Relationship Id="rId9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7" Type="http://schemas.openxmlformats.org/officeDocument/2006/relationships/image" Target="../media/image5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52.png"/><Relationship Id="rId4" Type="http://schemas.openxmlformats.org/officeDocument/2006/relationships/customXml" Target="../ink/ink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53.png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7" Type="http://schemas.openxmlformats.org/officeDocument/2006/relationships/image" Target="../media/image23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6.xml"/><Relationship Id="rId5" Type="http://schemas.openxmlformats.org/officeDocument/2006/relationships/image" Target="../media/image220.png"/><Relationship Id="rId10" Type="http://schemas.openxmlformats.org/officeDocument/2006/relationships/image" Target="../media/image25.png"/><Relationship Id="rId9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520.png"/><Relationship Id="rId7" Type="http://schemas.openxmlformats.org/officeDocument/2006/relationships/image" Target="../media/image25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11" Type="http://schemas.openxmlformats.org/officeDocument/2006/relationships/image" Target="../media/image58.jpg"/><Relationship Id="rId5" Type="http://schemas.openxmlformats.org/officeDocument/2006/relationships/image" Target="../media/image530.png"/><Relationship Id="rId10" Type="http://schemas.openxmlformats.org/officeDocument/2006/relationships/image" Target="../media/image57.jpg"/><Relationship Id="rId4" Type="http://schemas.openxmlformats.org/officeDocument/2006/relationships/customXml" Target="../ink/ink8.xml"/><Relationship Id="rId9" Type="http://schemas.openxmlformats.org/officeDocument/2006/relationships/image" Target="../media/image5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3.png"/><Relationship Id="rId5" Type="http://schemas.openxmlformats.org/officeDocument/2006/relationships/image" Target="../media/image4000.png"/><Relationship Id="rId4" Type="http://schemas.openxmlformats.org/officeDocument/2006/relationships/customXml" Target="../ink/ink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3.png"/><Relationship Id="rId5" Type="http://schemas.openxmlformats.org/officeDocument/2006/relationships/image" Target="../media/image511.png"/><Relationship Id="rId4" Type="http://schemas.openxmlformats.org/officeDocument/2006/relationships/customXml" Target="../ink/ink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3.png"/><Relationship Id="rId5" Type="http://schemas.openxmlformats.org/officeDocument/2006/relationships/image" Target="../media/image511.png"/><Relationship Id="rId4" Type="http://schemas.openxmlformats.org/officeDocument/2006/relationships/customXml" Target="../ink/ink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3.png"/><Relationship Id="rId5" Type="http://schemas.openxmlformats.org/officeDocument/2006/relationships/image" Target="../media/image440.png"/><Relationship Id="rId4" Type="http://schemas.openxmlformats.org/officeDocument/2006/relationships/customXml" Target="../ink/ink16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9.png"/><Relationship Id="rId5" Type="http://schemas.openxmlformats.org/officeDocument/2006/relationships/image" Target="../media/image3900.png"/><Relationship Id="rId4" Type="http://schemas.openxmlformats.org/officeDocument/2006/relationships/customXml" Target="../ink/ink18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0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9.png"/><Relationship Id="rId5" Type="http://schemas.openxmlformats.org/officeDocument/2006/relationships/image" Target="../media/image3900.png"/><Relationship Id="rId4" Type="http://schemas.openxmlformats.org/officeDocument/2006/relationships/customXml" Target="../ink/ink2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4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6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9.png"/><Relationship Id="rId5" Type="http://schemas.openxmlformats.org/officeDocument/2006/relationships/image" Target="../media/image3900.png"/><Relationship Id="rId4" Type="http://schemas.openxmlformats.org/officeDocument/2006/relationships/customXml" Target="../ink/ink28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0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7" Type="http://schemas.openxmlformats.org/officeDocument/2006/relationships/image" Target="../media/image60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9.png"/><Relationship Id="rId5" Type="http://schemas.openxmlformats.org/officeDocument/2006/relationships/image" Target="../media/image3900.png"/><Relationship Id="rId4" Type="http://schemas.openxmlformats.org/officeDocument/2006/relationships/customXml" Target="../ink/ink34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8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9.png"/><Relationship Id="rId5" Type="http://schemas.openxmlformats.org/officeDocument/2006/relationships/image" Target="../media/image3900.png"/><Relationship Id="rId4" Type="http://schemas.openxmlformats.org/officeDocument/2006/relationships/customXml" Target="../ink/ink40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4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6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67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2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C32A90-24B4-CC14-B4D8-085BBF238F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063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BF3400D-5FD4-C453-B98C-8D6C6793C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03" y="2629408"/>
            <a:ext cx="8416887" cy="262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44975" y="220720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4960975" y="195520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4924975" y="243601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50" y="1925193"/>
            <a:ext cx="3831420" cy="1362012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77067" y="193884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31558" y="391248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5001836" y="2419657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 – Mots</a:t>
            </a:r>
          </a:p>
        </p:txBody>
      </p: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C637EF-9750-2AD4-1AA0-7781761DA3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1912975"/>
            <a:ext cx="540000" cy="540000"/>
          </a:xfrm>
          <a:prstGeom prst="rect">
            <a:avLst/>
          </a:prstGeom>
          <a:noFill/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B68327-D8F2-FFB0-D87D-40E3605D7F63}"/>
              </a:ext>
            </a:extLst>
          </p:cNvPr>
          <p:cNvSpPr txBox="1"/>
          <p:nvPr/>
        </p:nvSpPr>
        <p:spPr>
          <a:xfrm>
            <a:off x="2227716" y="2160000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288C67C-16DF-C185-F19A-A42E866F87BB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2D274C-C6E9-2B62-D73F-765FDAC06F1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3069AA-9308-D9D1-7CE4-F687D3F56E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97A279E5-018A-966C-DCAA-54C3B5AD0E7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8">
            <a:extLst>
              <a:ext uri="{FF2B5EF4-FFF2-40B4-BE49-F238E27FC236}">
                <a16:creationId xmlns:a16="http://schemas.microsoft.com/office/drawing/2014/main" id="{57CC2779-10D6-2776-58A0-12D5B013A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4" name="Nada-Wave">
            <a:hlinkClick r:id="" action="ppaction://media"/>
            <a:extLst>
              <a:ext uri="{FF2B5EF4-FFF2-40B4-BE49-F238E27FC236}">
                <a16:creationId xmlns:a16="http://schemas.microsoft.com/office/drawing/2014/main" id="{5F718657-3368-A961-11CC-2EDD596505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43412" y="2264121"/>
            <a:ext cx="2251426" cy="3595561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E6C55DE7-A455-4572-E1FD-CE1F2FD90ED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3380"/>
          <a:stretch>
            <a:fillRect/>
          </a:stretch>
        </p:blipFill>
        <p:spPr>
          <a:xfrm>
            <a:off x="2521073" y="2261937"/>
            <a:ext cx="2050927" cy="3522846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3013F144-4F4B-6E7F-3C89-FC78FEB7C02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3B42EA-4E50-DA4C-36C9-1E72914A5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8EB289-6DC3-9614-D7C5-2C548B2218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8">
            <a:extLst>
              <a:ext uri="{FF2B5EF4-FFF2-40B4-BE49-F238E27FC236}">
                <a16:creationId xmlns:a16="http://schemas.microsoft.com/office/drawing/2014/main" id="{CE33753F-F444-0D26-7729-A2BD15F84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75C05E3-20E6-645F-D8DF-3DF847B1891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B477A46-319C-C902-A9D3-80069BEC0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B7D2EE-542B-A024-F7B7-5C305BE482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8D836BA-BF2D-607C-0AE6-B897B47AE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660" y="2498085"/>
            <a:ext cx="4477375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3_P4_SEM4_S4_dialogue">
            <a:hlinkClick r:id="" action="ppaction://media"/>
            <a:extLst>
              <a:ext uri="{FF2B5EF4-FFF2-40B4-BE49-F238E27FC236}">
                <a16:creationId xmlns:a16="http://schemas.microsoft.com/office/drawing/2014/main" id="{401FCB71-F83C-63BC-05B1-A024A8CAC3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1217" y="2260620"/>
            <a:ext cx="7901566" cy="281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02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3_P4_SEM4_S4_dialogue">
            <a:hlinkClick r:id="" action="ppaction://media"/>
            <a:extLst>
              <a:ext uri="{FF2B5EF4-FFF2-40B4-BE49-F238E27FC236}">
                <a16:creationId xmlns:a16="http://schemas.microsoft.com/office/drawing/2014/main" id="{401FCB71-F83C-63BC-05B1-A024A8CAC3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1217" y="2260620"/>
            <a:ext cx="7901566" cy="281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08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02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</a:t>
            </a:r>
            <a:b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</a:b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75E8F70-4CF0-741A-5FB6-239CA4560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901" y="1570381"/>
            <a:ext cx="5760720" cy="98298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B83C2E-EAFA-375B-FBFF-2674589F0D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2806" y="2553361"/>
            <a:ext cx="5545183" cy="187806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0DC058-0982-9FBB-2673-9D2EBE9DE4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9438" y="4543180"/>
            <a:ext cx="5850073" cy="174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9ADE1-FFFE-052E-82DF-68F1E975D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06E43-9CA3-1F83-DC4E-4ACBE75C4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B17E9B77-A3EC-CDE4-4149-8C2AA69318E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3D4B5FBB-CB33-2DE5-FF84-1FCC7248F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77D0DB-74FD-D27F-4DEE-82513E24DD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447E5E3-4245-3EA5-6C23-4F0462B7E7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788" y="1779872"/>
            <a:ext cx="6474423" cy="253657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01C9238-C453-DE79-2536-406A0672D4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6724" y="4514852"/>
            <a:ext cx="6836649" cy="171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0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40091-21D0-DC06-A631-2941454D7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E2AB91-5B3C-C206-4FE5-5A7BDEB34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069B5644-C3CA-2BE9-F888-B6A42AC50B6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3897B66B-4BF2-F069-3DA5-E34572B00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DEE1A40-4FAD-F017-91B5-9564D082E6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6B20806-ABA5-0E68-DF37-16736D29A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901" y="1462015"/>
            <a:ext cx="6425227" cy="24834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279074-59C6-287E-6B8A-2AA6C7B2B9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0909" y="4154241"/>
            <a:ext cx="6425227" cy="191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4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42915-347A-0B3C-0A69-CABDF8EF3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20263-EAD4-6D5C-28A3-6E58292CC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9013ECCB-945C-3B56-F263-15F71CCD02A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B25FF1EA-C902-38AC-C5B4-BE7D9B87A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FEAE3D3-6DF3-5643-4542-5F44391CC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5485230-55A9-5D0D-8F79-939573E63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2184021"/>
            <a:ext cx="7467600" cy="294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81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BAE69-EF77-FA7D-4A79-93A2C9A74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859EF33-43C4-B458-A3C5-FED442974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782" y="4415390"/>
            <a:ext cx="6737439" cy="220925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3038680-55E3-02F5-DE9E-AE29017E0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7EF8819-974D-BCD1-1F7F-7F16AA44998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0BDCA51C-7F66-4479-8F65-806AAE5F8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9662F7-F98A-AA3D-9A7E-0109DE511D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8E6E796B-20CF-C278-D0F9-435E3BD93E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7782" y="1744013"/>
            <a:ext cx="7092462" cy="272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92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D604E-BC10-9CA5-CFC5-7D8E42781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A9A3BE-2F61-5D8F-7585-F4B0EFCD2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76A37850-AD19-6259-87CB-0BE971C9F7B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6044B9A8-19A2-8201-9673-87C0C4386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3A8058A-0245-BA18-6B13-52D8A34B02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397635E-217F-4F38-7BF4-74520517B9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246" y="4482903"/>
            <a:ext cx="7511257" cy="161890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A1AAE9-D15D-7EC3-A368-842FC08339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670" y="1809205"/>
            <a:ext cx="6907769" cy="266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91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77E59-B3A4-6A75-9EB2-7B494D2BF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C4B11-BE9C-728C-F755-53E73AFA7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498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Maintenant, on va comprendre le sens du dialogue. Qui veut expliquer, </a:t>
            </a:r>
            <a:r>
              <a:rPr lang="fr-FR" b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dans sa 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langue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, de quoi ont parlé Majd et Nada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83209B-1345-5577-84E2-081E4F557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83819E1-C9C5-F7A8-223C-C927AEBA4D9D}"/>
              </a:ext>
            </a:extLst>
          </p:cNvPr>
          <p:cNvSpPr txBox="1"/>
          <p:nvPr/>
        </p:nvSpPr>
        <p:spPr>
          <a:xfrm>
            <a:off x="2677652" y="2074853"/>
            <a:ext cx="4222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De quoi ont parlé Majd et Nada ?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FB4F27D-F7BB-A344-10BE-7FBCC06B1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652" y="2835041"/>
            <a:ext cx="4030235" cy="316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3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ciel, Dessin animé, Animation, plage&#10;&#10;Le contenu généré par l’IA peut être incorrect.">
            <a:extLst>
              <a:ext uri="{FF2B5EF4-FFF2-40B4-BE49-F238E27FC236}">
                <a16:creationId xmlns:a16="http://schemas.microsoft.com/office/drawing/2014/main" id="{C002E16E-78D7-8E1E-FB6D-28DB20B203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055" y="2838060"/>
            <a:ext cx="5318449" cy="3545633"/>
          </a:xfrm>
          <a:prstGeom prst="roundRect">
            <a:avLst/>
          </a:prstGeom>
        </p:spPr>
      </p:pic>
      <p:sp>
        <p:nvSpPr>
          <p:cNvPr id="8" name="Titre 8">
            <a:extLst>
              <a:ext uri="{FF2B5EF4-FFF2-40B4-BE49-F238E27FC236}">
                <a16:creationId xmlns:a16="http://schemas.microsoft.com/office/drawing/2014/main" id="{4E19B85D-FB63-4F5C-6EF1-5A00B91AA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778DD3D-5E32-9B4C-37F4-5D828DB4DD77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21E5AF6-F018-6523-3F09-4F970310EE1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BD1BD40-7AA4-9D70-4C90-FB8D0487FD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1EF887-1842-282C-DADA-13194B32D8A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7D1802E-CAF7-A915-A66D-5F1870BDE913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698D713-E6C1-C9C1-1B01-519D8469B05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0F12CD7-28D1-DB14-E242-1D695A7289F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4A3BFBE-4403-7177-7FFD-6B58569AB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9CF95B-EEE9-0081-6EA7-2557B9311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9ADB382-78DD-6294-C8A4-195C1750150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6574275" y="2184828"/>
            <a:ext cx="1383692" cy="12241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69432A6-95FA-5870-54FF-8558110F850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10592" y="2204811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76DE7-3188-B24A-C662-24D544967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B80A2B1-8CCC-CAAB-3319-B7B41A18B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E209C8-67C7-63CA-BC6E-5ED1D5A2374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FFE94B-80E4-0C7A-53A1-2C3CFB789754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975E34-0387-1860-80E2-C05AEC801585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F2125C-E970-9492-79C4-A54216C8E12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B8842B3-667D-642B-44BC-33A10B445C5D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06913ED-AABD-B879-105D-560E62B0CA3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E9C3AD9-D545-C049-C49B-9408BB370BA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F707965-7DF4-93C7-0089-5D65626E8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5F032E-476A-EE20-308B-886241320F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394A8462-4351-1368-7183-86F34336CAF3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devant une plage.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EED47C5-EF5A-DCE0-9DC4-CF2E79907900}"/>
              </a:ext>
            </a:extLst>
          </p:cNvPr>
          <p:cNvSpPr txBox="1"/>
          <p:nvPr/>
        </p:nvSpPr>
        <p:spPr>
          <a:xfrm>
            <a:off x="4073218" y="3057220"/>
            <a:ext cx="4539120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ça va ? 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__________?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tu vas  à  ___________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Avec qui tu vas à  _____________?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vas visiter _______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dois prendre avec toi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es allé (e) où pendant les vacances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as fait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9894AB-8B33-EBE9-AB36-7C4DB24305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10" y="3278200"/>
            <a:ext cx="3593934" cy="223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07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7C0AD-46CF-0C29-D257-76F1A65C7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7F64EA4-50F0-5C0F-15BA-22C5EF26A729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79452EF-0457-1B60-8EC7-6363ED855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34E6FD-E261-48DA-CCA0-2CE984B2CC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Titre 8">
            <a:extLst>
              <a:ext uri="{FF2B5EF4-FFF2-40B4-BE49-F238E27FC236}">
                <a16:creationId xmlns:a16="http://schemas.microsoft.com/office/drawing/2014/main" id="{9CEA2FDC-0480-D209-8398-11BB4927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 Chacun réfléchit silencieusement à ce qu’il va dire dans le dialogue.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C3D0990-BB9A-5FC8-9EC5-C10854219A2D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CE7D78-D1F8-00C4-6E19-DB8165A3815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3037AA4-C4FF-19B1-F647-9F390DF5B561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B500E4-3DE5-26F7-5750-019ED6C0A29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5DD0D88-2F85-7C63-0C23-F083645FAB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C085F7-3071-DC6D-7A4D-5D720D4074C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2353997-D8F0-F177-4EAE-9623B37F0B44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devant une plage.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E362C26-9604-EEF8-1ED6-69E18C783A78}"/>
              </a:ext>
            </a:extLst>
          </p:cNvPr>
          <p:cNvSpPr txBox="1"/>
          <p:nvPr/>
        </p:nvSpPr>
        <p:spPr>
          <a:xfrm>
            <a:off x="4073218" y="3057220"/>
            <a:ext cx="4539120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ça va ? 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__________?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tu vas  à  ___________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Avec qui tu vas à  _____________?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vas visiter _______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dois prendre avec toi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es allé (e) où pendant les vacances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as fait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EE2A22B-8466-7725-7A1F-D2306AD9B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10" y="3278200"/>
            <a:ext cx="3593934" cy="223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6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12B99-7F9E-9B7A-1891-248615323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D3CB10-9F6B-1BDF-5D7C-AB7563ABF48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F61B95E-9DB1-89D6-0CF4-0230A55F3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B4CE5698-9313-FA6B-2E3A-584EC5B3E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 Maintenant, vous allez jouer le dialogue. Qui veut passer au tableau ?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D864D34-119E-A318-1D47-038B0F34BD4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EC5E28-7401-E743-D3AF-5BF3618FAB4C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0A87A73-9A53-D900-AABF-CFE8E1B9B1CE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D1BEF29-4915-5047-61A6-D3676C8B6AA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692BA01-15FF-260D-17A2-B3DBDA2805B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1B3D65-F35A-FB65-B563-B9D1946A4CC6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devant une plage.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78428F3-C884-5ECA-92D6-0EFD6052CD7C}"/>
              </a:ext>
            </a:extLst>
          </p:cNvPr>
          <p:cNvSpPr txBox="1"/>
          <p:nvPr/>
        </p:nvSpPr>
        <p:spPr>
          <a:xfrm>
            <a:off x="4073218" y="3057220"/>
            <a:ext cx="4539120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ça va ? 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__________?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tu vas  à  ___________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Avec qui tu vas à  _____________?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vas visiter _______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dois prendre avec toi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es allé (e) où pendant les vacances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as fait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8B237E2-FC5E-EC54-4BDB-073CD1225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10" y="3278200"/>
            <a:ext cx="3593934" cy="223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84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1902" y="3059596"/>
            <a:ext cx="2951753" cy="196783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39ADFF3-8BD9-CD7B-9955-CED6A30A7A97}"/>
              </a:ext>
            </a:extLst>
          </p:cNvPr>
          <p:cNvSpPr txBox="1"/>
          <p:nvPr/>
        </p:nvSpPr>
        <p:spPr>
          <a:xfrm>
            <a:off x="4032978" y="2421970"/>
            <a:ext cx="4539120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1.     Comment ça va ? 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_________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Comment tu vas  à  ___________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Avec qui tu vas à  _____________?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vas visiter _______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dois prendre avec toi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Tu es allé (e) où pendant les vacances ?</a:t>
            </a:r>
          </a:p>
          <a:p>
            <a:pPr marL="457200" indent="-457200" defTabSz="457200">
              <a:spcAft>
                <a:spcPts val="600"/>
              </a:spcAft>
              <a:buAutoNum type="arabicPeriod" startAt="2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as fait ?</a:t>
            </a:r>
          </a:p>
        </p:txBody>
      </p:sp>
    </p:spTree>
    <p:extLst>
      <p:ext uri="{BB962C8B-B14F-4D97-AF65-F5344CB8AC3E}">
        <p14:creationId xmlns:p14="http://schemas.microsoft.com/office/powerpoint/2010/main" val="344006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5C48731-0E0F-7D05-6FF5-39C9C4470C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5" y="3503592"/>
            <a:ext cx="6246795" cy="1349939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mots correctement.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135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des phrases.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8" name="Titre 8">
            <a:extLst>
              <a:ext uri="{FF2B5EF4-FFF2-40B4-BE49-F238E27FC236}">
                <a16:creationId xmlns:a16="http://schemas.microsoft.com/office/drawing/2014/main" id="{23A11E90-F131-455C-B0A9-BBC244658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011903B-3FA2-D25D-B221-904457101B5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583D81-B18C-E8AE-5287-702FBE0AE5D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30F4ED5-D534-F9F9-EF66-45B639CF531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82D4842-F5A2-B67B-6B69-51BDDCB7571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59A3F90-11E9-82FE-2A25-B83F75BC83DC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E044CBA-64E3-FCC8-E1EE-D3C30951A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lire des mots, puis des phrases. 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B1E3695-ADBC-2AC0-E889-5AFE9ECAE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81AA4E8-69B0-1548-DCF5-04D34CC09FE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100D9F1-5F45-1FD5-3C54-1CFD44BF3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997678-A1F0-85FD-BF1E-E0FF12E3DD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apprendre à lire en faisant les liaisons. 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FE555AA-AAAD-21C3-29F2-3AE7661C8BA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BA0E4A7-09C9-5BF9-CCC5-74CA5DE0F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556862-0303-73B9-9431-7FAF50F8E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D8CF3698-1223-BBB6-8641-E5AB8C66917B}"/>
              </a:ext>
            </a:extLst>
          </p:cNvPr>
          <p:cNvSpPr txBox="1"/>
          <p:nvPr/>
        </p:nvSpPr>
        <p:spPr>
          <a:xfrm>
            <a:off x="907604" y="2921168"/>
            <a:ext cx="6383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solidFill>
                  <a:srgbClr val="424D7B"/>
                </a:solidFill>
                <a:latin typeface="Dosis SemiBold" pitchFamily="2" charset="0"/>
              </a:rPr>
              <a:t>En   été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13AA24-56CE-C65A-CA4A-B3E29FBA0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6757" y="3792474"/>
            <a:ext cx="945243" cy="68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5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5B0CA79-B300-3170-A3D1-FB08B3422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BA3B9C5-7E98-3B00-260D-AA88A0C136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WhatsApp Video 2026-04-10 at 15.36.55">
            <a:hlinkClick r:id="" action="ppaction://media"/>
            <a:extLst>
              <a:ext uri="{FF2B5EF4-FFF2-40B4-BE49-F238E27FC236}">
                <a16:creationId xmlns:a16="http://schemas.microsoft.com/office/drawing/2014/main" id="{6DAB2E0F-F958-411A-5D29-41CDE7634F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4993" y="1932097"/>
            <a:ext cx="7194014" cy="404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7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314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38F52-9869-5DA7-4565-4BF4F27D9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C66C88-6FAD-0C48-C213-B710A74C4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en silence. Faites attention aux liaisons et aux lettres qui ne prononcent pas.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55AA84E4-F792-0E3A-732B-B67F8C1BCDE0}"/>
              </a:ext>
            </a:extLst>
          </p:cNvPr>
          <p:cNvSpPr txBox="1"/>
          <p:nvPr/>
        </p:nvSpPr>
        <p:spPr>
          <a:xfrm>
            <a:off x="589286" y="2190498"/>
            <a:ext cx="10832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Il a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06D9B8-28F6-8CA7-27E0-E6484C2DE2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831" y="2847786"/>
            <a:ext cx="379236" cy="293896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EBEC4477-EFDA-F99B-C653-2CABDD69957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D7501809-2B35-68F2-BFDB-2105C599F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DE13E1-D031-8D5D-234E-147CD397BE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C40D8D1-6881-0A7E-59E9-FDD914B7E784}"/>
              </a:ext>
            </a:extLst>
          </p:cNvPr>
          <p:cNvSpPr txBox="1"/>
          <p:nvPr/>
        </p:nvSpPr>
        <p:spPr>
          <a:xfrm>
            <a:off x="3977984" y="2201183"/>
            <a:ext cx="4217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ses amis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D8FA266-70EE-24FF-0C02-CD53500A8B34}"/>
              </a:ext>
            </a:extLst>
          </p:cNvPr>
          <p:cNvSpPr txBox="1"/>
          <p:nvPr/>
        </p:nvSpPr>
        <p:spPr>
          <a:xfrm>
            <a:off x="6810491" y="3780462"/>
            <a:ext cx="3497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en été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1722C3F-CD0E-2CF5-50A5-B9088B2546F5}"/>
              </a:ext>
            </a:extLst>
          </p:cNvPr>
          <p:cNvSpPr txBox="1"/>
          <p:nvPr/>
        </p:nvSpPr>
        <p:spPr>
          <a:xfrm>
            <a:off x="3995386" y="3807034"/>
            <a:ext cx="24037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vous allez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8BDAEEB-CBF5-EB5C-5F81-E1DE420AD852}"/>
              </a:ext>
            </a:extLst>
          </p:cNvPr>
          <p:cNvSpPr txBox="1"/>
          <p:nvPr/>
        </p:nvSpPr>
        <p:spPr>
          <a:xfrm>
            <a:off x="1013709" y="3837726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l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enfant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DAB1C68-A2E2-E96E-38CF-55863D53DE7D}"/>
              </a:ext>
            </a:extLst>
          </p:cNvPr>
          <p:cNvSpPr txBox="1"/>
          <p:nvPr/>
        </p:nvSpPr>
        <p:spPr>
          <a:xfrm>
            <a:off x="2162115" y="2220288"/>
            <a:ext cx="1702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Ils ont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258FE-8C25-1E70-FCA9-0D80957B22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8227" y="2898384"/>
            <a:ext cx="379236" cy="29389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40824E7-5F6A-C2C9-1EF6-ED1DF64428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3331" y="2847786"/>
            <a:ext cx="379236" cy="29389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E1C1779-DF6B-FFC5-15EC-B13AE9A73CDC}"/>
              </a:ext>
            </a:extLst>
          </p:cNvPr>
          <p:cNvSpPr txBox="1"/>
          <p:nvPr/>
        </p:nvSpPr>
        <p:spPr>
          <a:xfrm>
            <a:off x="6206539" y="2220288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n</a:t>
            </a:r>
            <a:r>
              <a:rPr kumimoji="0" lang="fr-F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ous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allons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1A24EB7-D47E-F18D-E73D-10D5F29747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5364" y="2837250"/>
            <a:ext cx="379236" cy="29389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6110F84-5D1D-7773-66EC-ADFF59FDBA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2621" y="4585329"/>
            <a:ext cx="379236" cy="29389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F1A5AF5-150B-7C05-7269-333C578A0C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8145" y="4488348"/>
            <a:ext cx="379236" cy="29389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B7B99E6-5642-7926-1B97-062949871B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0620" y="4514920"/>
            <a:ext cx="379236" cy="29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9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62630-11A8-DA0E-EE7A-3B744A1BD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5CED14-D76B-9C2D-C3FC-1831BC8F7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105FBBD-91F4-899B-9D8D-6FB00314448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105FBBD-91F4-899B-9D8D-6FB00314448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18E5C4C-F5F5-C755-5132-76A6BDCE444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18E5C4C-F5F5-C755-5132-76A6BDCE444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863E36-16F2-2D09-C010-B52B9B93B8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2C8920E-E9FC-A305-AA80-044038873357}"/>
              </a:ext>
            </a:extLst>
          </p:cNvPr>
          <p:cNvSpPr txBox="1"/>
          <p:nvPr/>
        </p:nvSpPr>
        <p:spPr>
          <a:xfrm>
            <a:off x="589286" y="2190498"/>
            <a:ext cx="10832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Il a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BD762FF-5574-2399-0872-12C212BA46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831" y="2847786"/>
            <a:ext cx="379236" cy="29389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D0E85C4-75A6-9A2F-DE26-A525441FA1BE}"/>
              </a:ext>
            </a:extLst>
          </p:cNvPr>
          <p:cNvSpPr txBox="1"/>
          <p:nvPr/>
        </p:nvSpPr>
        <p:spPr>
          <a:xfrm>
            <a:off x="3977984" y="2201183"/>
            <a:ext cx="4217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ses amis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F1E7243-A20D-DB34-A216-1D86EC124B89}"/>
              </a:ext>
            </a:extLst>
          </p:cNvPr>
          <p:cNvSpPr txBox="1"/>
          <p:nvPr/>
        </p:nvSpPr>
        <p:spPr>
          <a:xfrm>
            <a:off x="6810491" y="3780462"/>
            <a:ext cx="3497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en été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DFA55BB-5E0C-3DE8-FDD2-1DF73BD32B70}"/>
              </a:ext>
            </a:extLst>
          </p:cNvPr>
          <p:cNvSpPr txBox="1"/>
          <p:nvPr/>
        </p:nvSpPr>
        <p:spPr>
          <a:xfrm>
            <a:off x="3995386" y="3807034"/>
            <a:ext cx="24037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vous allez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2C5723D-8D05-0F59-04BB-149A1C11524E}"/>
              </a:ext>
            </a:extLst>
          </p:cNvPr>
          <p:cNvSpPr txBox="1"/>
          <p:nvPr/>
        </p:nvSpPr>
        <p:spPr>
          <a:xfrm>
            <a:off x="1013709" y="3837726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l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enfant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3FA9A6E-C115-1F63-09F3-A1679C780000}"/>
              </a:ext>
            </a:extLst>
          </p:cNvPr>
          <p:cNvSpPr txBox="1"/>
          <p:nvPr/>
        </p:nvSpPr>
        <p:spPr>
          <a:xfrm>
            <a:off x="2162115" y="2220288"/>
            <a:ext cx="1702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Ils ont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FF6AD14-4B7E-BF82-B15B-59E58E41C3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8227" y="2898384"/>
            <a:ext cx="379236" cy="29389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B9C745D-725B-460D-8632-E256D5225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3331" y="2847786"/>
            <a:ext cx="379236" cy="293896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4DAAF8DE-183E-32CD-EAE6-E229A623934F}"/>
              </a:ext>
            </a:extLst>
          </p:cNvPr>
          <p:cNvSpPr txBox="1"/>
          <p:nvPr/>
        </p:nvSpPr>
        <p:spPr>
          <a:xfrm>
            <a:off x="6206539" y="2220288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n</a:t>
            </a:r>
            <a:r>
              <a:rPr kumimoji="0" lang="fr-F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ous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allons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683AC6D3-DC18-222F-CE47-BC8D2C58CE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5364" y="2837250"/>
            <a:ext cx="379236" cy="29389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209B43B-7B5E-AEB8-1142-B78617990D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2621" y="4585329"/>
            <a:ext cx="379236" cy="29389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B4B4C5C-0066-B948-B24B-5C429FD04B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8145" y="4488348"/>
            <a:ext cx="379236" cy="29389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53E88FE-2CA3-E566-F01A-EF5D9B16EF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0620" y="4514920"/>
            <a:ext cx="379236" cy="29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66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62356-9333-5F1F-940F-72AEF3A6C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83B182-8235-E3CA-B7F7-166D0A6DD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une lecture audio.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A91B9B8-0FBD-5678-43FA-2E12AD77269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F274123-5A2A-93B9-42ED-2C5E5F2E3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8893989-6BAE-DEA7-BC87-A1756DB8DC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14382C8-2057-42D1-662F-1A0C07AD6439}"/>
              </a:ext>
            </a:extLst>
          </p:cNvPr>
          <p:cNvSpPr txBox="1"/>
          <p:nvPr/>
        </p:nvSpPr>
        <p:spPr>
          <a:xfrm>
            <a:off x="594708" y="2453733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Sami est allé à la plage en taxi.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a fait des exercices de sport sur le sable.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 joueur numéro six a marqué un but.</a:t>
            </a:r>
          </a:p>
        </p:txBody>
      </p:sp>
    </p:spTree>
    <p:extLst>
      <p:ext uri="{BB962C8B-B14F-4D97-AF65-F5344CB8AC3E}">
        <p14:creationId xmlns:p14="http://schemas.microsoft.com/office/powerpoint/2010/main" val="11478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2F784-5C06-EDD2-50F5-283F917DC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BA45E2-5630-9CE4-C675-11D00C3F8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83FEF34-24C2-C8F3-6BC7-EC8A92091B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0E6EBA7-8BD9-1F65-66D6-76C9E24B24F9}"/>
              </a:ext>
            </a:extLst>
          </p:cNvPr>
          <p:cNvSpPr txBox="1"/>
          <p:nvPr/>
        </p:nvSpPr>
        <p:spPr>
          <a:xfrm>
            <a:off x="577417" y="2375055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Sami est allé à la plage en taxi.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a fait des exercices de sport sur le sable.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 joueur numéro six a marqué un but.</a:t>
            </a:r>
          </a:p>
        </p:txBody>
      </p:sp>
      <p:pic>
        <p:nvPicPr>
          <p:cNvPr id="5" name="Phrase N3 SEM4 S4">
            <a:hlinkClick r:id="" action="ppaction://media"/>
            <a:extLst>
              <a:ext uri="{FF2B5EF4-FFF2-40B4-BE49-F238E27FC236}">
                <a16:creationId xmlns:a16="http://schemas.microsoft.com/office/drawing/2014/main" id="{68D69F5E-A7BA-5072-88BE-0342963CB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49765" y="101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5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F984E-FF9B-8D7B-C3EE-32921D81C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41A93C-DE43-610C-2BB9-35A067FD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CC5B71-B366-A53F-1D48-0BA783C50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E968BE6-71D9-9DD0-4C1D-4BDCD764622A}"/>
              </a:ext>
            </a:extLst>
          </p:cNvPr>
          <p:cNvSpPr txBox="1"/>
          <p:nvPr/>
        </p:nvSpPr>
        <p:spPr>
          <a:xfrm>
            <a:off x="594708" y="2825509"/>
            <a:ext cx="7954583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Sami est allé à la plage en taxi.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a fait des exercices de sport sur le sable.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 joueur numéro six a marqué un but.</a:t>
            </a:r>
          </a:p>
        </p:txBody>
      </p:sp>
    </p:spTree>
    <p:extLst>
      <p:ext uri="{BB962C8B-B14F-4D97-AF65-F5344CB8AC3E}">
        <p14:creationId xmlns:p14="http://schemas.microsoft.com/office/powerpoint/2010/main" val="198026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E872F5-6395-64CF-CF07-5572B67C38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4997385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E731194D-6BD6-657D-ADAB-911B2F570A92}"/>
              </a:ext>
            </a:extLst>
          </p:cNvPr>
          <p:cNvSpPr txBox="1">
            <a:spLocks/>
          </p:cNvSpPr>
          <p:nvPr/>
        </p:nvSpPr>
        <p:spPr>
          <a:xfrm>
            <a:off x="628650" y="1356143"/>
            <a:ext cx="7886700" cy="70526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2800"/>
              <a:t>Plan de la séance 4 </a:t>
            </a:r>
            <a:endParaRPr lang="fr-MA" sz="2800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80FFC5A-5737-0B14-16CA-8D0712B3A62D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34F7A66-497A-1066-FE99-FD92DECEB7F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3B39F8B-04B4-1A0F-5D25-E39C2629522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052D64D6-9694-9443-5E75-839FECD445E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66974" y="5075557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Ecriture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66974" y="550185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des mots correctement.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1B36E60-DCDF-B0BC-9196-D9865520F1B8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60519" y="2604646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  <a:p>
            <a:pPr>
              <a:buFont typeface="Wingdings" panose="05000000000000000000" pitchFamily="2" charset="2"/>
              <a:buChar char="m"/>
            </a:pPr>
            <a:endParaRPr lang="fr-FR" sz="1400" dirty="0">
              <a:solidFill>
                <a:srgbClr val="7575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mots. 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2C45F347-3EDA-3504-1E41-377FE33A50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3AA6777-2044-2FF6-A96B-D79DF94398E6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244E31C-641B-D628-E371-95D78AF3D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8FE82D7-50B7-403B-FDAB-2106CA5DA1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9B98D-5C9D-BA06-7683-E7C1A6CAC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729A714-2C34-EFD3-4128-FFD48D280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les mots suivants.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2441CBE-8A4C-5F0F-E453-F8C743DF3949}"/>
              </a:ext>
            </a:extLst>
          </p:cNvPr>
          <p:cNvSpPr txBox="1"/>
          <p:nvPr/>
        </p:nvSpPr>
        <p:spPr>
          <a:xfrm>
            <a:off x="4994001" y="5543781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Un coquillage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F4C3E2F-1740-F0CE-2AE3-107C34137742}"/>
              </a:ext>
            </a:extLst>
          </p:cNvPr>
          <p:cNvGrpSpPr/>
          <p:nvPr/>
        </p:nvGrpSpPr>
        <p:grpSpPr>
          <a:xfrm>
            <a:off x="122396" y="592986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1312499-CF72-4749-1AD6-3FBAC5FA7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FAD48BF-E1D8-8FB7-E4C5-322B7B6F75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EE14137-615A-DEB2-C97B-C0CBF02A9A9D}"/>
              </a:ext>
            </a:extLst>
          </p:cNvPr>
          <p:cNvSpPr txBox="1"/>
          <p:nvPr/>
        </p:nvSpPr>
        <p:spPr>
          <a:xfrm>
            <a:off x="1641201" y="3429000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Un cerf-volant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ABB451F-293B-D37A-68CC-E5EF80DC5311}"/>
              </a:ext>
            </a:extLst>
          </p:cNvPr>
          <p:cNvSpPr txBox="1"/>
          <p:nvPr/>
        </p:nvSpPr>
        <p:spPr>
          <a:xfrm>
            <a:off x="4994001" y="3429000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Le château de sable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D87E6A-E26F-31A8-B7A3-4AE84FB69151}"/>
              </a:ext>
            </a:extLst>
          </p:cNvPr>
          <p:cNvSpPr txBox="1"/>
          <p:nvPr/>
        </p:nvSpPr>
        <p:spPr>
          <a:xfrm>
            <a:off x="1506570" y="5543782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Des glaces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8A7CE23-74D5-4BBB-D584-838CEDF145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405" y="1954206"/>
            <a:ext cx="1234228" cy="135025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F84EDBC-5F2E-598B-2C0A-4916511227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324" y="1992362"/>
            <a:ext cx="1199351" cy="13120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E461AA1-72B3-6382-C7F0-934C4EFD71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304" y="4015205"/>
            <a:ext cx="1273794" cy="139353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720D8C-F88C-6E3D-CC3C-C330E19CB10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323" y="4034283"/>
            <a:ext cx="1199351" cy="131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D9509-1F08-A8C0-227E-BFE164AF6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DBF2880-BB79-D47B-5081-C7E79EC1C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A6CD4CA-A5ED-BCB7-17D7-D2A13734472E}"/>
              </a:ext>
            </a:extLst>
          </p:cNvPr>
          <p:cNvSpPr txBox="1"/>
          <p:nvPr/>
        </p:nvSpPr>
        <p:spPr>
          <a:xfrm>
            <a:off x="814946" y="2875002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Un cerf-volant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C4BFF4-2AA7-D8BA-BAA9-B86F55F356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5108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4C7E9-0C4A-6288-B7E0-2E9E9AF89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4624FC2-4D64-6938-2E57-89C9E3AD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4AB454-133B-A921-C13B-88111B265F1E}"/>
              </a:ext>
            </a:extLst>
          </p:cNvPr>
          <p:cNvSpPr txBox="1"/>
          <p:nvPr/>
        </p:nvSpPr>
        <p:spPr>
          <a:xfrm>
            <a:off x="592898" y="2984587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Le château de sable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3524C4F-855A-71B7-94A9-E7A786A376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7079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DA8DA-D3D4-A497-6298-F5355138F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B8AAE33-3839-2E8B-8EF2-3EE955A75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B1534D-1ADD-379B-FCB4-98743E490851}"/>
              </a:ext>
            </a:extLst>
          </p:cNvPr>
          <p:cNvSpPr txBox="1"/>
          <p:nvPr/>
        </p:nvSpPr>
        <p:spPr>
          <a:xfrm>
            <a:off x="764147" y="2925801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Des glaces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D2C155-9D8F-1524-66BF-A586994127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394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9C0C4-AAA8-E25E-A07F-B0F52323B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9E6E7CA-F544-1162-1291-9B8CCD7E6BA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9E6E7CA-F544-1162-1291-9B8CCD7E6B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C17584E-827B-D8A6-79C7-E6F3D4086C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C17584E-827B-D8A6-79C7-E6F3D4086C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90FF102-C30D-4F5C-F667-AF9FCAA8B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031AF25-10BF-DB0B-BBAA-053EB6E800FE}"/>
              </a:ext>
            </a:extLst>
          </p:cNvPr>
          <p:cNvSpPr txBox="1"/>
          <p:nvPr/>
        </p:nvSpPr>
        <p:spPr>
          <a:xfrm>
            <a:off x="352910" y="2967335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Un coquillage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51F3D3-A8DE-57F6-87A2-6B59024ED7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2888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FD1F6-3545-F866-3A32-553814893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EC3584E6-FBEE-9C6E-2581-CB4473FD9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1186CE3-73FC-8C3A-AEAE-2C4578607C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4FF577B-196D-496F-4B0B-FE9B75769BBF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5D79C9-A4A7-F5B1-6CCA-86FC06131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93D91E2-C715-59BF-8873-4754EE9C36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768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F9DE2-0ECC-27B1-E3FD-1A70A3076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tre 1">
            <a:extLst>
              <a:ext uri="{FF2B5EF4-FFF2-40B4-BE49-F238E27FC236}">
                <a16:creationId xmlns:a16="http://schemas.microsoft.com/office/drawing/2014/main" id="{B4D0106A-D01E-2A62-2807-AE8A3C26B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D266CF7-0C56-A3B4-68D6-9ABCCB76B777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D7B3927-E270-C9A0-E7F1-B182212A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F2A923-591A-ECF3-729E-4C965A2B0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A177BE4-FB6B-AD06-9474-FA46668FBF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571" y="2310436"/>
            <a:ext cx="2481538" cy="271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3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DD1FC-85C3-3551-1581-00E49656B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11D3907-E040-6272-5CBE-A36FAE2DE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53B49D-5367-65F5-A1F0-5F1D85C567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53D327E-8736-5E68-973E-E107DE3EF4D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51545AF-CA76-AC9D-77C4-1736D5AA5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C555645-798C-E4A0-0FCE-45E87F3C7A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7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F927F-2FEF-4C9F-F0B8-2CBBA5876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AD5588A9-4B39-D987-C24F-25962CDCA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Un cerf-volant.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09D95E-9CD3-F393-EB2C-60A9E31A2F47}"/>
              </a:ext>
            </a:extLst>
          </p:cNvPr>
          <p:cNvSpPr txBox="1"/>
          <p:nvPr/>
        </p:nvSpPr>
        <p:spPr>
          <a:xfrm>
            <a:off x="3199301" y="2967335"/>
            <a:ext cx="56514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Un cerf-volant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7FCC6E3-00D0-2D72-8DFE-D79AB4FF87DE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31A2445-7642-52D1-F5C0-C1038C7F8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6387AF-C359-16A6-5476-863C05A2BD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FC945CD-D27F-6627-0457-0421C58B24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50" y="2292207"/>
            <a:ext cx="2322699" cy="254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8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95E7-8AE2-2842-D3CC-67E802592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74593E7-D09E-33D0-9705-6310434E143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827F87-CD00-17F3-06E7-5436489BA0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5BED4E10-B81E-075C-F15D-0AD733221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7E1410-56CC-6919-26F6-F9B7EBB59706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5BEFF90-E227-5D96-6298-FB249823B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7A2EE16-A937-CF56-FF4A-B0E7416076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9F54533-7541-C6D6-FDF3-435EA4963D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166" y="2269569"/>
            <a:ext cx="2699662" cy="295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63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99B07-14EF-A217-C904-DA9466FBD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170E561-59FC-2E13-E692-B3BE96E4234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258D1E3-CCD9-48B6-4698-0ECCB45DEED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A20F0ED-A15E-4ABA-F791-5A4CC118B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289C77-F35C-A57B-5FCA-5D6D92B9D5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C055964-4EDC-05FE-5674-988D3E0D464D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98C9D8B-42D5-1E11-FEB2-86CEAE553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A90947-1375-2657-46B7-4ADD208C08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335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EAB84-F8AC-F56D-B06C-341A0BAB9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C5713AD-F526-360F-327E-9758FA04C88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709AE33-1FEB-786E-579C-69B56A48370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C9368B84-85E0-005F-06E5-D996E43CD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Le château de sable.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E9C8A7-2807-8C9E-11F6-A354B6D37C0A}"/>
              </a:ext>
            </a:extLst>
          </p:cNvPr>
          <p:cNvSpPr txBox="1"/>
          <p:nvPr/>
        </p:nvSpPr>
        <p:spPr>
          <a:xfrm>
            <a:off x="4255195" y="3175168"/>
            <a:ext cx="385364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Le château de sable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7AE6D7D-E644-67F2-DF16-6197A96DA805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61623DB-D660-3491-96F2-E6B922698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03D78E-037A-8D26-61DA-9F88D92A21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8D9D33A-152B-093D-B4C5-30E834CE62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95" y="2519119"/>
            <a:ext cx="2335562" cy="255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9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562FC-7FA0-E2D6-0963-F5EB8CC1A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7CE8B6A-26BC-7E9D-0D3E-2D3188516B2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7CE8B6A-26BC-7E9D-0D3E-2D3188516B2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3FD1EA-DE34-588A-BACA-0AA4C9BE761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3FD1EA-DE34-588A-BACA-0AA4C9BE761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47D0C72C-2AF3-059B-3D3B-7FB7C5F9C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1CB421B-A635-2938-26D9-C26218CBBF83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DDE122D-C99A-6B8A-9FFE-E7AE01A43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BC272A-2C87-3CA8-D357-304A8CB24D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51D27A2-BAC6-8A6C-277D-BBE65592F5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116" y="2500002"/>
            <a:ext cx="2489570" cy="272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2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4F20F-FE66-8210-7384-726E9EDEE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3CE8F04-DB78-B2CE-427F-5E280256A71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3CE8F04-DB78-B2CE-427F-5E280256A71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4CD2D91-FE34-85CB-AC8E-3CECE4C614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4CD2D91-FE34-85CB-AC8E-3CECE4C6142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FC467827-DF10-BA1B-B4C7-0B0A0BFCF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89576E-BB97-5F02-7112-8A028871D5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5A96B3-BAA5-33E4-DAFE-E5CBA279B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7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A1EE5-409B-F45D-106A-66CF6907D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9E2DC24-D0FC-1401-2D25-9E8C81B80A9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9E2DC24-D0FC-1401-2D25-9E8C81B80A9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CDC76EE-5BB5-8950-E730-C816B22BB50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CDC76EE-5BB5-8950-E730-C816B22BB50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A40CBE2-705C-FAB0-8700-E47E69688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Des glaces.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CDA534-F5B7-2AEB-7F2E-E9961163642F}"/>
              </a:ext>
            </a:extLst>
          </p:cNvPr>
          <p:cNvSpPr txBox="1"/>
          <p:nvPr/>
        </p:nvSpPr>
        <p:spPr>
          <a:xfrm>
            <a:off x="2816320" y="3119900"/>
            <a:ext cx="71669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Des glaces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6D89543-20A4-B9C7-D05F-BB3ADA1200F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040708F-992B-7081-E759-2C9984B43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57B9CB-0C5C-192C-84D7-DC9F322DFE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AC87E8B-E888-69BD-13B1-EF2A36E44A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230" y="2423130"/>
            <a:ext cx="2879650" cy="315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1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87125-2722-5D23-C3DD-954B9C5BD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80CC2B8F-949B-B087-2574-0286155AF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F3553D7-EE11-0BB2-99F6-6EBEF43B6D23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1F3C2D7-67E7-8A3A-39C4-ABF91CDF5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D37D3A-3BDE-6B1D-A1DA-70CB2AFDB1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50115B9-346D-BD29-353C-52AE8E5690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656" y="2484377"/>
            <a:ext cx="2507458" cy="274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0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034DA-79B1-EA0D-7AC9-C2024BBCF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FBF4CDA9-4529-52CF-8810-C9CEFE191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E98250-DC73-45EC-A4EB-15671B3F0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A9895C3-5429-3BA3-77B2-BE98799505FE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08AFE73-67C1-53E4-7723-A8A6C565E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4D23979-A6A3-C850-C0E4-90BF9F9273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749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22C52-4373-D86A-FF9C-EC72D8BA5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625DB457-A451-4DFC-FBCE-EF088CBDA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Un coquillage.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B7CA891-9FC6-1FB9-2334-F5C710FD1613}"/>
              </a:ext>
            </a:extLst>
          </p:cNvPr>
          <p:cNvSpPr txBox="1"/>
          <p:nvPr/>
        </p:nvSpPr>
        <p:spPr>
          <a:xfrm>
            <a:off x="3846286" y="2921168"/>
            <a:ext cx="46520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565F88"/>
                </a:solidFill>
                <a:latin typeface="Dosis SemiBold" pitchFamily="2" charset="0"/>
              </a:rPr>
              <a:t>Un coquillage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7FC22F4-B280-9FCC-BD91-27F1CD873341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B51133-7A71-ED7B-E1F5-F2BFE7FCB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B7AA414-F7B7-1848-D969-E527ABAB1A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A82F6C1-0E37-9BB5-AA0F-C6E75F7A66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77" y="2440833"/>
            <a:ext cx="2505254" cy="274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C8D5E-2858-9A19-CC31-457DA118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5">
            <a:extLst>
              <a:ext uri="{FF2B5EF4-FFF2-40B4-BE49-F238E27FC236}">
                <a16:creationId xmlns:a16="http://schemas.microsoft.com/office/drawing/2014/main" id="{F1388B74-5FD3-EE46-F009-52B558A0391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cette activité. 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C51A7F-E467-49E3-50B4-814609035808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4EEDD06-B230-B227-1E5E-204B2F347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3BEAEC8-03E7-7529-5022-9D7381CD69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0F81318D-7F60-47C5-DCE4-F346B6658C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981" y="2993916"/>
            <a:ext cx="2047885" cy="2047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1C2913-BA07-C343-7C5B-D4124FB949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188" y="1976807"/>
            <a:ext cx="5696107" cy="42968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F3F6BD8-9731-15B0-C75F-1B9227D75ED0}"/>
              </a:ext>
            </a:extLst>
          </p:cNvPr>
          <p:cNvSpPr txBox="1"/>
          <p:nvPr/>
        </p:nvSpPr>
        <p:spPr>
          <a:xfrm>
            <a:off x="771181" y="3279077"/>
            <a:ext cx="4219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25000"/>
                  </a:schemeClr>
                </a:solidFill>
                <a:latin typeface="Dosis SemiBold" pitchFamily="2" charset="0"/>
              </a:rPr>
              <a:t>Karim a fabriqué   ....................              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B86B73B-7F34-D1ED-8FE3-B684660CE3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333" y="2916241"/>
            <a:ext cx="904645" cy="88605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5E54311-5F18-EF8A-1604-90144A23A3D9}"/>
              </a:ext>
            </a:extLst>
          </p:cNvPr>
          <p:cNvSpPr txBox="1"/>
          <p:nvPr/>
        </p:nvSpPr>
        <p:spPr>
          <a:xfrm>
            <a:off x="681210" y="4564631"/>
            <a:ext cx="4219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25000"/>
                  </a:schemeClr>
                </a:solidFill>
                <a:latin typeface="Dosis SemiBold" pitchFamily="2" charset="0"/>
              </a:rPr>
              <a:t>Lina a mangé   ....................                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80CF169-77D3-9133-26AA-075B6F1260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9879" y="4312044"/>
            <a:ext cx="1389588" cy="79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3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F86BE-787F-1ADC-6F47-EC8B136CF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5">
            <a:extLst>
              <a:ext uri="{FF2B5EF4-FFF2-40B4-BE49-F238E27FC236}">
                <a16:creationId xmlns:a16="http://schemas.microsoft.com/office/drawing/2014/main" id="{3EAB1E1B-9918-DA89-1527-EE60C6C72891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Les bonnes réponses sont : « un cerf-volant » et « des glaces ».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EFC513D-9CEA-2D0C-1249-E4A4D80D2CB8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EC29F82-461F-3CA0-D08C-913F29B34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F12D8-FDC3-47E9-62DA-7C52526B75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C8818AB9-E5F1-8C1B-1E48-EEBE6A789D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363" y="2737491"/>
            <a:ext cx="1724340" cy="172434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8E90C96-96B9-8246-9F5C-0065D4D13F90}"/>
              </a:ext>
            </a:extLst>
          </p:cNvPr>
          <p:cNvSpPr txBox="1"/>
          <p:nvPr/>
        </p:nvSpPr>
        <p:spPr>
          <a:xfrm>
            <a:off x="391003" y="2886500"/>
            <a:ext cx="5026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25000"/>
                  </a:schemeClr>
                </a:solidFill>
                <a:latin typeface="Dosis SemiBold" pitchFamily="2" charset="0"/>
              </a:rPr>
              <a:t>Karim a fabriqué 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un cerf-volant</a:t>
            </a:r>
            <a:r>
              <a:rPr lang="fr-FR" sz="2800" b="1" dirty="0">
                <a:solidFill>
                  <a:schemeClr val="bg2">
                    <a:lumMod val="25000"/>
                  </a:scheme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A07CA2-4EBD-813A-DCBB-25CEA85006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4337" y="2737491"/>
            <a:ext cx="904645" cy="88605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ACE8457-64C8-9B58-AB4C-5928BF174287}"/>
              </a:ext>
            </a:extLst>
          </p:cNvPr>
          <p:cNvSpPr txBox="1"/>
          <p:nvPr/>
        </p:nvSpPr>
        <p:spPr>
          <a:xfrm>
            <a:off x="391003" y="4082272"/>
            <a:ext cx="4219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2">
                    <a:lumMod val="25000"/>
                  </a:schemeClr>
                </a:solidFill>
                <a:latin typeface="Dosis SemiBold" pitchFamily="2" charset="0"/>
              </a:rPr>
              <a:t>Lina a mangé 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des glaces</a:t>
            </a:r>
            <a:r>
              <a:rPr lang="fr-FR" sz="2800" b="1" dirty="0">
                <a:solidFill>
                  <a:schemeClr val="bg2">
                    <a:lumMod val="25000"/>
                  </a:scheme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0563FE0-EEA5-F8BB-3D2B-89F5BA5026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1865" y="3947816"/>
            <a:ext cx="1389588" cy="79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06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849BE3F-5FFF-9DC3-370F-E6A359824E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302" y="1476261"/>
            <a:ext cx="3359396" cy="515284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À la maison,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lisez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les mots de l’activité 2 </a:t>
            </a: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</a:b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page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103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et les phrases de l’activité 3.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6F1B13-1C9B-1D81-C5CD-1CED964D7A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57754" y="549853"/>
            <a:ext cx="1393241" cy="1024294"/>
          </a:xfrm>
          <a:prstGeom prst="ellipse">
            <a:avLst/>
          </a:prstGeom>
        </p:spPr>
      </p:pic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2FE8BC74-7F1B-1612-A567-433D7B787F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4162" y="2094185"/>
            <a:ext cx="2190014" cy="34974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DABB5A8-820A-F8B4-90B3-D39BDD055E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3663" y="2997844"/>
            <a:ext cx="2956673" cy="64899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7DB89E-85D8-27CE-59AA-4DC05B9590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9498" y="3657600"/>
            <a:ext cx="1904472" cy="129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10738</TotalTime>
  <Words>1200</Words>
  <Application>Microsoft Office PowerPoint</Application>
  <PresentationFormat>Affichage à l'écran (4:3)</PresentationFormat>
  <Paragraphs>192</Paragraphs>
  <Slides>55</Slides>
  <Notes>1</Notes>
  <HiddenSlides>0</HiddenSlides>
  <MMClips>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55</vt:i4>
      </vt:variant>
    </vt:vector>
  </HeadingPairs>
  <TitlesOfParts>
    <vt:vector size="74" baseType="lpstr">
      <vt:lpstr>Dosis</vt:lpstr>
      <vt:lpstr>Dosis SemiBold</vt:lpstr>
      <vt:lpstr>Dosis ExtraBold</vt:lpstr>
      <vt:lpstr>Aptos Display</vt:lpstr>
      <vt:lpstr>Dosis Medium</vt:lpstr>
      <vt:lpstr>Aptos</vt:lpstr>
      <vt:lpstr>Wingdings</vt:lpstr>
      <vt:lpstr>Calibri</vt:lpstr>
      <vt:lpstr>Arial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3_Lecture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 </vt:lpstr>
      <vt:lpstr>Bonjour les enfants !  La leçon de français commence maintenant. Soyez attentifs.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 et vous allez répéter après moi. </vt:lpstr>
      <vt:lpstr>On continue à répéter ensemble le dialogue. </vt:lpstr>
      <vt:lpstr>On continue à répéter ensemble le dialogue. </vt:lpstr>
      <vt:lpstr>On continue à répéter ensemble le dialogue. </vt:lpstr>
      <vt:lpstr>On continue à répéter ensemble le dialogue. </vt:lpstr>
      <vt:lpstr>On continue à répéter ensemble le dialogue. </vt:lpstr>
      <vt:lpstr>Maintenant, on va comprendre le sens du dialogue. Qui veut expliquer, dans sa langue, de quoi ont parlé Majd et Nada ? </vt:lpstr>
      <vt:lpstr>Maintenant, on va jouer ce dialogue. On va le faire en 3 étapes. Soyez attentifs. </vt:lpstr>
      <vt:lpstr>Étape 1. Je vais vous expliquer la situation.  </vt:lpstr>
      <vt:lpstr>Étape 2.  Chacun réfléchit silencieusement à ce qu’il va dire dans le dialogue.</vt:lpstr>
      <vt:lpstr>Étape 3.  Maintenant, vous allez jouer le dialogue. Qui veut passer au tableau ? </vt:lpstr>
      <vt:lpstr>Maintenant, tout le monde participe. Jouez le dialogue avec votre voisin.</vt:lpstr>
      <vt:lpstr>Plan de la séance 4 </vt:lpstr>
      <vt:lpstr>Maintenant, on va faire de la lecture. On va lire des mots, puis des phrases. </vt:lpstr>
      <vt:lpstr>On va apprendre à lire en faisant les liaisons.  Soyez attentifs.</vt:lpstr>
      <vt:lpstr>Lecture de la vidéo.</vt:lpstr>
      <vt:lpstr>Lisez en silence. Faites attention aux liaisons et aux lettres qui ne prononcent pas. </vt:lpstr>
      <vt:lpstr>Qui veut lire à haute voix ? </vt:lpstr>
      <vt:lpstr>Lisez ces phrases en silence. Après, on va écouter une lecture audio. </vt:lpstr>
      <vt:lpstr>Lecture de l’audio. </vt:lpstr>
      <vt:lpstr>Qui veut lire à haute voix  ?</vt:lpstr>
      <vt:lpstr>Présentation PowerPoint</vt:lpstr>
      <vt:lpstr>Maintenant, nous allons écrire des mots.  Soyez attentifs.</vt:lpstr>
      <vt:lpstr>Lisons les mots suivants. </vt:lpstr>
      <vt:lpstr>Qui veut épeler ce mot ? </vt:lpstr>
      <vt:lpstr>Qui veut épeler ce mot ? </vt:lpstr>
      <vt:lpstr>Qui veut épeler ce mot ? </vt:lpstr>
      <vt:lpstr>Qui veut épeler ce mot ? </vt:lpstr>
      <vt:lpstr>Prenez vos ardoises.</vt:lpstr>
      <vt:lpstr>Regardez l’image. Écrivez le mot correspondant sur les ardoises. </vt:lpstr>
      <vt:lpstr>Levez vos ardoises. </vt:lpstr>
      <vt:lpstr>Corrigez. Un cerf-volant.</vt:lpstr>
      <vt:lpstr>Regardez l’image. Écrivez le mot correspondant sur les ardoises. </vt:lpstr>
      <vt:lpstr>Levez vos ardoises. </vt:lpstr>
      <vt:lpstr>Corrigez. Le château de sable.</vt:lpstr>
      <vt:lpstr>Regardez l’image. Écrivez le mot correspondant sur les ardoises. </vt:lpstr>
      <vt:lpstr>Levez vos ardoises. </vt:lpstr>
      <vt:lpstr>Corrigez. Des glaces.</vt:lpstr>
      <vt:lpstr>Regardez l’image. Écrivez le mot correspondant sur les ardoises. </vt:lpstr>
      <vt:lpstr>Levez vos ardoises. </vt:lpstr>
      <vt:lpstr>Corrigez. Un coquillage.</vt:lpstr>
      <vt:lpstr>Présentation PowerPoint</vt:lpstr>
      <vt:lpstr>Présentation PowerPoint</vt:lpstr>
      <vt:lpstr>La séance d’aujourd’hui est terminée. À la maison, lisez les mots de l’activité 2  page 103 et les phrases de l’activité 3.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23</cp:revision>
  <cp:lastPrinted>2025-08-13T10:11:39Z</cp:lastPrinted>
  <dcterms:created xsi:type="dcterms:W3CDTF">2025-08-01T12:31:49Z</dcterms:created>
  <dcterms:modified xsi:type="dcterms:W3CDTF">2026-04-14T09:00:23Z</dcterms:modified>
</cp:coreProperties>
</file>