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56"/>
  </p:notesMasterIdLst>
  <p:sldIdLst>
    <p:sldId id="257" r:id="rId13"/>
    <p:sldId id="1029" r:id="rId14"/>
    <p:sldId id="705" r:id="rId15"/>
    <p:sldId id="1115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130" r:id="rId24"/>
    <p:sldId id="1131" r:id="rId25"/>
    <p:sldId id="1113" r:id="rId26"/>
    <p:sldId id="1062" r:id="rId27"/>
    <p:sldId id="894" r:id="rId28"/>
    <p:sldId id="934" r:id="rId29"/>
    <p:sldId id="717" r:id="rId30"/>
    <p:sldId id="936" r:id="rId31"/>
    <p:sldId id="937" r:id="rId32"/>
    <p:sldId id="938" r:id="rId33"/>
    <p:sldId id="817" r:id="rId34"/>
    <p:sldId id="939" r:id="rId35"/>
    <p:sldId id="1063" r:id="rId36"/>
    <p:sldId id="653" r:id="rId37"/>
    <p:sldId id="1084" r:id="rId38"/>
    <p:sldId id="1086" r:id="rId39"/>
    <p:sldId id="1116" r:id="rId40"/>
    <p:sldId id="1087" r:id="rId41"/>
    <p:sldId id="1091" r:id="rId42"/>
    <p:sldId id="1092" r:id="rId43"/>
    <p:sldId id="1117" r:id="rId44"/>
    <p:sldId id="1093" r:id="rId45"/>
    <p:sldId id="1097" r:id="rId46"/>
    <p:sldId id="1133" r:id="rId47"/>
    <p:sldId id="1106" r:id="rId48"/>
    <p:sldId id="1104" r:id="rId49"/>
    <p:sldId id="1134" r:id="rId50"/>
    <p:sldId id="1107" r:id="rId51"/>
    <p:sldId id="984" r:id="rId52"/>
    <p:sldId id="843" r:id="rId53"/>
    <p:sldId id="679" r:id="rId54"/>
    <p:sldId id="1135" r:id="rId55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itchFamily="2" charset="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A1A6BC"/>
    <a:srgbClr val="565F88"/>
    <a:srgbClr val="424D7B"/>
    <a:srgbClr val="E84234"/>
    <a:srgbClr val="F26553"/>
    <a:srgbClr val="2AB6D7"/>
    <a:srgbClr val="55B7DE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16AB3E-F341-4EF0-9C27-3E5B79B9A7C3}" v="29" dt="2026-04-03T17:40:49.5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20" autoAdjust="0"/>
  </p:normalViewPr>
  <p:slideViewPr>
    <p:cSldViewPr snapToGrid="0">
      <p:cViewPr varScale="1">
        <p:scale>
          <a:sx n="70" d="100"/>
          <a:sy n="70" d="100"/>
        </p:scale>
        <p:origin x="451" y="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viewProps" Target="viewProps.xml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2.fntdata"/><Relationship Id="rId66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4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notesMaster" Target="notesMasters/notesMaster1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3.fntdata"/><Relationship Id="rId67" Type="http://schemas.microsoft.com/office/2015/10/relationships/revisionInfo" Target="revisionInfo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3-30T17:36:16.758" v="4634"/>
      <pc:docMkLst>
        <pc:docMk/>
      </pc:docMkLst>
      <pc:sldChg chg="addSp delSp modSp mod">
        <pc:chgData name="Jalila El Baraka" userId="ea93c961-285f-4edc-9e51-dff84fc1dbdc" providerId="ADAL" clId="{57C2819A-E835-47AA-9356-3BB7B51E441F}" dt="2026-03-11T21:55:01.656" v="4633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6-03-11T21:55:01.656" v="4633" actId="20577"/>
          <ac:spMkLst>
            <pc:docMk/>
            <pc:sldMk cId="4261658029" sldId="679"/>
            <ac:spMk id="8" creationId="{FEB082D5-E6CD-4695-6114-FD007FEEC39D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27:25.701" v="3921" actId="20577"/>
        <pc:sldMkLst>
          <pc:docMk/>
          <pc:sldMk cId="2379947899" sldId="817"/>
        </pc:sldMkLst>
        <pc:spChg chg="mod">
          <ac:chgData name="Jalila El Baraka" userId="ea93c961-285f-4edc-9e51-dff84fc1dbdc" providerId="ADAL" clId="{57C2819A-E835-47AA-9356-3BB7B51E441F}" dt="2026-03-11T21:27:25.701" v="3921" actId="20577"/>
          <ac:spMkLst>
            <pc:docMk/>
            <pc:sldMk cId="2379947899" sldId="817"/>
            <ac:spMk id="4" creationId="{E6384F8A-E656-6861-497C-5F80E75BA727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54:35.027" v="4625" actId="313"/>
        <pc:sldMkLst>
          <pc:docMk/>
          <pc:sldMk cId="2960233081" sldId="843"/>
        </pc:sldMkLst>
        <pc:spChg chg="mod">
          <ac:chgData name="Jalila El Baraka" userId="ea93c961-285f-4edc-9e51-dff84fc1dbdc" providerId="ADAL" clId="{57C2819A-E835-47AA-9356-3BB7B51E441F}" dt="2026-03-11T21:52:20.317" v="4553" actId="1076"/>
          <ac:spMkLst>
            <pc:docMk/>
            <pc:sldMk cId="2960233081" sldId="843"/>
            <ac:spMk id="10" creationId="{0F49F2A2-7C0C-56D6-9FE9-5F1881651C56}"/>
          </ac:spMkLst>
        </pc:spChg>
        <pc:spChg chg="mod">
          <ac:chgData name="Jalila El Baraka" userId="ea93c961-285f-4edc-9e51-dff84fc1dbdc" providerId="ADAL" clId="{57C2819A-E835-47AA-9356-3BB7B51E441F}" dt="2026-03-11T21:54:35.027" v="4625" actId="313"/>
          <ac:spMkLst>
            <pc:docMk/>
            <pc:sldMk cId="2960233081" sldId="843"/>
            <ac:spMk id="14" creationId="{682B0601-FDD2-F973-F179-5413684DC14A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22:54.383" v="3594" actId="20577"/>
        <pc:sldMkLst>
          <pc:docMk/>
          <pc:sldMk cId="746861506" sldId="894"/>
        </pc:sldMkLst>
        <pc:spChg chg="mod">
          <ac:chgData name="Jalila El Baraka" userId="ea93c961-285f-4edc-9e51-dff84fc1dbdc" providerId="ADAL" clId="{57C2819A-E835-47AA-9356-3BB7B51E441F}" dt="2026-03-11T21:22:54.383" v="3594" actId="20577"/>
          <ac:spMkLst>
            <pc:docMk/>
            <pc:sldMk cId="746861506" sldId="894"/>
            <ac:spMk id="2" creationId="{EBAF27E3-974C-8D28-7BB0-112295C0845B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24:51.901" v="3761" actId="1076"/>
        <pc:sldMkLst>
          <pc:docMk/>
          <pc:sldMk cId="2924233245" sldId="934"/>
        </pc:sldMkLst>
        <pc:spChg chg="mod">
          <ac:chgData name="Jalila El Baraka" userId="ea93c961-285f-4edc-9e51-dff84fc1dbdc" providerId="ADAL" clId="{57C2819A-E835-47AA-9356-3BB7B51E441F}" dt="2026-03-11T21:23:18.187" v="3653" actId="20577"/>
          <ac:spMkLst>
            <pc:docMk/>
            <pc:sldMk cId="2924233245" sldId="934"/>
            <ac:spMk id="4" creationId="{FF5E41C9-45B0-527E-EF01-CA6245B55840}"/>
          </ac:spMkLst>
        </pc:spChg>
        <pc:spChg chg="mod">
          <ac:chgData name="Jalila El Baraka" userId="ea93c961-285f-4edc-9e51-dff84fc1dbdc" providerId="ADAL" clId="{57C2819A-E835-47AA-9356-3BB7B51E441F}" dt="2026-03-11T21:24:51.901" v="3761" actId="1076"/>
          <ac:spMkLst>
            <pc:docMk/>
            <pc:sldMk cId="2924233245" sldId="934"/>
            <ac:spMk id="10" creationId="{3FA21DBE-77A5-3B61-A59B-3BB075E31535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25:46.832" v="3771"/>
        <pc:sldMkLst>
          <pc:docMk/>
          <pc:sldMk cId="3103668379" sldId="936"/>
        </pc:sldMkLst>
        <pc:spChg chg="add mod">
          <ac:chgData name="Jalila El Baraka" userId="ea93c961-285f-4edc-9e51-dff84fc1dbdc" providerId="ADAL" clId="{57C2819A-E835-47AA-9356-3BB7B51E441F}" dt="2026-03-11T21:25:02.053" v="3763"/>
          <ac:spMkLst>
            <pc:docMk/>
            <pc:sldMk cId="3103668379" sldId="936"/>
            <ac:spMk id="5" creationId="{5F9894A2-6D1E-993F-FECF-090489084373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27:15.719" v="3917" actId="207"/>
        <pc:sldMkLst>
          <pc:docMk/>
          <pc:sldMk cId="2336507612" sldId="938"/>
        </pc:sldMkLst>
        <pc:spChg chg="mod">
          <ac:chgData name="Jalila El Baraka" userId="ea93c961-285f-4edc-9e51-dff84fc1dbdc" providerId="ADAL" clId="{57C2819A-E835-47AA-9356-3BB7B51E441F}" dt="2026-03-11T21:26:56.331" v="3913" actId="20577"/>
          <ac:spMkLst>
            <pc:docMk/>
            <pc:sldMk cId="2336507612" sldId="938"/>
            <ac:spMk id="2" creationId="{5F4BA523-E8BD-999C-18F6-5082307E7049}"/>
          </ac:spMkLst>
        </pc:spChg>
        <pc:spChg chg="add mod">
          <ac:chgData name="Jalila El Baraka" userId="ea93c961-285f-4edc-9e51-dff84fc1dbdc" providerId="ADAL" clId="{57C2819A-E835-47AA-9356-3BB7B51E441F}" dt="2026-03-11T21:25:08.429" v="3765"/>
          <ac:spMkLst>
            <pc:docMk/>
            <pc:sldMk cId="2336507612" sldId="938"/>
            <ac:spMk id="5" creationId="{0D76E535-1438-5A59-98BF-958274B07AA1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29:43.982" v="3927" actId="1076"/>
        <pc:sldMkLst>
          <pc:docMk/>
          <pc:sldMk cId="853510469" sldId="939"/>
        </pc:sldMkLst>
      </pc:sldChg>
      <pc:sldChg chg="addSp delSp modSp mod">
        <pc:chgData name="Jalila El Baraka" userId="ea93c961-285f-4edc-9e51-dff84fc1dbdc" providerId="ADAL" clId="{57C2819A-E835-47AA-9356-3BB7B51E441F}" dt="2026-03-11T21:48:39.888" v="4498" actId="20577"/>
        <pc:sldMkLst>
          <pc:docMk/>
          <pc:sldMk cId="253054449" sldId="984"/>
        </pc:sldMkLst>
        <pc:spChg chg="mod">
          <ac:chgData name="Jalila El Baraka" userId="ea93c961-285f-4edc-9e51-dff84fc1dbdc" providerId="ADAL" clId="{57C2819A-E835-47AA-9356-3BB7B51E441F}" dt="2026-03-11T21:48:39.888" v="4498" actId="20577"/>
          <ac:spMkLst>
            <pc:docMk/>
            <pc:sldMk cId="253054449" sldId="984"/>
            <ac:spMk id="4" creationId="{E6384F8A-E656-6861-497C-5F80E75BA727}"/>
          </ac:spMkLst>
        </pc:spChg>
      </pc:sldChg>
      <pc:sldChg chg="modSp mod">
        <pc:chgData name="Jalila El Baraka" userId="ea93c961-285f-4edc-9e51-dff84fc1dbdc" providerId="ADAL" clId="{57C2819A-E835-47AA-9356-3BB7B51E441F}" dt="2026-03-11T21:07:40.617" v="3525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57C2819A-E835-47AA-9356-3BB7B51E441F}" dt="2026-03-11T21:07:40.617" v="3525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15:19.212" v="3526"/>
        <pc:sldMkLst>
          <pc:docMk/>
          <pc:sldMk cId="1718503710" sldId="1062"/>
        </pc:sldMkLst>
        <pc:spChg chg="add mod">
          <ac:chgData name="Jalila El Baraka" userId="ea93c961-285f-4edc-9e51-dff84fc1dbdc" providerId="ADAL" clId="{57C2819A-E835-47AA-9356-3BB7B51E441F}" dt="2026-03-11T21:15:19.212" v="3526"/>
          <ac:spMkLst>
            <pc:docMk/>
            <pc:sldMk cId="1718503710" sldId="1062"/>
            <ac:spMk id="5" creationId="{3DE6804B-5CDC-BE39-CF53-B4C8F82B772D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40:52.207" v="4191" actId="1076"/>
        <pc:sldMkLst>
          <pc:docMk/>
          <pc:sldMk cId="2961007993" sldId="1084"/>
        </pc:sldMkLst>
        <pc:spChg chg="mod">
          <ac:chgData name="Jalila El Baraka" userId="ea93c961-285f-4edc-9e51-dff84fc1dbdc" providerId="ADAL" clId="{57C2819A-E835-47AA-9356-3BB7B51E441F}" dt="2026-03-11T21:40:42.103" v="4188" actId="20577"/>
          <ac:spMkLst>
            <pc:docMk/>
            <pc:sldMk cId="2961007993" sldId="1084"/>
            <ac:spMk id="3" creationId="{6E712A35-0E84-0EFE-C94C-B39FC14F3D68}"/>
          </ac:spMkLst>
        </pc:spChg>
        <pc:spChg chg="mod">
          <ac:chgData name="Jalila El Baraka" userId="ea93c961-285f-4edc-9e51-dff84fc1dbdc" providerId="ADAL" clId="{57C2819A-E835-47AA-9356-3BB7B51E441F}" dt="2026-03-11T21:40:34.711" v="4186" actId="1076"/>
          <ac:spMkLst>
            <pc:docMk/>
            <pc:sldMk cId="2961007993" sldId="1084"/>
            <ac:spMk id="10" creationId="{38273FE0-BAE1-052E-BDE8-9EF05C40D35B}"/>
          </ac:spMkLst>
        </pc:spChg>
        <pc:spChg chg="mod">
          <ac:chgData name="Jalila El Baraka" userId="ea93c961-285f-4edc-9e51-dff84fc1dbdc" providerId="ADAL" clId="{57C2819A-E835-47AA-9356-3BB7B51E441F}" dt="2026-03-11T21:34:54.404" v="3936" actId="1076"/>
          <ac:spMkLst>
            <pc:docMk/>
            <pc:sldMk cId="2961007993" sldId="1084"/>
            <ac:spMk id="13" creationId="{1C2F2137-CB53-1305-9A0C-D8B167337994}"/>
          </ac:spMkLst>
        </pc:spChg>
        <pc:spChg chg="add mod">
          <ac:chgData name="Jalila El Baraka" userId="ea93c961-285f-4edc-9e51-dff84fc1dbdc" providerId="ADAL" clId="{57C2819A-E835-47AA-9356-3BB7B51E441F}" dt="2026-03-11T21:40:40.267" v="4187" actId="1076"/>
          <ac:spMkLst>
            <pc:docMk/>
            <pc:sldMk cId="2961007993" sldId="1084"/>
            <ac:spMk id="17" creationId="{EE930D20-4045-D8D6-ECF0-7348D64E2D02}"/>
          </ac:spMkLst>
        </pc:spChg>
      </pc:sldChg>
      <pc:sldChg chg="modSp mod">
        <pc:chgData name="Jalila El Baraka" userId="ea93c961-285f-4edc-9e51-dff84fc1dbdc" providerId="ADAL" clId="{57C2819A-E835-47AA-9356-3BB7B51E441F}" dt="2026-03-11T21:37:44.219" v="4072" actId="20577"/>
        <pc:sldMkLst>
          <pc:docMk/>
          <pc:sldMk cId="2411651252" sldId="1087"/>
        </pc:sldMkLst>
        <pc:spChg chg="mod">
          <ac:chgData name="Jalila El Baraka" userId="ea93c961-285f-4edc-9e51-dff84fc1dbdc" providerId="ADAL" clId="{57C2819A-E835-47AA-9356-3BB7B51E441F}" dt="2026-03-11T21:37:44.219" v="4072" actId="20577"/>
          <ac:spMkLst>
            <pc:docMk/>
            <pc:sldMk cId="2411651252" sldId="1087"/>
            <ac:spMk id="19" creationId="{B448ABA6-3341-FEC2-17C3-CB86804B23AF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1:40:22.193" v="4184" actId="1076"/>
        <pc:sldMkLst>
          <pc:docMk/>
          <pc:sldMk cId="2150070737" sldId="1091"/>
        </pc:sldMkLst>
        <pc:spChg chg="add mod">
          <ac:chgData name="Jalila El Baraka" userId="ea93c961-285f-4edc-9e51-dff84fc1dbdc" providerId="ADAL" clId="{57C2819A-E835-47AA-9356-3BB7B51E441F}" dt="2026-03-11T21:38:08.971" v="4097" actId="1076"/>
          <ac:spMkLst>
            <pc:docMk/>
            <pc:sldMk cId="2150070737" sldId="1091"/>
            <ac:spMk id="3" creationId="{056C7E5A-35A3-5326-E288-26AA8645A0C1}"/>
          </ac:spMkLst>
        </pc:spChg>
        <pc:spChg chg="add mod">
          <ac:chgData name="Jalila El Baraka" userId="ea93c961-285f-4edc-9e51-dff84fc1dbdc" providerId="ADAL" clId="{57C2819A-E835-47AA-9356-3BB7B51E441F}" dt="2026-03-11T21:38:56.368" v="4127" actId="1076"/>
          <ac:spMkLst>
            <pc:docMk/>
            <pc:sldMk cId="2150070737" sldId="1091"/>
            <ac:spMk id="4" creationId="{67E2CA51-F85C-457C-0094-FFDAEFC391A5}"/>
          </ac:spMkLst>
        </pc:spChg>
        <pc:spChg chg="mod">
          <ac:chgData name="Jalila El Baraka" userId="ea93c961-285f-4edc-9e51-dff84fc1dbdc" providerId="ADAL" clId="{57C2819A-E835-47AA-9356-3BB7B51E441F}" dt="2026-03-11T21:40:18.675" v="4183" actId="20577"/>
          <ac:spMkLst>
            <pc:docMk/>
            <pc:sldMk cId="2150070737" sldId="1091"/>
            <ac:spMk id="17" creationId="{2B4B98FB-E7DF-3C8C-5AC4-78AD0258AAA1}"/>
          </ac:spMkLst>
        </pc:spChg>
        <pc:spChg chg="mod">
          <ac:chgData name="Jalila El Baraka" userId="ea93c961-285f-4edc-9e51-dff84fc1dbdc" providerId="ADAL" clId="{57C2819A-E835-47AA-9356-3BB7B51E441F}" dt="2026-03-11T21:37:57.811" v="4083" actId="1076"/>
          <ac:spMkLst>
            <pc:docMk/>
            <pc:sldMk cId="2150070737" sldId="1091"/>
            <ac:spMk id="23" creationId="{73AF7C44-FBBC-88C9-56C6-28757FBA5D13}"/>
          </ac:spMkLst>
        </pc:spChg>
      </pc:sldChg>
      <pc:sldChg chg="modSp mod">
        <pc:chgData name="Jalila El Baraka" userId="ea93c961-285f-4edc-9e51-dff84fc1dbdc" providerId="ADAL" clId="{57C2819A-E835-47AA-9356-3BB7B51E441F}" dt="2026-03-11T21:41:58.632" v="4276" actId="20577"/>
        <pc:sldMkLst>
          <pc:docMk/>
          <pc:sldMk cId="1730863175" sldId="1093"/>
        </pc:sldMkLst>
        <pc:spChg chg="mod">
          <ac:chgData name="Jalila El Baraka" userId="ea93c961-285f-4edc-9e51-dff84fc1dbdc" providerId="ADAL" clId="{57C2819A-E835-47AA-9356-3BB7B51E441F}" dt="2026-03-11T21:41:58.632" v="4276" actId="20577"/>
          <ac:spMkLst>
            <pc:docMk/>
            <pc:sldMk cId="1730863175" sldId="1093"/>
            <ac:spMk id="18" creationId="{D8CA93C6-0B64-4F73-23D2-150D9B9B8EB2}"/>
          </ac:spMkLst>
        </pc:spChg>
        <pc:picChg chg="mod">
          <ac:chgData name="Jalila El Baraka" userId="ea93c961-285f-4edc-9e51-dff84fc1dbdc" providerId="ADAL" clId="{57C2819A-E835-47AA-9356-3BB7B51E441F}" dt="2026-03-11T21:41:38.771" v="4257" actId="1076"/>
          <ac:picMkLst>
            <pc:docMk/>
            <pc:sldMk cId="1730863175" sldId="1093"/>
            <ac:picMk id="19" creationId="{4A2172A0-5ADC-2BBC-9CDB-BB7A15F7068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1T21:43:36.501" v="4321" actId="1076"/>
        <pc:sldMkLst>
          <pc:docMk/>
          <pc:sldMk cId="3581048974" sldId="1097"/>
        </pc:sldMkLst>
        <pc:spChg chg="mod">
          <ac:chgData name="Jalila El Baraka" userId="ea93c961-285f-4edc-9e51-dff84fc1dbdc" providerId="ADAL" clId="{57C2819A-E835-47AA-9356-3BB7B51E441F}" dt="2026-03-11T21:43:36.501" v="4321" actId="1076"/>
          <ac:spMkLst>
            <pc:docMk/>
            <pc:sldMk cId="3581048974" sldId="1097"/>
            <ac:spMk id="3" creationId="{495C57D8-3B17-6957-EFB7-D889ED7E9D3C}"/>
          </ac:spMkLst>
        </pc:spChg>
        <pc:spChg chg="add mod">
          <ac:chgData name="Jalila El Baraka" userId="ea93c961-285f-4edc-9e51-dff84fc1dbdc" providerId="ADAL" clId="{57C2819A-E835-47AA-9356-3BB7B51E441F}" dt="2026-03-11T21:43:18.886" v="4306" actId="1076"/>
          <ac:spMkLst>
            <pc:docMk/>
            <pc:sldMk cId="3581048974" sldId="1097"/>
            <ac:spMk id="4" creationId="{3241207E-F263-81EE-D6BE-48ED36A64057}"/>
          </ac:spMkLst>
        </pc:spChg>
        <pc:spChg chg="mod">
          <ac:chgData name="Jalila El Baraka" userId="ea93c961-285f-4edc-9e51-dff84fc1dbdc" providerId="ADAL" clId="{57C2819A-E835-47AA-9356-3BB7B51E441F}" dt="2026-03-11T21:42:48.847" v="4281" actId="14100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57C2819A-E835-47AA-9356-3BB7B51E441F}" dt="2026-03-11T21:43:26.928" v="4320" actId="20577"/>
          <ac:spMkLst>
            <pc:docMk/>
            <pc:sldMk cId="3581048974" sldId="1097"/>
            <ac:spMk id="7" creationId="{8E5AE5B0-087E-7217-F297-96847E88C24C}"/>
          </ac:spMkLst>
        </pc:spChg>
      </pc:sldChg>
      <pc:sldChg chg="addSp modSp mod">
        <pc:chgData name="Jalila El Baraka" userId="ea93c961-285f-4edc-9e51-dff84fc1dbdc" providerId="ADAL" clId="{57C2819A-E835-47AA-9356-3BB7B51E441F}" dt="2026-03-11T21:47:23.453" v="4429" actId="1076"/>
        <pc:sldMkLst>
          <pc:docMk/>
          <pc:sldMk cId="2039428035" sldId="1104"/>
        </pc:sldMkLst>
        <pc:spChg chg="mod">
          <ac:chgData name="Jalila El Baraka" userId="ea93c961-285f-4edc-9e51-dff84fc1dbdc" providerId="ADAL" clId="{57C2819A-E835-47AA-9356-3BB7B51E441F}" dt="2026-03-11T21:47:23.453" v="4429" actId="1076"/>
          <ac:spMkLst>
            <pc:docMk/>
            <pc:sldMk cId="2039428035" sldId="1104"/>
            <ac:spMk id="3" creationId="{93061959-81C8-7693-13E9-F9C3FBA76AEB}"/>
          </ac:spMkLst>
        </pc:spChg>
        <pc:spChg chg="mod">
          <ac:chgData name="Jalila El Baraka" userId="ea93c961-285f-4edc-9e51-dff84fc1dbdc" providerId="ADAL" clId="{57C2819A-E835-47AA-9356-3BB7B51E441F}" dt="2026-03-11T21:47:00.227" v="4396" actId="1076"/>
          <ac:spMkLst>
            <pc:docMk/>
            <pc:sldMk cId="2039428035" sldId="1104"/>
            <ac:spMk id="4" creationId="{D0B0C51E-49F9-FDBA-0393-9B1355F62BFE}"/>
          </ac:spMkLst>
        </pc:spChg>
        <pc:spChg chg="add mod">
          <ac:chgData name="Jalila El Baraka" userId="ea93c961-285f-4edc-9e51-dff84fc1dbdc" providerId="ADAL" clId="{57C2819A-E835-47AA-9356-3BB7B51E441F}" dt="2026-03-11T21:47:16.663" v="4428" actId="14100"/>
          <ac:spMkLst>
            <pc:docMk/>
            <pc:sldMk cId="2039428035" sldId="1104"/>
            <ac:spMk id="5" creationId="{262B421C-7B4B-6491-9686-33B86EE50623}"/>
          </ac:spMkLst>
        </pc:spChg>
        <pc:spChg chg="mod">
          <ac:chgData name="Jalila El Baraka" userId="ea93c961-285f-4edc-9e51-dff84fc1dbdc" providerId="ADAL" clId="{57C2819A-E835-47AA-9356-3BB7B51E441F}" dt="2026-03-11T21:46:42.372" v="4370" actId="20577"/>
          <ac:spMkLst>
            <pc:docMk/>
            <pc:sldMk cId="2039428035" sldId="1104"/>
            <ac:spMk id="15" creationId="{0CA64163-6D4E-07FB-0C11-89DC00BBBC6C}"/>
          </ac:spMkLst>
        </pc:spChg>
      </pc:sldChg>
      <pc:sldChg chg="modSp mod">
        <pc:chgData name="Jalila El Baraka" userId="ea93c961-285f-4edc-9e51-dff84fc1dbdc" providerId="ADAL" clId="{57C2819A-E835-47AA-9356-3BB7B51E441F}" dt="2026-03-11T21:44:27.752" v="4366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57C2819A-E835-47AA-9356-3BB7B51E441F}" dt="2026-03-11T21:44:27.752" v="4366" actId="20577"/>
          <ac:spMkLst>
            <pc:docMk/>
            <pc:sldMk cId="2496195959" sldId="1106"/>
            <ac:spMk id="19" creationId="{30631AD3-BBBC-8F6C-3E1F-71C89FC342DF}"/>
          </ac:spMkLst>
        </pc:spChg>
      </pc:sldChg>
      <pc:sldChg chg="modSp mod">
        <pc:chgData name="Jalila El Baraka" userId="ea93c961-285f-4edc-9e51-dff84fc1dbdc" providerId="ADAL" clId="{57C2819A-E835-47AA-9356-3BB7B51E441F}" dt="2026-03-11T21:48:20.873" v="4492" actId="20577"/>
        <pc:sldMkLst>
          <pc:docMk/>
          <pc:sldMk cId="2515558780" sldId="1107"/>
        </pc:sldMkLst>
        <pc:spChg chg="mod">
          <ac:chgData name="Jalila El Baraka" userId="ea93c961-285f-4edc-9e51-dff84fc1dbdc" providerId="ADAL" clId="{57C2819A-E835-47AA-9356-3BB7B51E441F}" dt="2026-03-11T21:48:20.873" v="4492" actId="20577"/>
          <ac:spMkLst>
            <pc:docMk/>
            <pc:sldMk cId="2515558780" sldId="1107"/>
            <ac:spMk id="18" creationId="{1575B429-3CE7-6BE7-36A9-776DA967FE3C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30T17:36:16.758" v="4634"/>
        <pc:sldMkLst>
          <pc:docMk/>
          <pc:sldMk cId="29234560" sldId="1115"/>
        </pc:sldMkLst>
        <pc:picChg chg="add mod">
          <ac:chgData name="Jalila El Baraka" userId="ea93c961-285f-4edc-9e51-dff84fc1dbdc" providerId="ADAL" clId="{57C2819A-E835-47AA-9356-3BB7B51E441F}" dt="2026-03-30T17:36:16.758" v="4634"/>
          <ac:picMkLst>
            <pc:docMk/>
            <pc:sldMk cId="29234560" sldId="1115"/>
            <ac:picMk id="2" creationId="{6D30ACCF-CA0B-7432-1AA4-D73DF7F56B28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3-11T21:43:59.880" v="4325"/>
        <pc:sldMkLst>
          <pc:docMk/>
          <pc:sldMk cId="414081896" sldId="1133"/>
        </pc:sldMkLst>
        <pc:spChg chg="mod">
          <ac:chgData name="Jalila El Baraka" userId="ea93c961-285f-4edc-9e51-dff84fc1dbdc" providerId="ADAL" clId="{57C2819A-E835-47AA-9356-3BB7B51E441F}" dt="2026-03-11T21:43:51.616" v="4323"/>
          <ac:spMkLst>
            <pc:docMk/>
            <pc:sldMk cId="414081896" sldId="1133"/>
            <ac:spMk id="8" creationId="{E0F43DB5-4820-97F4-00EE-3B25753FC8A4}"/>
          </ac:spMkLst>
        </pc:spChg>
        <pc:picChg chg="add mod">
          <ac:chgData name="Jalila El Baraka" userId="ea93c961-285f-4edc-9e51-dff84fc1dbdc" providerId="ADAL" clId="{57C2819A-E835-47AA-9356-3BB7B51E441F}" dt="2026-03-11T21:43:59.880" v="4325"/>
          <ac:picMkLst>
            <pc:docMk/>
            <pc:sldMk cId="414081896" sldId="1133"/>
            <ac:picMk id="5" creationId="{3D238366-1A06-C6B3-7526-33885A12C79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3-11T21:47:53.655" v="4433"/>
        <pc:sldMkLst>
          <pc:docMk/>
          <pc:sldMk cId="3779187589" sldId="1134"/>
        </pc:sldMkLst>
        <pc:spChg chg="mod">
          <ac:chgData name="Jalila El Baraka" userId="ea93c961-285f-4edc-9e51-dff84fc1dbdc" providerId="ADAL" clId="{57C2819A-E835-47AA-9356-3BB7B51E441F}" dt="2026-03-11T21:47:39.454" v="4431"/>
          <ac:spMkLst>
            <pc:docMk/>
            <pc:sldMk cId="3779187589" sldId="1134"/>
            <ac:spMk id="8" creationId="{950A65D7-34FB-FBEB-CB5B-2F1B9AF62AE5}"/>
          </ac:spMkLst>
        </pc:spChg>
        <pc:picChg chg="add mod">
          <ac:chgData name="Jalila El Baraka" userId="ea93c961-285f-4edc-9e51-dff84fc1dbdc" providerId="ADAL" clId="{57C2819A-E835-47AA-9356-3BB7B51E441F}" dt="2026-03-11T21:47:53.655" v="4433"/>
          <ac:picMkLst>
            <pc:docMk/>
            <pc:sldMk cId="3779187589" sldId="1134"/>
            <ac:picMk id="6" creationId="{C5D93AEC-152E-35E8-3AF0-7E98358D8DB7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4-03T17:39:18.581" v="7500" actId="1076"/>
      <pc:docMkLst>
        <pc:docMk/>
      </pc:docMkLst>
      <pc:sldChg chg="addSp delSp modSp mod">
        <pc:chgData name="Jalila El Baraka" userId="ea93c961-285f-4edc-9e51-dff84fc1dbdc" providerId="ADAL" clId="{AF35D566-9458-4FCB-BB0C-F789683C5E1A}" dt="2026-03-31T20:00:49.702" v="7207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6-03-31T20:00:49.702" v="7207" actId="26606"/>
          <ac:spMkLst>
            <pc:docMk/>
            <pc:sldMk cId="56895326" sldId="257"/>
            <ac:spMk id="44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3-31T20:00:49.702" v="7207" actId="26606"/>
          <ac:picMkLst>
            <pc:docMk/>
            <pc:sldMk cId="56895326" sldId="257"/>
            <ac:picMk id="3" creationId="{32622D23-6B8E-C033-F7BC-D89529F72CB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3T17:39:18.581" v="7500" actId="1076"/>
        <pc:sldMkLst>
          <pc:docMk/>
          <pc:sldMk cId="4261658029" sldId="679"/>
        </pc:sldMkLst>
        <pc:spChg chg="del">
          <ac:chgData name="Jalila El Baraka" userId="ea93c961-285f-4edc-9e51-dff84fc1dbdc" providerId="ADAL" clId="{AF35D566-9458-4FCB-BB0C-F789683C5E1A}" dt="2026-04-03T17:38:50.816" v="7492" actId="21"/>
          <ac:spMkLst>
            <pc:docMk/>
            <pc:sldMk cId="4261658029" sldId="679"/>
            <ac:spMk id="5" creationId="{A4ABD13B-111E-43CB-1034-9D272FBEA70F}"/>
          </ac:spMkLst>
        </pc:spChg>
        <pc:spChg chg="mod">
          <ac:chgData name="Jalila El Baraka" userId="ea93c961-285f-4edc-9e51-dff84fc1dbdc" providerId="ADAL" clId="{AF35D566-9458-4FCB-BB0C-F789683C5E1A}" dt="2026-04-03T17:39:18.581" v="7500" actId="1076"/>
          <ac:spMkLst>
            <pc:docMk/>
            <pc:sldMk cId="4261658029" sldId="679"/>
            <ac:spMk id="6" creationId="{79D82D8E-3660-5D8A-5BDA-6CC43BDCA50F}"/>
          </ac:spMkLst>
        </pc:spChg>
        <pc:spChg chg="mod">
          <ac:chgData name="Jalila El Baraka" userId="ea93c961-285f-4edc-9e51-dff84fc1dbdc" providerId="ADAL" clId="{AF35D566-9458-4FCB-BB0C-F789683C5E1A}" dt="2026-03-22T19:38:52.543" v="7107" actId="20577"/>
          <ac:spMkLst>
            <pc:docMk/>
            <pc:sldMk cId="4261658029" sldId="679"/>
            <ac:spMk id="8" creationId="{FEB082D5-E6CD-4695-6114-FD007FEEC39D}"/>
          </ac:spMkLst>
        </pc:spChg>
        <pc:spChg chg="add mod">
          <ac:chgData name="Jalila El Baraka" userId="ea93c961-285f-4edc-9e51-dff84fc1dbdc" providerId="ADAL" clId="{AF35D566-9458-4FCB-BB0C-F789683C5E1A}" dt="2026-04-03T17:38:55.959" v="7494"/>
          <ac:spMkLst>
            <pc:docMk/>
            <pc:sldMk cId="4261658029" sldId="679"/>
            <ac:spMk id="10" creationId="{FABF37B8-1DEF-53F4-71FC-BBA76ED28717}"/>
          </ac:spMkLst>
        </pc:spChg>
        <pc:picChg chg="add mod ord">
          <ac:chgData name="Jalila El Baraka" userId="ea93c961-285f-4edc-9e51-dff84fc1dbdc" providerId="ADAL" clId="{AF35D566-9458-4FCB-BB0C-F789683C5E1A}" dt="2026-04-03T17:39:14.421" v="7499" actId="1076"/>
          <ac:picMkLst>
            <pc:docMk/>
            <pc:sldMk cId="4261658029" sldId="679"/>
            <ac:picMk id="2" creationId="{0B5E801E-EC29-6E7D-FB90-CD363FA54E8B}"/>
          </ac:picMkLst>
        </pc:picChg>
        <pc:picChg chg="add del mod ord">
          <ac:chgData name="Jalila El Baraka" userId="ea93c961-285f-4edc-9e51-dff84fc1dbdc" providerId="ADAL" clId="{AF35D566-9458-4FCB-BB0C-F789683C5E1A}" dt="2026-04-03T17:38:41.801" v="7489" actId="21"/>
          <ac:picMkLst>
            <pc:docMk/>
            <pc:sldMk cId="4261658029" sldId="679"/>
            <ac:picMk id="3" creationId="{7AD9A5DF-27F6-1058-6622-C0A751AD6E06}"/>
          </ac:picMkLst>
        </pc:picChg>
        <pc:picChg chg="add mod ord">
          <ac:chgData name="Jalila El Baraka" userId="ea93c961-285f-4edc-9e51-dff84fc1dbdc" providerId="ADAL" clId="{AF35D566-9458-4FCB-BB0C-F789683C5E1A}" dt="2026-04-03T17:38:53.124" v="7493" actId="166"/>
          <ac:picMkLst>
            <pc:docMk/>
            <pc:sldMk cId="4261658029" sldId="679"/>
            <ac:picMk id="4" creationId="{7AD9A5DF-27F6-1058-6622-C0A751AD6E06}"/>
          </ac:picMkLst>
        </pc:picChg>
        <pc:picChg chg="mod ord">
          <ac:chgData name="Jalila El Baraka" userId="ea93c961-285f-4edc-9e51-dff84fc1dbdc" providerId="ADAL" clId="{AF35D566-9458-4FCB-BB0C-F789683C5E1A}" dt="2026-04-03T17:38:35.953" v="7487" actId="167"/>
          <ac:picMkLst>
            <pc:docMk/>
            <pc:sldMk cId="4261658029" sldId="679"/>
            <ac:picMk id="7" creationId="{2D085470-6254-1CCC-EAE4-0E8D46854736}"/>
          </ac:picMkLst>
        </pc:picChg>
      </pc:sldChg>
      <pc:sldChg chg="addSp modSp mod">
        <pc:chgData name="Jalila El Baraka" userId="ea93c961-285f-4edc-9e51-dff84fc1dbdc" providerId="ADAL" clId="{AF35D566-9458-4FCB-BB0C-F789683C5E1A}" dt="2026-04-03T17:34:52.811" v="7417" actId="167"/>
        <pc:sldMkLst>
          <pc:docMk/>
          <pc:sldMk cId="2379947899" sldId="817"/>
        </pc:sldMkLst>
        <pc:spChg chg="mod">
          <ac:chgData name="Jalila El Baraka" userId="ea93c961-285f-4edc-9e51-dff84fc1dbdc" providerId="ADAL" clId="{AF35D566-9458-4FCB-BB0C-F789683C5E1A}" dt="2026-03-22T19:23:50.603" v="6512" actId="20577"/>
          <ac:spMkLst>
            <pc:docMk/>
            <pc:sldMk cId="2379947899" sldId="817"/>
            <ac:spMk id="4" creationId="{E6384F8A-E656-6861-497C-5F80E75BA727}"/>
          </ac:spMkLst>
        </pc:spChg>
        <pc:picChg chg="add mod ord">
          <ac:chgData name="Jalila El Baraka" userId="ea93c961-285f-4edc-9e51-dff84fc1dbdc" providerId="ADAL" clId="{AF35D566-9458-4FCB-BB0C-F789683C5E1A}" dt="2026-04-03T17:34:52.811" v="7417" actId="167"/>
          <ac:picMkLst>
            <pc:docMk/>
            <pc:sldMk cId="2379947899" sldId="817"/>
            <ac:picMk id="3" creationId="{7B21B13F-80D5-D464-0B52-BB9CFE32845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2T19:38:25.631" v="7098" actId="478"/>
        <pc:sldMkLst>
          <pc:docMk/>
          <pc:sldMk cId="2960233081" sldId="843"/>
        </pc:sldMkLst>
        <pc:spChg chg="mod">
          <ac:chgData name="Jalila El Baraka" userId="ea93c961-285f-4edc-9e51-dff84fc1dbdc" providerId="ADAL" clId="{AF35D566-9458-4FCB-BB0C-F789683C5E1A}" dt="2026-03-22T19:38:16.882" v="7097" actId="1076"/>
          <ac:spMkLst>
            <pc:docMk/>
            <pc:sldMk cId="2960233081" sldId="843"/>
            <ac:spMk id="10" creationId="{0F49F2A2-7C0C-56D6-9FE9-5F1881651C56}"/>
          </ac:spMkLst>
        </pc:spChg>
        <pc:spChg chg="mod">
          <ac:chgData name="Jalila El Baraka" userId="ea93c961-285f-4edc-9e51-dff84fc1dbdc" providerId="ADAL" clId="{AF35D566-9458-4FCB-BB0C-F789683C5E1A}" dt="2026-03-22T19:38:05.471" v="7094" actId="1076"/>
          <ac:spMkLst>
            <pc:docMk/>
            <pc:sldMk cId="2960233081" sldId="843"/>
            <ac:spMk id="14" creationId="{682B0601-FDD2-F973-F179-5413684DC14A}"/>
          </ac:spMkLst>
        </pc:spChg>
        <pc:picChg chg="add mod ord">
          <ac:chgData name="Jalila El Baraka" userId="ea93c961-285f-4edc-9e51-dff84fc1dbdc" providerId="ADAL" clId="{AF35D566-9458-4FCB-BB0C-F789683C5E1A}" dt="2026-03-22T19:38:13.397" v="7096" actId="1076"/>
          <ac:picMkLst>
            <pc:docMk/>
            <pc:sldMk cId="2960233081" sldId="843"/>
            <ac:picMk id="5" creationId="{4301A841-4C6F-E01B-A318-ADD5E3DB66FD}"/>
          </ac:picMkLst>
        </pc:picChg>
        <pc:picChg chg="add mod ord">
          <ac:chgData name="Jalila El Baraka" userId="ea93c961-285f-4edc-9e51-dff84fc1dbdc" providerId="ADAL" clId="{AF35D566-9458-4FCB-BB0C-F789683C5E1A}" dt="2026-03-22T19:38:02.362" v="7093" actId="1076"/>
          <ac:picMkLst>
            <pc:docMk/>
            <pc:sldMk cId="2960233081" sldId="843"/>
            <ac:picMk id="9" creationId="{8A37901F-C2AF-CBAE-2A49-ABCA36AE2244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2T19:27:41.260" v="6570" actId="20577"/>
        <pc:sldMkLst>
          <pc:docMk/>
          <pc:sldMk cId="746861506" sldId="894"/>
        </pc:sldMkLst>
        <pc:spChg chg="mod">
          <ac:chgData name="Jalila El Baraka" userId="ea93c961-285f-4edc-9e51-dff84fc1dbdc" providerId="ADAL" clId="{AF35D566-9458-4FCB-BB0C-F789683C5E1A}" dt="2026-03-22T19:27:41.260" v="6570" actId="20577"/>
          <ac:spMkLst>
            <pc:docMk/>
            <pc:sldMk cId="746861506" sldId="894"/>
            <ac:spMk id="2" creationId="{EBAF27E3-974C-8D28-7BB0-112295C0845B}"/>
          </ac:spMkLst>
        </pc:spChg>
        <pc:picChg chg="add mod">
          <ac:chgData name="Jalila El Baraka" userId="ea93c961-285f-4edc-9e51-dff84fc1dbdc" providerId="ADAL" clId="{AF35D566-9458-4FCB-BB0C-F789683C5E1A}" dt="2026-03-22T19:27:39.083" v="6569" actId="1076"/>
          <ac:picMkLst>
            <pc:docMk/>
            <pc:sldMk cId="746861506" sldId="894"/>
            <ac:picMk id="4" creationId="{1C47DF07-5270-9C72-1D29-C90996B6C60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2T19:29:42.861" v="6705" actId="20577"/>
        <pc:sldMkLst>
          <pc:docMk/>
          <pc:sldMk cId="2924233245" sldId="934"/>
        </pc:sldMkLst>
        <pc:spChg chg="mod">
          <ac:chgData name="Jalila El Baraka" userId="ea93c961-285f-4edc-9e51-dff84fc1dbdc" providerId="ADAL" clId="{AF35D566-9458-4FCB-BB0C-F789683C5E1A}" dt="2026-03-22T19:26:42.371" v="6562" actId="20577"/>
          <ac:spMkLst>
            <pc:docMk/>
            <pc:sldMk cId="2924233245" sldId="934"/>
            <ac:spMk id="4" creationId="{FF5E41C9-45B0-527E-EF01-CA6245B55840}"/>
          </ac:spMkLst>
        </pc:spChg>
        <pc:spChg chg="mod">
          <ac:chgData name="Jalila El Baraka" userId="ea93c961-285f-4edc-9e51-dff84fc1dbdc" providerId="ADAL" clId="{AF35D566-9458-4FCB-BB0C-F789683C5E1A}" dt="2026-03-22T19:29:42.861" v="6705" actId="20577"/>
          <ac:spMkLst>
            <pc:docMk/>
            <pc:sldMk cId="2924233245" sldId="934"/>
            <ac:spMk id="10" creationId="{3FA21DBE-77A5-3B61-A59B-3BB075E31535}"/>
          </ac:spMkLst>
        </pc:spChg>
        <pc:picChg chg="add mod">
          <ac:chgData name="Jalila El Baraka" userId="ea93c961-285f-4edc-9e51-dff84fc1dbdc" providerId="ADAL" clId="{AF35D566-9458-4FCB-BB0C-F789683C5E1A}" dt="2026-03-22T19:29:09.154" v="6671" actId="1076"/>
          <ac:picMkLst>
            <pc:docMk/>
            <pc:sldMk cId="2924233245" sldId="934"/>
            <ac:picMk id="3" creationId="{5A87A650-DA4B-874D-F10C-445B6A99A08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2T19:30:52.198" v="6731"/>
        <pc:sldMkLst>
          <pc:docMk/>
          <pc:sldMk cId="3103668379" sldId="936"/>
        </pc:sldMkLst>
        <pc:spChg chg="add mod">
          <ac:chgData name="Jalila El Baraka" userId="ea93c961-285f-4edc-9e51-dff84fc1dbdc" providerId="ADAL" clId="{AF35D566-9458-4FCB-BB0C-F789683C5E1A}" dt="2026-03-22T19:30:40.480" v="6730" actId="20577"/>
          <ac:spMkLst>
            <pc:docMk/>
            <pc:sldMk cId="3103668379" sldId="936"/>
            <ac:spMk id="3" creationId="{D1A85EEE-CB75-5C81-B5DD-FB9B58074ECC}"/>
          </ac:spMkLst>
        </pc:spChg>
        <pc:spChg chg="mod">
          <ac:chgData name="Jalila El Baraka" userId="ea93c961-285f-4edc-9e51-dff84fc1dbdc" providerId="ADAL" clId="{AF35D566-9458-4FCB-BB0C-F789683C5E1A}" dt="2026-03-22T19:30:52.198" v="6731"/>
          <ac:spMkLst>
            <pc:docMk/>
            <pc:sldMk cId="3103668379" sldId="936"/>
            <ac:spMk id="5" creationId="{5F9894A2-6D1E-993F-FECF-090489084373}"/>
          </ac:spMkLst>
        </pc:spChg>
        <pc:picChg chg="add mod">
          <ac:chgData name="Jalila El Baraka" userId="ea93c961-285f-4edc-9e51-dff84fc1dbdc" providerId="ADAL" clId="{AF35D566-9458-4FCB-BB0C-F789683C5E1A}" dt="2026-03-22T19:29:59.124" v="6710" actId="1076"/>
          <ac:picMkLst>
            <pc:docMk/>
            <pc:sldMk cId="3103668379" sldId="936"/>
            <ac:picMk id="4" creationId="{AB719C7B-D4E7-B782-14AC-DC11FF13030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2T19:31:59.683" v="6767" actId="20577"/>
        <pc:sldMkLst>
          <pc:docMk/>
          <pc:sldMk cId="2336507612" sldId="938"/>
        </pc:sldMkLst>
        <pc:spChg chg="mod">
          <ac:chgData name="Jalila El Baraka" userId="ea93c961-285f-4edc-9e51-dff84fc1dbdc" providerId="ADAL" clId="{AF35D566-9458-4FCB-BB0C-F789683C5E1A}" dt="2026-03-22T19:31:59.683" v="6767" actId="20577"/>
          <ac:spMkLst>
            <pc:docMk/>
            <pc:sldMk cId="2336507612" sldId="938"/>
            <ac:spMk id="2" creationId="{5F4BA523-E8BD-999C-18F6-5082307E7049}"/>
          </ac:spMkLst>
        </pc:spChg>
        <pc:spChg chg="mod">
          <ac:chgData name="Jalila El Baraka" userId="ea93c961-285f-4edc-9e51-dff84fc1dbdc" providerId="ADAL" clId="{AF35D566-9458-4FCB-BB0C-F789683C5E1A}" dt="2026-03-22T19:30:56.758" v="6732"/>
          <ac:spMkLst>
            <pc:docMk/>
            <pc:sldMk cId="2336507612" sldId="938"/>
            <ac:spMk id="5" creationId="{0D76E535-1438-5A59-98BF-958274B07AA1}"/>
          </ac:spMkLst>
        </pc:spChg>
        <pc:spChg chg="add mod">
          <ac:chgData name="Jalila El Baraka" userId="ea93c961-285f-4edc-9e51-dff84fc1dbdc" providerId="ADAL" clId="{AF35D566-9458-4FCB-BB0C-F789683C5E1A}" dt="2026-03-22T19:30:35.115" v="6723" actId="207"/>
          <ac:spMkLst>
            <pc:docMk/>
            <pc:sldMk cId="2336507612" sldId="938"/>
            <ac:spMk id="7" creationId="{99F85093-356C-D8BE-C139-CAEFE72EA458}"/>
          </ac:spMkLst>
        </pc:spChg>
        <pc:picChg chg="add mod">
          <ac:chgData name="Jalila El Baraka" userId="ea93c961-285f-4edc-9e51-dff84fc1dbdc" providerId="ADAL" clId="{AF35D566-9458-4FCB-BB0C-F789683C5E1A}" dt="2026-03-22T19:30:04.280" v="6712"/>
          <ac:picMkLst>
            <pc:docMk/>
            <pc:sldMk cId="2336507612" sldId="938"/>
            <ac:picMk id="4" creationId="{4BEB6A6E-4A10-3FCE-543F-B3D095D11CA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2T19:24:29.396" v="6518" actId="1076"/>
        <pc:sldMkLst>
          <pc:docMk/>
          <pc:sldMk cId="853510469" sldId="939"/>
        </pc:sldMkLst>
        <pc:spChg chg="mod">
          <ac:chgData name="Jalila El Baraka" userId="ea93c961-285f-4edc-9e51-dff84fc1dbdc" providerId="ADAL" clId="{AF35D566-9458-4FCB-BB0C-F789683C5E1A}" dt="2026-03-22T19:24:29.396" v="6518" actId="1076"/>
          <ac:spMkLst>
            <pc:docMk/>
            <pc:sldMk cId="853510469" sldId="939"/>
            <ac:spMk id="8" creationId="{1AF1AC3D-042F-D776-28AF-F05E388B9A8F}"/>
          </ac:spMkLst>
        </pc:spChg>
        <pc:picChg chg="add mod ord">
          <ac:chgData name="Jalila El Baraka" userId="ea93c961-285f-4edc-9e51-dff84fc1dbdc" providerId="ADAL" clId="{AF35D566-9458-4FCB-BB0C-F789683C5E1A}" dt="2026-03-22T19:24:25.396" v="6517" actId="167"/>
          <ac:picMkLst>
            <pc:docMk/>
            <pc:sldMk cId="853510469" sldId="939"/>
            <ac:picMk id="6" creationId="{12F57264-23ED-C682-F954-FC748BF4E932}"/>
          </ac:picMkLst>
        </pc:picChg>
      </pc:sldChg>
      <pc:sldChg chg="addSp modSp mod">
        <pc:chgData name="Jalila El Baraka" userId="ea93c961-285f-4edc-9e51-dff84fc1dbdc" providerId="ADAL" clId="{AF35D566-9458-4FCB-BB0C-F789683C5E1A}" dt="2026-04-03T17:37:22.445" v="7464" actId="20577"/>
        <pc:sldMkLst>
          <pc:docMk/>
          <pc:sldMk cId="253054449" sldId="984"/>
        </pc:sldMkLst>
        <pc:spChg chg="mod">
          <ac:chgData name="Jalila El Baraka" userId="ea93c961-285f-4edc-9e51-dff84fc1dbdc" providerId="ADAL" clId="{AF35D566-9458-4FCB-BB0C-F789683C5E1A}" dt="2026-04-03T17:37:22.445" v="7464" actId="20577"/>
          <ac:spMkLst>
            <pc:docMk/>
            <pc:sldMk cId="253054449" sldId="984"/>
            <ac:spMk id="4" creationId="{E6384F8A-E656-6861-497C-5F80E75BA727}"/>
          </ac:spMkLst>
        </pc:spChg>
        <pc:spChg chg="mod">
          <ac:chgData name="Jalila El Baraka" userId="ea93c961-285f-4edc-9e51-dff84fc1dbdc" providerId="ADAL" clId="{AF35D566-9458-4FCB-BB0C-F789683C5E1A}" dt="2026-04-03T17:37:19.621" v="7459" actId="1076"/>
          <ac:spMkLst>
            <pc:docMk/>
            <pc:sldMk cId="253054449" sldId="984"/>
            <ac:spMk id="9" creationId="{7F1AB38B-669E-C7C4-4992-4C68D7AE7A98}"/>
          </ac:spMkLst>
        </pc:spChg>
        <pc:picChg chg="add mod ord">
          <ac:chgData name="Jalila El Baraka" userId="ea93c961-285f-4edc-9e51-dff84fc1dbdc" providerId="ADAL" clId="{AF35D566-9458-4FCB-BB0C-F789683C5E1A}" dt="2026-04-03T17:37:17.241" v="7458" actId="167"/>
          <ac:picMkLst>
            <pc:docMk/>
            <pc:sldMk cId="253054449" sldId="984"/>
            <ac:picMk id="3" creationId="{BB6FEF15-B76F-E717-C7A6-3C84BC12AD7D}"/>
          </ac:picMkLst>
        </pc:picChg>
      </pc:sldChg>
      <pc:sldChg chg="modSp mod">
        <pc:chgData name="Jalila El Baraka" userId="ea93c961-285f-4edc-9e51-dff84fc1dbdc" providerId="ADAL" clId="{AF35D566-9458-4FCB-BB0C-F789683C5E1A}" dt="2026-04-03T17:32:59.308" v="7406" actId="20577"/>
        <pc:sldMkLst>
          <pc:docMk/>
          <pc:sldMk cId="4223267053" sldId="1032"/>
        </pc:sldMkLst>
        <pc:spChg chg="mod">
          <ac:chgData name="Jalila El Baraka" userId="ea93c961-285f-4edc-9e51-dff84fc1dbdc" providerId="ADAL" clId="{AF35D566-9458-4FCB-BB0C-F789683C5E1A}" dt="2026-04-03T17:32:59.308" v="7406" actId="20577"/>
          <ac:spMkLst>
            <pc:docMk/>
            <pc:sldMk cId="4223267053" sldId="1032"/>
            <ac:spMk id="4" creationId="{F5F58E59-5520-C4C4-25CC-4DA75C52FBA6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3T17:33:20.275" v="7410" actId="20577"/>
        <pc:sldMkLst>
          <pc:docMk/>
          <pc:sldMk cId="1186904655" sldId="1048"/>
        </pc:sldMkLst>
        <pc:spChg chg="add mod">
          <ac:chgData name="Jalila El Baraka" userId="ea93c961-285f-4edc-9e51-dff84fc1dbdc" providerId="ADAL" clId="{AF35D566-9458-4FCB-BB0C-F789683C5E1A}" dt="2026-04-03T17:33:20.275" v="7410" actId="20577"/>
          <ac:spMkLst>
            <pc:docMk/>
            <pc:sldMk cId="1186904655" sldId="1048"/>
            <ac:spMk id="3" creationId="{AE97A6B1-45A1-98C4-1924-1A19508E0A01}"/>
          </ac:spMkLst>
        </pc:spChg>
        <pc:spChg chg="add mod">
          <ac:chgData name="Jalila El Baraka" userId="ea93c961-285f-4edc-9e51-dff84fc1dbdc" providerId="ADAL" clId="{AF35D566-9458-4FCB-BB0C-F789683C5E1A}" dt="2026-04-03T17:23:31.586" v="7309" actId="1076"/>
          <ac:spMkLst>
            <pc:docMk/>
            <pc:sldMk cId="1186904655" sldId="1048"/>
            <ac:spMk id="5" creationId="{ECB35546-1550-9E0E-2DDC-3BEE32975F9B}"/>
          </ac:spMkLst>
        </pc:spChg>
        <pc:spChg chg="mod">
          <ac:chgData name="Jalila El Baraka" userId="ea93c961-285f-4edc-9e51-dff84fc1dbdc" providerId="ADAL" clId="{AF35D566-9458-4FCB-BB0C-F789683C5E1A}" dt="2026-03-22T19:39:15.908" v="7108" actId="14100"/>
          <ac:spMkLst>
            <pc:docMk/>
            <pc:sldMk cId="1186904655" sldId="1048"/>
            <ac:spMk id="6" creationId="{B40A20CE-C9AE-1041-5FA3-150254AFD43A}"/>
          </ac:spMkLst>
        </pc:spChg>
      </pc:sldChg>
      <pc:sldChg chg="modSp mod">
        <pc:chgData name="Jalila El Baraka" userId="ea93c961-285f-4edc-9e51-dff84fc1dbdc" providerId="ADAL" clId="{AF35D566-9458-4FCB-BB0C-F789683C5E1A}" dt="2026-03-20T18:02:22.281" v="6068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AF35D566-9458-4FCB-BB0C-F789683C5E1A}" dt="2026-03-20T18:02:22.281" v="6068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modSp mod">
        <pc:chgData name="Jalila El Baraka" userId="ea93c961-285f-4edc-9e51-dff84fc1dbdc" providerId="ADAL" clId="{AF35D566-9458-4FCB-BB0C-F789683C5E1A}" dt="2026-03-20T18:12:15.184" v="6509"/>
        <pc:sldMkLst>
          <pc:docMk/>
          <pc:sldMk cId="1718503710" sldId="1062"/>
        </pc:sldMkLst>
        <pc:spChg chg="mod">
          <ac:chgData name="Jalila El Baraka" userId="ea93c961-285f-4edc-9e51-dff84fc1dbdc" providerId="ADAL" clId="{AF35D566-9458-4FCB-BB0C-F789683C5E1A}" dt="2026-03-20T18:12:15.184" v="6509"/>
          <ac:spMkLst>
            <pc:docMk/>
            <pc:sldMk cId="1718503710" sldId="1062"/>
            <ac:spMk id="5" creationId="{3DE6804B-5CDC-BE39-CF53-B4C8F82B772D}"/>
          </ac:spMkLst>
        </pc:spChg>
      </pc:sldChg>
      <pc:sldChg chg="modSp mod">
        <pc:chgData name="Jalila El Baraka" userId="ea93c961-285f-4edc-9e51-dff84fc1dbdc" providerId="ADAL" clId="{AF35D566-9458-4FCB-BB0C-F789683C5E1A}" dt="2026-03-20T18:12:26.985" v="6510"/>
        <pc:sldMkLst>
          <pc:docMk/>
          <pc:sldMk cId="1098205435" sldId="1063"/>
        </pc:sldMkLst>
        <pc:spChg chg="mod">
          <ac:chgData name="Jalila El Baraka" userId="ea93c961-285f-4edc-9e51-dff84fc1dbdc" providerId="ADAL" clId="{AF35D566-9458-4FCB-BB0C-F789683C5E1A}" dt="2026-03-20T18:12:26.985" v="6510"/>
          <ac:spMkLst>
            <pc:docMk/>
            <pc:sldMk cId="1098205435" sldId="1063"/>
            <ac:spMk id="4" creationId="{5C6D808B-5C04-AC95-91BA-D42AE585E112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3T17:36:11.122" v="7440" actId="20577"/>
        <pc:sldMkLst>
          <pc:docMk/>
          <pc:sldMk cId="2961007993" sldId="1084"/>
        </pc:sldMkLst>
        <pc:spChg chg="mod">
          <ac:chgData name="Jalila El Baraka" userId="ea93c961-285f-4edc-9e51-dff84fc1dbdc" providerId="ADAL" clId="{AF35D566-9458-4FCB-BB0C-F789683C5E1A}" dt="2026-04-03T17:36:03.490" v="7428" actId="207"/>
          <ac:spMkLst>
            <pc:docMk/>
            <pc:sldMk cId="2961007993" sldId="1084"/>
            <ac:spMk id="3" creationId="{6E712A35-0E84-0EFE-C94C-B39FC14F3D68}"/>
          </ac:spMkLst>
        </pc:spChg>
        <pc:spChg chg="mod">
          <ac:chgData name="Jalila El Baraka" userId="ea93c961-285f-4edc-9e51-dff84fc1dbdc" providerId="ADAL" clId="{AF35D566-9458-4FCB-BB0C-F789683C5E1A}" dt="2026-04-03T17:36:11.122" v="7440" actId="20577"/>
          <ac:spMkLst>
            <pc:docMk/>
            <pc:sldMk cId="2961007993" sldId="1084"/>
            <ac:spMk id="8" creationId="{935F64DC-D814-866A-CB2C-D43292056FB2}"/>
          </ac:spMkLst>
        </pc:spChg>
        <pc:spChg chg="mod">
          <ac:chgData name="Jalila El Baraka" userId="ea93c961-285f-4edc-9e51-dff84fc1dbdc" providerId="ADAL" clId="{AF35D566-9458-4FCB-BB0C-F789683C5E1A}" dt="2026-04-03T17:35:58.749" v="7425" actId="1076"/>
          <ac:spMkLst>
            <pc:docMk/>
            <pc:sldMk cId="2961007993" sldId="1084"/>
            <ac:spMk id="10" creationId="{38273FE0-BAE1-052E-BDE8-9EF05C40D35B}"/>
          </ac:spMkLst>
        </pc:spChg>
        <pc:spChg chg="mod">
          <ac:chgData name="Jalila El Baraka" userId="ea93c961-285f-4edc-9e51-dff84fc1dbdc" providerId="ADAL" clId="{AF35D566-9458-4FCB-BB0C-F789683C5E1A}" dt="2026-04-03T17:35:57.245" v="7424" actId="1076"/>
          <ac:spMkLst>
            <pc:docMk/>
            <pc:sldMk cId="2961007993" sldId="1084"/>
            <ac:spMk id="13" creationId="{1C2F2137-CB53-1305-9A0C-D8B167337994}"/>
          </ac:spMkLst>
        </pc:spChg>
        <pc:spChg chg="mod">
          <ac:chgData name="Jalila El Baraka" userId="ea93c961-285f-4edc-9e51-dff84fc1dbdc" providerId="ADAL" clId="{AF35D566-9458-4FCB-BB0C-F789683C5E1A}" dt="2026-04-03T17:35:55.668" v="7423" actId="1076"/>
          <ac:spMkLst>
            <pc:docMk/>
            <pc:sldMk cId="2961007993" sldId="1084"/>
            <ac:spMk id="14" creationId="{B29693FA-2953-9945-A8AC-481AA0CC9950}"/>
          </ac:spMkLst>
        </pc:spChg>
        <pc:spChg chg="add mod">
          <ac:chgData name="Jalila El Baraka" userId="ea93c961-285f-4edc-9e51-dff84fc1dbdc" providerId="ADAL" clId="{AF35D566-9458-4FCB-BB0C-F789683C5E1A}" dt="2026-04-03T17:36:01.245" v="7427" actId="1076"/>
          <ac:spMkLst>
            <pc:docMk/>
            <pc:sldMk cId="2961007993" sldId="1084"/>
            <ac:spMk id="16" creationId="{F6F464CA-AFAC-C991-FBCB-B8B0CB1E2073}"/>
          </ac:spMkLst>
        </pc:spChg>
        <pc:spChg chg="mod">
          <ac:chgData name="Jalila El Baraka" userId="ea93c961-285f-4edc-9e51-dff84fc1dbdc" providerId="ADAL" clId="{AF35D566-9458-4FCB-BB0C-F789683C5E1A}" dt="2026-04-03T17:36:00.318" v="7426" actId="1076"/>
          <ac:spMkLst>
            <pc:docMk/>
            <pc:sldMk cId="2961007993" sldId="1084"/>
            <ac:spMk id="17" creationId="{EE930D20-4045-D8D6-ECF0-7348D64E2D02}"/>
          </ac:spMkLst>
        </pc:spChg>
      </pc:sldChg>
      <pc:sldChg chg="modSp mod">
        <pc:chgData name="Jalila El Baraka" userId="ea93c961-285f-4edc-9e51-dff84fc1dbdc" providerId="ADAL" clId="{AF35D566-9458-4FCB-BB0C-F789683C5E1A}" dt="2026-04-03T17:35:40.664" v="7421" actId="207"/>
        <pc:sldMkLst>
          <pc:docMk/>
          <pc:sldMk cId="2411651252" sldId="1087"/>
        </pc:sldMkLst>
        <pc:spChg chg="mod">
          <ac:chgData name="Jalila El Baraka" userId="ea93c961-285f-4edc-9e51-dff84fc1dbdc" providerId="ADAL" clId="{AF35D566-9458-4FCB-BB0C-F789683C5E1A}" dt="2026-04-03T17:35:40.664" v="7421" actId="207"/>
          <ac:spMkLst>
            <pc:docMk/>
            <pc:sldMk cId="2411651252" sldId="1087"/>
            <ac:spMk id="19" creationId="{B448ABA6-3341-FEC2-17C3-CB86804B23AF}"/>
          </ac:spMkLst>
        </pc:spChg>
      </pc:sldChg>
      <pc:sldChg chg="delSp modSp mod">
        <pc:chgData name="Jalila El Baraka" userId="ea93c961-285f-4edc-9e51-dff84fc1dbdc" providerId="ADAL" clId="{AF35D566-9458-4FCB-BB0C-F789683C5E1A}" dt="2026-03-20T18:00:54.058" v="5961" actId="207"/>
        <pc:sldMkLst>
          <pc:docMk/>
          <pc:sldMk cId="2150070737" sldId="1091"/>
        </pc:sldMkLst>
        <pc:spChg chg="mod">
          <ac:chgData name="Jalila El Baraka" userId="ea93c961-285f-4edc-9e51-dff84fc1dbdc" providerId="ADAL" clId="{AF35D566-9458-4FCB-BB0C-F789683C5E1A}" dt="2026-03-20T18:00:34.151" v="5944" actId="14100"/>
          <ac:spMkLst>
            <pc:docMk/>
            <pc:sldMk cId="2150070737" sldId="1091"/>
            <ac:spMk id="4" creationId="{67E2CA51-F85C-457C-0094-FFDAEFC391A5}"/>
          </ac:spMkLst>
        </pc:spChg>
        <pc:spChg chg="mod">
          <ac:chgData name="Jalila El Baraka" userId="ea93c961-285f-4edc-9e51-dff84fc1dbdc" providerId="ADAL" clId="{AF35D566-9458-4FCB-BB0C-F789683C5E1A}" dt="2026-03-20T18:00:54.058" v="5961" actId="207"/>
          <ac:spMkLst>
            <pc:docMk/>
            <pc:sldMk cId="2150070737" sldId="1091"/>
            <ac:spMk id="17" creationId="{2B4B98FB-E7DF-3C8C-5AC4-78AD0258AAA1}"/>
          </ac:spMkLst>
        </pc:spChg>
        <pc:spChg chg="mod">
          <ac:chgData name="Jalila El Baraka" userId="ea93c961-285f-4edc-9e51-dff84fc1dbdc" providerId="ADAL" clId="{AF35D566-9458-4FCB-BB0C-F789683C5E1A}" dt="2026-03-20T18:00:16.981" v="5932" actId="1076"/>
          <ac:spMkLst>
            <pc:docMk/>
            <pc:sldMk cId="2150070737" sldId="1091"/>
            <ac:spMk id="23" creationId="{73AF7C44-FBBC-88C9-56C6-28757FBA5D13}"/>
          </ac:spMkLst>
        </pc:spChg>
      </pc:sldChg>
      <pc:sldChg chg="modSp mod">
        <pc:chgData name="Jalila El Baraka" userId="ea93c961-285f-4edc-9e51-dff84fc1dbdc" providerId="ADAL" clId="{AF35D566-9458-4FCB-BB0C-F789683C5E1A}" dt="2026-03-20T18:01:05.060" v="5985" actId="20577"/>
        <pc:sldMkLst>
          <pc:docMk/>
          <pc:sldMk cId="1730863175" sldId="1093"/>
        </pc:sldMkLst>
        <pc:spChg chg="mod">
          <ac:chgData name="Jalila El Baraka" userId="ea93c961-285f-4edc-9e51-dff84fc1dbdc" providerId="ADAL" clId="{AF35D566-9458-4FCB-BB0C-F789683C5E1A}" dt="2026-03-20T18:01:05.060" v="5985" actId="20577"/>
          <ac:spMkLst>
            <pc:docMk/>
            <pc:sldMk cId="1730863175" sldId="1093"/>
            <ac:spMk id="18" creationId="{D8CA93C6-0B64-4F73-23D2-150D9B9B8EB2}"/>
          </ac:spMkLst>
        </pc:spChg>
      </pc:sldChg>
      <pc:sldChg chg="modSp mod">
        <pc:chgData name="Jalila El Baraka" userId="ea93c961-285f-4edc-9e51-dff84fc1dbdc" providerId="ADAL" clId="{AF35D566-9458-4FCB-BB0C-F789683C5E1A}" dt="2026-03-22T20:45:22.747" v="7182" actId="14100"/>
        <pc:sldMkLst>
          <pc:docMk/>
          <pc:sldMk cId="3581048974" sldId="1097"/>
        </pc:sldMkLst>
        <pc:spChg chg="mod">
          <ac:chgData name="Jalila El Baraka" userId="ea93c961-285f-4edc-9e51-dff84fc1dbdc" providerId="ADAL" clId="{AF35D566-9458-4FCB-BB0C-F789683C5E1A}" dt="2026-03-22T19:33:33.424" v="6787" actId="20577"/>
          <ac:spMkLst>
            <pc:docMk/>
            <pc:sldMk cId="3581048974" sldId="1097"/>
            <ac:spMk id="4" creationId="{3241207E-F263-81EE-D6BE-48ED36A64057}"/>
          </ac:spMkLst>
        </pc:spChg>
        <pc:spChg chg="mod">
          <ac:chgData name="Jalila El Baraka" userId="ea93c961-285f-4edc-9e51-dff84fc1dbdc" providerId="ADAL" clId="{AF35D566-9458-4FCB-BB0C-F789683C5E1A}" dt="2026-03-22T20:45:22.747" v="7182" actId="14100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AF35D566-9458-4FCB-BB0C-F789683C5E1A}" dt="2026-03-22T20:45:00.635" v="7167" actId="20577"/>
          <ac:spMkLst>
            <pc:docMk/>
            <pc:sldMk cId="3581048974" sldId="1097"/>
            <ac:spMk id="7" creationId="{8E5AE5B0-087E-7217-F297-96847E88C24C}"/>
          </ac:spMkLst>
        </pc:spChg>
      </pc:sldChg>
      <pc:sldChg chg="modSp mod">
        <pc:chgData name="Jalila El Baraka" userId="ea93c961-285f-4edc-9e51-dff84fc1dbdc" providerId="ADAL" clId="{AF35D566-9458-4FCB-BB0C-F789683C5E1A}" dt="2026-03-22T19:34:45.937" v="6874" actId="20577"/>
        <pc:sldMkLst>
          <pc:docMk/>
          <pc:sldMk cId="2039428035" sldId="1104"/>
        </pc:sldMkLst>
        <pc:spChg chg="mod">
          <ac:chgData name="Jalila El Baraka" userId="ea93c961-285f-4edc-9e51-dff84fc1dbdc" providerId="ADAL" clId="{AF35D566-9458-4FCB-BB0C-F789683C5E1A}" dt="2026-03-22T19:34:36.578" v="6860" actId="14100"/>
          <ac:spMkLst>
            <pc:docMk/>
            <pc:sldMk cId="2039428035" sldId="1104"/>
            <ac:spMk id="3" creationId="{93061959-81C8-7693-13E9-F9C3FBA76AEB}"/>
          </ac:spMkLst>
        </pc:spChg>
        <pc:spChg chg="mod">
          <ac:chgData name="Jalila El Baraka" userId="ea93c961-285f-4edc-9e51-dff84fc1dbdc" providerId="ADAL" clId="{AF35D566-9458-4FCB-BB0C-F789683C5E1A}" dt="2026-03-22T19:34:24.761" v="6843" actId="20577"/>
          <ac:spMkLst>
            <pc:docMk/>
            <pc:sldMk cId="2039428035" sldId="1104"/>
            <ac:spMk id="4" creationId="{D0B0C51E-49F9-FDBA-0393-9B1355F62BFE}"/>
          </ac:spMkLst>
        </pc:spChg>
        <pc:spChg chg="mod">
          <ac:chgData name="Jalila El Baraka" userId="ea93c961-285f-4edc-9e51-dff84fc1dbdc" providerId="ADAL" clId="{AF35D566-9458-4FCB-BB0C-F789683C5E1A}" dt="2026-03-22T19:34:42.499" v="6870" actId="20577"/>
          <ac:spMkLst>
            <pc:docMk/>
            <pc:sldMk cId="2039428035" sldId="1104"/>
            <ac:spMk id="5" creationId="{262B421C-7B4B-6491-9686-33B86EE50623}"/>
          </ac:spMkLst>
        </pc:spChg>
        <pc:spChg chg="mod">
          <ac:chgData name="Jalila El Baraka" userId="ea93c961-285f-4edc-9e51-dff84fc1dbdc" providerId="ADAL" clId="{AF35D566-9458-4FCB-BB0C-F789683C5E1A}" dt="2026-03-22T19:34:45.937" v="6874" actId="20577"/>
          <ac:spMkLst>
            <pc:docMk/>
            <pc:sldMk cId="2039428035" sldId="1104"/>
            <ac:spMk id="15" creationId="{0CA64163-6D4E-07FB-0C11-89DC00BBBC6C}"/>
          </ac:spMkLst>
        </pc:spChg>
      </pc:sldChg>
      <pc:sldChg chg="modSp mod">
        <pc:chgData name="Jalila El Baraka" userId="ea93c961-285f-4edc-9e51-dff84fc1dbdc" providerId="ADAL" clId="{AF35D566-9458-4FCB-BB0C-F789683C5E1A}" dt="2026-04-03T17:36:37.254" v="7452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AF35D566-9458-4FCB-BB0C-F789683C5E1A}" dt="2026-04-03T17:36:37.254" v="7452" actId="20577"/>
          <ac:spMkLst>
            <pc:docMk/>
            <pc:sldMk cId="2496195959" sldId="1106"/>
            <ac:spMk id="8" creationId="{66A96E91-576C-035F-3B94-E96A20D2ED88}"/>
          </ac:spMkLst>
        </pc:spChg>
        <pc:spChg chg="mod">
          <ac:chgData name="Jalila El Baraka" userId="ea93c961-285f-4edc-9e51-dff84fc1dbdc" providerId="ADAL" clId="{AF35D566-9458-4FCB-BB0C-F789683C5E1A}" dt="2026-04-03T17:35:26.043" v="7419" actId="207"/>
          <ac:spMkLst>
            <pc:docMk/>
            <pc:sldMk cId="2496195959" sldId="1106"/>
            <ac:spMk id="19" creationId="{30631AD3-BBBC-8F6C-3E1F-71C89FC342DF}"/>
          </ac:spMkLst>
        </pc:spChg>
      </pc:sldChg>
      <pc:sldChg chg="modSp mod">
        <pc:chgData name="Jalila El Baraka" userId="ea93c961-285f-4edc-9e51-dff84fc1dbdc" providerId="ADAL" clId="{AF35D566-9458-4FCB-BB0C-F789683C5E1A}" dt="2026-04-03T17:36:50.413" v="7453" actId="1076"/>
        <pc:sldMkLst>
          <pc:docMk/>
          <pc:sldMk cId="2515558780" sldId="1107"/>
        </pc:sldMkLst>
        <pc:spChg chg="mod">
          <ac:chgData name="Jalila El Baraka" userId="ea93c961-285f-4edc-9e51-dff84fc1dbdc" providerId="ADAL" clId="{AF35D566-9458-4FCB-BB0C-F789683C5E1A}" dt="2026-04-03T17:36:50.413" v="7453" actId="1076"/>
          <ac:spMkLst>
            <pc:docMk/>
            <pc:sldMk cId="2515558780" sldId="1107"/>
            <ac:spMk id="18" creationId="{1575B429-3CE7-6BE7-36A9-776DA967FE3C}"/>
          </ac:spMkLst>
        </pc:spChg>
      </pc:sldChg>
      <pc:sldChg chg="modSp mod">
        <pc:chgData name="Jalila El Baraka" userId="ea93c961-285f-4edc-9e51-dff84fc1dbdc" providerId="ADAL" clId="{AF35D566-9458-4FCB-BB0C-F789683C5E1A}" dt="2026-03-20T18:06:25.010" v="6355" actId="20577"/>
        <pc:sldMkLst>
          <pc:docMk/>
          <pc:sldMk cId="2068234635" sldId="1110"/>
        </pc:sldMkLst>
        <pc:spChg chg="mod">
          <ac:chgData name="Jalila El Baraka" userId="ea93c961-285f-4edc-9e51-dff84fc1dbdc" providerId="ADAL" clId="{AF35D566-9458-4FCB-BB0C-F789683C5E1A}" dt="2026-03-20T18:06:25.010" v="6355" actId="20577"/>
          <ac:spMkLst>
            <pc:docMk/>
            <pc:sldMk cId="2068234635" sldId="1110"/>
            <ac:spMk id="7" creationId="{F4BB8375-101F-4E97-1AB7-D8ADFA8B2E79}"/>
          </ac:spMkLst>
        </pc:spChg>
      </pc:sldChg>
      <pc:sldChg chg="addSp modSp mod modAnim">
        <pc:chgData name="Jalila El Baraka" userId="ea93c961-285f-4edc-9e51-dff84fc1dbdc" providerId="ADAL" clId="{AF35D566-9458-4FCB-BB0C-F789683C5E1A}" dt="2026-04-03T17:20:26.817" v="7212" actId="1076"/>
        <pc:sldMkLst>
          <pc:docMk/>
          <pc:sldMk cId="1396159103" sldId="1111"/>
        </pc:sldMkLst>
        <pc:picChg chg="add mod">
          <ac:chgData name="Jalila El Baraka" userId="ea93c961-285f-4edc-9e51-dff84fc1dbdc" providerId="ADAL" clId="{AF35D566-9458-4FCB-BB0C-F789683C5E1A}" dt="2026-04-03T17:20:26.817" v="7212" actId="1076"/>
          <ac:picMkLst>
            <pc:docMk/>
            <pc:sldMk cId="1396159103" sldId="1111"/>
            <ac:picMk id="2" creationId="{62D925BF-776F-49ED-C630-CB945D8D79A6}"/>
          </ac:picMkLst>
        </pc:picChg>
      </pc:sldChg>
      <pc:sldChg chg="modSp mod">
        <pc:chgData name="Jalila El Baraka" userId="ea93c961-285f-4edc-9e51-dff84fc1dbdc" providerId="ADAL" clId="{AF35D566-9458-4FCB-BB0C-F789683C5E1A}" dt="2026-04-03T17:25:14.504" v="7384" actId="20577"/>
        <pc:sldMkLst>
          <pc:docMk/>
          <pc:sldMk cId="463667465" sldId="1113"/>
        </pc:sldMkLst>
        <pc:spChg chg="mod">
          <ac:chgData name="Jalila El Baraka" userId="ea93c961-285f-4edc-9e51-dff84fc1dbdc" providerId="ADAL" clId="{AF35D566-9458-4FCB-BB0C-F789683C5E1A}" dt="2026-04-03T17:25:14.504" v="7384" actId="20577"/>
          <ac:spMkLst>
            <pc:docMk/>
            <pc:sldMk cId="463667465" sldId="1113"/>
            <ac:spMk id="9" creationId="{B2147BA4-9C97-9685-44A4-4CA3F5E73013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4-03T17:23:40.867" v="7312" actId="1076"/>
        <pc:sldMkLst>
          <pc:docMk/>
          <pc:sldMk cId="4084808571" sldId="1130"/>
        </pc:sldMkLst>
        <pc:spChg chg="add mod">
          <ac:chgData name="Jalila El Baraka" userId="ea93c961-285f-4edc-9e51-dff84fc1dbdc" providerId="ADAL" clId="{AF35D566-9458-4FCB-BB0C-F789683C5E1A}" dt="2026-04-03T17:23:40.867" v="7312" actId="1076"/>
          <ac:spMkLst>
            <pc:docMk/>
            <pc:sldMk cId="4084808571" sldId="1130"/>
            <ac:spMk id="3" creationId="{D564DF25-8571-3925-72DE-5BD805B80DD2}"/>
          </ac:spMkLst>
        </pc:spChg>
        <pc:spChg chg="add mod">
          <ac:chgData name="Jalila El Baraka" userId="ea93c961-285f-4edc-9e51-dff84fc1dbdc" providerId="ADAL" clId="{AF35D566-9458-4FCB-BB0C-F789683C5E1A}" dt="2026-03-20T18:11:30.112" v="6502"/>
          <ac:spMkLst>
            <pc:docMk/>
            <pc:sldMk cId="4084808571" sldId="1130"/>
            <ac:spMk id="5" creationId="{D872D5E2-FB1F-528C-25BE-2154D01BE4E9}"/>
          </ac:spMkLst>
        </pc:spChg>
        <pc:spChg chg="mod">
          <ac:chgData name="Jalila El Baraka" userId="ea93c961-285f-4edc-9e51-dff84fc1dbdc" providerId="ADAL" clId="{AF35D566-9458-4FCB-BB0C-F789683C5E1A}" dt="2026-03-22T19:39:20.459" v="7109" actId="14100"/>
          <ac:spMkLst>
            <pc:docMk/>
            <pc:sldMk cId="4084808571" sldId="1130"/>
            <ac:spMk id="6" creationId="{B2294332-8F6B-4378-A312-A5F35041D0E2}"/>
          </ac:spMkLst>
        </pc:spChg>
        <pc:spChg chg="add del mod">
          <ac:chgData name="Jalila El Baraka" userId="ea93c961-285f-4edc-9e51-dff84fc1dbdc" providerId="ADAL" clId="{AF35D566-9458-4FCB-BB0C-F789683C5E1A}" dt="2026-04-03T17:23:36.789" v="7310" actId="478"/>
          <ac:spMkLst>
            <pc:docMk/>
            <pc:sldMk cId="4084808571" sldId="1130"/>
            <ac:spMk id="8" creationId="{6DF79F4E-5ACE-F7FB-EF7D-EE47F1D30ECC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4-03T17:23:46.710" v="7314"/>
        <pc:sldMkLst>
          <pc:docMk/>
          <pc:sldMk cId="2527380893" sldId="1131"/>
        </pc:sldMkLst>
        <pc:spChg chg="add mod">
          <ac:chgData name="Jalila El Baraka" userId="ea93c961-285f-4edc-9e51-dff84fc1dbdc" providerId="ADAL" clId="{AF35D566-9458-4FCB-BB0C-F789683C5E1A}" dt="2026-03-20T18:11:34.503" v="6504"/>
          <ac:spMkLst>
            <pc:docMk/>
            <pc:sldMk cId="2527380893" sldId="1131"/>
            <ac:spMk id="3" creationId="{DA5D6B77-2A32-6952-25A4-73FF9F0C9D87}"/>
          </ac:spMkLst>
        </pc:spChg>
        <pc:spChg chg="add mod">
          <ac:chgData name="Jalila El Baraka" userId="ea93c961-285f-4edc-9e51-dff84fc1dbdc" providerId="ADAL" clId="{AF35D566-9458-4FCB-BB0C-F789683C5E1A}" dt="2026-04-03T17:23:46.710" v="7314"/>
          <ac:spMkLst>
            <pc:docMk/>
            <pc:sldMk cId="2527380893" sldId="1131"/>
            <ac:spMk id="5" creationId="{B9C08B97-BC12-ED8B-912B-2F1318C50363}"/>
          </ac:spMkLst>
        </pc:spChg>
        <pc:spChg chg="mod">
          <ac:chgData name="Jalila El Baraka" userId="ea93c961-285f-4edc-9e51-dff84fc1dbdc" providerId="ADAL" clId="{AF35D566-9458-4FCB-BB0C-F789683C5E1A}" dt="2026-03-22T19:39:24.240" v="7110" actId="14100"/>
          <ac:spMkLst>
            <pc:docMk/>
            <pc:sldMk cId="2527380893" sldId="1131"/>
            <ac:spMk id="6" creationId="{6F3B8AA5-7A38-90CC-FB18-75DA23034DC1}"/>
          </ac:spMkLst>
        </pc:spChg>
        <pc:spChg chg="add del mod">
          <ac:chgData name="Jalila El Baraka" userId="ea93c961-285f-4edc-9e51-dff84fc1dbdc" providerId="ADAL" clId="{AF35D566-9458-4FCB-BB0C-F789683C5E1A}" dt="2026-04-03T17:23:45.773" v="7313" actId="478"/>
          <ac:spMkLst>
            <pc:docMk/>
            <pc:sldMk cId="2527380893" sldId="1131"/>
            <ac:spMk id="8" creationId="{BA2FDD9C-EAB6-A446-0828-D7E13B5F6FC8}"/>
          </ac:spMkLst>
        </pc:spChg>
      </pc:sldChg>
      <pc:sldChg chg="modSp mod">
        <pc:chgData name="Jalila El Baraka" userId="ea93c961-285f-4edc-9e51-dff84fc1dbdc" providerId="ADAL" clId="{AF35D566-9458-4FCB-BB0C-F789683C5E1A}" dt="2026-03-22T19:35:33.246" v="6935" actId="20577"/>
        <pc:sldMkLst>
          <pc:docMk/>
          <pc:sldMk cId="2328805936" sldId="1132"/>
        </pc:sldMkLst>
        <pc:spChg chg="mod">
          <ac:chgData name="Jalila El Baraka" userId="ea93c961-285f-4edc-9e51-dff84fc1dbdc" providerId="ADAL" clId="{AF35D566-9458-4FCB-BB0C-F789683C5E1A}" dt="2026-03-22T19:35:29.637" v="6928" actId="20577"/>
          <ac:spMkLst>
            <pc:docMk/>
            <pc:sldMk cId="2328805936" sldId="1132"/>
            <ac:spMk id="3" creationId="{8F55D765-0FD8-CC25-F4AD-0D54B140E338}"/>
          </ac:spMkLst>
        </pc:spChg>
        <pc:spChg chg="mod">
          <ac:chgData name="Jalila El Baraka" userId="ea93c961-285f-4edc-9e51-dff84fc1dbdc" providerId="ADAL" clId="{AF35D566-9458-4FCB-BB0C-F789683C5E1A}" dt="2026-03-22T19:35:33.246" v="6935" actId="20577"/>
          <ac:spMkLst>
            <pc:docMk/>
            <pc:sldMk cId="2328805936" sldId="1132"/>
            <ac:spMk id="5" creationId="{B92512F4-B1F5-FD4A-9A03-246B4FBEEF4B}"/>
          </ac:spMkLst>
        </pc:spChg>
        <pc:spChg chg="mod">
          <ac:chgData name="Jalila El Baraka" userId="ea93c961-285f-4edc-9e51-dff84fc1dbdc" providerId="ADAL" clId="{AF35D566-9458-4FCB-BB0C-F789683C5E1A}" dt="2026-03-22T19:35:17.367" v="6905" actId="20577"/>
          <ac:spMkLst>
            <pc:docMk/>
            <pc:sldMk cId="2328805936" sldId="1132"/>
            <ac:spMk id="15" creationId="{4F4C86C2-16A2-EFA5-B4DE-B65D988FC4F6}"/>
          </ac:spMkLst>
        </pc:spChg>
      </pc:sldChg>
      <pc:sldChg chg="modSp mod">
        <pc:chgData name="Jalila El Baraka" userId="ea93c961-285f-4edc-9e51-dff84fc1dbdc" providerId="ADAL" clId="{AF35D566-9458-4FCB-BB0C-F789683C5E1A}" dt="2026-03-22T20:45:35.161" v="7194" actId="20577"/>
        <pc:sldMkLst>
          <pc:docMk/>
          <pc:sldMk cId="414081896" sldId="1133"/>
        </pc:sldMkLst>
        <pc:spChg chg="mod">
          <ac:chgData name="Jalila El Baraka" userId="ea93c961-285f-4edc-9e51-dff84fc1dbdc" providerId="ADAL" clId="{AF35D566-9458-4FCB-BB0C-F789683C5E1A}" dt="2026-03-22T19:33:54.631" v="6817" actId="20577"/>
          <ac:spMkLst>
            <pc:docMk/>
            <pc:sldMk cId="414081896" sldId="1133"/>
            <ac:spMk id="4" creationId="{20697EB5-91C8-4B9D-AF19-992F461A3509}"/>
          </ac:spMkLst>
        </pc:spChg>
        <pc:spChg chg="mod">
          <ac:chgData name="Jalila El Baraka" userId="ea93c961-285f-4edc-9e51-dff84fc1dbdc" providerId="ADAL" clId="{AF35D566-9458-4FCB-BB0C-F789683C5E1A}" dt="2026-03-22T20:45:35.161" v="7194" actId="20577"/>
          <ac:spMkLst>
            <pc:docMk/>
            <pc:sldMk cId="414081896" sldId="1133"/>
            <ac:spMk id="6" creationId="{848E3E89-0FAB-B846-FF07-E267EC184003}"/>
          </ac:spMkLst>
        </pc:spChg>
        <pc:spChg chg="mod">
          <ac:chgData name="Jalila El Baraka" userId="ea93c961-285f-4edc-9e51-dff84fc1dbdc" providerId="ADAL" clId="{AF35D566-9458-4FCB-BB0C-F789683C5E1A}" dt="2026-03-22T20:45:31.325" v="7188" actId="20577"/>
          <ac:spMkLst>
            <pc:docMk/>
            <pc:sldMk cId="414081896" sldId="1133"/>
            <ac:spMk id="7" creationId="{6595A1D3-EDC5-EC72-4605-43C5245630A2}"/>
          </ac:spMkLst>
        </pc:spChg>
      </pc:sldChg>
      <pc:sldChg chg="modSp mod">
        <pc:chgData name="Jalila El Baraka" userId="ea93c961-285f-4edc-9e51-dff84fc1dbdc" providerId="ADAL" clId="{AF35D566-9458-4FCB-BB0C-F789683C5E1A}" dt="2026-03-22T19:35:13.003" v="6901" actId="14100"/>
        <pc:sldMkLst>
          <pc:docMk/>
          <pc:sldMk cId="3779187589" sldId="1134"/>
        </pc:sldMkLst>
        <pc:spChg chg="mod">
          <ac:chgData name="Jalila El Baraka" userId="ea93c961-285f-4edc-9e51-dff84fc1dbdc" providerId="ADAL" clId="{AF35D566-9458-4FCB-BB0C-F789683C5E1A}" dt="2026-03-22T19:35:10.050" v="6900" actId="14100"/>
          <ac:spMkLst>
            <pc:docMk/>
            <pc:sldMk cId="3779187589" sldId="1134"/>
            <ac:spMk id="3" creationId="{58B036F9-7AAD-20EE-B2D9-A315F628AEF0}"/>
          </ac:spMkLst>
        </pc:spChg>
        <pc:spChg chg="mod">
          <ac:chgData name="Jalila El Baraka" userId="ea93c961-285f-4edc-9e51-dff84fc1dbdc" providerId="ADAL" clId="{AF35D566-9458-4FCB-BB0C-F789683C5E1A}" dt="2026-03-22T19:34:54.879" v="6880" actId="20577"/>
          <ac:spMkLst>
            <pc:docMk/>
            <pc:sldMk cId="3779187589" sldId="1134"/>
            <ac:spMk id="4" creationId="{22EE2F9B-BACD-AF0C-4535-301E0EABCAB2}"/>
          </ac:spMkLst>
        </pc:spChg>
        <pc:spChg chg="mod">
          <ac:chgData name="Jalila El Baraka" userId="ea93c961-285f-4edc-9e51-dff84fc1dbdc" providerId="ADAL" clId="{AF35D566-9458-4FCB-BB0C-F789683C5E1A}" dt="2026-03-22T19:35:13.003" v="6901" actId="14100"/>
          <ac:spMkLst>
            <pc:docMk/>
            <pc:sldMk cId="3779187589" sldId="1134"/>
            <ac:spMk id="5" creationId="{B84C45DC-C251-F9C8-EFB7-B82212D98407}"/>
          </ac:spMkLst>
        </pc:spChg>
        <pc:spChg chg="mod">
          <ac:chgData name="Jalila El Baraka" userId="ea93c961-285f-4edc-9e51-dff84fc1dbdc" providerId="ADAL" clId="{AF35D566-9458-4FCB-BB0C-F789683C5E1A}" dt="2026-03-22T19:34:52.207" v="6878" actId="20577"/>
          <ac:spMkLst>
            <pc:docMk/>
            <pc:sldMk cId="3779187589" sldId="1134"/>
            <ac:spMk id="15" creationId="{4878D8C4-1A32-EE1A-7917-5BA736D32A31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1806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70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8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3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91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8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6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ustomXml" Target="../ink/ink3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customXml" Target="../ink/ink4.xml"/><Relationship Id="rId5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customXml" Target="../ink/ink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1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3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6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5.xml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20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2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1.xm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3.xml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391.png"/><Relationship Id="rId4" Type="http://schemas.openxmlformats.org/officeDocument/2006/relationships/customXml" Target="../ink/ink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391.png"/><Relationship Id="rId4" Type="http://schemas.openxmlformats.org/officeDocument/2006/relationships/customXml" Target="../ink/ink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6.png"/><Relationship Id="rId7" Type="http://schemas.openxmlformats.org/officeDocument/2006/relationships/image" Target="../media/image3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40.xml"/><Relationship Id="rId5" Type="http://schemas.openxmlformats.org/officeDocument/2006/relationships/image" Target="../media/image32.png"/><Relationship Id="rId4" Type="http://schemas.openxmlformats.org/officeDocument/2006/relationships/customXml" Target="../ink/ink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622D23-6B8E-C033-F7BC-D89529F72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D30ACCF-CA0B-7432-1AA4-D73DF7F56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92" y="2629408"/>
            <a:ext cx="8173616" cy="25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lvl="0">
              <a:defRPr/>
            </a:pPr>
            <a:r>
              <a:rPr lang="fr-FR"/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>
              <a:defRPr/>
            </a:pPr>
            <a:r>
              <a:rPr lang="fr-FR"/>
              <a:t>É</a:t>
            </a:r>
            <a:r>
              <a:rPr lang="fr-FR">
                <a:sym typeface="Wingdings" panose="05000000000000000000" pitchFamily="2" charset="2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/>
              <a:t>Écrire des phrases.</a:t>
            </a:r>
            <a:endParaRPr lang="fr-MA" sz="140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dire ce qu’on va </a:t>
            </a:r>
            <a:r>
              <a:rPr lang="fr-FR" sz="1400" dirty="0"/>
              <a:t>v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isiter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et ce qu’on doit prendre avec nous.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Aujourd’hui, nous allons apprendre à parler de notre journée, de ce qu’on va visiter et de ce qu’on doit prendre avec nous. 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4_SEM3_S5 (oral) ">
            <a:hlinkClick r:id="" action="ppaction://media"/>
            <a:extLst>
              <a:ext uri="{FF2B5EF4-FFF2-40B4-BE49-F238E27FC236}">
                <a16:creationId xmlns:a16="http://schemas.microsoft.com/office/drawing/2014/main" id="{62D925BF-776F-49ED-C630-CB945D8D79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000" y="2254500"/>
            <a:ext cx="6840000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5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9697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375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parler de notre journée, de ce qu’on va visiter et de ce qu’on doit prendre avec nous. Écoutez bien.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05985" y="17194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435631" y="172578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3783144" y="1698420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036264" y="174444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450076" y="17166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733969" y="171548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4D313B7-7A4D-A451-6B28-04097E801B46}"/>
              </a:ext>
            </a:extLst>
          </p:cNvPr>
          <p:cNvGrpSpPr/>
          <p:nvPr/>
        </p:nvGrpSpPr>
        <p:grpSpPr>
          <a:xfrm>
            <a:off x="218955" y="2243892"/>
            <a:ext cx="8578879" cy="3904497"/>
            <a:chOff x="218955" y="2243892"/>
            <a:chExt cx="8578879" cy="39044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0A20CE-C9AE-1041-5FA3-150254AFD43A}"/>
                </a:ext>
              </a:extLst>
            </p:cNvPr>
            <p:cNvSpPr/>
            <p:nvPr/>
          </p:nvSpPr>
          <p:spPr>
            <a:xfrm>
              <a:off x="2022580" y="3051112"/>
              <a:ext cx="6668646" cy="3097277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D94499F-8722-4274-1ABF-959825D36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67596">
              <a:off x="218955" y="2897468"/>
              <a:ext cx="877258" cy="98006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5002EF0-091E-4492-115D-18C6EEB8B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774" y="3812675"/>
              <a:ext cx="1436031" cy="215404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E97A6B1-45A1-98C4-1924-1A19508E0A01}"/>
                </a:ext>
              </a:extLst>
            </p:cNvPr>
            <p:cNvSpPr txBox="1"/>
            <p:nvPr/>
          </p:nvSpPr>
          <p:spPr>
            <a:xfrm>
              <a:off x="1510227" y="2243892"/>
              <a:ext cx="6840000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parle de ta journée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, de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ce que tu vas visiter et de ce que tu dois prendre avec toi. 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CB35546-1550-9E0E-2DDC-3BEE32975F9B}"/>
                </a:ext>
              </a:extLst>
            </p:cNvPr>
            <p:cNvSpPr txBox="1"/>
            <p:nvPr/>
          </p:nvSpPr>
          <p:spPr>
            <a:xfrm>
              <a:off x="2271298" y="3237180"/>
              <a:ext cx="6526536" cy="26690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_______.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 en /à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moyen de transport ] .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personne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prochaine, je vais visiter _______________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dois prendre 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02971-8112-7620-94B4-542FE213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A5B1EA-8467-D2C7-D9B4-F73C6D83C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 :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7CF076-30EF-EB32-9B43-628219FFE2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BC6FB29-0F8B-9279-6F70-E0EAEC8E9968}"/>
              </a:ext>
            </a:extLst>
          </p:cNvPr>
          <p:cNvSpPr/>
          <p:nvPr/>
        </p:nvSpPr>
        <p:spPr>
          <a:xfrm>
            <a:off x="3983938" y="1702324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CE146A-46DC-2CBD-E604-40488DBAB302}"/>
              </a:ext>
            </a:extLst>
          </p:cNvPr>
          <p:cNvSpPr txBox="1"/>
          <p:nvPr/>
        </p:nvSpPr>
        <p:spPr>
          <a:xfrm>
            <a:off x="4209797" y="1673404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7C8E3E8-058C-7107-7195-318DFF9A6B09}"/>
              </a:ext>
            </a:extLst>
          </p:cNvPr>
          <p:cNvSpPr/>
          <p:nvPr/>
        </p:nvSpPr>
        <p:spPr>
          <a:xfrm>
            <a:off x="2466163" y="167915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4C1A82-D1D6-E8E9-0BC5-C6C9BB9CE085}"/>
              </a:ext>
            </a:extLst>
          </p:cNvPr>
          <p:cNvSpPr txBox="1"/>
          <p:nvPr/>
        </p:nvSpPr>
        <p:spPr>
          <a:xfrm>
            <a:off x="2643325" y="1679153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85EB498-F7DE-433F-78A4-E570883AC9E4}"/>
              </a:ext>
            </a:extLst>
          </p:cNvPr>
          <p:cNvSpPr/>
          <p:nvPr/>
        </p:nvSpPr>
        <p:spPr>
          <a:xfrm>
            <a:off x="5534855" y="168028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07391A7-8E62-1CAB-EBB8-BD02C2F2B3DF}"/>
              </a:ext>
            </a:extLst>
          </p:cNvPr>
          <p:cNvSpPr txBox="1"/>
          <p:nvPr/>
        </p:nvSpPr>
        <p:spPr>
          <a:xfrm>
            <a:off x="5818748" y="1679153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A913A86-4636-5EF8-5353-C815D37810DC}"/>
              </a:ext>
            </a:extLst>
          </p:cNvPr>
          <p:cNvGrpSpPr/>
          <p:nvPr/>
        </p:nvGrpSpPr>
        <p:grpSpPr>
          <a:xfrm>
            <a:off x="218955" y="2243892"/>
            <a:ext cx="8578879" cy="3904497"/>
            <a:chOff x="218955" y="2243892"/>
            <a:chExt cx="8578879" cy="390449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1FECBDC-DE40-5FA3-0ABE-04298835CC01}"/>
                </a:ext>
              </a:extLst>
            </p:cNvPr>
            <p:cNvSpPr/>
            <p:nvPr/>
          </p:nvSpPr>
          <p:spPr>
            <a:xfrm>
              <a:off x="2022580" y="3051112"/>
              <a:ext cx="6668646" cy="3097277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EE31FC8-8702-DA2A-3DE8-727128A46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67596">
              <a:off x="218955" y="2897468"/>
              <a:ext cx="877258" cy="98006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7EEFEA2-C4DB-D60E-C3E9-A0C8303B8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2774" y="3812675"/>
              <a:ext cx="1436031" cy="21540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A2E60A3-D3BC-2920-3DEC-D651AAF00DDF}"/>
                </a:ext>
              </a:extLst>
            </p:cNvPr>
            <p:cNvSpPr txBox="1"/>
            <p:nvPr/>
          </p:nvSpPr>
          <p:spPr>
            <a:xfrm>
              <a:off x="1510227" y="2243892"/>
              <a:ext cx="6840000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parle de ta journée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, de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ce que tu vas visiter et de ce que tu dois prendre avec toi. 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D6A6AF6-7981-BEA6-449B-401214475460}"/>
                </a:ext>
              </a:extLst>
            </p:cNvPr>
            <p:cNvSpPr txBox="1"/>
            <p:nvPr/>
          </p:nvSpPr>
          <p:spPr>
            <a:xfrm>
              <a:off x="2271298" y="3237180"/>
              <a:ext cx="6526536" cy="26690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_______.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 en /à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moyen de transport ] .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personne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prochaine, je vais visiter _______________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dois prendre 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80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5D391-AF3D-DF75-E1EB-C355BDF7E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1DE9016-0738-1E3C-C81E-769D9764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 :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ADBA5B-850C-1EAB-919C-E17175EF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A913AB-7CB2-CFEF-A1E2-F60A59D14869}"/>
              </a:ext>
            </a:extLst>
          </p:cNvPr>
          <p:cNvSpPr/>
          <p:nvPr/>
        </p:nvSpPr>
        <p:spPr>
          <a:xfrm>
            <a:off x="5906141" y="166932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DAF5BCC-AADE-BE33-DB3C-912037F40ED2}"/>
              </a:ext>
            </a:extLst>
          </p:cNvPr>
          <p:cNvSpPr/>
          <p:nvPr/>
        </p:nvSpPr>
        <p:spPr>
          <a:xfrm>
            <a:off x="2381384" y="167915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F1AA7B-03BC-B6D1-1BDD-3C2F7472058A}"/>
              </a:ext>
            </a:extLst>
          </p:cNvPr>
          <p:cNvSpPr txBox="1"/>
          <p:nvPr/>
        </p:nvSpPr>
        <p:spPr>
          <a:xfrm>
            <a:off x="2558546" y="167915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5901F67-31DB-AAED-0BD2-970CA6281379}"/>
              </a:ext>
            </a:extLst>
          </p:cNvPr>
          <p:cNvSpPr/>
          <p:nvPr/>
        </p:nvSpPr>
        <p:spPr>
          <a:xfrm>
            <a:off x="4074209" y="1686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9D0EE-62C9-E089-9843-CB7FD2AEBD4F}"/>
              </a:ext>
            </a:extLst>
          </p:cNvPr>
          <p:cNvSpPr txBox="1"/>
          <p:nvPr/>
        </p:nvSpPr>
        <p:spPr>
          <a:xfrm>
            <a:off x="6083993" y="167842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9D2348-D850-F348-1A6D-028306C7B715}"/>
              </a:ext>
            </a:extLst>
          </p:cNvPr>
          <p:cNvSpPr txBox="1"/>
          <p:nvPr/>
        </p:nvSpPr>
        <p:spPr>
          <a:xfrm>
            <a:off x="4224476" y="166896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5AA255C-D8E3-AD57-6092-5AB7E333C45F}"/>
              </a:ext>
            </a:extLst>
          </p:cNvPr>
          <p:cNvGrpSpPr/>
          <p:nvPr/>
        </p:nvGrpSpPr>
        <p:grpSpPr>
          <a:xfrm>
            <a:off x="218955" y="2243892"/>
            <a:ext cx="8578879" cy="3904497"/>
            <a:chOff x="218955" y="2243892"/>
            <a:chExt cx="8578879" cy="390449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D2E3AD7-DA7B-D689-980B-96D202D763E6}"/>
                </a:ext>
              </a:extLst>
            </p:cNvPr>
            <p:cNvSpPr/>
            <p:nvPr/>
          </p:nvSpPr>
          <p:spPr>
            <a:xfrm>
              <a:off x="2022580" y="3051112"/>
              <a:ext cx="6668646" cy="3097277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E2D2540-4A35-02E2-F651-E4C2D4CAB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67596">
              <a:off x="218955" y="2897468"/>
              <a:ext cx="877258" cy="98006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7D17039-3F79-7908-ADBD-A75FF40B8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774" y="3812675"/>
              <a:ext cx="1436031" cy="21540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98875B3-837E-227F-67E6-CEE54CE34406}"/>
                </a:ext>
              </a:extLst>
            </p:cNvPr>
            <p:cNvSpPr txBox="1"/>
            <p:nvPr/>
          </p:nvSpPr>
          <p:spPr>
            <a:xfrm>
              <a:off x="1510227" y="2243892"/>
              <a:ext cx="6840000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parle de ta journée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, de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ce que tu vas visiter et de ce que tu dois prendre avec toi. 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39FE0B1-7B0E-5DE6-B8F7-50900DDEBC95}"/>
                </a:ext>
              </a:extLst>
            </p:cNvPr>
            <p:cNvSpPr txBox="1"/>
            <p:nvPr/>
          </p:nvSpPr>
          <p:spPr>
            <a:xfrm>
              <a:off x="2271298" y="3237180"/>
              <a:ext cx="6526536" cy="26690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_______.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 en /à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moyen de transport ] .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personne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prochaine, je vais visiter _______________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dois prendre 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objet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73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prend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parler de sa journée, de ce qu’il va visiter et de ce qu’il doit prendre avec lui.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39721" y="5498117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/>
              <a:t>des phrases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71356" y="3584018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51417D1-BC4F-71B1-1251-4AA458276AC3}"/>
              </a:ext>
            </a:extLst>
          </p:cNvPr>
          <p:cNvSpPr txBox="1">
            <a:spLocks/>
          </p:cNvSpPr>
          <p:nvPr/>
        </p:nvSpPr>
        <p:spPr>
          <a:xfrm>
            <a:off x="7930338" y="1073034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lang="fr-FR" sz="1400">
              <a:solidFill>
                <a:srgbClr val="757575"/>
              </a:solidFill>
            </a:endParaRP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DE6804B-5CDC-BE39-CF53-B4C8F82B772D}"/>
              </a:ext>
            </a:extLst>
          </p:cNvPr>
          <p:cNvSpPr txBox="1">
            <a:spLocks/>
          </p:cNvSpPr>
          <p:nvPr/>
        </p:nvSpPr>
        <p:spPr>
          <a:xfrm>
            <a:off x="2091597" y="2514071"/>
            <a:ext cx="5449071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ce qu’on va visiter et ce qu’on doit prendre avec nous.</a:t>
            </a:r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47DF07-5270-9C72-1D29-C90996B6C6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71" y="1695385"/>
            <a:ext cx="6239757" cy="41598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5E41C9-45B0-527E-EF01-CA6245B55840}"/>
              </a:ext>
            </a:extLst>
          </p:cNvPr>
          <p:cNvSpPr txBox="1"/>
          <p:nvPr/>
        </p:nvSpPr>
        <p:spPr>
          <a:xfrm>
            <a:off x="1552664" y="2020748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Qu’est-ce que les enfants vont visiter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A21DBE-77A5-3B61-A59B-3BB075E31535}"/>
              </a:ext>
            </a:extLst>
          </p:cNvPr>
          <p:cNvSpPr txBox="1"/>
          <p:nvPr/>
        </p:nvSpPr>
        <p:spPr>
          <a:xfrm>
            <a:off x="456720" y="3157112"/>
            <a:ext cx="533859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Les enfants vont visiter un zoo.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Les enfants doivent prendre une casquette.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Les enfants vont visiter une ferme.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Les enfants doivent prendre un carnet.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87A650-DA4B-874D-F10C-445B6A99A0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056" y="3050270"/>
            <a:ext cx="3316224" cy="221081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945" y="756000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votre ardoise ( 1, 2, 3 ou 4 ). 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A3D3DD94-BAB7-C532-9ACF-261C6C5EE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669AFC-01B2-7659-FD48-2F7C3F36D3DB}"/>
              </a:ext>
            </a:extLst>
          </p:cNvPr>
          <p:cNvSpPr txBox="1"/>
          <p:nvPr/>
        </p:nvSpPr>
        <p:spPr>
          <a:xfrm>
            <a:off x="1552664" y="2020748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Qu’est-ce que les enfants vont visiter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764628-A41B-1F3A-3601-206C73904BD7}"/>
              </a:ext>
            </a:extLst>
          </p:cNvPr>
          <p:cNvSpPr txBox="1"/>
          <p:nvPr/>
        </p:nvSpPr>
        <p:spPr>
          <a:xfrm>
            <a:off x="456720" y="3157112"/>
            <a:ext cx="533859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Les enfants vont visiter un zoo.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Les enfants doivent prendre une casquette.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Les enfants vont visiter une ferme.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Les enfants doivent prendre un carnet.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397513F-6855-A970-845A-B80F91B4E7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056" y="3050270"/>
            <a:ext cx="3316224" cy="221081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025" y="701418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5771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es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t : «3. Les enfants vont visiter une ferme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Qui veut expliquer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3106633D-14AD-44F1-8CCC-3345A0EA96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20E9FB-80D7-8F1D-78D1-A0706EC51A87}"/>
              </a:ext>
            </a:extLst>
          </p:cNvPr>
          <p:cNvSpPr txBox="1"/>
          <p:nvPr/>
        </p:nvSpPr>
        <p:spPr>
          <a:xfrm>
            <a:off x="1552664" y="2020748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Qu’est-ce que les enfants vont visiter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A96A20-E6E2-7D56-42F5-0826DEDC1AAE}"/>
              </a:ext>
            </a:extLst>
          </p:cNvPr>
          <p:cNvSpPr txBox="1"/>
          <p:nvPr/>
        </p:nvSpPr>
        <p:spPr>
          <a:xfrm>
            <a:off x="456720" y="3157112"/>
            <a:ext cx="533859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1. Les enfants vont visiter un zoo.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2. Les enfants doivent prendre une casquette.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3. Les enfants vont visiter une ferme.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4. Les enfants doivent prendre un carnet.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46916C-E4B6-F83C-58BE-B0FF629CA2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056" y="3050270"/>
            <a:ext cx="3316224" cy="221081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B21B13F-80D5-D464-0B52-BB9CFE328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098" y="1556773"/>
            <a:ext cx="3203272" cy="491337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98.  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60532" y="2835741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692000" y="4922553"/>
            <a:ext cx="3071468" cy="95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2F57264-23ED-C682-F954-FC748BF4E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99" y="2329288"/>
            <a:ext cx="7647269" cy="308337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724699" y="4543395"/>
            <a:ext cx="3666548" cy="45493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/>
              <a:t>Comprendre 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C6D808B-5C04-AC95-91BA-D42AE585E112}"/>
              </a:ext>
            </a:extLst>
          </p:cNvPr>
          <p:cNvSpPr txBox="1">
            <a:spLocks/>
          </p:cNvSpPr>
          <p:nvPr/>
        </p:nvSpPr>
        <p:spPr>
          <a:xfrm>
            <a:off x="2091597" y="261075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dire ce qu’on va visiter et ce qu’on doit prendre avec nous.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25461"/>
            <a:ext cx="7193523" cy="692326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Je n’oublie  pas la majuscule au début de la phrase, la virgule, le point à la fin et les espaces entre les mots.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56B3738-FC78-A4A9-878E-E926C183E40A}"/>
              </a:ext>
            </a:extLst>
          </p:cNvPr>
          <p:cNvGrpSpPr/>
          <p:nvPr/>
        </p:nvGrpSpPr>
        <p:grpSpPr>
          <a:xfrm>
            <a:off x="724699" y="1282491"/>
            <a:ext cx="8584792" cy="4334819"/>
            <a:chOff x="820995" y="1036513"/>
            <a:chExt cx="8400495" cy="4334819"/>
          </a:xfrm>
        </p:grpSpPr>
        <p:grpSp>
          <p:nvGrpSpPr>
            <p:cNvPr id="4" name="Google Shape;507;g3a8d32713fb_0_0">
              <a:extLst>
                <a:ext uri="{FF2B5EF4-FFF2-40B4-BE49-F238E27FC236}">
                  <a16:creationId xmlns:a16="http://schemas.microsoft.com/office/drawing/2014/main" id="{397526D0-CD93-4A60-DE18-69021BB424A1}"/>
                </a:ext>
              </a:extLst>
            </p:cNvPr>
            <p:cNvGrpSpPr/>
            <p:nvPr/>
          </p:nvGrpSpPr>
          <p:grpSpPr>
            <a:xfrm>
              <a:off x="820995" y="1036513"/>
              <a:ext cx="7897728" cy="4334819"/>
              <a:chOff x="1584191" y="2520573"/>
              <a:chExt cx="7500584" cy="4092495"/>
            </a:xfrm>
          </p:grpSpPr>
          <p:pic>
            <p:nvPicPr>
              <p:cNvPr id="5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F112944D-DF6D-734B-9FCA-DFA840E7C92C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84191" y="3506763"/>
                <a:ext cx="7500584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Google Shape;509;g3a8d32713fb_0_0">
                <a:extLst>
                  <a:ext uri="{FF2B5EF4-FFF2-40B4-BE49-F238E27FC236}">
                    <a16:creationId xmlns:a16="http://schemas.microsoft.com/office/drawing/2014/main" id="{9151FE99-9D20-6615-0EC4-F124DE03C10D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510;g3a8d32713fb_0_0">
                <a:extLst>
                  <a:ext uri="{FF2B5EF4-FFF2-40B4-BE49-F238E27FC236}">
                    <a16:creationId xmlns:a16="http://schemas.microsoft.com/office/drawing/2014/main" id="{E8B609FE-72CF-D8B0-C33B-0C1D319B8A35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511;g3a8d32713fb_0_0">
                <a:extLst>
                  <a:ext uri="{FF2B5EF4-FFF2-40B4-BE49-F238E27FC236}">
                    <a16:creationId xmlns:a16="http://schemas.microsoft.com/office/drawing/2014/main" id="{DC0FD703-7F0C-E55E-6368-F5E0C286910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E712A35-0E84-0EFE-C94C-B39FC14F3D68}"/>
                </a:ext>
              </a:extLst>
            </p:cNvPr>
            <p:cNvSpPr txBox="1"/>
            <p:nvPr/>
          </p:nvSpPr>
          <p:spPr>
            <a:xfrm>
              <a:off x="1080878" y="3051628"/>
              <a:ext cx="8140612" cy="19967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D</a:t>
              </a: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emain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,</a:t>
              </a: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   je   vais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 </a:t>
              </a: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  visiter  le   musée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fr-FR" sz="4400" b="1" dirty="0">
                <a:solidFill>
                  <a:srgbClr val="00ACA4"/>
                </a:solidFill>
                <a:latin typeface="Dosis SemiBold" pitchFamily="2" charset="0"/>
              </a:endParaRPr>
            </a:p>
          </p:txBody>
        </p:sp>
      </p:grp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38273FE0-BAE1-052E-BDE8-9EF05C40D35B}"/>
              </a:ext>
            </a:extLst>
          </p:cNvPr>
          <p:cNvSpPr/>
          <p:nvPr/>
        </p:nvSpPr>
        <p:spPr>
          <a:xfrm>
            <a:off x="4446000" y="3964376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 </a:t>
            </a:r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1C2F2137-CB53-1305-9A0C-D8B167337994}"/>
              </a:ext>
            </a:extLst>
          </p:cNvPr>
          <p:cNvSpPr/>
          <p:nvPr/>
        </p:nvSpPr>
        <p:spPr>
          <a:xfrm>
            <a:off x="3387319" y="3934463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B29693FA-2953-9945-A8AC-481AA0CC9950}"/>
              </a:ext>
            </a:extLst>
          </p:cNvPr>
          <p:cNvSpPr/>
          <p:nvPr/>
        </p:nvSpPr>
        <p:spPr>
          <a:xfrm>
            <a:off x="2747877" y="3964376"/>
            <a:ext cx="252000" cy="13337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Flèche : double flèche horizontale 16">
            <a:extLst>
              <a:ext uri="{FF2B5EF4-FFF2-40B4-BE49-F238E27FC236}">
                <a16:creationId xmlns:a16="http://schemas.microsoft.com/office/drawing/2014/main" id="{EE930D20-4045-D8D6-ECF0-7348D64E2D02}"/>
              </a:ext>
            </a:extLst>
          </p:cNvPr>
          <p:cNvSpPr/>
          <p:nvPr/>
        </p:nvSpPr>
        <p:spPr>
          <a:xfrm>
            <a:off x="5965506" y="3944812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F6F464CA-AFAC-C991-FBCB-B8B0CB1E2073}"/>
              </a:ext>
            </a:extLst>
          </p:cNvPr>
          <p:cNvSpPr/>
          <p:nvPr/>
        </p:nvSpPr>
        <p:spPr>
          <a:xfrm>
            <a:off x="6573199" y="3944812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1 N3 SEM3 S5">
            <a:hlinkClick r:id="" action="ppaction://media"/>
            <a:extLst>
              <a:ext uri="{FF2B5EF4-FFF2-40B4-BE49-F238E27FC236}">
                <a16:creationId xmlns:a16="http://schemas.microsoft.com/office/drawing/2014/main" id="{3674880D-25FD-C7E6-B2F1-BFDDEA904D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47025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1 N3 SEM3 S5">
            <a:hlinkClick r:id="" action="ppaction://media"/>
            <a:extLst>
              <a:ext uri="{FF2B5EF4-FFF2-40B4-BE49-F238E27FC236}">
                <a16:creationId xmlns:a16="http://schemas.microsoft.com/office/drawing/2014/main" id="{56F20704-3BDA-27FB-72E5-945E5FEA42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47025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8819141-ED1B-F633-C61A-97E875044F6F}"/>
              </a:ext>
            </a:extLst>
          </p:cNvPr>
          <p:cNvGrpSpPr/>
          <p:nvPr/>
        </p:nvGrpSpPr>
        <p:grpSpPr>
          <a:xfrm>
            <a:off x="862974" y="1334952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604F0E44-B3F9-61AE-EE64-4AE307A5242F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A63172AE-10E2-8DA6-B568-9941D515DB0D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6A184935-7E11-F6A4-8EBF-5076ECC72AF1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66F8FFF8-A7A1-3C11-0E6F-68EF3B04A70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BBF3F80D-9F6E-01D1-B52B-4A2FF1867C14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448ABA6-3341-FEC2-17C3-CB86804B23A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D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emain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,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 je vais visiter le musée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95A9498F-1F4E-A6C1-B73B-3AC45C4E0D72}"/>
              </a:ext>
            </a:extLst>
          </p:cNvPr>
          <p:cNvSpPr txBox="1">
            <a:spLocks/>
          </p:cNvSpPr>
          <p:nvPr/>
        </p:nvSpPr>
        <p:spPr>
          <a:xfrm>
            <a:off x="1611891" y="725461"/>
            <a:ext cx="7303423" cy="6923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019657F-9F0F-7A7F-6A2A-45904D5F2009}"/>
              </a:ext>
            </a:extLst>
          </p:cNvPr>
          <p:cNvGrpSpPr/>
          <p:nvPr/>
        </p:nvGrpSpPr>
        <p:grpSpPr>
          <a:xfrm>
            <a:off x="451105" y="1205869"/>
            <a:ext cx="8790430" cy="4120373"/>
            <a:chOff x="451105" y="-1067557"/>
            <a:chExt cx="8790430" cy="412037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6DA3FCC-7D0E-4B5A-61E3-E35A1B0354DE}"/>
                </a:ext>
              </a:extLst>
            </p:cNvPr>
            <p:cNvGrpSpPr/>
            <p:nvPr/>
          </p:nvGrpSpPr>
          <p:grpSpPr>
            <a:xfrm>
              <a:off x="451105" y="-1067557"/>
              <a:ext cx="8790430" cy="4120373"/>
              <a:chOff x="451105" y="1036513"/>
              <a:chExt cx="8790430" cy="4120373"/>
            </a:xfrm>
          </p:grpSpPr>
          <p:grpSp>
            <p:nvGrpSpPr>
              <p:cNvPr id="8" name="Google Shape;507;g3a8d32713fb_0_0">
                <a:extLst>
                  <a:ext uri="{FF2B5EF4-FFF2-40B4-BE49-F238E27FC236}">
                    <a16:creationId xmlns:a16="http://schemas.microsoft.com/office/drawing/2014/main" id="{C8BA1928-E3F0-B944-AE81-2F4D11D38A43}"/>
                  </a:ext>
                </a:extLst>
              </p:cNvPr>
              <p:cNvGrpSpPr/>
              <p:nvPr/>
            </p:nvGrpSpPr>
            <p:grpSpPr>
              <a:xfrm>
                <a:off x="451105" y="1036513"/>
                <a:ext cx="7884786" cy="4120373"/>
                <a:chOff x="1232901" y="2520573"/>
                <a:chExt cx="7488294" cy="3890032"/>
              </a:xfrm>
            </p:grpSpPr>
            <p:pic>
              <p:nvPicPr>
                <p:cNvPr id="19" name="Google Shape;508;g3a8d32713fb_0_0" descr="Une image contenant texte, ligne, reçu&#10;&#10;Description générée automatiquement">
                  <a:extLst>
                    <a:ext uri="{FF2B5EF4-FFF2-40B4-BE49-F238E27FC236}">
                      <a16:creationId xmlns:a16="http://schemas.microsoft.com/office/drawing/2014/main" id="{F538ACAB-0DE0-5EE3-DF5B-79DEF2467D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24020" t="34833" r="19865" b="18381"/>
                <a:stretch>
                  <a:fillRect/>
                </a:stretch>
              </p:blipFill>
              <p:spPr>
                <a:xfrm>
                  <a:off x="1232901" y="3353888"/>
                  <a:ext cx="7488294" cy="305671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" name="Google Shape;509;g3a8d32713fb_0_0">
                  <a:extLst>
                    <a:ext uri="{FF2B5EF4-FFF2-40B4-BE49-F238E27FC236}">
                      <a16:creationId xmlns:a16="http://schemas.microsoft.com/office/drawing/2014/main" id="{CD5D5B91-3718-FF25-966C-3CDBAC6FC0EF}"/>
                    </a:ext>
                  </a:extLst>
                </p:cNvPr>
                <p:cNvSpPr txBox="1"/>
                <p:nvPr/>
              </p:nvSpPr>
              <p:spPr>
                <a:xfrm>
                  <a:off x="2757815" y="2520573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Google Shape;510;g3a8d32713fb_0_0">
                  <a:extLst>
                    <a:ext uri="{FF2B5EF4-FFF2-40B4-BE49-F238E27FC236}">
                      <a16:creationId xmlns:a16="http://schemas.microsoft.com/office/drawing/2014/main" id="{719ACCB7-7CAF-4A7F-8489-63C91906DB74}"/>
                    </a:ext>
                  </a:extLst>
                </p:cNvPr>
                <p:cNvSpPr txBox="1"/>
                <p:nvPr/>
              </p:nvSpPr>
              <p:spPr>
                <a:xfrm>
                  <a:off x="3698573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Google Shape;511;g3a8d32713fb_0_0">
                  <a:extLst>
                    <a:ext uri="{FF2B5EF4-FFF2-40B4-BE49-F238E27FC236}">
                      <a16:creationId xmlns:a16="http://schemas.microsoft.com/office/drawing/2014/main" id="{8CC78950-1DFE-DD86-4454-6745AAF1EB3D}"/>
                    </a:ext>
                  </a:extLst>
                </p:cNvPr>
                <p:cNvSpPr txBox="1"/>
                <p:nvPr/>
              </p:nvSpPr>
              <p:spPr>
                <a:xfrm>
                  <a:off x="7459395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B4B98FB-E7DF-3C8C-5AC4-78AD0258AAA1}"/>
                  </a:ext>
                </a:extLst>
              </p:cNvPr>
              <p:cNvSpPr txBox="1"/>
              <p:nvPr/>
            </p:nvSpPr>
            <p:spPr>
              <a:xfrm>
                <a:off x="724698" y="2821229"/>
                <a:ext cx="8516837" cy="9810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J</a:t>
                </a:r>
                <a:r>
                  <a:rPr lang="fr-FR" sz="4400" b="1" dirty="0">
                    <a:solidFill>
                      <a:srgbClr val="565F88"/>
                    </a:solidFill>
                    <a:latin typeface="Dosis SemiBold" pitchFamily="2" charset="0"/>
                  </a:rPr>
                  <a:t>e   dois    prendre   un    carnet</a:t>
                </a: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23" name="Flèche : double flèche horizontale 22">
              <a:extLst>
                <a:ext uri="{FF2B5EF4-FFF2-40B4-BE49-F238E27FC236}">
                  <a16:creationId xmlns:a16="http://schemas.microsoft.com/office/drawing/2014/main" id="{73AF7C44-FBBC-88C9-56C6-28757FBA5D13}"/>
                </a:ext>
              </a:extLst>
            </p:cNvPr>
            <p:cNvSpPr/>
            <p:nvPr/>
          </p:nvSpPr>
          <p:spPr>
            <a:xfrm>
              <a:off x="2689543" y="1355224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A96797BF-42EE-1D45-99FE-C460B3FB3D42}"/>
              </a:ext>
            </a:extLst>
          </p:cNvPr>
          <p:cNvSpPr/>
          <p:nvPr/>
        </p:nvSpPr>
        <p:spPr>
          <a:xfrm>
            <a:off x="1380287" y="364337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056C7E5A-35A3-5326-E288-26AA8645A0C1}"/>
              </a:ext>
            </a:extLst>
          </p:cNvPr>
          <p:cNvSpPr/>
          <p:nvPr/>
        </p:nvSpPr>
        <p:spPr>
          <a:xfrm>
            <a:off x="4829142" y="3628650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67E2CA51-F85C-457C-0094-FFDAEFC391A5}"/>
              </a:ext>
            </a:extLst>
          </p:cNvPr>
          <p:cNvSpPr/>
          <p:nvPr/>
        </p:nvSpPr>
        <p:spPr>
          <a:xfrm>
            <a:off x="5799177" y="3628650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2 N3 SEM3 S5">
            <a:hlinkClick r:id="" action="ppaction://media"/>
            <a:extLst>
              <a:ext uri="{FF2B5EF4-FFF2-40B4-BE49-F238E27FC236}">
                <a16:creationId xmlns:a16="http://schemas.microsoft.com/office/drawing/2014/main" id="{7D255055-5805-A530-C49A-1F317643CF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25486" y="947653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2 N3 SEM3 S5">
            <a:hlinkClick r:id="" action="ppaction://media"/>
            <a:extLst>
              <a:ext uri="{FF2B5EF4-FFF2-40B4-BE49-F238E27FC236}">
                <a16:creationId xmlns:a16="http://schemas.microsoft.com/office/drawing/2014/main" id="{25EF1051-FC9D-2186-47B5-BBE01407B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25486" y="947653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7FEB-AC16-992C-E6E9-C6440D67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014F51-C46C-097E-D196-4EEF86929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CC95025-31D0-CA76-6F37-23F9CCC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2861E9F-A96F-389A-B9E1-5E62CCA2C651}"/>
              </a:ext>
            </a:extLst>
          </p:cNvPr>
          <p:cNvGrpSpPr/>
          <p:nvPr/>
        </p:nvGrpSpPr>
        <p:grpSpPr>
          <a:xfrm>
            <a:off x="494712" y="1205869"/>
            <a:ext cx="8649287" cy="4316937"/>
            <a:chOff x="764023" y="1036513"/>
            <a:chExt cx="8379977" cy="4316937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9496D9BA-886B-8469-9E35-3A5F9A60AC63}"/>
                </a:ext>
              </a:extLst>
            </p:cNvPr>
            <p:cNvGrpSpPr/>
            <p:nvPr/>
          </p:nvGrpSpPr>
          <p:grpSpPr>
            <a:xfrm>
              <a:off x="764023" y="1036513"/>
              <a:ext cx="7900669" cy="4316937"/>
              <a:chOff x="1530084" y="2520573"/>
              <a:chExt cx="7503378" cy="4075607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4A2172A0-5ADC-2BBC-9CDB-BB7A15F70688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30084" y="3489875"/>
                <a:ext cx="7503378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68AAF40F-85D5-B08A-9FB8-B7B536DE28A0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DDB7B085-1CE5-9A31-3146-55A421CAA0F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DF869268-7496-2908-18CA-5107323B50D2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8CA93C6-0B64-4F73-23D2-150D9B9B8EB2}"/>
                </a:ext>
              </a:extLst>
            </p:cNvPr>
            <p:cNvSpPr txBox="1"/>
            <p:nvPr/>
          </p:nvSpPr>
          <p:spPr>
            <a:xfrm>
              <a:off x="1003388" y="303688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 J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 dois prendre un carnet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0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5364480" y="3226083"/>
            <a:ext cx="136550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demain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574438" y="3262209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va visiter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5C57D8-3B17-6957-EFB7-D889ED7E9D3C}"/>
              </a:ext>
            </a:extLst>
          </p:cNvPr>
          <p:cNvSpPr/>
          <p:nvPr/>
        </p:nvSpPr>
        <p:spPr>
          <a:xfrm>
            <a:off x="7058322" y="3251766"/>
            <a:ext cx="151124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41207E-F263-81EE-D6BE-48ED36A64057}"/>
              </a:ext>
            </a:extLst>
          </p:cNvPr>
          <p:cNvSpPr/>
          <p:nvPr/>
        </p:nvSpPr>
        <p:spPr>
          <a:xfrm>
            <a:off x="3014373" y="3251766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ferme</a:t>
            </a: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C2EAC-775F-14EA-49CB-82CFC1511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4A9ECC-7F19-AD61-0545-A4A2134040D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4A9ECC-7F19-AD61-0545-A4A2134040D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C92DB1F-4E30-B565-097C-A2BF6D7EBD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C92DB1F-4E30-B565-097C-A2BF6D7EBD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E0F43DB5-4820-97F4-00EE-3B25753FC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48E3E89-0FAB-B846-FF07-E267EC184003}"/>
              </a:ext>
            </a:extLst>
          </p:cNvPr>
          <p:cNvSpPr/>
          <p:nvPr/>
        </p:nvSpPr>
        <p:spPr>
          <a:xfrm>
            <a:off x="5364480" y="3226083"/>
            <a:ext cx="131740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demain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595A1D3-EDC5-EC72-4605-43C5245630A2}"/>
              </a:ext>
            </a:extLst>
          </p:cNvPr>
          <p:cNvSpPr/>
          <p:nvPr/>
        </p:nvSpPr>
        <p:spPr>
          <a:xfrm>
            <a:off x="574438" y="3262209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va visiter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99E6020-F674-62E9-A4A1-CBBE01781A92}"/>
              </a:ext>
            </a:extLst>
          </p:cNvPr>
          <p:cNvSpPr/>
          <p:nvPr/>
        </p:nvSpPr>
        <p:spPr>
          <a:xfrm>
            <a:off x="7058322" y="3251766"/>
            <a:ext cx="151124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0697EB5-91C8-4B9D-AF19-992F461A3509}"/>
              </a:ext>
            </a:extLst>
          </p:cNvPr>
          <p:cNvSpPr/>
          <p:nvPr/>
        </p:nvSpPr>
        <p:spPr>
          <a:xfrm>
            <a:off x="3014373" y="3251766"/>
            <a:ext cx="205546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la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ferme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238366-1A06-C6B3-7526-33885A12C79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408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la virgule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7C506E3-F3CD-9EDA-6CF4-D224BE62ED7B}"/>
              </a:ext>
            </a:extLst>
          </p:cNvPr>
          <p:cNvGrpSpPr/>
          <p:nvPr/>
        </p:nvGrpSpPr>
        <p:grpSpPr>
          <a:xfrm>
            <a:off x="808110" y="1205869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77393023-97ED-7CA8-5262-75DFD71F63A7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1B5635C8-90EB-B21C-04DE-01D15FDCAAB5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B6C675F5-1DFF-5044-4CBC-BB942B66675B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9AE119A1-1514-3E6B-78DF-CCB1DD080F90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6A553BA3-F469-D445-ABB5-B7109D183A9C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0631AD3-BBBC-8F6C-3E1F-71C89FC342D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D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emain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,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 Nabil va visiter la ferme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Écrivez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2077905" y="3291845"/>
            <a:ext cx="145665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Amina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448400" y="3291845"/>
            <a:ext cx="14566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doit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3061959-81C8-7693-13E9-F9C3FBA76AEB}"/>
              </a:ext>
            </a:extLst>
          </p:cNvPr>
          <p:cNvSpPr/>
          <p:nvPr/>
        </p:nvSpPr>
        <p:spPr>
          <a:xfrm>
            <a:off x="3736438" y="3291844"/>
            <a:ext cx="230150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carnet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2B421C-7B4B-6491-9686-33B86EE50623}"/>
              </a:ext>
            </a:extLst>
          </p:cNvPr>
          <p:cNvSpPr/>
          <p:nvPr/>
        </p:nvSpPr>
        <p:spPr>
          <a:xfrm>
            <a:off x="6342743" y="3291844"/>
            <a:ext cx="2189257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prendre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6FD34-AD4A-3607-099F-650267F87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445F94D-9495-752A-D39A-F4F122702A0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445F94D-9495-752A-D39A-F4F122702A0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5A04E78-1E44-56BA-8878-9A8FA5F6555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5A04E78-1E44-56BA-8878-9A8FA5F655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50A65D7-34FB-FBEB-CB5B-2F1B9AF6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2EE2F9B-BACD-AF0C-4535-301E0EABCAB2}"/>
              </a:ext>
            </a:extLst>
          </p:cNvPr>
          <p:cNvSpPr/>
          <p:nvPr/>
        </p:nvSpPr>
        <p:spPr>
          <a:xfrm>
            <a:off x="2092419" y="3291845"/>
            <a:ext cx="145665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Amina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78D8C4-1A32-EE1A-7917-5BA736D32A31}"/>
              </a:ext>
            </a:extLst>
          </p:cNvPr>
          <p:cNvSpPr/>
          <p:nvPr/>
        </p:nvSpPr>
        <p:spPr>
          <a:xfrm>
            <a:off x="448400" y="3291845"/>
            <a:ext cx="14566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doit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B036F9-7AAD-20EE-B2D9-A315F628AEF0}"/>
              </a:ext>
            </a:extLst>
          </p:cNvPr>
          <p:cNvSpPr/>
          <p:nvPr/>
        </p:nvSpPr>
        <p:spPr>
          <a:xfrm>
            <a:off x="3736439" y="3291844"/>
            <a:ext cx="2475676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un carnet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84C45DC-C251-F9C8-EFB7-B82212D98407}"/>
              </a:ext>
            </a:extLst>
          </p:cNvPr>
          <p:cNvSpPr/>
          <p:nvPr/>
        </p:nvSpPr>
        <p:spPr>
          <a:xfrm>
            <a:off x="6399483" y="3291844"/>
            <a:ext cx="213251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prendre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D93AEC-152E-35E8-3AF0-7E98358D8DB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918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8106F7-0693-DA9F-05A5-C14EB2B38707}"/>
              </a:ext>
            </a:extLst>
          </p:cNvPr>
          <p:cNvGrpSpPr/>
          <p:nvPr/>
        </p:nvGrpSpPr>
        <p:grpSpPr>
          <a:xfrm>
            <a:off x="351902" y="1175330"/>
            <a:ext cx="8792098" cy="4294559"/>
            <a:chOff x="612049" y="1036513"/>
            <a:chExt cx="8358098" cy="4294559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2E01776F-7DD1-00B7-C813-AD7112BDEF60}"/>
                </a:ext>
              </a:extLst>
            </p:cNvPr>
            <p:cNvGrpSpPr/>
            <p:nvPr/>
          </p:nvGrpSpPr>
          <p:grpSpPr>
            <a:xfrm>
              <a:off x="612049" y="1036513"/>
              <a:ext cx="7776307" cy="4294559"/>
              <a:chOff x="1385752" y="2520573"/>
              <a:chExt cx="7385270" cy="4054483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CF8CC3F6-E09F-8459-575E-097419EA9EFC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385752" y="3468751"/>
                <a:ext cx="7385270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03D2A955-42AF-06CE-E681-EAFB6E5B787E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AC912A2E-3C25-C953-1B0B-A89BED3936D6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B80F9027-7886-35C6-CA92-57CD0734AB7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575B429-3CE7-6BE7-36A9-776DA967FE3C}"/>
                </a:ext>
              </a:extLst>
            </p:cNvPr>
            <p:cNvSpPr txBox="1"/>
            <p:nvPr/>
          </p:nvSpPr>
          <p:spPr>
            <a:xfrm>
              <a:off x="829535" y="3017659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A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mina doit prendre un carnet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BB6FEF15-B76F-E717-C7A6-3C84BC12A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1493520"/>
            <a:ext cx="3322323" cy="509598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100. Réalisez l’activité.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1919431" y="4963290"/>
            <a:ext cx="3094892" cy="52977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A37901F-C2AF-CBAE-2A49-ABCA36AE2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06" y="3747893"/>
            <a:ext cx="7727065" cy="257016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01A841-4C6F-E01B-A318-ADD5E3DB6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471" y="1695385"/>
            <a:ext cx="6840000" cy="22507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F49F2A2-7C0C-56D6-9FE9-5F1881651C56}"/>
              </a:ext>
            </a:extLst>
          </p:cNvPr>
          <p:cNvSpPr txBox="1"/>
          <p:nvPr/>
        </p:nvSpPr>
        <p:spPr>
          <a:xfrm>
            <a:off x="511434" y="2715438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L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ina va visiter le musée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82B0601-FDD2-F973-F179-5413684DC14A}"/>
              </a:ext>
            </a:extLst>
          </p:cNvPr>
          <p:cNvSpPr txBox="1"/>
          <p:nvPr/>
        </p:nvSpPr>
        <p:spPr>
          <a:xfrm>
            <a:off x="780529" y="5208990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A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mine doit prendre une bouteille d ’eau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0B5E801E-EC29-6E7D-FB90-CD363FA54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1689915"/>
            <a:ext cx="3050159" cy="467851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</a:t>
            </a: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l’activité 5 de la page 100 et recopiez les phrases de la page 98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5321422" y="5422135"/>
            <a:ext cx="2840737" cy="4422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AD9A5DF-27F6-1058-6622-C0A751AD6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311" y="1689916"/>
            <a:ext cx="3050155" cy="467851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BF37B8-1DEF-53F4-71FC-BBA76ED28717}"/>
              </a:ext>
            </a:extLst>
          </p:cNvPr>
          <p:cNvSpPr/>
          <p:nvPr/>
        </p:nvSpPr>
        <p:spPr>
          <a:xfrm>
            <a:off x="1959685" y="3429000"/>
            <a:ext cx="1756816" cy="138684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67360" y="2164166"/>
            <a:ext cx="1996613" cy="354953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46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3455</TotalTime>
  <Words>1335</Words>
  <Application>Microsoft Office PowerPoint</Application>
  <PresentationFormat>Affichage à l'écran (4:3)</PresentationFormat>
  <Paragraphs>161</Paragraphs>
  <Slides>43</Slides>
  <Notes>3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43</vt:i4>
      </vt:variant>
    </vt:vector>
  </HeadingPairs>
  <TitlesOfParts>
    <vt:vector size="64" baseType="lpstr">
      <vt:lpstr>Dosis Medium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parler de notre journée, de ce qu’on va visiter et de ce qu’on doit prendre avec nous. Écoutez bien.</vt:lpstr>
      <vt:lpstr>Lecture de la vidéo.</vt:lpstr>
      <vt:lpstr>Maintenant, on va prendre la parole pour parler de notre journée, de ce qu’on va visiter et de ce qu’on doit prendre avec nous. Écoutez bien. On va le faire en 3 étapes. Soyez attentifs. </vt:lpstr>
      <vt:lpstr>Étape 1 : Je vais vous expliquer la situation. </vt:lpstr>
      <vt:lpstr>Étape 2 : Chacun réfléchit silencieusement à ce qu’il va dire dans sa prise de parole.</vt:lpstr>
      <vt:lpstr>Étape 3 : Maintenant, vous allez prendre la parole. Qui veut passer au tableau ? </vt:lpstr>
      <vt:lpstr>Maintenant, tout le monde participe. Chacun prend la parole pour parler de sa journée, de ce qu’il va visiter et de ce qu’il doit prendre avec lui.</vt:lpstr>
      <vt:lpstr>Plan de la séance 5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98.   Avec votre voisin, lisez et répondez à la question.  Je vais circuler entre les rangs pour vous aider. </vt:lpstr>
      <vt:lpstr>Corrigez.</vt:lpstr>
      <vt:lpstr>Plan de la séance 5</vt:lpstr>
      <vt:lpstr>Maintenant, nous allons faire de l’écriture.  Prenez vos cahiers.</vt:lpstr>
      <vt:lpstr>Lisez et observez cette phrase. Vous allez l’écrire après. Je n’oublie  pas la majuscule au début de la phrase, la virgule, le point à la fin et les espaces entre les mots. </vt:lpstr>
      <vt:lpstr>Première dictée en cours.</vt:lpstr>
      <vt:lpstr>Deuxième dictée en cours.</vt:lpstr>
      <vt:lpstr>Corrigez. </vt:lpstr>
      <vt:lpstr>Présentation PowerPoint</vt:lpstr>
      <vt:lpstr>Première dictée en cours.</vt:lpstr>
      <vt:lpstr>Deuxième dictée en cours.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la virgule et le point à la fin.  </vt:lpstr>
      <vt:lpstr>Voici une autre phrase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100. Réalisez l’activité. Je vais circuler entre les rangs pour vous aider. </vt:lpstr>
      <vt:lpstr>Présentation PowerPoint</vt:lpstr>
      <vt:lpstr>Notez les devoirs à faire à la maison. Réalisez l’activité 5 de la page 100 et recopiez les phrases de la page 98 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28</cp:revision>
  <cp:lastPrinted>2025-08-13T10:11:39Z</cp:lastPrinted>
  <dcterms:created xsi:type="dcterms:W3CDTF">2025-08-01T12:31:49Z</dcterms:created>
  <dcterms:modified xsi:type="dcterms:W3CDTF">2026-04-08T19:57:31Z</dcterms:modified>
</cp:coreProperties>
</file>