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6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7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8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1" r:id="rId1"/>
    <p:sldMasterId id="2147483743" r:id="rId2"/>
    <p:sldMasterId id="2147483697" r:id="rId3"/>
    <p:sldMasterId id="2147483804" r:id="rId4"/>
    <p:sldMasterId id="2147483793" r:id="rId5"/>
    <p:sldMasterId id="2147483711" r:id="rId6"/>
    <p:sldMasterId id="2147483720" r:id="rId7"/>
    <p:sldMasterId id="2147483756" r:id="rId8"/>
    <p:sldMasterId id="2147483781" r:id="rId9"/>
  </p:sldMasterIdLst>
  <p:notesMasterIdLst>
    <p:notesMasterId r:id="rId54"/>
  </p:notesMasterIdLst>
  <p:sldIdLst>
    <p:sldId id="256" r:id="rId10"/>
    <p:sldId id="1029" r:id="rId11"/>
    <p:sldId id="705" r:id="rId12"/>
    <p:sldId id="901" r:id="rId13"/>
    <p:sldId id="798" r:id="rId14"/>
    <p:sldId id="903" r:id="rId15"/>
    <p:sldId id="779" r:id="rId16"/>
    <p:sldId id="1127" r:id="rId17"/>
    <p:sldId id="1128" r:id="rId18"/>
    <p:sldId id="1063" r:id="rId19"/>
    <p:sldId id="1129" r:id="rId20"/>
    <p:sldId id="883" r:id="rId21"/>
    <p:sldId id="884" r:id="rId22"/>
    <p:sldId id="1043" r:id="rId23"/>
    <p:sldId id="847" r:id="rId24"/>
    <p:sldId id="849" r:id="rId25"/>
    <p:sldId id="1047" r:id="rId26"/>
    <p:sldId id="1094" r:id="rId27"/>
    <p:sldId id="1121" r:id="rId28"/>
    <p:sldId id="1096" r:id="rId29"/>
    <p:sldId id="1123" r:id="rId30"/>
    <p:sldId id="1124" r:id="rId31"/>
    <p:sldId id="888" r:id="rId32"/>
    <p:sldId id="905" r:id="rId33"/>
    <p:sldId id="862" r:id="rId34"/>
    <p:sldId id="680" r:id="rId35"/>
    <p:sldId id="864" r:id="rId36"/>
    <p:sldId id="865" r:id="rId37"/>
    <p:sldId id="890" r:id="rId38"/>
    <p:sldId id="889" r:id="rId39"/>
    <p:sldId id="891" r:id="rId40"/>
    <p:sldId id="831" r:id="rId41"/>
    <p:sldId id="894" r:id="rId42"/>
    <p:sldId id="893" r:id="rId43"/>
    <p:sldId id="907" r:id="rId44"/>
    <p:sldId id="1071" r:id="rId45"/>
    <p:sldId id="1092" r:id="rId46"/>
    <p:sldId id="1072" r:id="rId47"/>
    <p:sldId id="1098" r:id="rId48"/>
    <p:sldId id="1102" r:id="rId49"/>
    <p:sldId id="1125" r:id="rId50"/>
    <p:sldId id="1077" r:id="rId51"/>
    <p:sldId id="1126" r:id="rId52"/>
    <p:sldId id="1104" r:id="rId53"/>
  </p:sldIdLst>
  <p:sldSz cx="9144000" cy="6858000" type="screen4x3"/>
  <p:notesSz cx="6735763" cy="9866313"/>
  <p:embeddedFontLst>
    <p:embeddedFont>
      <p:font typeface="Dosis" pitchFamily="2" charset="0"/>
      <p:regular r:id="rId55"/>
      <p:bold r:id="rId56"/>
    </p:embeddedFont>
    <p:embeddedFont>
      <p:font typeface="Dosis ExtraBold" pitchFamily="2" charset="0"/>
      <p:bold r:id="rId57"/>
    </p:embeddedFont>
    <p:embeddedFont>
      <p:font typeface="Dosis Medium" pitchFamily="2" charset="0"/>
      <p:regular r:id="rId58"/>
    </p:embeddedFont>
    <p:embeddedFont>
      <p:font typeface="Dosis SemiBold" pitchFamily="2" charset="0"/>
      <p:bold r:id="rId5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424D7B"/>
    <a:srgbClr val="F30772"/>
    <a:srgbClr val="414C7A"/>
    <a:srgbClr val="757575"/>
    <a:srgbClr val="8D6F91"/>
    <a:srgbClr val="445C80"/>
    <a:srgbClr val="DAE3F3"/>
    <a:srgbClr val="565F88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7ADBBF-58A2-4071-B09B-8062F60B1106}" v="1" dt="2026-03-31T18:00:23.949"/>
    <p1510:client id="{B95CEE4A-F246-4CFC-AA28-51F520C8AFC9}" v="20" dt="2026-03-31T16:25:20.4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01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24" y="45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font" Target="fonts/font1.fntdata"/><Relationship Id="rId63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slide" Target="slides/slide32.xml"/><Relationship Id="rId54" Type="http://schemas.openxmlformats.org/officeDocument/2006/relationships/notesMaster" Target="notesMasters/notesMaster1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font" Target="fonts/font4.fntdata"/><Relationship Id="rId66" Type="http://schemas.microsoft.com/office/2018/10/relationships/authors" Target="author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font" Target="fonts/font3.fntdata"/><Relationship Id="rId61" Type="http://schemas.openxmlformats.org/officeDocument/2006/relationships/viewProps" Target="view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presProps" Target="presProps.xml"/><Relationship Id="rId65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font" Target="fonts/font2.fntdata"/><Relationship Id="rId64" Type="http://schemas.microsoft.com/office/2016/11/relationships/changesInfo" Target="changesInfos/changesInfo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font" Target="fonts/font5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undo custSel addSld delSld modSld">
      <pc:chgData name="Jalila El Baraka" userId="ea93c961-285f-4edc-9e51-dff84fc1dbdc" providerId="ADAL" clId="{57C2819A-E835-47AA-9356-3BB7B51E441F}" dt="2026-03-30T17:35:35.978" v="5939" actId="1076"/>
      <pc:docMkLst>
        <pc:docMk/>
      </pc:docMkLst>
      <pc:sldChg chg="addSp delSp modSp mod">
        <pc:chgData name="Jalila El Baraka" userId="ea93c961-285f-4edc-9e51-dff84fc1dbdc" providerId="ADAL" clId="{57C2819A-E835-47AA-9356-3BB7B51E441F}" dt="2026-03-09T22:52:22.546" v="4110" actId="20577"/>
        <pc:sldMkLst>
          <pc:docMk/>
          <pc:sldMk cId="1808541968" sldId="831"/>
        </pc:sldMkLst>
        <pc:spChg chg="mod">
          <ac:chgData name="Jalila El Baraka" userId="ea93c961-285f-4edc-9e51-dff84fc1dbdc" providerId="ADAL" clId="{57C2819A-E835-47AA-9356-3BB7B51E441F}" dt="2026-03-09T22:52:22.546" v="4110" actId="20577"/>
          <ac:spMkLst>
            <pc:docMk/>
            <pc:sldMk cId="1808541968" sldId="831"/>
            <ac:spMk id="4" creationId="{824D3E88-5257-906F-53A3-FEE7687E4BC5}"/>
          </ac:spMkLst>
        </pc:spChg>
      </pc:sldChg>
      <pc:sldChg chg="modSp mod">
        <pc:chgData name="Jalila El Baraka" userId="ea93c961-285f-4edc-9e51-dff84fc1dbdc" providerId="ADAL" clId="{57C2819A-E835-47AA-9356-3BB7B51E441F}" dt="2026-03-18T16:18:53.965" v="4791" actId="20577"/>
        <pc:sldMkLst>
          <pc:docMk/>
          <pc:sldMk cId="4224347542" sldId="847"/>
        </pc:sldMkLst>
        <pc:spChg chg="mod">
          <ac:chgData name="Jalila El Baraka" userId="ea93c961-285f-4edc-9e51-dff84fc1dbdc" providerId="ADAL" clId="{57C2819A-E835-47AA-9356-3BB7B51E441F}" dt="2026-03-18T16:18:53.965" v="4791" actId="20577"/>
          <ac:spMkLst>
            <pc:docMk/>
            <pc:sldMk cId="4224347542" sldId="847"/>
            <ac:spMk id="9" creationId="{BFE51F8C-1F35-9CC8-FA29-27998F956968}"/>
          </ac:spMkLst>
        </pc:spChg>
      </pc:sldChg>
      <pc:sldChg chg="delSp mod delAnim">
        <pc:chgData name="Jalila El Baraka" userId="ea93c961-285f-4edc-9e51-dff84fc1dbdc" providerId="ADAL" clId="{57C2819A-E835-47AA-9356-3BB7B51E441F}" dt="2026-03-03T20:54:37.178" v="2759" actId="478"/>
        <pc:sldMkLst>
          <pc:docMk/>
          <pc:sldMk cId="3207892773" sldId="849"/>
        </pc:sldMkLst>
      </pc:sldChg>
      <pc:sldChg chg="modSp mod">
        <pc:chgData name="Jalila El Baraka" userId="ea93c961-285f-4edc-9e51-dff84fc1dbdc" providerId="ADAL" clId="{57C2819A-E835-47AA-9356-3BB7B51E441F}" dt="2026-03-18T16:37:35.794" v="5280" actId="20577"/>
        <pc:sldMkLst>
          <pc:docMk/>
          <pc:sldMk cId="2405058643" sldId="862"/>
        </pc:sldMkLst>
        <pc:spChg chg="mod">
          <ac:chgData name="Jalila El Baraka" userId="ea93c961-285f-4edc-9e51-dff84fc1dbdc" providerId="ADAL" clId="{57C2819A-E835-47AA-9356-3BB7B51E441F}" dt="2026-03-18T16:37:28.466" v="5265" actId="20577"/>
          <ac:spMkLst>
            <pc:docMk/>
            <pc:sldMk cId="2405058643" sldId="862"/>
            <ac:spMk id="2" creationId="{B84B0CC2-B73A-ED67-AA84-FA67AF3FDF7B}"/>
          </ac:spMkLst>
        </pc:spChg>
        <pc:spChg chg="mod">
          <ac:chgData name="Jalila El Baraka" userId="ea93c961-285f-4edc-9e51-dff84fc1dbdc" providerId="ADAL" clId="{57C2819A-E835-47AA-9356-3BB7B51E441F}" dt="2026-03-18T16:37:35.794" v="5280" actId="20577"/>
          <ac:spMkLst>
            <pc:docMk/>
            <pc:sldMk cId="2405058643" sldId="862"/>
            <ac:spMk id="5" creationId="{D9F960AF-7F5B-145B-60BB-014EB8070538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18T16:42:19.271" v="5317"/>
        <pc:sldMkLst>
          <pc:docMk/>
          <pc:sldMk cId="2830076411" sldId="864"/>
        </pc:sldMkLst>
        <pc:spChg chg="add mod ord">
          <ac:chgData name="Jalila El Baraka" userId="ea93c961-285f-4edc-9e51-dff84fc1dbdc" providerId="ADAL" clId="{57C2819A-E835-47AA-9356-3BB7B51E441F}" dt="2026-03-18T16:41:19.657" v="5305"/>
          <ac:spMkLst>
            <pc:docMk/>
            <pc:sldMk cId="2830076411" sldId="864"/>
            <ac:spMk id="4" creationId="{6327EA57-E7E9-88A6-1B81-F3DE09F54D55}"/>
          </ac:spMkLst>
        </pc:spChg>
        <pc:spChg chg="add mod ord">
          <ac:chgData name="Jalila El Baraka" userId="ea93c961-285f-4edc-9e51-dff84fc1dbdc" providerId="ADAL" clId="{57C2819A-E835-47AA-9356-3BB7B51E441F}" dt="2026-03-18T16:42:19.271" v="5317"/>
          <ac:spMkLst>
            <pc:docMk/>
            <pc:sldMk cId="2830076411" sldId="864"/>
            <ac:spMk id="5" creationId="{21B5C461-EEFF-9320-804B-17E85FC13736}"/>
          </ac:spMkLst>
        </pc:spChg>
        <pc:cxnChg chg="mod">
          <ac:chgData name="Jalila El Baraka" userId="ea93c961-285f-4edc-9e51-dff84fc1dbdc" providerId="ADAL" clId="{57C2819A-E835-47AA-9356-3BB7B51E441F}" dt="2026-03-09T22:40:15.142" v="3766" actId="1076"/>
          <ac:cxnSpMkLst>
            <pc:docMk/>
            <pc:sldMk cId="2830076411" sldId="864"/>
            <ac:cxnSpMk id="7" creationId="{EB604154-946B-7568-00A5-61252F3C2C24}"/>
          </ac:cxnSpMkLst>
        </pc:cxnChg>
        <pc:cxnChg chg="mod">
          <ac:chgData name="Jalila El Baraka" userId="ea93c961-285f-4edc-9e51-dff84fc1dbdc" providerId="ADAL" clId="{57C2819A-E835-47AA-9356-3BB7B51E441F}" dt="2026-03-09T22:40:17.856" v="3767" actId="1076"/>
          <ac:cxnSpMkLst>
            <pc:docMk/>
            <pc:sldMk cId="2830076411" sldId="864"/>
            <ac:cxnSpMk id="8" creationId="{3548644F-C239-EDB7-EB50-31CCDB99C75B}"/>
          </ac:cxnSpMkLst>
        </pc:cxnChg>
        <pc:cxnChg chg="mod">
          <ac:chgData name="Jalila El Baraka" userId="ea93c961-285f-4edc-9e51-dff84fc1dbdc" providerId="ADAL" clId="{57C2819A-E835-47AA-9356-3BB7B51E441F}" dt="2026-03-09T22:38:16.399" v="3749" actId="1076"/>
          <ac:cxnSpMkLst>
            <pc:docMk/>
            <pc:sldMk cId="2830076411" sldId="864"/>
            <ac:cxnSpMk id="12" creationId="{F864054F-14E7-64BE-C8EC-73C7D9488358}"/>
          </ac:cxnSpMkLst>
        </pc:cxnChg>
        <pc:cxnChg chg="mod">
          <ac:chgData name="Jalila El Baraka" userId="ea93c961-285f-4edc-9e51-dff84fc1dbdc" providerId="ADAL" clId="{57C2819A-E835-47AA-9356-3BB7B51E441F}" dt="2026-03-18T16:41:12.073" v="5303" actId="1076"/>
          <ac:cxnSpMkLst>
            <pc:docMk/>
            <pc:sldMk cId="2830076411" sldId="864"/>
            <ac:cxnSpMk id="17" creationId="{3794557E-2D2E-3813-C2EA-801A3B71B2E6}"/>
          </ac:cxnSpMkLst>
        </pc:cxnChg>
        <pc:cxnChg chg="mod">
          <ac:chgData name="Jalila El Baraka" userId="ea93c961-285f-4edc-9e51-dff84fc1dbdc" providerId="ADAL" clId="{57C2819A-E835-47AA-9356-3BB7B51E441F}" dt="2026-03-09T22:39:27.374" v="3759" actId="1076"/>
          <ac:cxnSpMkLst>
            <pc:docMk/>
            <pc:sldMk cId="2830076411" sldId="864"/>
            <ac:cxnSpMk id="24" creationId="{7881F1BF-8869-4AAA-6760-A8F7E361C68C}"/>
          </ac:cxnSpMkLst>
        </pc:cxnChg>
        <pc:cxnChg chg="mod">
          <ac:chgData name="Jalila El Baraka" userId="ea93c961-285f-4edc-9e51-dff84fc1dbdc" providerId="ADAL" clId="{57C2819A-E835-47AA-9356-3BB7B51E441F}" dt="2026-03-09T22:40:03.920" v="3763" actId="14100"/>
          <ac:cxnSpMkLst>
            <pc:docMk/>
            <pc:sldMk cId="2830076411" sldId="864"/>
            <ac:cxnSpMk id="28" creationId="{CDB59D00-2CDE-5DB6-AFF2-A29878D15B77}"/>
          </ac:cxnSpMkLst>
        </pc:cxnChg>
        <pc:cxnChg chg="mod">
          <ac:chgData name="Jalila El Baraka" userId="ea93c961-285f-4edc-9e51-dff84fc1dbdc" providerId="ADAL" clId="{57C2819A-E835-47AA-9356-3BB7B51E441F}" dt="2026-03-09T22:39:22.648" v="3757" actId="1076"/>
          <ac:cxnSpMkLst>
            <pc:docMk/>
            <pc:sldMk cId="2830076411" sldId="864"/>
            <ac:cxnSpMk id="29" creationId="{8424A027-6A56-582C-6F23-2E71D6626C55}"/>
          </ac:cxnSpMkLst>
        </pc:cxnChg>
        <pc:cxnChg chg="mod">
          <ac:chgData name="Jalila El Baraka" userId="ea93c961-285f-4edc-9e51-dff84fc1dbdc" providerId="ADAL" clId="{57C2819A-E835-47AA-9356-3BB7B51E441F}" dt="2026-03-09T22:40:08.094" v="3764" actId="1076"/>
          <ac:cxnSpMkLst>
            <pc:docMk/>
            <pc:sldMk cId="2830076411" sldId="864"/>
            <ac:cxnSpMk id="30" creationId="{E66D81D1-3E4E-058A-7D5F-D3353D8AF619}"/>
          </ac:cxnSpMkLst>
        </pc:cxnChg>
      </pc:sldChg>
      <pc:sldChg chg="modSp mod">
        <pc:chgData name="Jalila El Baraka" userId="ea93c961-285f-4edc-9e51-dff84fc1dbdc" providerId="ADAL" clId="{57C2819A-E835-47AA-9356-3BB7B51E441F}" dt="2026-03-18T16:46:32.180" v="5366" actId="20577"/>
        <pc:sldMkLst>
          <pc:docMk/>
          <pc:sldMk cId="3592507484" sldId="865"/>
        </pc:sldMkLst>
        <pc:spChg chg="mod">
          <ac:chgData name="Jalila El Baraka" userId="ea93c961-285f-4edc-9e51-dff84fc1dbdc" providerId="ADAL" clId="{57C2819A-E835-47AA-9356-3BB7B51E441F}" dt="2026-03-09T22:41:32.703" v="3776" actId="20577"/>
          <ac:spMkLst>
            <pc:docMk/>
            <pc:sldMk cId="3592507484" sldId="865"/>
            <ac:spMk id="2" creationId="{DE374D0C-9491-6652-DA3E-2CB32434A8DB}"/>
          </ac:spMkLst>
        </pc:spChg>
        <pc:spChg chg="mod">
          <ac:chgData name="Jalila El Baraka" userId="ea93c961-285f-4edc-9e51-dff84fc1dbdc" providerId="ADAL" clId="{57C2819A-E835-47AA-9356-3BB7B51E441F}" dt="2026-03-09T22:41:42.377" v="3780" actId="20577"/>
          <ac:spMkLst>
            <pc:docMk/>
            <pc:sldMk cId="3592507484" sldId="865"/>
            <ac:spMk id="3" creationId="{5478731F-1EDB-667D-C13D-E23AEBAC4CF4}"/>
          </ac:spMkLst>
        </pc:spChg>
        <pc:spChg chg="mod">
          <ac:chgData name="Jalila El Baraka" userId="ea93c961-285f-4edc-9e51-dff84fc1dbdc" providerId="ADAL" clId="{57C2819A-E835-47AA-9356-3BB7B51E441F}" dt="2026-03-09T22:41:45.953" v="3785" actId="20577"/>
          <ac:spMkLst>
            <pc:docMk/>
            <pc:sldMk cId="3592507484" sldId="865"/>
            <ac:spMk id="4" creationId="{B3244C1A-9886-6F2D-4617-73FC23AE7CBC}"/>
          </ac:spMkLst>
        </pc:spChg>
        <pc:spChg chg="mod">
          <ac:chgData name="Jalila El Baraka" userId="ea93c961-285f-4edc-9e51-dff84fc1dbdc" providerId="ADAL" clId="{57C2819A-E835-47AA-9356-3BB7B51E441F}" dt="2026-03-18T16:46:32.180" v="5366" actId="20577"/>
          <ac:spMkLst>
            <pc:docMk/>
            <pc:sldMk cId="3592507484" sldId="865"/>
            <ac:spMk id="7" creationId="{CE1FDCD7-4D1B-42F0-FAA8-1C52E2738659}"/>
          </ac:spMkLst>
        </pc:spChg>
      </pc:sldChg>
      <pc:sldChg chg="modSp mod">
        <pc:chgData name="Jalila El Baraka" userId="ea93c961-285f-4edc-9e51-dff84fc1dbdc" providerId="ADAL" clId="{57C2819A-E835-47AA-9356-3BB7B51E441F}" dt="2026-03-18T16:33:22.580" v="5201" actId="20577"/>
        <pc:sldMkLst>
          <pc:docMk/>
          <pc:sldMk cId="155599131" sldId="888"/>
        </pc:sldMkLst>
        <pc:spChg chg="mod">
          <ac:chgData name="Jalila El Baraka" userId="ea93c961-285f-4edc-9e51-dff84fc1dbdc" providerId="ADAL" clId="{57C2819A-E835-47AA-9356-3BB7B51E441F}" dt="2026-03-18T16:32:56.153" v="5180" actId="1076"/>
          <ac:spMkLst>
            <pc:docMk/>
            <pc:sldMk cId="155599131" sldId="888"/>
            <ac:spMk id="4" creationId="{D51F39FE-D487-3903-0519-FC69267E0955}"/>
          </ac:spMkLst>
        </pc:spChg>
        <pc:spChg chg="mod">
          <ac:chgData name="Jalila El Baraka" userId="ea93c961-285f-4edc-9e51-dff84fc1dbdc" providerId="ADAL" clId="{57C2819A-E835-47AA-9356-3BB7B51E441F}" dt="2026-03-18T16:33:22.580" v="5201" actId="20577"/>
          <ac:spMkLst>
            <pc:docMk/>
            <pc:sldMk cId="155599131" sldId="888"/>
            <ac:spMk id="7" creationId="{05284B96-9BAE-3B9F-023F-4A3A0D5975C8}"/>
          </ac:spMkLst>
        </pc:spChg>
        <pc:picChg chg="mod">
          <ac:chgData name="Jalila El Baraka" userId="ea93c961-285f-4edc-9e51-dff84fc1dbdc" providerId="ADAL" clId="{57C2819A-E835-47AA-9356-3BB7B51E441F}" dt="2026-03-18T16:33:00.658" v="5181" actId="1076"/>
          <ac:picMkLst>
            <pc:docMk/>
            <pc:sldMk cId="155599131" sldId="888"/>
            <ac:picMk id="20" creationId="{817BD6D1-7EBA-D29F-1C3F-5824EEB38DE6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18T16:47:37.996" v="5431" actId="20577"/>
        <pc:sldMkLst>
          <pc:docMk/>
          <pc:sldMk cId="1143159255" sldId="889"/>
        </pc:sldMkLst>
        <pc:spChg chg="mod">
          <ac:chgData name="Jalila El Baraka" userId="ea93c961-285f-4edc-9e51-dff84fc1dbdc" providerId="ADAL" clId="{57C2819A-E835-47AA-9356-3BB7B51E441F}" dt="2026-03-09T22:50:38.258" v="3948" actId="20577"/>
          <ac:spMkLst>
            <pc:docMk/>
            <pc:sldMk cId="1143159255" sldId="889"/>
            <ac:spMk id="3" creationId="{B5B5091E-A0AE-12FA-3D3E-EEFF2E19DBEB}"/>
          </ac:spMkLst>
        </pc:spChg>
        <pc:spChg chg="mod">
          <ac:chgData name="Jalila El Baraka" userId="ea93c961-285f-4edc-9e51-dff84fc1dbdc" providerId="ADAL" clId="{57C2819A-E835-47AA-9356-3BB7B51E441F}" dt="2026-03-18T16:47:37.996" v="5431" actId="20577"/>
          <ac:spMkLst>
            <pc:docMk/>
            <pc:sldMk cId="1143159255" sldId="889"/>
            <ac:spMk id="5" creationId="{1B389A3C-EA04-E252-92CC-E0954A7DE08F}"/>
          </ac:spMkLst>
        </pc:spChg>
        <pc:spChg chg="mod">
          <ac:chgData name="Jalila El Baraka" userId="ea93c961-285f-4edc-9e51-dff84fc1dbdc" providerId="ADAL" clId="{57C2819A-E835-47AA-9356-3BB7B51E441F}" dt="2026-03-09T22:50:35.467" v="3945" actId="20577"/>
          <ac:spMkLst>
            <pc:docMk/>
            <pc:sldMk cId="1143159255" sldId="889"/>
            <ac:spMk id="6" creationId="{76AD9459-E231-23E1-625E-536283725D34}"/>
          </ac:spMkLst>
        </pc:spChg>
      </pc:sldChg>
      <pc:sldChg chg="modSp mod">
        <pc:chgData name="Jalila El Baraka" userId="ea93c961-285f-4edc-9e51-dff84fc1dbdc" providerId="ADAL" clId="{57C2819A-E835-47AA-9356-3BB7B51E441F}" dt="2026-03-18T16:47:13.129" v="5430" actId="20577"/>
        <pc:sldMkLst>
          <pc:docMk/>
          <pc:sldMk cId="4105374042" sldId="890"/>
        </pc:sldMkLst>
        <pc:spChg chg="mod">
          <ac:chgData name="Jalila El Baraka" userId="ea93c961-285f-4edc-9e51-dff84fc1dbdc" providerId="ADAL" clId="{57C2819A-E835-47AA-9356-3BB7B51E441F}" dt="2026-03-18T16:46:58.745" v="5398" actId="20577"/>
          <ac:spMkLst>
            <pc:docMk/>
            <pc:sldMk cId="4105374042" sldId="890"/>
            <ac:spMk id="2" creationId="{F08307DA-9783-42E3-89E3-7EF1C13C4F65}"/>
          </ac:spMkLst>
        </pc:spChg>
        <pc:spChg chg="mod">
          <ac:chgData name="Jalila El Baraka" userId="ea93c961-285f-4edc-9e51-dff84fc1dbdc" providerId="ADAL" clId="{57C2819A-E835-47AA-9356-3BB7B51E441F}" dt="2026-03-18T16:47:13.129" v="5430" actId="20577"/>
          <ac:spMkLst>
            <pc:docMk/>
            <pc:sldMk cId="4105374042" sldId="890"/>
            <ac:spMk id="4" creationId="{7BACF15F-6999-EFF9-02EE-4846B009922B}"/>
          </ac:spMkLst>
        </pc:spChg>
        <pc:spChg chg="mod">
          <ac:chgData name="Jalila El Baraka" userId="ea93c961-285f-4edc-9e51-dff84fc1dbdc" providerId="ADAL" clId="{57C2819A-E835-47AA-9356-3BB7B51E441F}" dt="2026-03-09T22:42:05.924" v="3840" actId="20577"/>
          <ac:spMkLst>
            <pc:docMk/>
            <pc:sldMk cId="4105374042" sldId="890"/>
            <ac:spMk id="6" creationId="{E3BE69D2-BE2C-A2EA-87A9-1A2EBF137EF9}"/>
          </ac:spMkLst>
        </pc:spChg>
        <pc:spChg chg="mod">
          <ac:chgData name="Jalila El Baraka" userId="ea93c961-285f-4edc-9e51-dff84fc1dbdc" providerId="ADAL" clId="{57C2819A-E835-47AA-9356-3BB7B51E441F}" dt="2026-03-09T22:42:08.718" v="3843" actId="20577"/>
          <ac:spMkLst>
            <pc:docMk/>
            <pc:sldMk cId="4105374042" sldId="890"/>
            <ac:spMk id="7" creationId="{2A05479A-7758-038B-D601-A52385F52413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09T22:52:08.981" v="4108" actId="313"/>
        <pc:sldMkLst>
          <pc:docMk/>
          <pc:sldMk cId="3969272901" sldId="891"/>
        </pc:sldMkLst>
        <pc:spChg chg="mod">
          <ac:chgData name="Jalila El Baraka" userId="ea93c961-285f-4edc-9e51-dff84fc1dbdc" providerId="ADAL" clId="{57C2819A-E835-47AA-9356-3BB7B51E441F}" dt="2026-03-09T22:52:08.981" v="4108" actId="313"/>
          <ac:spMkLst>
            <pc:docMk/>
            <pc:sldMk cId="3969272901" sldId="891"/>
            <ac:spMk id="2" creationId="{83DAA4C9-79A2-053B-DF92-8B73F62E9128}"/>
          </ac:spMkLst>
        </pc:spChg>
        <pc:spChg chg="mod">
          <ac:chgData name="Jalila El Baraka" userId="ea93c961-285f-4edc-9e51-dff84fc1dbdc" providerId="ADAL" clId="{57C2819A-E835-47AA-9356-3BB7B51E441F}" dt="2026-03-09T22:51:42.601" v="4065" actId="1076"/>
          <ac:spMkLst>
            <pc:docMk/>
            <pc:sldMk cId="3969272901" sldId="891"/>
            <ac:spMk id="5" creationId="{6A6B92DB-20C4-B7A7-E379-F815F834DDC0}"/>
          </ac:spMkLst>
        </pc:spChg>
        <pc:spChg chg="mod">
          <ac:chgData name="Jalila El Baraka" userId="ea93c961-285f-4edc-9e51-dff84fc1dbdc" providerId="ADAL" clId="{57C2819A-E835-47AA-9356-3BB7B51E441F}" dt="2026-03-09T22:51:49.570" v="4067" actId="1076"/>
          <ac:spMkLst>
            <pc:docMk/>
            <pc:sldMk cId="3969272901" sldId="891"/>
            <ac:spMk id="6" creationId="{28E600D8-2FC2-BC9B-51AF-7F01C380BE1B}"/>
          </ac:spMkLst>
        </pc:spChg>
        <pc:spChg chg="add mod">
          <ac:chgData name="Jalila El Baraka" userId="ea93c961-285f-4edc-9e51-dff84fc1dbdc" providerId="ADAL" clId="{57C2819A-E835-47AA-9356-3BB7B51E441F}" dt="2026-03-09T22:51:27.972" v="4058" actId="20577"/>
          <ac:spMkLst>
            <pc:docMk/>
            <pc:sldMk cId="3969272901" sldId="891"/>
            <ac:spMk id="9" creationId="{028D34C3-EF18-7DC2-B196-5040183C2E4E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09T22:55:21.993" v="4171" actId="20577"/>
        <pc:sldMkLst>
          <pc:docMk/>
          <pc:sldMk cId="3708679337" sldId="893"/>
        </pc:sldMkLst>
        <pc:spChg chg="add mod">
          <ac:chgData name="Jalila El Baraka" userId="ea93c961-285f-4edc-9e51-dff84fc1dbdc" providerId="ADAL" clId="{57C2819A-E835-47AA-9356-3BB7B51E441F}" dt="2026-03-09T22:54:43.090" v="4147" actId="20577"/>
          <ac:spMkLst>
            <pc:docMk/>
            <pc:sldMk cId="3708679337" sldId="893"/>
            <ac:spMk id="8" creationId="{27F39213-D7FF-4670-DB8D-B7B094C7D01B}"/>
          </ac:spMkLst>
        </pc:spChg>
        <pc:spChg chg="add mod">
          <ac:chgData name="Jalila El Baraka" userId="ea93c961-285f-4edc-9e51-dff84fc1dbdc" providerId="ADAL" clId="{57C2819A-E835-47AA-9356-3BB7B51E441F}" dt="2026-03-09T22:54:54.493" v="4155" actId="20577"/>
          <ac:spMkLst>
            <pc:docMk/>
            <pc:sldMk cId="3708679337" sldId="893"/>
            <ac:spMk id="10" creationId="{04D10715-1475-BA01-D1C1-F1704CE7D782}"/>
          </ac:spMkLst>
        </pc:spChg>
        <pc:spChg chg="mod">
          <ac:chgData name="Jalila El Baraka" userId="ea93c961-285f-4edc-9e51-dff84fc1dbdc" providerId="ADAL" clId="{57C2819A-E835-47AA-9356-3BB7B51E441F}" dt="2026-03-09T22:54:19.025" v="4132" actId="255"/>
          <ac:spMkLst>
            <pc:docMk/>
            <pc:sldMk cId="3708679337" sldId="893"/>
            <ac:spMk id="13" creationId="{78BDCD59-6FFF-00E6-1E1B-6608FF5DBD16}"/>
          </ac:spMkLst>
        </pc:spChg>
        <pc:spChg chg="mod">
          <ac:chgData name="Jalila El Baraka" userId="ea93c961-285f-4edc-9e51-dff84fc1dbdc" providerId="ADAL" clId="{57C2819A-E835-47AA-9356-3BB7B51E441F}" dt="2026-03-09T22:54:34.959" v="4140" actId="1076"/>
          <ac:spMkLst>
            <pc:docMk/>
            <pc:sldMk cId="3708679337" sldId="893"/>
            <ac:spMk id="14" creationId="{BD639D15-74BC-73A0-ECE3-CEB6D7E05FFF}"/>
          </ac:spMkLst>
        </pc:spChg>
        <pc:spChg chg="add mod">
          <ac:chgData name="Jalila El Baraka" userId="ea93c961-285f-4edc-9e51-dff84fc1dbdc" providerId="ADAL" clId="{57C2819A-E835-47AA-9356-3BB7B51E441F}" dt="2026-03-09T22:55:10.201" v="4166" actId="20577"/>
          <ac:spMkLst>
            <pc:docMk/>
            <pc:sldMk cId="3708679337" sldId="893"/>
            <ac:spMk id="15" creationId="{112ED8CE-DF58-539B-A5A5-86692EBA7AFD}"/>
          </ac:spMkLst>
        </pc:spChg>
        <pc:spChg chg="add mod">
          <ac:chgData name="Jalila El Baraka" userId="ea93c961-285f-4edc-9e51-dff84fc1dbdc" providerId="ADAL" clId="{57C2819A-E835-47AA-9356-3BB7B51E441F}" dt="2026-03-09T22:55:21.993" v="4171" actId="20577"/>
          <ac:spMkLst>
            <pc:docMk/>
            <pc:sldMk cId="3708679337" sldId="893"/>
            <ac:spMk id="16" creationId="{8370CB33-AEC5-C3D1-2E99-642D284A757C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09T22:53:22.462" v="4118" actId="14100"/>
        <pc:sldMkLst>
          <pc:docMk/>
          <pc:sldMk cId="232576270" sldId="894"/>
        </pc:sldMkLst>
        <pc:picChg chg="mod">
          <ac:chgData name="Jalila El Baraka" userId="ea93c961-285f-4edc-9e51-dff84fc1dbdc" providerId="ADAL" clId="{57C2819A-E835-47AA-9356-3BB7B51E441F}" dt="2026-03-09T22:53:22.462" v="4118" actId="14100"/>
          <ac:picMkLst>
            <pc:docMk/>
            <pc:sldMk cId="232576270" sldId="894"/>
            <ac:picMk id="3" creationId="{F77FAB02-395F-DA20-33A7-ADE07C39A053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30T17:35:35.978" v="5939" actId="1076"/>
        <pc:sldMkLst>
          <pc:docMk/>
          <pc:sldMk cId="1677520056" sldId="901"/>
        </pc:sldMkLst>
        <pc:picChg chg="add mod">
          <ac:chgData name="Jalila El Baraka" userId="ea93c961-285f-4edc-9e51-dff84fc1dbdc" providerId="ADAL" clId="{57C2819A-E835-47AA-9356-3BB7B51E441F}" dt="2026-03-30T17:35:35.978" v="5939" actId="1076"/>
          <ac:picMkLst>
            <pc:docMk/>
            <pc:sldMk cId="1677520056" sldId="901"/>
            <ac:picMk id="3" creationId="{5B8EF1C5-1CE4-D2D8-0267-643024F237F8}"/>
          </ac:picMkLst>
        </pc:picChg>
      </pc:sldChg>
      <pc:sldChg chg="modSp mod">
        <pc:chgData name="Jalila El Baraka" userId="ea93c961-285f-4edc-9e51-dff84fc1dbdc" providerId="ADAL" clId="{57C2819A-E835-47AA-9356-3BB7B51E441F}" dt="2026-03-19T22:27:53.856" v="5474" actId="20577"/>
        <pc:sldMkLst>
          <pc:docMk/>
          <pc:sldMk cId="1438051561" sldId="903"/>
        </pc:sldMkLst>
        <pc:spChg chg="mod">
          <ac:chgData name="Jalila El Baraka" userId="ea93c961-285f-4edc-9e51-dff84fc1dbdc" providerId="ADAL" clId="{57C2819A-E835-47AA-9356-3BB7B51E441F}" dt="2026-03-18T16:15:35.959" v="4553" actId="20577"/>
          <ac:spMkLst>
            <pc:docMk/>
            <pc:sldMk cId="1438051561" sldId="903"/>
            <ac:spMk id="3" creationId="{BAE80EA5-5EE9-C5DE-6B1E-574E8EC0135A}"/>
          </ac:spMkLst>
        </pc:spChg>
        <pc:spChg chg="mod">
          <ac:chgData name="Jalila El Baraka" userId="ea93c961-285f-4edc-9e51-dff84fc1dbdc" providerId="ADAL" clId="{57C2819A-E835-47AA-9356-3BB7B51E441F}" dt="2026-03-18T16:16:05.107" v="4587" actId="20577"/>
          <ac:spMkLst>
            <pc:docMk/>
            <pc:sldMk cId="1438051561" sldId="903"/>
            <ac:spMk id="15" creationId="{50775049-5AA6-3C3C-AC1F-D26795F1283B}"/>
          </ac:spMkLst>
        </pc:spChg>
        <pc:spChg chg="mod">
          <ac:chgData name="Jalila El Baraka" userId="ea93c961-285f-4edc-9e51-dff84fc1dbdc" providerId="ADAL" clId="{57C2819A-E835-47AA-9356-3BB7B51E441F}" dt="2026-03-19T22:27:53.856" v="5474" actId="20577"/>
          <ac:spMkLst>
            <pc:docMk/>
            <pc:sldMk cId="1438051561" sldId="903"/>
            <ac:spMk id="23" creationId="{CD1D35CE-25CC-A0FD-7661-397FE3C29C02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18T16:35:22.598" v="5204"/>
        <pc:sldMkLst>
          <pc:docMk/>
          <pc:sldMk cId="340802282" sldId="905"/>
        </pc:sldMkLst>
        <pc:spChg chg="mod">
          <ac:chgData name="Jalila El Baraka" userId="ea93c961-285f-4edc-9e51-dff84fc1dbdc" providerId="ADAL" clId="{57C2819A-E835-47AA-9356-3BB7B51E441F}" dt="2026-03-18T16:35:00.982" v="5203"/>
          <ac:spMkLst>
            <pc:docMk/>
            <pc:sldMk cId="340802282" sldId="905"/>
            <ac:spMk id="13" creationId="{8CF12B68-AF26-E3BB-8DB7-B3663E56BECD}"/>
          </ac:spMkLst>
        </pc:spChg>
        <pc:spChg chg="mod">
          <ac:chgData name="Jalila El Baraka" userId="ea93c961-285f-4edc-9e51-dff84fc1dbdc" providerId="ADAL" clId="{57C2819A-E835-47AA-9356-3BB7B51E441F}" dt="2026-03-18T16:34:16.606" v="5202"/>
          <ac:spMkLst>
            <pc:docMk/>
            <pc:sldMk cId="340802282" sldId="905"/>
            <ac:spMk id="18" creationId="{4C977942-9398-0F77-B1F7-2A210F2F0D09}"/>
          </ac:spMkLst>
        </pc:spChg>
        <pc:spChg chg="mod">
          <ac:chgData name="Jalila El Baraka" userId="ea93c961-285f-4edc-9e51-dff84fc1dbdc" providerId="ADAL" clId="{57C2819A-E835-47AA-9356-3BB7B51E441F}" dt="2026-03-18T16:35:22.598" v="5204"/>
          <ac:spMkLst>
            <pc:docMk/>
            <pc:sldMk cId="340802282" sldId="905"/>
            <ac:spMk id="19" creationId="{DCD95EE1-7037-C376-BD96-AC169B0E0A18}"/>
          </ac:spMkLst>
        </pc:spChg>
      </pc:sldChg>
      <pc:sldChg chg="modSp mod">
        <pc:chgData name="Jalila El Baraka" userId="ea93c961-285f-4edc-9e51-dff84fc1dbdc" providerId="ADAL" clId="{57C2819A-E835-47AA-9356-3BB7B51E441F}" dt="2026-03-19T22:28:20.697" v="5523" actId="20577"/>
        <pc:sldMkLst>
          <pc:docMk/>
          <pc:sldMk cId="1129558479" sldId="907"/>
        </pc:sldMkLst>
        <pc:spChg chg="mod">
          <ac:chgData name="Jalila El Baraka" userId="ea93c961-285f-4edc-9e51-dff84fc1dbdc" providerId="ADAL" clId="{57C2819A-E835-47AA-9356-3BB7B51E441F}" dt="2026-03-09T22:56:00.877" v="4235" actId="20577"/>
          <ac:spMkLst>
            <pc:docMk/>
            <pc:sldMk cId="1129558479" sldId="907"/>
            <ac:spMk id="6" creationId="{E05A9E35-B28B-E6AD-B1E7-C3A6A7E05FDE}"/>
          </ac:spMkLst>
        </pc:spChg>
        <pc:spChg chg="mod">
          <ac:chgData name="Jalila El Baraka" userId="ea93c961-285f-4edc-9e51-dff84fc1dbdc" providerId="ADAL" clId="{57C2819A-E835-47AA-9356-3BB7B51E441F}" dt="2026-03-09T22:59:01.119" v="4269" actId="20577"/>
          <ac:spMkLst>
            <pc:docMk/>
            <pc:sldMk cId="1129558479" sldId="907"/>
            <ac:spMk id="21" creationId="{C580E934-FB56-6692-E2EF-F641CCC3B283}"/>
          </ac:spMkLst>
        </pc:spChg>
        <pc:spChg chg="mod">
          <ac:chgData name="Jalila El Baraka" userId="ea93c961-285f-4edc-9e51-dff84fc1dbdc" providerId="ADAL" clId="{57C2819A-E835-47AA-9356-3BB7B51E441F}" dt="2026-03-19T22:28:20.697" v="5523" actId="20577"/>
          <ac:spMkLst>
            <pc:docMk/>
            <pc:sldMk cId="1129558479" sldId="907"/>
            <ac:spMk id="32" creationId="{50316A4D-1C31-350A-3555-8B168EE87AFE}"/>
          </ac:spMkLst>
        </pc:spChg>
      </pc:sldChg>
      <pc:sldChg chg="modSp mod">
        <pc:chgData name="Jalila El Baraka" userId="ea93c961-285f-4edc-9e51-dff84fc1dbdc" providerId="ADAL" clId="{57C2819A-E835-47AA-9356-3BB7B51E441F}" dt="2026-03-18T16:18:16.925" v="4714" actId="14100"/>
        <pc:sldMkLst>
          <pc:docMk/>
          <pc:sldMk cId="3894725599" sldId="1043"/>
        </pc:sldMkLst>
        <pc:spChg chg="mod">
          <ac:chgData name="Jalila El Baraka" userId="ea93c961-285f-4edc-9e51-dff84fc1dbdc" providerId="ADAL" clId="{57C2819A-E835-47AA-9356-3BB7B51E441F}" dt="2026-03-18T16:18:16.925" v="4714" actId="14100"/>
          <ac:spMkLst>
            <pc:docMk/>
            <pc:sldMk cId="3894725599" sldId="1043"/>
            <ac:spMk id="2" creationId="{14E66F81-8F0E-C786-E7F8-FF8A400799CB}"/>
          </ac:spMkLst>
        </pc:spChg>
        <pc:spChg chg="mod">
          <ac:chgData name="Jalila El Baraka" userId="ea93c961-285f-4edc-9e51-dff84fc1dbdc" providerId="ADAL" clId="{57C2819A-E835-47AA-9356-3BB7B51E441F}" dt="2026-03-18T16:18:11.624" v="4712" actId="20577"/>
          <ac:spMkLst>
            <pc:docMk/>
            <pc:sldMk cId="3894725599" sldId="1043"/>
            <ac:spMk id="3" creationId="{7E43ABAB-21E5-E70C-FEF4-442F21C09674}"/>
          </ac:spMkLst>
        </pc:spChg>
      </pc:sldChg>
      <pc:sldChg chg="modSp mod">
        <pc:chgData name="Jalila El Baraka" userId="ea93c961-285f-4edc-9e51-dff84fc1dbdc" providerId="ADAL" clId="{57C2819A-E835-47AA-9356-3BB7B51E441F}" dt="2026-03-18T16:20:29.141" v="4924" actId="14100"/>
        <pc:sldMkLst>
          <pc:docMk/>
          <pc:sldMk cId="1812840603" sldId="1047"/>
        </pc:sldMkLst>
        <pc:spChg chg="mod">
          <ac:chgData name="Jalila El Baraka" userId="ea93c961-285f-4edc-9e51-dff84fc1dbdc" providerId="ADAL" clId="{57C2819A-E835-47AA-9356-3BB7B51E441F}" dt="2026-03-18T16:20:29.141" v="4924" actId="14100"/>
          <ac:spMkLst>
            <pc:docMk/>
            <pc:sldMk cId="1812840603" sldId="1047"/>
            <ac:spMk id="3" creationId="{BB271DD8-0CB2-8F9D-51E2-787973E61B53}"/>
          </ac:spMkLst>
        </pc:spChg>
        <pc:spChg chg="mod">
          <ac:chgData name="Jalila El Baraka" userId="ea93c961-285f-4edc-9e51-dff84fc1dbdc" providerId="ADAL" clId="{57C2819A-E835-47AA-9356-3BB7B51E441F}" dt="2026-03-18T16:20:22.933" v="4923" actId="20577"/>
          <ac:spMkLst>
            <pc:docMk/>
            <pc:sldMk cId="1812840603" sldId="1047"/>
            <ac:spMk id="5" creationId="{2AF6B229-31D7-A8C3-EA66-398CE19B875B}"/>
          </ac:spMkLst>
        </pc:spChg>
      </pc:sldChg>
      <pc:sldChg chg="modSp mod">
        <pc:chgData name="Jalila El Baraka" userId="ea93c961-285f-4edc-9e51-dff84fc1dbdc" providerId="ADAL" clId="{57C2819A-E835-47AA-9356-3BB7B51E441F}" dt="2026-03-19T22:28:39.097" v="5573" actId="20577"/>
        <pc:sldMkLst>
          <pc:docMk/>
          <pc:sldMk cId="2216681364" sldId="1071"/>
        </pc:sldMkLst>
        <pc:spChg chg="mod">
          <ac:chgData name="Jalila El Baraka" userId="ea93c961-285f-4edc-9e51-dff84fc1dbdc" providerId="ADAL" clId="{57C2819A-E835-47AA-9356-3BB7B51E441F}" dt="2026-03-19T22:28:39.097" v="5573" actId="20577"/>
          <ac:spMkLst>
            <pc:docMk/>
            <pc:sldMk cId="2216681364" sldId="1071"/>
            <ac:spMk id="2" creationId="{8D276C99-220B-4BBF-8FEB-E110392C0EC9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29T14:23:04.710" v="5846" actId="207"/>
        <pc:sldMkLst>
          <pc:docMk/>
          <pc:sldMk cId="774557552" sldId="1072"/>
        </pc:sldMkLst>
        <pc:spChg chg="add mod">
          <ac:chgData name="Jalila El Baraka" userId="ea93c961-285f-4edc-9e51-dff84fc1dbdc" providerId="ADAL" clId="{57C2819A-E835-47AA-9356-3BB7B51E441F}" dt="2026-03-19T22:36:04.819" v="5600" actId="20577"/>
          <ac:spMkLst>
            <pc:docMk/>
            <pc:sldMk cId="774557552" sldId="1072"/>
            <ac:spMk id="4" creationId="{7CC75872-2950-503F-3CD7-5FEDD8CE0CD0}"/>
          </ac:spMkLst>
        </pc:spChg>
        <pc:spChg chg="add mod">
          <ac:chgData name="Jalila El Baraka" userId="ea93c961-285f-4edc-9e51-dff84fc1dbdc" providerId="ADAL" clId="{57C2819A-E835-47AA-9356-3BB7B51E441F}" dt="2026-03-29T14:22:38.874" v="5842" actId="207"/>
          <ac:spMkLst>
            <pc:docMk/>
            <pc:sldMk cId="774557552" sldId="1072"/>
            <ac:spMk id="6" creationId="{94412863-BE29-8374-4808-2B16E1FE65AA}"/>
          </ac:spMkLst>
        </pc:spChg>
        <pc:spChg chg="add mod">
          <ac:chgData name="Jalila El Baraka" userId="ea93c961-285f-4edc-9e51-dff84fc1dbdc" providerId="ADAL" clId="{57C2819A-E835-47AA-9356-3BB7B51E441F}" dt="2026-03-29T14:21:52.306" v="5827" actId="20577"/>
          <ac:spMkLst>
            <pc:docMk/>
            <pc:sldMk cId="774557552" sldId="1072"/>
            <ac:spMk id="15" creationId="{B3AD67EB-34E5-2A4F-F318-192A6169CD9D}"/>
          </ac:spMkLst>
        </pc:spChg>
        <pc:spChg chg="add mod">
          <ac:chgData name="Jalila El Baraka" userId="ea93c961-285f-4edc-9e51-dff84fc1dbdc" providerId="ADAL" clId="{57C2819A-E835-47AA-9356-3BB7B51E441F}" dt="2026-03-29T14:22:03.985" v="5828" actId="207"/>
          <ac:spMkLst>
            <pc:docMk/>
            <pc:sldMk cId="774557552" sldId="1072"/>
            <ac:spMk id="16" creationId="{618C3DDA-E999-1289-2A5A-E9278674DAAD}"/>
          </ac:spMkLst>
        </pc:spChg>
        <pc:spChg chg="add mod">
          <ac:chgData name="Jalila El Baraka" userId="ea93c961-285f-4edc-9e51-dff84fc1dbdc" providerId="ADAL" clId="{57C2819A-E835-47AA-9356-3BB7B51E441F}" dt="2026-03-29T14:23:04.710" v="5846" actId="207"/>
          <ac:spMkLst>
            <pc:docMk/>
            <pc:sldMk cId="774557552" sldId="1072"/>
            <ac:spMk id="17" creationId="{E9C05F3A-2D7E-05D1-B9C8-9C50DDDC6BA3}"/>
          </ac:spMkLst>
        </pc:spChg>
        <pc:spChg chg="add mod">
          <ac:chgData name="Jalila El Baraka" userId="ea93c961-285f-4edc-9e51-dff84fc1dbdc" providerId="ADAL" clId="{57C2819A-E835-47AA-9356-3BB7B51E441F}" dt="2026-03-29T14:22:48.820" v="5844" actId="207"/>
          <ac:spMkLst>
            <pc:docMk/>
            <pc:sldMk cId="774557552" sldId="1072"/>
            <ac:spMk id="18" creationId="{9393D31F-EB45-91BC-646A-C60EE802FDAC}"/>
          </ac:spMkLst>
        </pc:spChg>
      </pc:sldChg>
      <pc:sldChg chg="modSp mod">
        <pc:chgData name="Jalila El Baraka" userId="ea93c961-285f-4edc-9e51-dff84fc1dbdc" providerId="ADAL" clId="{57C2819A-E835-47AA-9356-3BB7B51E441F}" dt="2026-03-18T16:24:09.617" v="5034" actId="20577"/>
        <pc:sldMkLst>
          <pc:docMk/>
          <pc:sldMk cId="3243370556" sldId="1094"/>
        </pc:sldMkLst>
        <pc:spChg chg="mod">
          <ac:chgData name="Jalila El Baraka" userId="ea93c961-285f-4edc-9e51-dff84fc1dbdc" providerId="ADAL" clId="{57C2819A-E835-47AA-9356-3BB7B51E441F}" dt="2026-03-18T16:22:20.968" v="4976" actId="14100"/>
          <ac:spMkLst>
            <pc:docMk/>
            <pc:sldMk cId="3243370556" sldId="1094"/>
            <ac:spMk id="3" creationId="{B2E450CA-17CF-4379-B9FD-E868F9ED91FD}"/>
          </ac:spMkLst>
        </pc:spChg>
        <pc:spChg chg="mod">
          <ac:chgData name="Jalila El Baraka" userId="ea93c961-285f-4edc-9e51-dff84fc1dbdc" providerId="ADAL" clId="{57C2819A-E835-47AA-9356-3BB7B51E441F}" dt="2026-03-18T16:24:09.617" v="5034" actId="20577"/>
          <ac:spMkLst>
            <pc:docMk/>
            <pc:sldMk cId="3243370556" sldId="1094"/>
            <ac:spMk id="5" creationId="{90F342A3-8DB3-7894-A40D-AB3ADEF1F035}"/>
          </ac:spMkLst>
        </pc:spChg>
      </pc:sldChg>
      <pc:sldChg chg="modSp mod">
        <pc:chgData name="Jalila El Baraka" userId="ea93c961-285f-4edc-9e51-dff84fc1dbdc" providerId="ADAL" clId="{57C2819A-E835-47AA-9356-3BB7B51E441F}" dt="2026-03-18T16:29:44.808" v="5139" actId="20577"/>
        <pc:sldMkLst>
          <pc:docMk/>
          <pc:sldMk cId="2427462898" sldId="1096"/>
        </pc:sldMkLst>
        <pc:spChg chg="mod">
          <ac:chgData name="Jalila El Baraka" userId="ea93c961-285f-4edc-9e51-dff84fc1dbdc" providerId="ADAL" clId="{57C2819A-E835-47AA-9356-3BB7B51E441F}" dt="2026-03-18T16:29:44.808" v="5139" actId="20577"/>
          <ac:spMkLst>
            <pc:docMk/>
            <pc:sldMk cId="2427462898" sldId="1096"/>
            <ac:spMk id="3" creationId="{2E7C82A2-FC55-EF9B-855B-337E920A10C3}"/>
          </ac:spMkLst>
        </pc:spChg>
        <pc:spChg chg="mod">
          <ac:chgData name="Jalila El Baraka" userId="ea93c961-285f-4edc-9e51-dff84fc1dbdc" providerId="ADAL" clId="{57C2819A-E835-47AA-9356-3BB7B51E441F}" dt="2026-03-18T16:28:48.371" v="5101" actId="20577"/>
          <ac:spMkLst>
            <pc:docMk/>
            <pc:sldMk cId="2427462898" sldId="1096"/>
            <ac:spMk id="4" creationId="{44A70CC2-4E59-CB9F-1DCA-05839F7B46DA}"/>
          </ac:spMkLst>
        </pc:spChg>
      </pc:sldChg>
      <pc:sldChg chg="modSp add mod">
        <pc:chgData name="Jalila El Baraka" userId="ea93c961-285f-4edc-9e51-dff84fc1dbdc" providerId="ADAL" clId="{57C2819A-E835-47AA-9356-3BB7B51E441F}" dt="2026-03-29T14:25:08.737" v="5932" actId="20577"/>
        <pc:sldMkLst>
          <pc:docMk/>
          <pc:sldMk cId="114787939" sldId="1110"/>
        </pc:sldMkLst>
        <pc:spChg chg="mod">
          <ac:chgData name="Jalila El Baraka" userId="ea93c961-285f-4edc-9e51-dff84fc1dbdc" providerId="ADAL" clId="{57C2819A-E835-47AA-9356-3BB7B51E441F}" dt="2026-03-29T14:25:08.737" v="5932" actId="20577"/>
          <ac:spMkLst>
            <pc:docMk/>
            <pc:sldMk cId="114787939" sldId="1110"/>
            <ac:spMk id="6" creationId="{C6D77288-10C4-797B-1DCB-AAB72E182238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3-29T14:25:29.665" v="5936"/>
        <pc:sldMkLst>
          <pc:docMk/>
          <pc:sldMk cId="1980266324" sldId="1114"/>
        </pc:sldMkLst>
        <pc:spChg chg="add mod">
          <ac:chgData name="Jalila El Baraka" userId="ea93c961-285f-4edc-9e51-dff84fc1dbdc" providerId="ADAL" clId="{57C2819A-E835-47AA-9356-3BB7B51E441F}" dt="2026-03-29T14:25:29.665" v="5936"/>
          <ac:spMkLst>
            <pc:docMk/>
            <pc:sldMk cId="1980266324" sldId="1114"/>
            <ac:spMk id="4" creationId="{35925593-4EDB-5757-A4E7-35577F8B4669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3-29T14:25:21.318" v="5934"/>
        <pc:sldMkLst>
          <pc:docMk/>
          <pc:sldMk cId="3786251075" sldId="1115"/>
        </pc:sldMkLst>
        <pc:spChg chg="add mod">
          <ac:chgData name="Jalila El Baraka" userId="ea93c961-285f-4edc-9e51-dff84fc1dbdc" providerId="ADAL" clId="{57C2819A-E835-47AA-9356-3BB7B51E441F}" dt="2026-03-29T14:25:21.318" v="5934"/>
          <ac:spMkLst>
            <pc:docMk/>
            <pc:sldMk cId="3786251075" sldId="1115"/>
            <ac:spMk id="6" creationId="{1AAF0E88-0BC0-D822-9E65-D93BE12525CF}"/>
          </ac:spMkLst>
        </pc:spChg>
      </pc:sldChg>
      <pc:sldChg chg="modSp mod">
        <pc:chgData name="Jalila El Baraka" userId="ea93c961-285f-4edc-9e51-dff84fc1dbdc" providerId="ADAL" clId="{57C2819A-E835-47AA-9356-3BB7B51E441F}" dt="2026-03-18T16:25:24.228" v="5096" actId="20577"/>
        <pc:sldMkLst>
          <pc:docMk/>
          <pc:sldMk cId="3303764450" sldId="1121"/>
        </pc:sldMkLst>
        <pc:spChg chg="mod">
          <ac:chgData name="Jalila El Baraka" userId="ea93c961-285f-4edc-9e51-dff84fc1dbdc" providerId="ADAL" clId="{57C2819A-E835-47AA-9356-3BB7B51E441F}" dt="2026-03-18T16:25:24.228" v="5096" actId="20577"/>
          <ac:spMkLst>
            <pc:docMk/>
            <pc:sldMk cId="3303764450" sldId="1121"/>
            <ac:spMk id="3" creationId="{719BA8A9-89CB-FFD0-2A0C-7E8256EEE520}"/>
          </ac:spMkLst>
        </pc:spChg>
        <pc:spChg chg="mod">
          <ac:chgData name="Jalila El Baraka" userId="ea93c961-285f-4edc-9e51-dff84fc1dbdc" providerId="ADAL" clId="{57C2819A-E835-47AA-9356-3BB7B51E441F}" dt="2026-03-18T16:24:53.524" v="5071" actId="20577"/>
          <ac:spMkLst>
            <pc:docMk/>
            <pc:sldMk cId="3303764450" sldId="1121"/>
            <ac:spMk id="4" creationId="{BB97DACF-4F74-0A59-9D57-AF9ECA557222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3-18T16:31:02.111" v="5145"/>
        <pc:sldMkLst>
          <pc:docMk/>
          <pc:sldMk cId="3517543502" sldId="1123"/>
        </pc:sldMkLst>
        <pc:spChg chg="add mod">
          <ac:chgData name="Jalila El Baraka" userId="ea93c961-285f-4edc-9e51-dff84fc1dbdc" providerId="ADAL" clId="{57C2819A-E835-47AA-9356-3BB7B51E441F}" dt="2026-03-18T16:30:45.118" v="5144" actId="1076"/>
          <ac:spMkLst>
            <pc:docMk/>
            <pc:sldMk cId="3517543502" sldId="1123"/>
            <ac:spMk id="2" creationId="{5DC1196D-0DFD-C757-F78A-9038F823E165}"/>
          </ac:spMkLst>
        </pc:spChg>
        <pc:spChg chg="mod">
          <ac:chgData name="Jalila El Baraka" userId="ea93c961-285f-4edc-9e51-dff84fc1dbdc" providerId="ADAL" clId="{57C2819A-E835-47AA-9356-3BB7B51E441F}" dt="2026-03-18T16:31:02.111" v="5145"/>
          <ac:spMkLst>
            <pc:docMk/>
            <pc:sldMk cId="3517543502" sldId="1123"/>
            <ac:spMk id="3" creationId="{143C840E-D46B-1443-D96D-8404A77703C2}"/>
          </ac:spMkLst>
        </pc:spChg>
        <pc:spChg chg="mod">
          <ac:chgData name="Jalila El Baraka" userId="ea93c961-285f-4edc-9e51-dff84fc1dbdc" providerId="ADAL" clId="{57C2819A-E835-47AA-9356-3BB7B51E441F}" dt="2026-03-18T16:30:40.972" v="5143" actId="1076"/>
          <ac:spMkLst>
            <pc:docMk/>
            <pc:sldMk cId="3517543502" sldId="1123"/>
            <ac:spMk id="5" creationId="{932B6F8E-0074-EE55-EDD1-33F17E7D34EA}"/>
          </ac:spMkLst>
        </pc:spChg>
      </pc:sldChg>
      <pc:sldChg chg="modSp add mod">
        <pc:chgData name="Jalila El Baraka" userId="ea93c961-285f-4edc-9e51-dff84fc1dbdc" providerId="ADAL" clId="{57C2819A-E835-47AA-9356-3BB7B51E441F}" dt="2026-03-18T16:32:26.775" v="5147"/>
        <pc:sldMkLst>
          <pc:docMk/>
          <pc:sldMk cId="2617138004" sldId="1124"/>
        </pc:sldMkLst>
        <pc:spChg chg="mod">
          <ac:chgData name="Jalila El Baraka" userId="ea93c961-285f-4edc-9e51-dff84fc1dbdc" providerId="ADAL" clId="{57C2819A-E835-47AA-9356-3BB7B51E441F}" dt="2026-03-18T16:32:26.775" v="5147"/>
          <ac:spMkLst>
            <pc:docMk/>
            <pc:sldMk cId="2617138004" sldId="1124"/>
            <ac:spMk id="3" creationId="{450E08C5-61F7-5C5D-073E-A93C2150B67D}"/>
          </ac:spMkLst>
        </pc:spChg>
        <pc:spChg chg="mod">
          <ac:chgData name="Jalila El Baraka" userId="ea93c961-285f-4edc-9e51-dff84fc1dbdc" providerId="ADAL" clId="{57C2819A-E835-47AA-9356-3BB7B51E441F}" dt="2026-03-18T16:31:22.541" v="5146"/>
          <ac:spMkLst>
            <pc:docMk/>
            <pc:sldMk cId="2617138004" sldId="1124"/>
            <ac:spMk id="4" creationId="{0D12118C-B7C5-505E-C9E8-1854875064EF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3-29T14:24:05.293" v="5850"/>
        <pc:sldMkLst>
          <pc:docMk/>
          <pc:sldMk cId="2903167182" sldId="1126"/>
        </pc:sldMkLst>
        <pc:spChg chg="mod">
          <ac:chgData name="Jalila El Baraka" userId="ea93c961-285f-4edc-9e51-dff84fc1dbdc" providerId="ADAL" clId="{57C2819A-E835-47AA-9356-3BB7B51E441F}" dt="2026-03-29T14:23:25.529" v="5848"/>
          <ac:spMkLst>
            <pc:docMk/>
            <pc:sldMk cId="2903167182" sldId="1126"/>
            <ac:spMk id="2" creationId="{75C35CB4-EF34-F126-B092-8266F0A5F827}"/>
          </ac:spMkLst>
        </pc:spChg>
        <pc:picChg chg="add mod">
          <ac:chgData name="Jalila El Baraka" userId="ea93c961-285f-4edc-9e51-dff84fc1dbdc" providerId="ADAL" clId="{57C2819A-E835-47AA-9356-3BB7B51E441F}" dt="2026-03-29T14:24:05.293" v="5850"/>
          <ac:picMkLst>
            <pc:docMk/>
            <pc:sldMk cId="2903167182" sldId="1126"/>
            <ac:picMk id="3" creationId="{F2794B60-7AC2-CD28-FFA7-9E341FC0FFAE}"/>
          </ac:picMkLst>
        </pc:picChg>
      </pc:sldChg>
    </pc:docChg>
  </pc:docChgLst>
  <pc:docChgLst>
    <pc:chgData name="Jalila El Baraka" userId="ea93c961-285f-4edc-9e51-dff84fc1dbdc" providerId="ADAL" clId="{AF35D566-9458-4FCB-BB0C-F789683C5E1A}"/>
    <pc:docChg chg="undo custSel addSld delSld modSld sldOrd">
      <pc:chgData name="Jalila El Baraka" userId="ea93c961-285f-4edc-9e51-dff84fc1dbdc" providerId="ADAL" clId="{AF35D566-9458-4FCB-BB0C-F789683C5E1A}" dt="2026-03-31T18:04:33.961" v="4250" actId="1076"/>
      <pc:docMkLst>
        <pc:docMk/>
      </pc:docMkLst>
      <pc:sldChg chg="addSp delSp modSp mod">
        <pc:chgData name="Jalila El Baraka" userId="ea93c961-285f-4edc-9e51-dff84fc1dbdc" providerId="ADAL" clId="{AF35D566-9458-4FCB-BB0C-F789683C5E1A}" dt="2026-03-03T17:50:38.066" v="2610" actId="478"/>
        <pc:sldMkLst>
          <pc:docMk/>
          <pc:sldMk cId="25322569" sldId="256"/>
        </pc:sldMkLst>
      </pc:sldChg>
      <pc:sldChg chg="addSp delSp modSp mod delAnim modAnim">
        <pc:chgData name="Jalila El Baraka" userId="ea93c961-285f-4edc-9e51-dff84fc1dbdc" providerId="ADAL" clId="{AF35D566-9458-4FCB-BB0C-F789683C5E1A}" dt="2026-03-03T18:10:01.803" v="3251" actId="478"/>
        <pc:sldMkLst>
          <pc:docMk/>
          <pc:sldMk cId="1644084619" sldId="680"/>
        </pc:sldMkLst>
      </pc:sldChg>
      <pc:sldChg chg="addSp delSp modSp mod">
        <pc:chgData name="Jalila El Baraka" userId="ea93c961-285f-4edc-9e51-dff84fc1dbdc" providerId="ADAL" clId="{AF35D566-9458-4FCB-BB0C-F789683C5E1A}" dt="2026-03-03T19:59:36.433" v="3834" actId="20577"/>
        <pc:sldMkLst>
          <pc:docMk/>
          <pc:sldMk cId="1808541968" sldId="831"/>
        </pc:sldMkLst>
        <pc:spChg chg="mod">
          <ac:chgData name="Jalila El Baraka" userId="ea93c961-285f-4edc-9e51-dff84fc1dbdc" providerId="ADAL" clId="{AF35D566-9458-4FCB-BB0C-F789683C5E1A}" dt="2026-03-03T19:59:36.433" v="3834" actId="20577"/>
          <ac:spMkLst>
            <pc:docMk/>
            <pc:sldMk cId="1808541968" sldId="831"/>
            <ac:spMk id="4" creationId="{824D3E88-5257-906F-53A3-FEE7687E4BC5}"/>
          </ac:spMkLst>
        </pc:spChg>
      </pc:sldChg>
      <pc:sldChg chg="modSp mod">
        <pc:chgData name="Jalila El Baraka" userId="ea93c961-285f-4edc-9e51-dff84fc1dbdc" providerId="ADAL" clId="{AF35D566-9458-4FCB-BB0C-F789683C5E1A}" dt="2026-03-03T18:09:57.866" v="3250" actId="1076"/>
        <pc:sldMkLst>
          <pc:docMk/>
          <pc:sldMk cId="2405058643" sldId="862"/>
        </pc:sldMkLst>
        <pc:spChg chg="mod">
          <ac:chgData name="Jalila El Baraka" userId="ea93c961-285f-4edc-9e51-dff84fc1dbdc" providerId="ADAL" clId="{AF35D566-9458-4FCB-BB0C-F789683C5E1A}" dt="2026-03-03T18:09:43.428" v="3221" actId="20577"/>
          <ac:spMkLst>
            <pc:docMk/>
            <pc:sldMk cId="2405058643" sldId="862"/>
            <ac:spMk id="2" creationId="{B84B0CC2-B73A-ED67-AA84-FA67AF3FDF7B}"/>
          </ac:spMkLst>
        </pc:spChg>
        <pc:spChg chg="mod">
          <ac:chgData name="Jalila El Baraka" userId="ea93c961-285f-4edc-9e51-dff84fc1dbdc" providerId="ADAL" clId="{AF35D566-9458-4FCB-BB0C-F789683C5E1A}" dt="2026-03-03T18:09:57.866" v="3250" actId="1076"/>
          <ac:spMkLst>
            <pc:docMk/>
            <pc:sldMk cId="2405058643" sldId="862"/>
            <ac:spMk id="5" creationId="{D9F960AF-7F5B-145B-60BB-014EB8070538}"/>
          </ac:spMkLst>
        </pc:spChg>
      </pc:sldChg>
      <pc:sldChg chg="addSp delSp modSp mod">
        <pc:chgData name="Jalila El Baraka" userId="ea93c961-285f-4edc-9e51-dff84fc1dbdc" providerId="ADAL" clId="{AF35D566-9458-4FCB-BB0C-F789683C5E1A}" dt="2026-03-03T18:32:34.622" v="3358" actId="14100"/>
        <pc:sldMkLst>
          <pc:docMk/>
          <pc:sldMk cId="2830076411" sldId="864"/>
        </pc:sldMkLst>
        <pc:cxnChg chg="mod">
          <ac:chgData name="Jalila El Baraka" userId="ea93c961-285f-4edc-9e51-dff84fc1dbdc" providerId="ADAL" clId="{AF35D566-9458-4FCB-BB0C-F789683C5E1A}" dt="2026-03-03T18:32:06.542" v="3353" actId="1076"/>
          <ac:cxnSpMkLst>
            <pc:docMk/>
            <pc:sldMk cId="2830076411" sldId="864"/>
            <ac:cxnSpMk id="7" creationId="{EB604154-946B-7568-00A5-61252F3C2C24}"/>
          </ac:cxnSpMkLst>
        </pc:cxnChg>
        <pc:cxnChg chg="mod">
          <ac:chgData name="Jalila El Baraka" userId="ea93c961-285f-4edc-9e51-dff84fc1dbdc" providerId="ADAL" clId="{AF35D566-9458-4FCB-BB0C-F789683C5E1A}" dt="2026-03-03T18:13:36.600" v="3269" actId="14100"/>
          <ac:cxnSpMkLst>
            <pc:docMk/>
            <pc:sldMk cId="2830076411" sldId="864"/>
            <ac:cxnSpMk id="8" creationId="{3548644F-C239-EDB7-EB50-31CCDB99C75B}"/>
          </ac:cxnSpMkLst>
        </pc:cxnChg>
        <pc:cxnChg chg="mod">
          <ac:chgData name="Jalila El Baraka" userId="ea93c961-285f-4edc-9e51-dff84fc1dbdc" providerId="ADAL" clId="{AF35D566-9458-4FCB-BB0C-F789683C5E1A}" dt="2026-03-03T18:32:04.319" v="3352" actId="1076"/>
          <ac:cxnSpMkLst>
            <pc:docMk/>
            <pc:sldMk cId="2830076411" sldId="864"/>
            <ac:cxnSpMk id="12" creationId="{F864054F-14E7-64BE-C8EC-73C7D9488358}"/>
          </ac:cxnSpMkLst>
        </pc:cxnChg>
        <pc:cxnChg chg="mod">
          <ac:chgData name="Jalila El Baraka" userId="ea93c961-285f-4edc-9e51-dff84fc1dbdc" providerId="ADAL" clId="{AF35D566-9458-4FCB-BB0C-F789683C5E1A}" dt="2026-03-03T18:32:34.622" v="3358" actId="14100"/>
          <ac:cxnSpMkLst>
            <pc:docMk/>
            <pc:sldMk cId="2830076411" sldId="864"/>
            <ac:cxnSpMk id="17" creationId="{3794557E-2D2E-3813-C2EA-801A3B71B2E6}"/>
          </ac:cxnSpMkLst>
        </pc:cxnChg>
        <pc:cxnChg chg="mod">
          <ac:chgData name="Jalila El Baraka" userId="ea93c961-285f-4edc-9e51-dff84fc1dbdc" providerId="ADAL" clId="{AF35D566-9458-4FCB-BB0C-F789683C5E1A}" dt="2026-03-03T18:32:01.102" v="3351" actId="1076"/>
          <ac:cxnSpMkLst>
            <pc:docMk/>
            <pc:sldMk cId="2830076411" sldId="864"/>
            <ac:cxnSpMk id="24" creationId="{7881F1BF-8869-4AAA-6760-A8F7E361C68C}"/>
          </ac:cxnSpMkLst>
        </pc:cxnChg>
        <pc:cxnChg chg="mod">
          <ac:chgData name="Jalila El Baraka" userId="ea93c961-285f-4edc-9e51-dff84fc1dbdc" providerId="ADAL" clId="{AF35D566-9458-4FCB-BB0C-F789683C5E1A}" dt="2026-03-03T18:31:42.174" v="3339" actId="1076"/>
          <ac:cxnSpMkLst>
            <pc:docMk/>
            <pc:sldMk cId="2830076411" sldId="864"/>
            <ac:cxnSpMk id="28" creationId="{CDB59D00-2CDE-5DB6-AFF2-A29878D15B77}"/>
          </ac:cxnSpMkLst>
        </pc:cxnChg>
        <pc:cxnChg chg="mod">
          <ac:chgData name="Jalila El Baraka" userId="ea93c961-285f-4edc-9e51-dff84fc1dbdc" providerId="ADAL" clId="{AF35D566-9458-4FCB-BB0C-F789683C5E1A}" dt="2026-03-03T18:31:39.318" v="3338" actId="1076"/>
          <ac:cxnSpMkLst>
            <pc:docMk/>
            <pc:sldMk cId="2830076411" sldId="864"/>
            <ac:cxnSpMk id="29" creationId="{8424A027-6A56-582C-6F23-2E71D6626C55}"/>
          </ac:cxnSpMkLst>
        </pc:cxnChg>
        <pc:cxnChg chg="mod">
          <ac:chgData name="Jalila El Baraka" userId="ea93c961-285f-4edc-9e51-dff84fc1dbdc" providerId="ADAL" clId="{AF35D566-9458-4FCB-BB0C-F789683C5E1A}" dt="2026-03-03T18:31:48.206" v="3343" actId="1076"/>
          <ac:cxnSpMkLst>
            <pc:docMk/>
            <pc:sldMk cId="2830076411" sldId="864"/>
            <ac:cxnSpMk id="30" creationId="{E66D81D1-3E4E-058A-7D5F-D3353D8AF619}"/>
          </ac:cxnSpMkLst>
        </pc:cxnChg>
      </pc:sldChg>
      <pc:sldChg chg="addSp delSp modSp mod">
        <pc:chgData name="Jalila El Baraka" userId="ea93c961-285f-4edc-9e51-dff84fc1dbdc" providerId="ADAL" clId="{AF35D566-9458-4FCB-BB0C-F789683C5E1A}" dt="2026-03-31T18:04:00.740" v="4247" actId="20577"/>
        <pc:sldMkLst>
          <pc:docMk/>
          <pc:sldMk cId="3592507484" sldId="865"/>
        </pc:sldMkLst>
        <pc:spChg chg="mod">
          <ac:chgData name="Jalila El Baraka" userId="ea93c961-285f-4edc-9e51-dff84fc1dbdc" providerId="ADAL" clId="{AF35D566-9458-4FCB-BB0C-F789683C5E1A}" dt="2026-03-03T18:32:57.710" v="3413" actId="20577"/>
          <ac:spMkLst>
            <pc:docMk/>
            <pc:sldMk cId="3592507484" sldId="865"/>
            <ac:spMk id="2" creationId="{DE374D0C-9491-6652-DA3E-2CB32434A8DB}"/>
          </ac:spMkLst>
        </pc:spChg>
        <pc:spChg chg="mod">
          <ac:chgData name="Jalila El Baraka" userId="ea93c961-285f-4edc-9e51-dff84fc1dbdc" providerId="ADAL" clId="{AF35D566-9458-4FCB-BB0C-F789683C5E1A}" dt="2026-03-03T18:32:50.066" v="3396" actId="20577"/>
          <ac:spMkLst>
            <pc:docMk/>
            <pc:sldMk cId="3592507484" sldId="865"/>
            <ac:spMk id="3" creationId="{5478731F-1EDB-667D-C13D-E23AEBAC4CF4}"/>
          </ac:spMkLst>
        </pc:spChg>
        <pc:spChg chg="mod">
          <ac:chgData name="Jalila El Baraka" userId="ea93c961-285f-4edc-9e51-dff84fc1dbdc" providerId="ADAL" clId="{AF35D566-9458-4FCB-BB0C-F789683C5E1A}" dt="2026-03-03T18:33:08.847" v="3425" actId="20577"/>
          <ac:spMkLst>
            <pc:docMk/>
            <pc:sldMk cId="3592507484" sldId="865"/>
            <ac:spMk id="4" creationId="{B3244C1A-9886-6F2D-4617-73FC23AE7CBC}"/>
          </ac:spMkLst>
        </pc:spChg>
        <pc:spChg chg="mod">
          <ac:chgData name="Jalila El Baraka" userId="ea93c961-285f-4edc-9e51-dff84fc1dbdc" providerId="ADAL" clId="{AF35D566-9458-4FCB-BB0C-F789683C5E1A}" dt="2026-03-31T18:04:00.740" v="4247" actId="20577"/>
          <ac:spMkLst>
            <pc:docMk/>
            <pc:sldMk cId="3592507484" sldId="865"/>
            <ac:spMk id="7" creationId="{CE1FDCD7-4D1B-42F0-FAA8-1C52E2738659}"/>
          </ac:spMkLst>
        </pc:spChg>
      </pc:sldChg>
      <pc:sldChg chg="addSp delSp modSp mod delAnim modAnim">
        <pc:chgData name="Jalila El Baraka" userId="ea93c961-285f-4edc-9e51-dff84fc1dbdc" providerId="ADAL" clId="{AF35D566-9458-4FCB-BB0C-F789683C5E1A}" dt="2026-03-03T17:54:57.740" v="2755" actId="478"/>
        <pc:sldMkLst>
          <pc:docMk/>
          <pc:sldMk cId="1924069788" sldId="884"/>
        </pc:sldMkLst>
      </pc:sldChg>
      <pc:sldChg chg="addSp delSp modSp mod">
        <pc:chgData name="Jalila El Baraka" userId="ea93c961-285f-4edc-9e51-dff84fc1dbdc" providerId="ADAL" clId="{AF35D566-9458-4FCB-BB0C-F789683C5E1A}" dt="2026-03-31T18:03:39.460" v="4240" actId="20577"/>
        <pc:sldMkLst>
          <pc:docMk/>
          <pc:sldMk cId="155599131" sldId="888"/>
        </pc:sldMkLst>
        <pc:spChg chg="mod">
          <ac:chgData name="Jalila El Baraka" userId="ea93c961-285f-4edc-9e51-dff84fc1dbdc" providerId="ADAL" clId="{AF35D566-9458-4FCB-BB0C-F789683C5E1A}" dt="2026-03-03T18:02:29.991" v="3078" actId="20577"/>
          <ac:spMkLst>
            <pc:docMk/>
            <pc:sldMk cId="155599131" sldId="888"/>
            <ac:spMk id="4" creationId="{D51F39FE-D487-3903-0519-FC69267E0955}"/>
          </ac:spMkLst>
        </pc:spChg>
        <pc:spChg chg="mod">
          <ac:chgData name="Jalila El Baraka" userId="ea93c961-285f-4edc-9e51-dff84fc1dbdc" providerId="ADAL" clId="{AF35D566-9458-4FCB-BB0C-F789683C5E1A}" dt="2026-03-31T18:03:39.460" v="4240" actId="20577"/>
          <ac:spMkLst>
            <pc:docMk/>
            <pc:sldMk cId="155599131" sldId="888"/>
            <ac:spMk id="7" creationId="{05284B96-9BAE-3B9F-023F-4A3A0D5975C8}"/>
          </ac:spMkLst>
        </pc:spChg>
      </pc:sldChg>
      <pc:sldChg chg="addSp delSp modSp mod">
        <pc:chgData name="Jalila El Baraka" userId="ea93c961-285f-4edc-9e51-dff84fc1dbdc" providerId="ADAL" clId="{AF35D566-9458-4FCB-BB0C-F789683C5E1A}" dt="2026-03-03T19:58:30.022" v="3727" actId="1076"/>
        <pc:sldMkLst>
          <pc:docMk/>
          <pc:sldMk cId="1143159255" sldId="889"/>
        </pc:sldMkLst>
        <pc:spChg chg="mod">
          <ac:chgData name="Jalila El Baraka" userId="ea93c961-285f-4edc-9e51-dff84fc1dbdc" providerId="ADAL" clId="{AF35D566-9458-4FCB-BB0C-F789683C5E1A}" dt="2026-03-03T19:57:57.249" v="3670" actId="20577"/>
          <ac:spMkLst>
            <pc:docMk/>
            <pc:sldMk cId="1143159255" sldId="889"/>
            <ac:spMk id="2" creationId="{678B4322-556F-44B6-229F-AB4A150D7474}"/>
          </ac:spMkLst>
        </pc:spChg>
        <pc:spChg chg="mod">
          <ac:chgData name="Jalila El Baraka" userId="ea93c961-285f-4edc-9e51-dff84fc1dbdc" providerId="ADAL" clId="{AF35D566-9458-4FCB-BB0C-F789683C5E1A}" dt="2026-03-03T19:58:10.665" v="3690" actId="20577"/>
          <ac:spMkLst>
            <pc:docMk/>
            <pc:sldMk cId="1143159255" sldId="889"/>
            <ac:spMk id="3" creationId="{B5B5091E-A0AE-12FA-3D3E-EEFF2E19DBEB}"/>
          </ac:spMkLst>
        </pc:spChg>
        <pc:spChg chg="add mod">
          <ac:chgData name="Jalila El Baraka" userId="ea93c961-285f-4edc-9e51-dff84fc1dbdc" providerId="ADAL" clId="{AF35D566-9458-4FCB-BB0C-F789683C5E1A}" dt="2026-03-03T19:58:30.022" v="3727" actId="1076"/>
          <ac:spMkLst>
            <pc:docMk/>
            <pc:sldMk cId="1143159255" sldId="889"/>
            <ac:spMk id="5" creationId="{1B389A3C-EA04-E252-92CC-E0954A7DE08F}"/>
          </ac:spMkLst>
        </pc:spChg>
        <pc:spChg chg="add mod">
          <ac:chgData name="Jalila El Baraka" userId="ea93c961-285f-4edc-9e51-dff84fc1dbdc" providerId="ADAL" clId="{AF35D566-9458-4FCB-BB0C-F789683C5E1A}" dt="2026-03-03T19:58:13.445" v="3692" actId="20577"/>
          <ac:spMkLst>
            <pc:docMk/>
            <pc:sldMk cId="1143159255" sldId="889"/>
            <ac:spMk id="6" creationId="{76AD9459-E231-23E1-625E-536283725D34}"/>
          </ac:spMkLst>
        </pc:spChg>
      </pc:sldChg>
      <pc:sldChg chg="addSp delSp modSp mod">
        <pc:chgData name="Jalila El Baraka" userId="ea93c961-285f-4edc-9e51-dff84fc1dbdc" providerId="ADAL" clId="{AF35D566-9458-4FCB-BB0C-F789683C5E1A}" dt="2026-03-03T19:57:32.171" v="3635" actId="20577"/>
        <pc:sldMkLst>
          <pc:docMk/>
          <pc:sldMk cId="4105374042" sldId="890"/>
        </pc:sldMkLst>
        <pc:spChg chg="mod">
          <ac:chgData name="Jalila El Baraka" userId="ea93c961-285f-4edc-9e51-dff84fc1dbdc" providerId="ADAL" clId="{AF35D566-9458-4FCB-BB0C-F789683C5E1A}" dt="2026-03-03T19:57:32.171" v="3635" actId="20577"/>
          <ac:spMkLst>
            <pc:docMk/>
            <pc:sldMk cId="4105374042" sldId="890"/>
            <ac:spMk id="2" creationId="{F08307DA-9783-42E3-89E3-7EF1C13C4F65}"/>
          </ac:spMkLst>
        </pc:spChg>
        <pc:spChg chg="add mod">
          <ac:chgData name="Jalila El Baraka" userId="ea93c961-285f-4edc-9e51-dff84fc1dbdc" providerId="ADAL" clId="{AF35D566-9458-4FCB-BB0C-F789683C5E1A}" dt="2026-03-03T19:56:02.696" v="3542" actId="20577"/>
          <ac:spMkLst>
            <pc:docMk/>
            <pc:sldMk cId="4105374042" sldId="890"/>
            <ac:spMk id="4" creationId="{7BACF15F-6999-EFF9-02EE-4846B009922B}"/>
          </ac:spMkLst>
        </pc:spChg>
        <pc:spChg chg="add mod">
          <ac:chgData name="Jalila El Baraka" userId="ea93c961-285f-4edc-9e51-dff84fc1dbdc" providerId="ADAL" clId="{AF35D566-9458-4FCB-BB0C-F789683C5E1A}" dt="2026-03-03T18:33:27.238" v="3443" actId="20577"/>
          <ac:spMkLst>
            <pc:docMk/>
            <pc:sldMk cId="4105374042" sldId="890"/>
            <ac:spMk id="6" creationId="{E3BE69D2-BE2C-A2EA-87A9-1A2EBF137EF9}"/>
          </ac:spMkLst>
        </pc:spChg>
        <pc:spChg chg="add mod">
          <ac:chgData name="Jalila El Baraka" userId="ea93c961-285f-4edc-9e51-dff84fc1dbdc" providerId="ADAL" clId="{AF35D566-9458-4FCB-BB0C-F789683C5E1A}" dt="2026-03-03T19:55:18.053" v="3483" actId="20577"/>
          <ac:spMkLst>
            <pc:docMk/>
            <pc:sldMk cId="4105374042" sldId="890"/>
            <ac:spMk id="7" creationId="{2A05479A-7758-038B-D601-A52385F52413}"/>
          </ac:spMkLst>
        </pc:spChg>
      </pc:sldChg>
      <pc:sldChg chg="addSp delSp modSp mod">
        <pc:chgData name="Jalila El Baraka" userId="ea93c961-285f-4edc-9e51-dff84fc1dbdc" providerId="ADAL" clId="{AF35D566-9458-4FCB-BB0C-F789683C5E1A}" dt="2026-03-03T19:59:26.623" v="3831"/>
        <pc:sldMkLst>
          <pc:docMk/>
          <pc:sldMk cId="3969272901" sldId="891"/>
        </pc:sldMkLst>
        <pc:spChg chg="mod">
          <ac:chgData name="Jalila El Baraka" userId="ea93c961-285f-4edc-9e51-dff84fc1dbdc" providerId="ADAL" clId="{AF35D566-9458-4FCB-BB0C-F789683C5E1A}" dt="2026-03-03T19:59:26.623" v="3831"/>
          <ac:spMkLst>
            <pc:docMk/>
            <pc:sldMk cId="3969272901" sldId="891"/>
            <ac:spMk id="2" creationId="{83DAA4C9-79A2-053B-DF92-8B73F62E9128}"/>
          </ac:spMkLst>
        </pc:spChg>
        <pc:spChg chg="add mod">
          <ac:chgData name="Jalila El Baraka" userId="ea93c961-285f-4edc-9e51-dff84fc1dbdc" providerId="ADAL" clId="{AF35D566-9458-4FCB-BB0C-F789683C5E1A}" dt="2026-03-03T19:58:46.144" v="3757" actId="20577"/>
          <ac:spMkLst>
            <pc:docMk/>
            <pc:sldMk cId="3969272901" sldId="891"/>
            <ac:spMk id="5" creationId="{6A6B92DB-20C4-B7A7-E379-F815F834DDC0}"/>
          </ac:spMkLst>
        </pc:spChg>
        <pc:spChg chg="add mod">
          <ac:chgData name="Jalila El Baraka" userId="ea93c961-285f-4edc-9e51-dff84fc1dbdc" providerId="ADAL" clId="{AF35D566-9458-4FCB-BB0C-F789683C5E1A}" dt="2026-03-03T19:58:39.182" v="3743" actId="20577"/>
          <ac:spMkLst>
            <pc:docMk/>
            <pc:sldMk cId="3969272901" sldId="891"/>
            <ac:spMk id="6" creationId="{28E600D8-2FC2-BC9B-51AF-7F01C380BE1B}"/>
          </ac:spMkLst>
        </pc:spChg>
      </pc:sldChg>
      <pc:sldChg chg="addSp delSp modSp mod">
        <pc:chgData name="Jalila El Baraka" userId="ea93c961-285f-4edc-9e51-dff84fc1dbdc" providerId="ADAL" clId="{AF35D566-9458-4FCB-BB0C-F789683C5E1A}" dt="2026-03-31T18:04:33.961" v="4250" actId="1076"/>
        <pc:sldMkLst>
          <pc:docMk/>
          <pc:sldMk cId="3708679337" sldId="893"/>
        </pc:sldMkLst>
        <pc:spChg chg="mod">
          <ac:chgData name="Jalila El Baraka" userId="ea93c961-285f-4edc-9e51-dff84fc1dbdc" providerId="ADAL" clId="{AF35D566-9458-4FCB-BB0C-F789683C5E1A}" dt="2026-03-31T17:57:05.267" v="4119" actId="1076"/>
          <ac:spMkLst>
            <pc:docMk/>
            <pc:sldMk cId="3708679337" sldId="893"/>
            <ac:spMk id="8" creationId="{27F39213-D7FF-4670-DB8D-B7B094C7D01B}"/>
          </ac:spMkLst>
        </pc:spChg>
        <pc:spChg chg="mod">
          <ac:chgData name="Jalila El Baraka" userId="ea93c961-285f-4edc-9e51-dff84fc1dbdc" providerId="ADAL" clId="{AF35D566-9458-4FCB-BB0C-F789683C5E1A}" dt="2026-03-31T18:04:23.973" v="4248" actId="1076"/>
          <ac:spMkLst>
            <pc:docMk/>
            <pc:sldMk cId="3708679337" sldId="893"/>
            <ac:spMk id="10" creationId="{04D10715-1475-BA01-D1C1-F1704CE7D782}"/>
          </ac:spMkLst>
        </pc:spChg>
        <pc:spChg chg="add mod">
          <ac:chgData name="Jalila El Baraka" userId="ea93c961-285f-4edc-9e51-dff84fc1dbdc" providerId="ADAL" clId="{AF35D566-9458-4FCB-BB0C-F789683C5E1A}" dt="2026-03-31T18:04:30.243" v="4249" actId="1076"/>
          <ac:spMkLst>
            <pc:docMk/>
            <pc:sldMk cId="3708679337" sldId="893"/>
            <ac:spMk id="13" creationId="{78BDCD59-6FFF-00E6-1E1B-6608FF5DBD16}"/>
          </ac:spMkLst>
        </pc:spChg>
        <pc:spChg chg="add mod">
          <ac:chgData name="Jalila El Baraka" userId="ea93c961-285f-4edc-9e51-dff84fc1dbdc" providerId="ADAL" clId="{AF35D566-9458-4FCB-BB0C-F789683C5E1A}" dt="2026-03-31T18:04:33.961" v="4250" actId="1076"/>
          <ac:spMkLst>
            <pc:docMk/>
            <pc:sldMk cId="3708679337" sldId="893"/>
            <ac:spMk id="14" creationId="{BD639D15-74BC-73A0-ECE3-CEB6D7E05FFF}"/>
          </ac:spMkLst>
        </pc:spChg>
        <pc:spChg chg="mod">
          <ac:chgData name="Jalila El Baraka" userId="ea93c961-285f-4edc-9e51-dff84fc1dbdc" providerId="ADAL" clId="{AF35D566-9458-4FCB-BB0C-F789683C5E1A}" dt="2026-03-31T17:57:12.887" v="4121" actId="1076"/>
          <ac:spMkLst>
            <pc:docMk/>
            <pc:sldMk cId="3708679337" sldId="893"/>
            <ac:spMk id="15" creationId="{112ED8CE-DF58-539B-A5A5-86692EBA7AFD}"/>
          </ac:spMkLst>
        </pc:spChg>
        <pc:spChg chg="mod">
          <ac:chgData name="Jalila El Baraka" userId="ea93c961-285f-4edc-9e51-dff84fc1dbdc" providerId="ADAL" clId="{AF35D566-9458-4FCB-BB0C-F789683C5E1A}" dt="2026-03-31T17:57:16.387" v="4122" actId="1076"/>
          <ac:spMkLst>
            <pc:docMk/>
            <pc:sldMk cId="3708679337" sldId="893"/>
            <ac:spMk id="16" creationId="{8370CB33-AEC5-C3D1-2E99-642D284A757C}"/>
          </ac:spMkLst>
        </pc:spChg>
        <pc:picChg chg="del">
          <ac:chgData name="Jalila El Baraka" userId="ea93c961-285f-4edc-9e51-dff84fc1dbdc" providerId="ADAL" clId="{AF35D566-9458-4FCB-BB0C-F789683C5E1A}" dt="2026-03-31T17:56:25.298" v="4110" actId="478"/>
          <ac:picMkLst>
            <pc:docMk/>
            <pc:sldMk cId="3708679337" sldId="893"/>
            <ac:picMk id="5" creationId="{BCC99912-281F-2AF9-BD86-51CA1D55389F}"/>
          </ac:picMkLst>
        </pc:picChg>
        <pc:picChg chg="add mod ord">
          <ac:chgData name="Jalila El Baraka" userId="ea93c961-285f-4edc-9e51-dff84fc1dbdc" providerId="ADAL" clId="{AF35D566-9458-4FCB-BB0C-F789683C5E1A}" dt="2026-03-31T17:57:02.298" v="4118" actId="1076"/>
          <ac:picMkLst>
            <pc:docMk/>
            <pc:sldMk cId="3708679337" sldId="893"/>
            <ac:picMk id="12" creationId="{B894ED44-6D4A-7D5A-EC2B-49AF7D02BA5A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3-31T17:56:18.475" v="4109" actId="1076"/>
        <pc:sldMkLst>
          <pc:docMk/>
          <pc:sldMk cId="232576270" sldId="894"/>
        </pc:sldMkLst>
        <pc:picChg chg="add mod">
          <ac:chgData name="Jalila El Baraka" userId="ea93c961-285f-4edc-9e51-dff84fc1dbdc" providerId="ADAL" clId="{AF35D566-9458-4FCB-BB0C-F789683C5E1A}" dt="2026-03-31T17:56:18.475" v="4109" actId="1076"/>
          <ac:picMkLst>
            <pc:docMk/>
            <pc:sldMk cId="232576270" sldId="894"/>
            <ac:picMk id="8" creationId="{11C78FD8-64B6-2814-E30B-59E4482A8A98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3-03T17:50:42.162" v="2611" actId="478"/>
        <pc:sldMkLst>
          <pc:docMk/>
          <pc:sldMk cId="1677520056" sldId="901"/>
        </pc:sldMkLst>
      </pc:sldChg>
      <pc:sldChg chg="modSp mod">
        <pc:chgData name="Jalila El Baraka" userId="ea93c961-285f-4edc-9e51-dff84fc1dbdc" providerId="ADAL" clId="{AF35D566-9458-4FCB-BB0C-F789683C5E1A}" dt="2026-03-31T18:00:23.949" v="4225"/>
        <pc:sldMkLst>
          <pc:docMk/>
          <pc:sldMk cId="1438051561" sldId="903"/>
        </pc:sldMkLst>
        <pc:spChg chg="mod">
          <ac:chgData name="Jalila El Baraka" userId="ea93c961-285f-4edc-9e51-dff84fc1dbdc" providerId="ADAL" clId="{AF35D566-9458-4FCB-BB0C-F789683C5E1A}" dt="2026-03-31T18:00:23.949" v="4225"/>
          <ac:spMkLst>
            <pc:docMk/>
            <pc:sldMk cId="1438051561" sldId="903"/>
            <ac:spMk id="3" creationId="{BAE80EA5-5EE9-C5DE-6B1E-574E8EC0135A}"/>
          </ac:spMkLst>
        </pc:spChg>
        <pc:spChg chg="mod">
          <ac:chgData name="Jalila El Baraka" userId="ea93c961-285f-4edc-9e51-dff84fc1dbdc" providerId="ADAL" clId="{AF35D566-9458-4FCB-BB0C-F789683C5E1A}" dt="2026-03-03T17:54:45.806" v="2753" actId="313"/>
          <ac:spMkLst>
            <pc:docMk/>
            <pc:sldMk cId="1438051561" sldId="903"/>
            <ac:spMk id="15" creationId="{50775049-5AA6-3C3C-AC1F-D26795F1283B}"/>
          </ac:spMkLst>
        </pc:spChg>
        <pc:spChg chg="mod">
          <ac:chgData name="Jalila El Baraka" userId="ea93c961-285f-4edc-9e51-dff84fc1dbdc" providerId="ADAL" clId="{AF35D566-9458-4FCB-BB0C-F789683C5E1A}" dt="2026-03-03T17:54:25.678" v="2752" actId="20577"/>
          <ac:spMkLst>
            <pc:docMk/>
            <pc:sldMk cId="1438051561" sldId="903"/>
            <ac:spMk id="23" creationId="{CD1D35CE-25CC-A0FD-7661-397FE3C29C02}"/>
          </ac:spMkLst>
        </pc:spChg>
      </pc:sldChg>
      <pc:sldChg chg="addSp delSp modSp mod">
        <pc:chgData name="Jalila El Baraka" userId="ea93c961-285f-4edc-9e51-dff84fc1dbdc" providerId="ADAL" clId="{AF35D566-9458-4FCB-BB0C-F789683C5E1A}" dt="2026-03-31T18:00:52.227" v="4227" actId="1076"/>
        <pc:sldMkLst>
          <pc:docMk/>
          <pc:sldMk cId="340802282" sldId="905"/>
        </pc:sldMkLst>
        <pc:spChg chg="mod">
          <ac:chgData name="Jalila El Baraka" userId="ea93c961-285f-4edc-9e51-dff84fc1dbdc" providerId="ADAL" clId="{AF35D566-9458-4FCB-BB0C-F789683C5E1A}" dt="2026-03-03T18:03:20.018" v="3166" actId="20577"/>
          <ac:spMkLst>
            <pc:docMk/>
            <pc:sldMk cId="340802282" sldId="905"/>
            <ac:spMk id="13" creationId="{8CF12B68-AF26-E3BB-8DB7-B3663E56BECD}"/>
          </ac:spMkLst>
        </pc:spChg>
        <pc:spChg chg="mod">
          <ac:chgData name="Jalila El Baraka" userId="ea93c961-285f-4edc-9e51-dff84fc1dbdc" providerId="ADAL" clId="{AF35D566-9458-4FCB-BB0C-F789683C5E1A}" dt="2026-03-31T18:00:52.227" v="4227" actId="1076"/>
          <ac:spMkLst>
            <pc:docMk/>
            <pc:sldMk cId="340802282" sldId="905"/>
            <ac:spMk id="18" creationId="{4C977942-9398-0F77-B1F7-2A210F2F0D09}"/>
          </ac:spMkLst>
        </pc:spChg>
        <pc:spChg chg="mod">
          <ac:chgData name="Jalila El Baraka" userId="ea93c961-285f-4edc-9e51-dff84fc1dbdc" providerId="ADAL" clId="{AF35D566-9458-4FCB-BB0C-F789683C5E1A}" dt="2026-03-03T18:09:28.162" v="3181"/>
          <ac:spMkLst>
            <pc:docMk/>
            <pc:sldMk cId="340802282" sldId="905"/>
            <ac:spMk id="19" creationId="{DCD95EE1-7037-C376-BD96-AC169B0E0A18}"/>
          </ac:spMkLst>
        </pc:spChg>
      </pc:sldChg>
      <pc:sldChg chg="modSp mod">
        <pc:chgData name="Jalila El Baraka" userId="ea93c961-285f-4edc-9e51-dff84fc1dbdc" providerId="ADAL" clId="{AF35D566-9458-4FCB-BB0C-F789683C5E1A}" dt="2026-03-31T18:01:00.450" v="4228"/>
        <pc:sldMkLst>
          <pc:docMk/>
          <pc:sldMk cId="1129558479" sldId="907"/>
        </pc:sldMkLst>
        <pc:spChg chg="mod">
          <ac:chgData name="Jalila El Baraka" userId="ea93c961-285f-4edc-9e51-dff84fc1dbdc" providerId="ADAL" clId="{AF35D566-9458-4FCB-BB0C-F789683C5E1A}" dt="2026-03-31T18:01:00.450" v="4228"/>
          <ac:spMkLst>
            <pc:docMk/>
            <pc:sldMk cId="1129558479" sldId="907"/>
            <ac:spMk id="6" creationId="{E05A9E35-B28B-E6AD-B1E7-C3A6A7E05FDE}"/>
          </ac:spMkLst>
        </pc:spChg>
        <pc:spChg chg="mod">
          <ac:chgData name="Jalila El Baraka" userId="ea93c961-285f-4edc-9e51-dff84fc1dbdc" providerId="ADAL" clId="{AF35D566-9458-4FCB-BB0C-F789683C5E1A}" dt="2026-03-31T17:57:49.065" v="4157" actId="20577"/>
          <ac:spMkLst>
            <pc:docMk/>
            <pc:sldMk cId="1129558479" sldId="907"/>
            <ac:spMk id="21" creationId="{C580E934-FB56-6692-E2EF-F641CCC3B283}"/>
          </ac:spMkLst>
        </pc:spChg>
        <pc:spChg chg="mod">
          <ac:chgData name="Jalila El Baraka" userId="ea93c961-285f-4edc-9e51-dff84fc1dbdc" providerId="ADAL" clId="{AF35D566-9458-4FCB-BB0C-F789683C5E1A}" dt="2026-03-03T20:07:14.762" v="3981"/>
          <ac:spMkLst>
            <pc:docMk/>
            <pc:sldMk cId="1129558479" sldId="907"/>
            <ac:spMk id="32" creationId="{50316A4D-1C31-350A-3555-8B168EE87AFE}"/>
          </ac:spMkLst>
        </pc:spChg>
      </pc:sldChg>
      <pc:sldChg chg="modSp mod">
        <pc:chgData name="Jalila El Baraka" userId="ea93c961-285f-4edc-9e51-dff84fc1dbdc" providerId="ADAL" clId="{AF35D566-9458-4FCB-BB0C-F789683C5E1A}" dt="2026-03-03T17:57:54.148" v="2799" actId="20577"/>
        <pc:sldMkLst>
          <pc:docMk/>
          <pc:sldMk cId="3894725599" sldId="1043"/>
        </pc:sldMkLst>
        <pc:spChg chg="mod">
          <ac:chgData name="Jalila El Baraka" userId="ea93c961-285f-4edc-9e51-dff84fc1dbdc" providerId="ADAL" clId="{AF35D566-9458-4FCB-BB0C-F789683C5E1A}" dt="2026-03-03T17:57:54.148" v="2799" actId="20577"/>
          <ac:spMkLst>
            <pc:docMk/>
            <pc:sldMk cId="3894725599" sldId="1043"/>
            <ac:spMk id="3" creationId="{7E43ABAB-21E5-E70C-FEF4-442F21C09674}"/>
          </ac:spMkLst>
        </pc:spChg>
      </pc:sldChg>
      <pc:sldChg chg="modSp mod">
        <pc:chgData name="Jalila El Baraka" userId="ea93c961-285f-4edc-9e51-dff84fc1dbdc" providerId="ADAL" clId="{AF35D566-9458-4FCB-BB0C-F789683C5E1A}" dt="2026-03-03T17:59:04.116" v="2879" actId="255"/>
        <pc:sldMkLst>
          <pc:docMk/>
          <pc:sldMk cId="1812840603" sldId="1047"/>
        </pc:sldMkLst>
        <pc:spChg chg="mod">
          <ac:chgData name="Jalila El Baraka" userId="ea93c961-285f-4edc-9e51-dff84fc1dbdc" providerId="ADAL" clId="{AF35D566-9458-4FCB-BB0C-F789683C5E1A}" dt="2026-03-03T17:59:04.116" v="2879" actId="255"/>
          <ac:spMkLst>
            <pc:docMk/>
            <pc:sldMk cId="1812840603" sldId="1047"/>
            <ac:spMk id="5" creationId="{2AF6B229-31D7-A8C3-EA66-398CE19B875B}"/>
          </ac:spMkLst>
        </pc:spChg>
      </pc:sldChg>
      <pc:sldChg chg="modSp mod">
        <pc:chgData name="Jalila El Baraka" userId="ea93c961-285f-4edc-9e51-dff84fc1dbdc" providerId="ADAL" clId="{AF35D566-9458-4FCB-BB0C-F789683C5E1A}" dt="2026-03-31T18:02:43.991" v="4229" actId="1076"/>
        <pc:sldMkLst>
          <pc:docMk/>
          <pc:sldMk cId="2461311806" sldId="1063"/>
        </pc:sldMkLst>
        <pc:spChg chg="mod">
          <ac:chgData name="Jalila El Baraka" userId="ea93c961-285f-4edc-9e51-dff84fc1dbdc" providerId="ADAL" clId="{AF35D566-9458-4FCB-BB0C-F789683C5E1A}" dt="2026-03-31T18:02:43.991" v="4229" actId="1076"/>
          <ac:spMkLst>
            <pc:docMk/>
            <pc:sldMk cId="2461311806" sldId="1063"/>
            <ac:spMk id="10" creationId="{4FA5B21A-3BB6-C343-2BAB-90346E4F2D4D}"/>
          </ac:spMkLst>
        </pc:spChg>
      </pc:sldChg>
      <pc:sldChg chg="modSp mod">
        <pc:chgData name="Jalila El Baraka" userId="ea93c961-285f-4edc-9e51-dff84fc1dbdc" providerId="ADAL" clId="{AF35D566-9458-4FCB-BB0C-F789683C5E1A}" dt="2026-03-03T20:08:34.726" v="4077" actId="20577"/>
        <pc:sldMkLst>
          <pc:docMk/>
          <pc:sldMk cId="2216681364" sldId="1071"/>
        </pc:sldMkLst>
        <pc:spChg chg="mod">
          <ac:chgData name="Jalila El Baraka" userId="ea93c961-285f-4edc-9e51-dff84fc1dbdc" providerId="ADAL" clId="{AF35D566-9458-4FCB-BB0C-F789683C5E1A}" dt="2026-03-03T20:08:34.726" v="4077" actId="20577"/>
          <ac:spMkLst>
            <pc:docMk/>
            <pc:sldMk cId="2216681364" sldId="1071"/>
            <ac:spMk id="2" creationId="{8D276C99-220B-4BBF-8FEB-E110392C0EC9}"/>
          </ac:spMkLst>
        </pc:spChg>
      </pc:sldChg>
      <pc:sldChg chg="addSp delSp modSp mod">
        <pc:chgData name="Jalila El Baraka" userId="ea93c961-285f-4edc-9e51-dff84fc1dbdc" providerId="ADAL" clId="{AF35D566-9458-4FCB-BB0C-F789683C5E1A}" dt="2026-03-03T20:09:34.638" v="4103" actId="1076"/>
        <pc:sldMkLst>
          <pc:docMk/>
          <pc:sldMk cId="774557552" sldId="1072"/>
        </pc:sldMkLst>
      </pc:sldChg>
      <pc:sldChg chg="addSp delSp modSp mod">
        <pc:chgData name="Jalila El Baraka" userId="ea93c961-285f-4edc-9e51-dff84fc1dbdc" providerId="ADAL" clId="{AF35D566-9458-4FCB-BB0C-F789683C5E1A}" dt="2026-03-03T18:00:08.600" v="2954" actId="20577"/>
        <pc:sldMkLst>
          <pc:docMk/>
          <pc:sldMk cId="3243370556" sldId="1094"/>
        </pc:sldMkLst>
        <pc:spChg chg="add mod">
          <ac:chgData name="Jalila El Baraka" userId="ea93c961-285f-4edc-9e51-dff84fc1dbdc" providerId="ADAL" clId="{AF35D566-9458-4FCB-BB0C-F789683C5E1A}" dt="2026-03-03T18:00:08.600" v="2954" actId="20577"/>
          <ac:spMkLst>
            <pc:docMk/>
            <pc:sldMk cId="3243370556" sldId="1094"/>
            <ac:spMk id="5" creationId="{90F342A3-8DB3-7894-A40D-AB3ADEF1F035}"/>
          </ac:spMkLst>
        </pc:spChg>
      </pc:sldChg>
      <pc:sldChg chg="addSp delSp modSp mod">
        <pc:chgData name="Jalila El Baraka" userId="ea93c961-285f-4edc-9e51-dff84fc1dbdc" providerId="ADAL" clId="{AF35D566-9458-4FCB-BB0C-F789683C5E1A}" dt="2026-03-03T18:02:06.899" v="3041" actId="1076"/>
        <pc:sldMkLst>
          <pc:docMk/>
          <pc:sldMk cId="2427462898" sldId="1096"/>
        </pc:sldMkLst>
        <pc:spChg chg="mod">
          <ac:chgData name="Jalila El Baraka" userId="ea93c961-285f-4edc-9e51-dff84fc1dbdc" providerId="ADAL" clId="{AF35D566-9458-4FCB-BB0C-F789683C5E1A}" dt="2026-03-03T18:02:06.899" v="3041" actId="1076"/>
          <ac:spMkLst>
            <pc:docMk/>
            <pc:sldMk cId="2427462898" sldId="1096"/>
            <ac:spMk id="3" creationId="{2E7C82A2-FC55-EF9B-855B-337E920A10C3}"/>
          </ac:spMkLst>
        </pc:spChg>
        <pc:spChg chg="mod">
          <ac:chgData name="Jalila El Baraka" userId="ea93c961-285f-4edc-9e51-dff84fc1dbdc" providerId="ADAL" clId="{AF35D566-9458-4FCB-BB0C-F789683C5E1A}" dt="2026-03-03T18:00:40.585" v="2990" actId="20577"/>
          <ac:spMkLst>
            <pc:docMk/>
            <pc:sldMk cId="2427462898" sldId="1096"/>
            <ac:spMk id="4" creationId="{44A70CC2-4E59-CB9F-1DCA-05839F7B46DA}"/>
          </ac:spMkLst>
        </pc:spChg>
        <pc:picChg chg="ord">
          <ac:chgData name="Jalila El Baraka" userId="ea93c961-285f-4edc-9e51-dff84fc1dbdc" providerId="ADAL" clId="{AF35D566-9458-4FCB-BB0C-F789683C5E1A}" dt="2026-03-03T18:01:58.484" v="3038" actId="167"/>
          <ac:picMkLst>
            <pc:docMk/>
            <pc:sldMk cId="2427462898" sldId="1096"/>
            <ac:picMk id="16" creationId="{1020F6F0-4618-5CC0-899E-741B0D69F309}"/>
          </ac:picMkLst>
        </pc:picChg>
      </pc:sldChg>
      <pc:sldChg chg="modSp add mod ord">
        <pc:chgData name="Jalila El Baraka" userId="ea93c961-285f-4edc-9e51-dff84fc1dbdc" providerId="ADAL" clId="{AF35D566-9458-4FCB-BB0C-F789683C5E1A}" dt="2026-03-03T18:01:45.089" v="3019"/>
        <pc:sldMkLst>
          <pc:docMk/>
          <pc:sldMk cId="3303764450" sldId="1121"/>
        </pc:sldMkLst>
        <pc:spChg chg="mod">
          <ac:chgData name="Jalila El Baraka" userId="ea93c961-285f-4edc-9e51-dff84fc1dbdc" providerId="ADAL" clId="{AF35D566-9458-4FCB-BB0C-F789683C5E1A}" dt="2026-03-03T18:01:36.284" v="3017" actId="255"/>
          <ac:spMkLst>
            <pc:docMk/>
            <pc:sldMk cId="3303764450" sldId="1121"/>
            <ac:spMk id="3" creationId="{719BA8A9-89CB-FFD0-2A0C-7E8256EEE520}"/>
          </ac:spMkLst>
        </pc:spChg>
        <pc:spChg chg="mod">
          <ac:chgData name="Jalila El Baraka" userId="ea93c961-285f-4edc-9e51-dff84fc1dbdc" providerId="ADAL" clId="{AF35D566-9458-4FCB-BB0C-F789683C5E1A}" dt="2026-03-03T18:01:29.522" v="3016" actId="1076"/>
          <ac:spMkLst>
            <pc:docMk/>
            <pc:sldMk cId="3303764450" sldId="1121"/>
            <ac:spMk id="4" creationId="{BB97DACF-4F74-0A59-9D57-AF9ECA557222}"/>
          </ac:spMkLst>
        </pc:spChg>
        <pc:spChg chg="mod">
          <ac:chgData name="Jalila El Baraka" userId="ea93c961-285f-4edc-9e51-dff84fc1dbdc" providerId="ADAL" clId="{AF35D566-9458-4FCB-BB0C-F789683C5E1A}" dt="2026-03-03T18:01:17.662" v="3009" actId="1076"/>
          <ac:spMkLst>
            <pc:docMk/>
            <pc:sldMk cId="3303764450" sldId="1121"/>
            <ac:spMk id="8" creationId="{CEF5979A-1C7C-A89D-3EF1-6F1486D9935E}"/>
          </ac:spMkLst>
        </pc:spChg>
        <pc:picChg chg="ord">
          <ac:chgData name="Jalila El Baraka" userId="ea93c961-285f-4edc-9e51-dff84fc1dbdc" providerId="ADAL" clId="{AF35D566-9458-4FCB-BB0C-F789683C5E1A}" dt="2026-03-03T18:01:14.351" v="3008" actId="167"/>
          <ac:picMkLst>
            <pc:docMk/>
            <pc:sldMk cId="3303764450" sldId="1121"/>
            <ac:picMk id="16" creationId="{5859BDE8-FF14-1B2F-9C17-AF4C2E1E51AD}"/>
          </ac:picMkLst>
        </pc:picChg>
      </pc:sldChg>
      <pc:sldChg chg="modSp mod">
        <pc:chgData name="Jalila El Baraka" userId="ea93c961-285f-4edc-9e51-dff84fc1dbdc" providerId="ADAL" clId="{AF35D566-9458-4FCB-BB0C-F789683C5E1A}" dt="2026-03-31T17:54:48.863" v="4107" actId="108"/>
        <pc:sldMkLst>
          <pc:docMk/>
          <pc:sldMk cId="2572705938" sldId="1127"/>
        </pc:sldMkLst>
        <pc:spChg chg="mod">
          <ac:chgData name="Jalila El Baraka" userId="ea93c961-285f-4edc-9e51-dff84fc1dbdc" providerId="ADAL" clId="{AF35D566-9458-4FCB-BB0C-F789683C5E1A}" dt="2026-03-31T17:54:48.863" v="4107" actId="108"/>
          <ac:spMkLst>
            <pc:docMk/>
            <pc:sldMk cId="2572705938" sldId="1127"/>
            <ac:spMk id="2" creationId="{CC0A3FF4-DC41-DA4D-069E-ACE54560258E}"/>
          </ac:spMkLst>
        </pc:spChg>
      </pc:sldChg>
    </pc:docChg>
  </pc:docChgLst>
  <pc:docChgLst>
    <pc:chgData name="Jalila El Baraka" userId="ea93c961-285f-4edc-9e51-dff84fc1dbdc" providerId="ADAL" clId="{F2DB4326-1773-40AF-ABF6-454663976D9D}"/>
    <pc:docChg chg="undo custSel addSld delSld modSld">
      <pc:chgData name="Jalila El Baraka" userId="ea93c961-285f-4edc-9e51-dff84fc1dbdc" providerId="ADAL" clId="{F2DB4326-1773-40AF-ABF6-454663976D9D}" dt="2026-03-31T16:29:51.832" v="1105" actId="207"/>
      <pc:docMkLst>
        <pc:docMk/>
      </pc:docMkLst>
      <pc:sldChg chg="addSp delSp modSp mod">
        <pc:chgData name="Jalila El Baraka" userId="ea93c961-285f-4edc-9e51-dff84fc1dbdc" providerId="ADAL" clId="{F2DB4326-1773-40AF-ABF6-454663976D9D}" dt="2026-03-31T14:47:18.116" v="723" actId="26606"/>
        <pc:sldMkLst>
          <pc:docMk/>
          <pc:sldMk cId="25322569" sldId="256"/>
        </pc:sldMkLst>
        <pc:spChg chg="del">
          <ac:chgData name="Jalila El Baraka" userId="ea93c961-285f-4edc-9e51-dff84fc1dbdc" providerId="ADAL" clId="{F2DB4326-1773-40AF-ABF6-454663976D9D}" dt="2026-03-31T14:47:18.116" v="723" actId="26606"/>
          <ac:spMkLst>
            <pc:docMk/>
            <pc:sldMk cId="25322569" sldId="256"/>
            <ac:spMk id="8" creationId="{42A4FC2C-047E-45A5-965D-8E1E3BF09BC6}"/>
          </ac:spMkLst>
        </pc:spChg>
        <pc:spChg chg="add">
          <ac:chgData name="Jalila El Baraka" userId="ea93c961-285f-4edc-9e51-dff84fc1dbdc" providerId="ADAL" clId="{F2DB4326-1773-40AF-ABF6-454663976D9D}" dt="2026-03-31T14:47:18.116" v="723" actId="26606"/>
          <ac:spMkLst>
            <pc:docMk/>
            <pc:sldMk cId="25322569" sldId="256"/>
            <ac:spMk id="13" creationId="{42A4FC2C-047E-45A5-965D-8E1E3BF09BC6}"/>
          </ac:spMkLst>
        </pc:spChg>
        <pc:picChg chg="add mod">
          <ac:chgData name="Jalila El Baraka" userId="ea93c961-285f-4edc-9e51-dff84fc1dbdc" providerId="ADAL" clId="{F2DB4326-1773-40AF-ABF6-454663976D9D}" dt="2026-03-31T14:47:18.116" v="723" actId="26606"/>
          <ac:picMkLst>
            <pc:docMk/>
            <pc:sldMk cId="25322569" sldId="256"/>
            <ac:picMk id="3" creationId="{C878906A-99E8-C7F6-F484-DBC0C02BA75F}"/>
          </ac:picMkLst>
        </pc:picChg>
      </pc:sldChg>
      <pc:sldChg chg="addSp modSp mod modAnim">
        <pc:chgData name="Jalila El Baraka" userId="ea93c961-285f-4edc-9e51-dff84fc1dbdc" providerId="ADAL" clId="{F2DB4326-1773-40AF-ABF6-454663976D9D}" dt="2026-03-31T15:44:16.782" v="823" actId="1076"/>
        <pc:sldMkLst>
          <pc:docMk/>
          <pc:sldMk cId="1644084619" sldId="680"/>
        </pc:sldMkLst>
        <pc:picChg chg="add mod">
          <ac:chgData name="Jalila El Baraka" userId="ea93c961-285f-4edc-9e51-dff84fc1dbdc" providerId="ADAL" clId="{F2DB4326-1773-40AF-ABF6-454663976D9D}" dt="2026-03-31T15:44:16.782" v="823" actId="1076"/>
          <ac:picMkLst>
            <pc:docMk/>
            <pc:sldMk cId="1644084619" sldId="680"/>
            <ac:picMk id="2" creationId="{9529845A-409B-CCA1-8992-F22B62B605D9}"/>
          </ac:picMkLst>
        </pc:picChg>
      </pc:sldChg>
      <pc:sldChg chg="addSp modSp mod">
        <pc:chgData name="Jalila El Baraka" userId="ea93c961-285f-4edc-9e51-dff84fc1dbdc" providerId="ADAL" clId="{F2DB4326-1773-40AF-ABF6-454663976D9D}" dt="2026-03-31T16:25:41.725" v="1080" actId="14100"/>
        <pc:sldMkLst>
          <pc:docMk/>
          <pc:sldMk cId="1808541968" sldId="831"/>
        </pc:sldMkLst>
        <pc:spChg chg="mod">
          <ac:chgData name="Jalila El Baraka" userId="ea93c961-285f-4edc-9e51-dff84fc1dbdc" providerId="ADAL" clId="{F2DB4326-1773-40AF-ABF6-454663976D9D}" dt="2026-03-31T16:24:00.809" v="1072" actId="20577"/>
          <ac:spMkLst>
            <pc:docMk/>
            <pc:sldMk cId="1808541968" sldId="831"/>
            <ac:spMk id="4" creationId="{824D3E88-5257-906F-53A3-FEE7687E4BC5}"/>
          </ac:spMkLst>
        </pc:spChg>
        <pc:spChg chg="mod">
          <ac:chgData name="Jalila El Baraka" userId="ea93c961-285f-4edc-9e51-dff84fc1dbdc" providerId="ADAL" clId="{F2DB4326-1773-40AF-ABF6-454663976D9D}" dt="2026-03-31T16:25:41.725" v="1080" actId="14100"/>
          <ac:spMkLst>
            <pc:docMk/>
            <pc:sldMk cId="1808541968" sldId="831"/>
            <ac:spMk id="10" creationId="{3C99C000-C6C4-1DD7-FF9E-D86502B89497}"/>
          </ac:spMkLst>
        </pc:spChg>
        <pc:picChg chg="add mod ord">
          <ac:chgData name="Jalila El Baraka" userId="ea93c961-285f-4edc-9e51-dff84fc1dbdc" providerId="ADAL" clId="{F2DB4326-1773-40AF-ABF6-454663976D9D}" dt="2026-03-31T16:25:34.289" v="1078" actId="1076"/>
          <ac:picMkLst>
            <pc:docMk/>
            <pc:sldMk cId="1808541968" sldId="831"/>
            <ac:picMk id="2" creationId="{005805E6-B3C6-582D-C6CF-219CEAEC9FEE}"/>
          </ac:picMkLst>
        </pc:picChg>
      </pc:sldChg>
      <pc:sldChg chg="addSp modSp mod modAnim">
        <pc:chgData name="Jalila El Baraka" userId="ea93c961-285f-4edc-9e51-dff84fc1dbdc" providerId="ADAL" clId="{F2DB4326-1773-40AF-ABF6-454663976D9D}" dt="2026-03-31T15:22:15.406" v="775" actId="1076"/>
        <pc:sldMkLst>
          <pc:docMk/>
          <pc:sldMk cId="3207892773" sldId="849"/>
        </pc:sldMkLst>
        <pc:picChg chg="add mod">
          <ac:chgData name="Jalila El Baraka" userId="ea93c961-285f-4edc-9e51-dff84fc1dbdc" providerId="ADAL" clId="{F2DB4326-1773-40AF-ABF6-454663976D9D}" dt="2026-03-31T15:22:15.406" v="775" actId="1076"/>
          <ac:picMkLst>
            <pc:docMk/>
            <pc:sldMk cId="3207892773" sldId="849"/>
            <ac:picMk id="2" creationId="{96EBC897-17A5-D2AC-9831-3747417714E0}"/>
          </ac:picMkLst>
        </pc:picChg>
      </pc:sldChg>
      <pc:sldChg chg="modSp mod">
        <pc:chgData name="Jalila El Baraka" userId="ea93c961-285f-4edc-9e51-dff84fc1dbdc" providerId="ADAL" clId="{F2DB4326-1773-40AF-ABF6-454663976D9D}" dt="2026-03-31T16:21:54.774" v="965" actId="20577"/>
        <pc:sldMkLst>
          <pc:docMk/>
          <pc:sldMk cId="3592507484" sldId="865"/>
        </pc:sldMkLst>
        <pc:spChg chg="mod">
          <ac:chgData name="Jalila El Baraka" userId="ea93c961-285f-4edc-9e51-dff84fc1dbdc" providerId="ADAL" clId="{F2DB4326-1773-40AF-ABF6-454663976D9D}" dt="2026-03-31T15:46:45.764" v="872" actId="20577"/>
          <ac:spMkLst>
            <pc:docMk/>
            <pc:sldMk cId="3592507484" sldId="865"/>
            <ac:spMk id="2" creationId="{DE374D0C-9491-6652-DA3E-2CB32434A8DB}"/>
          </ac:spMkLst>
        </pc:spChg>
        <pc:spChg chg="mod">
          <ac:chgData name="Jalila El Baraka" userId="ea93c961-285f-4edc-9e51-dff84fc1dbdc" providerId="ADAL" clId="{F2DB4326-1773-40AF-ABF6-454663976D9D}" dt="2026-03-31T15:47:04.966" v="883" actId="20577"/>
          <ac:spMkLst>
            <pc:docMk/>
            <pc:sldMk cId="3592507484" sldId="865"/>
            <ac:spMk id="3" creationId="{5478731F-1EDB-667D-C13D-E23AEBAC4CF4}"/>
          </ac:spMkLst>
        </pc:spChg>
        <pc:spChg chg="mod">
          <ac:chgData name="Jalila El Baraka" userId="ea93c961-285f-4edc-9e51-dff84fc1dbdc" providerId="ADAL" clId="{F2DB4326-1773-40AF-ABF6-454663976D9D}" dt="2026-03-31T15:50:49.992" v="894" actId="20577"/>
          <ac:spMkLst>
            <pc:docMk/>
            <pc:sldMk cId="3592507484" sldId="865"/>
            <ac:spMk id="4" creationId="{B3244C1A-9886-6F2D-4617-73FC23AE7CBC}"/>
          </ac:spMkLst>
        </pc:spChg>
        <pc:spChg chg="mod">
          <ac:chgData name="Jalila El Baraka" userId="ea93c961-285f-4edc-9e51-dff84fc1dbdc" providerId="ADAL" clId="{F2DB4326-1773-40AF-ABF6-454663976D9D}" dt="2026-03-31T16:21:54.774" v="965" actId="20577"/>
          <ac:spMkLst>
            <pc:docMk/>
            <pc:sldMk cId="3592507484" sldId="865"/>
            <ac:spMk id="7" creationId="{CE1FDCD7-4D1B-42F0-FAA8-1C52E2738659}"/>
          </ac:spMkLst>
        </pc:spChg>
      </pc:sldChg>
      <pc:sldChg chg="addSp delSp modSp modAnim">
        <pc:chgData name="Jalila El Baraka" userId="ea93c961-285f-4edc-9e51-dff84fc1dbdc" providerId="ADAL" clId="{F2DB4326-1773-40AF-ABF6-454663976D9D}" dt="2026-03-31T14:52:00.143" v="765"/>
        <pc:sldMkLst>
          <pc:docMk/>
          <pc:sldMk cId="1924069788" sldId="884"/>
        </pc:sldMkLst>
        <pc:spChg chg="del">
          <ac:chgData name="Jalila El Baraka" userId="ea93c961-285f-4edc-9e51-dff84fc1dbdc" providerId="ADAL" clId="{F2DB4326-1773-40AF-ABF6-454663976D9D}" dt="2026-03-31T14:52:00.143" v="765"/>
          <ac:spMkLst>
            <pc:docMk/>
            <pc:sldMk cId="1924069788" sldId="884"/>
            <ac:spMk id="5" creationId="{285549CF-5A05-2AD4-468B-7687F5492F5E}"/>
          </ac:spMkLst>
        </pc:spChg>
        <pc:picChg chg="add mod">
          <ac:chgData name="Jalila El Baraka" userId="ea93c961-285f-4edc-9e51-dff84fc1dbdc" providerId="ADAL" clId="{F2DB4326-1773-40AF-ABF6-454663976D9D}" dt="2026-03-31T14:52:00.143" v="765"/>
          <ac:picMkLst>
            <pc:docMk/>
            <pc:sldMk cId="1924069788" sldId="884"/>
            <ac:picMk id="2" creationId="{D7791901-139E-5642-B5F8-0E6532EE5720}"/>
          </ac:picMkLst>
        </pc:picChg>
      </pc:sldChg>
      <pc:sldChg chg="modSp mod">
        <pc:chgData name="Jalila El Baraka" userId="ea93c961-285f-4edc-9e51-dff84fc1dbdc" providerId="ADAL" clId="{F2DB4326-1773-40AF-ABF6-454663976D9D}" dt="2026-03-31T16:22:41.666" v="1027" actId="313"/>
        <pc:sldMkLst>
          <pc:docMk/>
          <pc:sldMk cId="1143159255" sldId="889"/>
        </pc:sldMkLst>
        <pc:spChg chg="mod">
          <ac:chgData name="Jalila El Baraka" userId="ea93c961-285f-4edc-9e51-dff84fc1dbdc" providerId="ADAL" clId="{F2DB4326-1773-40AF-ABF6-454663976D9D}" dt="2026-03-31T15:51:08.946" v="899"/>
          <ac:spMkLst>
            <pc:docMk/>
            <pc:sldMk cId="1143159255" sldId="889"/>
            <ac:spMk id="2" creationId="{678B4322-556F-44B6-229F-AB4A150D7474}"/>
          </ac:spMkLst>
        </pc:spChg>
        <pc:spChg chg="mod">
          <ac:chgData name="Jalila El Baraka" userId="ea93c961-285f-4edc-9e51-dff84fc1dbdc" providerId="ADAL" clId="{F2DB4326-1773-40AF-ABF6-454663976D9D}" dt="2026-03-31T16:22:41.666" v="1027" actId="313"/>
          <ac:spMkLst>
            <pc:docMk/>
            <pc:sldMk cId="1143159255" sldId="889"/>
            <ac:spMk id="3" creationId="{B5B5091E-A0AE-12FA-3D3E-EEFF2E19DBEB}"/>
          </ac:spMkLst>
        </pc:spChg>
        <pc:spChg chg="mod">
          <ac:chgData name="Jalila El Baraka" userId="ea93c961-285f-4edc-9e51-dff84fc1dbdc" providerId="ADAL" clId="{F2DB4326-1773-40AF-ABF6-454663976D9D}" dt="2026-03-31T16:22:33.992" v="1025" actId="20577"/>
          <ac:spMkLst>
            <pc:docMk/>
            <pc:sldMk cId="1143159255" sldId="889"/>
            <ac:spMk id="5" creationId="{1B389A3C-EA04-E252-92CC-E0954A7DE08F}"/>
          </ac:spMkLst>
        </pc:spChg>
        <pc:spChg chg="mod">
          <ac:chgData name="Jalila El Baraka" userId="ea93c961-285f-4edc-9e51-dff84fc1dbdc" providerId="ADAL" clId="{F2DB4326-1773-40AF-ABF6-454663976D9D}" dt="2026-03-31T15:51:17.081" v="910" actId="20577"/>
          <ac:spMkLst>
            <pc:docMk/>
            <pc:sldMk cId="1143159255" sldId="889"/>
            <ac:spMk id="6" creationId="{76AD9459-E231-23E1-625E-536283725D34}"/>
          </ac:spMkLst>
        </pc:spChg>
      </pc:sldChg>
      <pc:sldChg chg="modSp mod">
        <pc:chgData name="Jalila El Baraka" userId="ea93c961-285f-4edc-9e51-dff84fc1dbdc" providerId="ADAL" clId="{F2DB4326-1773-40AF-ABF6-454663976D9D}" dt="2026-03-31T16:22:04.344" v="982" actId="1076"/>
        <pc:sldMkLst>
          <pc:docMk/>
          <pc:sldMk cId="4105374042" sldId="890"/>
        </pc:sldMkLst>
        <pc:spChg chg="mod">
          <ac:chgData name="Jalila El Baraka" userId="ea93c961-285f-4edc-9e51-dff84fc1dbdc" providerId="ADAL" clId="{F2DB4326-1773-40AF-ABF6-454663976D9D}" dt="2026-03-31T16:22:04.344" v="982" actId="1076"/>
          <ac:spMkLst>
            <pc:docMk/>
            <pc:sldMk cId="4105374042" sldId="890"/>
            <ac:spMk id="4" creationId="{7BACF15F-6999-EFF9-02EE-4846B009922B}"/>
          </ac:spMkLst>
        </pc:spChg>
      </pc:sldChg>
      <pc:sldChg chg="modSp mod">
        <pc:chgData name="Jalila El Baraka" userId="ea93c961-285f-4edc-9e51-dff84fc1dbdc" providerId="ADAL" clId="{F2DB4326-1773-40AF-ABF6-454663976D9D}" dt="2026-03-31T16:23:43.069" v="1067" actId="20577"/>
        <pc:sldMkLst>
          <pc:docMk/>
          <pc:sldMk cId="3969272901" sldId="891"/>
        </pc:sldMkLst>
        <pc:spChg chg="mod">
          <ac:chgData name="Jalila El Baraka" userId="ea93c961-285f-4edc-9e51-dff84fc1dbdc" providerId="ADAL" clId="{F2DB4326-1773-40AF-ABF6-454663976D9D}" dt="2026-03-31T16:23:27.759" v="1043"/>
          <ac:spMkLst>
            <pc:docMk/>
            <pc:sldMk cId="3969272901" sldId="891"/>
            <ac:spMk id="2" creationId="{83DAA4C9-79A2-053B-DF92-8B73F62E9128}"/>
          </ac:spMkLst>
        </pc:spChg>
        <pc:spChg chg="mod">
          <ac:chgData name="Jalila El Baraka" userId="ea93c961-285f-4edc-9e51-dff84fc1dbdc" providerId="ADAL" clId="{F2DB4326-1773-40AF-ABF6-454663976D9D}" dt="2026-03-31T16:23:34.264" v="1054" actId="20577"/>
          <ac:spMkLst>
            <pc:docMk/>
            <pc:sldMk cId="3969272901" sldId="891"/>
            <ac:spMk id="5" creationId="{6A6B92DB-20C4-B7A7-E379-F815F834DDC0}"/>
          </ac:spMkLst>
        </pc:spChg>
        <pc:spChg chg="mod">
          <ac:chgData name="Jalila El Baraka" userId="ea93c961-285f-4edc-9e51-dff84fc1dbdc" providerId="ADAL" clId="{F2DB4326-1773-40AF-ABF6-454663976D9D}" dt="2026-03-31T16:23:43.069" v="1067" actId="20577"/>
          <ac:spMkLst>
            <pc:docMk/>
            <pc:sldMk cId="3969272901" sldId="891"/>
            <ac:spMk id="6" creationId="{28E600D8-2FC2-BC9B-51AF-7F01C380BE1B}"/>
          </ac:spMkLst>
        </pc:spChg>
        <pc:spChg chg="mod">
          <ac:chgData name="Jalila El Baraka" userId="ea93c961-285f-4edc-9e51-dff84fc1dbdc" providerId="ADAL" clId="{F2DB4326-1773-40AF-ABF6-454663976D9D}" dt="2026-03-31T16:23:04.449" v="1041" actId="20577"/>
          <ac:spMkLst>
            <pc:docMk/>
            <pc:sldMk cId="3969272901" sldId="891"/>
            <ac:spMk id="9" creationId="{028D34C3-EF18-7DC2-B196-5040183C2E4E}"/>
          </ac:spMkLst>
        </pc:spChg>
      </pc:sldChg>
      <pc:sldChg chg="modSp mod">
        <pc:chgData name="Jalila El Baraka" userId="ea93c961-285f-4edc-9e51-dff84fc1dbdc" providerId="ADAL" clId="{F2DB4326-1773-40AF-ABF6-454663976D9D}" dt="2026-03-31T16:29:12.137" v="1101" actId="20577"/>
        <pc:sldMkLst>
          <pc:docMk/>
          <pc:sldMk cId="3708679337" sldId="893"/>
        </pc:sldMkLst>
        <pc:spChg chg="mod">
          <ac:chgData name="Jalila El Baraka" userId="ea93c961-285f-4edc-9e51-dff84fc1dbdc" providerId="ADAL" clId="{F2DB4326-1773-40AF-ABF6-454663976D9D}" dt="2026-03-31T16:29:05.552" v="1098" actId="20577"/>
          <ac:spMkLst>
            <pc:docMk/>
            <pc:sldMk cId="3708679337" sldId="893"/>
            <ac:spMk id="8" creationId="{27F39213-D7FF-4670-DB8D-B7B094C7D01B}"/>
          </ac:spMkLst>
        </pc:spChg>
        <pc:spChg chg="mod">
          <ac:chgData name="Jalila El Baraka" userId="ea93c961-285f-4edc-9e51-dff84fc1dbdc" providerId="ADAL" clId="{F2DB4326-1773-40AF-ABF6-454663976D9D}" dt="2026-03-31T16:29:12.137" v="1101" actId="20577"/>
          <ac:spMkLst>
            <pc:docMk/>
            <pc:sldMk cId="3708679337" sldId="893"/>
            <ac:spMk id="10" creationId="{04D10715-1475-BA01-D1C1-F1704CE7D782}"/>
          </ac:spMkLst>
        </pc:spChg>
        <pc:spChg chg="mod">
          <ac:chgData name="Jalila El Baraka" userId="ea93c961-285f-4edc-9e51-dff84fc1dbdc" providerId="ADAL" clId="{F2DB4326-1773-40AF-ABF6-454663976D9D}" dt="2026-03-31T16:28:52.994" v="1088" actId="20577"/>
          <ac:spMkLst>
            <pc:docMk/>
            <pc:sldMk cId="3708679337" sldId="893"/>
            <ac:spMk id="13" creationId="{78BDCD59-6FFF-00E6-1E1B-6608FF5DBD16}"/>
          </ac:spMkLst>
        </pc:spChg>
        <pc:spChg chg="mod">
          <ac:chgData name="Jalila El Baraka" userId="ea93c961-285f-4edc-9e51-dff84fc1dbdc" providerId="ADAL" clId="{F2DB4326-1773-40AF-ABF6-454663976D9D}" dt="2026-03-31T16:29:00.368" v="1092" actId="20577"/>
          <ac:spMkLst>
            <pc:docMk/>
            <pc:sldMk cId="3708679337" sldId="893"/>
            <ac:spMk id="14" creationId="{BD639D15-74BC-73A0-ECE3-CEB6D7E05FFF}"/>
          </ac:spMkLst>
        </pc:spChg>
      </pc:sldChg>
      <pc:sldChg chg="addSp delSp mod">
        <pc:chgData name="Jalila El Baraka" userId="ea93c961-285f-4edc-9e51-dff84fc1dbdc" providerId="ADAL" clId="{F2DB4326-1773-40AF-ABF6-454663976D9D}" dt="2026-03-31T16:28:29.320" v="1083" actId="478"/>
        <pc:sldMkLst>
          <pc:docMk/>
          <pc:sldMk cId="232576270" sldId="894"/>
        </pc:sldMkLst>
        <pc:picChg chg="add del">
          <ac:chgData name="Jalila El Baraka" userId="ea93c961-285f-4edc-9e51-dff84fc1dbdc" providerId="ADAL" clId="{F2DB4326-1773-40AF-ABF6-454663976D9D}" dt="2026-03-31T16:28:29.320" v="1083" actId="478"/>
          <ac:picMkLst>
            <pc:docMk/>
            <pc:sldMk cId="232576270" sldId="894"/>
            <ac:picMk id="8" creationId="{360410AC-0FE0-C781-7BA9-B3DCFE38C256}"/>
          </ac:picMkLst>
        </pc:picChg>
        <pc:picChg chg="del">
          <ac:chgData name="Jalila El Baraka" userId="ea93c961-285f-4edc-9e51-dff84fc1dbdc" providerId="ADAL" clId="{F2DB4326-1773-40AF-ABF6-454663976D9D}" dt="2026-03-31T16:27:29.318" v="1081" actId="478"/>
          <ac:picMkLst>
            <pc:docMk/>
            <pc:sldMk cId="232576270" sldId="894"/>
            <ac:picMk id="9" creationId="{6EB65E95-1497-6D3E-69C5-88FA1EB9372B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3-31T14:47:39.062" v="729" actId="14100"/>
        <pc:sldMkLst>
          <pc:docMk/>
          <pc:sldMk cId="1677520056" sldId="901"/>
        </pc:sldMkLst>
        <pc:picChg chg="del">
          <ac:chgData name="Jalila El Baraka" userId="ea93c961-285f-4edc-9e51-dff84fc1dbdc" providerId="ADAL" clId="{F2DB4326-1773-40AF-ABF6-454663976D9D}" dt="2026-03-31T14:47:23.007" v="724" actId="478"/>
          <ac:picMkLst>
            <pc:docMk/>
            <pc:sldMk cId="1677520056" sldId="901"/>
            <ac:picMk id="3" creationId="{5B8EF1C5-1CE4-D2D8-0267-643024F237F8}"/>
          </ac:picMkLst>
        </pc:picChg>
        <pc:picChg chg="add mod">
          <ac:chgData name="Jalila El Baraka" userId="ea93c961-285f-4edc-9e51-dff84fc1dbdc" providerId="ADAL" clId="{F2DB4326-1773-40AF-ABF6-454663976D9D}" dt="2026-03-31T14:47:39.062" v="729" actId="14100"/>
          <ac:picMkLst>
            <pc:docMk/>
            <pc:sldMk cId="1677520056" sldId="901"/>
            <ac:picMk id="4" creationId="{EC7DEF20-9FE5-8841-A552-4EF46D7B9E7C}"/>
          </ac:picMkLst>
        </pc:picChg>
      </pc:sldChg>
      <pc:sldChg chg="del">
        <pc:chgData name="Jalila El Baraka" userId="ea93c961-285f-4edc-9e51-dff84fc1dbdc" providerId="ADAL" clId="{F2DB4326-1773-40AF-ABF6-454663976D9D}" dt="2026-03-31T14:48:41.229" v="733" actId="2696"/>
        <pc:sldMkLst>
          <pc:docMk/>
          <pc:sldMk cId="707873132" sldId="940"/>
        </pc:sldMkLst>
      </pc:sldChg>
      <pc:sldChg chg="modSp mod">
        <pc:chgData name="Jalila El Baraka" userId="ea93c961-285f-4edc-9e51-dff84fc1dbdc" providerId="ADAL" clId="{F2DB4326-1773-40AF-ABF6-454663976D9D}" dt="2026-03-31T15:20:15.210" v="767" actId="207"/>
        <pc:sldMkLst>
          <pc:docMk/>
          <pc:sldMk cId="3894725599" sldId="1043"/>
        </pc:sldMkLst>
        <pc:spChg chg="mod">
          <ac:chgData name="Jalila El Baraka" userId="ea93c961-285f-4edc-9e51-dff84fc1dbdc" providerId="ADAL" clId="{F2DB4326-1773-40AF-ABF6-454663976D9D}" dt="2026-03-31T15:20:15.210" v="767" actId="207"/>
          <ac:spMkLst>
            <pc:docMk/>
            <pc:sldMk cId="3894725599" sldId="1043"/>
            <ac:spMk id="3" creationId="{7E43ABAB-21E5-E70C-FEF4-442F21C09674}"/>
          </ac:spMkLst>
        </pc:spChg>
      </pc:sldChg>
      <pc:sldChg chg="modSp mod">
        <pc:chgData name="Jalila El Baraka" userId="ea93c961-285f-4edc-9e51-dff84fc1dbdc" providerId="ADAL" clId="{F2DB4326-1773-40AF-ABF6-454663976D9D}" dt="2026-03-31T15:23:49.247" v="781" actId="207"/>
        <pc:sldMkLst>
          <pc:docMk/>
          <pc:sldMk cId="1812840603" sldId="1047"/>
        </pc:sldMkLst>
        <pc:spChg chg="mod">
          <ac:chgData name="Jalila El Baraka" userId="ea93c961-285f-4edc-9e51-dff84fc1dbdc" providerId="ADAL" clId="{F2DB4326-1773-40AF-ABF6-454663976D9D}" dt="2026-03-31T15:23:49.247" v="781" actId="207"/>
          <ac:spMkLst>
            <pc:docMk/>
            <pc:sldMk cId="1812840603" sldId="1047"/>
            <ac:spMk id="5" creationId="{2AF6B229-31D7-A8C3-EA66-398CE19B875B}"/>
          </ac:spMkLst>
        </pc:spChg>
      </pc:sldChg>
      <pc:sldChg chg="addSp delSp modSp add mod">
        <pc:chgData name="Jalila El Baraka" userId="ea93c961-285f-4edc-9e51-dff84fc1dbdc" providerId="ADAL" clId="{F2DB4326-1773-40AF-ABF6-454663976D9D}" dt="2026-03-31T14:49:49.964" v="741" actId="108"/>
        <pc:sldMkLst>
          <pc:docMk/>
          <pc:sldMk cId="2461311806" sldId="1063"/>
        </pc:sldMkLst>
        <pc:spChg chg="mod">
          <ac:chgData name="Jalila El Baraka" userId="ea93c961-285f-4edc-9e51-dff84fc1dbdc" providerId="ADAL" clId="{F2DB4326-1773-40AF-ABF6-454663976D9D}" dt="2026-03-31T14:49:49.964" v="741" actId="108"/>
          <ac:spMkLst>
            <pc:docMk/>
            <pc:sldMk cId="2461311806" sldId="1063"/>
            <ac:spMk id="2" creationId="{F2803D6A-9C20-B003-2B1C-5DEC74AA6E5E}"/>
          </ac:spMkLst>
        </pc:spChg>
        <pc:grpChg chg="add mod">
          <ac:chgData name="Jalila El Baraka" userId="ea93c961-285f-4edc-9e51-dff84fc1dbdc" providerId="ADAL" clId="{F2DB4326-1773-40AF-ABF6-454663976D9D}" dt="2026-03-31T14:49:41.644" v="740"/>
          <ac:grpSpMkLst>
            <pc:docMk/>
            <pc:sldMk cId="2461311806" sldId="1063"/>
            <ac:grpSpMk id="4" creationId="{875D178D-2795-272E-E926-7FEBC6066AA8}"/>
          </ac:grpSpMkLst>
        </pc:grpChg>
        <pc:picChg chg="mod">
          <ac:chgData name="Jalila El Baraka" userId="ea93c961-285f-4edc-9e51-dff84fc1dbdc" providerId="ADAL" clId="{F2DB4326-1773-40AF-ABF6-454663976D9D}" dt="2026-03-31T14:49:41.644" v="740"/>
          <ac:picMkLst>
            <pc:docMk/>
            <pc:sldMk cId="2461311806" sldId="1063"/>
            <ac:picMk id="5" creationId="{9195B1F2-7C6D-AA18-9AA3-B6BC67006A3E}"/>
          </ac:picMkLst>
        </pc:picChg>
        <pc:picChg chg="mod">
          <ac:chgData name="Jalila El Baraka" userId="ea93c961-285f-4edc-9e51-dff84fc1dbdc" providerId="ADAL" clId="{F2DB4326-1773-40AF-ABF6-454663976D9D}" dt="2026-03-31T14:49:41.644" v="740"/>
          <ac:picMkLst>
            <pc:docMk/>
            <pc:sldMk cId="2461311806" sldId="1063"/>
            <ac:picMk id="6" creationId="{9B218D47-36C9-AC2A-F9DF-F8A0E49505A7}"/>
          </ac:picMkLst>
        </pc:picChg>
        <pc:picChg chg="del">
          <ac:chgData name="Jalila El Baraka" userId="ea93c961-285f-4edc-9e51-dff84fc1dbdc" providerId="ADAL" clId="{F2DB4326-1773-40AF-ABF6-454663976D9D}" dt="2026-03-31T14:49:41.206" v="739" actId="478"/>
          <ac:picMkLst>
            <pc:docMk/>
            <pc:sldMk cId="2461311806" sldId="1063"/>
            <ac:picMk id="8" creationId="{B0BFF3D3-2EAE-182E-DCFC-25CA3FC4707E}"/>
          </ac:picMkLst>
        </pc:picChg>
      </pc:sldChg>
      <pc:sldChg chg="modSp mod">
        <pc:chgData name="Jalila El Baraka" userId="ea93c961-285f-4edc-9e51-dff84fc1dbdc" providerId="ADAL" clId="{F2DB4326-1773-40AF-ABF6-454663976D9D}" dt="2026-03-31T16:29:33.387" v="1103" actId="207"/>
        <pc:sldMkLst>
          <pc:docMk/>
          <pc:sldMk cId="774557552" sldId="1072"/>
        </pc:sldMkLst>
        <pc:spChg chg="mod">
          <ac:chgData name="Jalila El Baraka" userId="ea93c961-285f-4edc-9e51-dff84fc1dbdc" providerId="ADAL" clId="{F2DB4326-1773-40AF-ABF6-454663976D9D}" dt="2026-03-31T16:29:33.387" v="1103" actId="207"/>
          <ac:spMkLst>
            <pc:docMk/>
            <pc:sldMk cId="774557552" sldId="1072"/>
            <ac:spMk id="6" creationId="{94412863-BE29-8374-4808-2B16E1FE65AA}"/>
          </ac:spMkLst>
        </pc:spChg>
      </pc:sldChg>
      <pc:sldChg chg="modSp mod">
        <pc:chgData name="Jalila El Baraka" userId="ea93c961-285f-4edc-9e51-dff84fc1dbdc" providerId="ADAL" clId="{F2DB4326-1773-40AF-ABF6-454663976D9D}" dt="2026-03-31T15:24:09.871" v="785" actId="207"/>
        <pc:sldMkLst>
          <pc:docMk/>
          <pc:sldMk cId="3243370556" sldId="1094"/>
        </pc:sldMkLst>
        <pc:spChg chg="mod">
          <ac:chgData name="Jalila El Baraka" userId="ea93c961-285f-4edc-9e51-dff84fc1dbdc" providerId="ADAL" clId="{F2DB4326-1773-40AF-ABF6-454663976D9D}" dt="2026-03-31T15:24:09.871" v="785" actId="207"/>
          <ac:spMkLst>
            <pc:docMk/>
            <pc:sldMk cId="3243370556" sldId="1094"/>
            <ac:spMk id="5" creationId="{90F342A3-8DB3-7894-A40D-AB3ADEF1F035}"/>
          </ac:spMkLst>
        </pc:spChg>
      </pc:sldChg>
      <pc:sldChg chg="addSp modSp mod">
        <pc:chgData name="Jalila El Baraka" userId="ea93c961-285f-4edc-9e51-dff84fc1dbdc" providerId="ADAL" clId="{F2DB4326-1773-40AF-ABF6-454663976D9D}" dt="2026-03-31T15:34:58.949" v="807" actId="14100"/>
        <pc:sldMkLst>
          <pc:docMk/>
          <pc:sldMk cId="2427462898" sldId="1096"/>
        </pc:sldMkLst>
        <pc:spChg chg="mod">
          <ac:chgData name="Jalila El Baraka" userId="ea93c961-285f-4edc-9e51-dff84fc1dbdc" providerId="ADAL" clId="{F2DB4326-1773-40AF-ABF6-454663976D9D}" dt="2026-03-31T15:34:50.078" v="803" actId="1076"/>
          <ac:spMkLst>
            <pc:docMk/>
            <pc:sldMk cId="2427462898" sldId="1096"/>
            <ac:spMk id="3" creationId="{2E7C82A2-FC55-EF9B-855B-337E920A10C3}"/>
          </ac:spMkLst>
        </pc:spChg>
        <pc:spChg chg="mod">
          <ac:chgData name="Jalila El Baraka" userId="ea93c961-285f-4edc-9e51-dff84fc1dbdc" providerId="ADAL" clId="{F2DB4326-1773-40AF-ABF6-454663976D9D}" dt="2026-03-31T15:34:58.949" v="807" actId="14100"/>
          <ac:spMkLst>
            <pc:docMk/>
            <pc:sldMk cId="2427462898" sldId="1096"/>
            <ac:spMk id="8" creationId="{6CFCB9DC-0DC5-A36B-A4E1-701B8721144E}"/>
          </ac:spMkLst>
        </pc:spChg>
        <pc:picChg chg="add mod">
          <ac:chgData name="Jalila El Baraka" userId="ea93c961-285f-4edc-9e51-dff84fc1dbdc" providerId="ADAL" clId="{F2DB4326-1773-40AF-ABF6-454663976D9D}" dt="2026-03-31T15:34:56.188" v="806" actId="1076"/>
          <ac:picMkLst>
            <pc:docMk/>
            <pc:sldMk cId="2427462898" sldId="1096"/>
            <ac:picMk id="2" creationId="{D1C6EECD-9813-8CF2-3ABD-AA95183DF272}"/>
          </ac:picMkLst>
        </pc:picChg>
      </pc:sldChg>
      <pc:sldChg chg="del">
        <pc:chgData name="Jalila El Baraka" userId="ea93c961-285f-4edc-9e51-dff84fc1dbdc" providerId="ADAL" clId="{F2DB4326-1773-40AF-ABF6-454663976D9D}" dt="2026-03-31T14:50:16.495" v="747" actId="2696"/>
        <pc:sldMkLst>
          <pc:docMk/>
          <pc:sldMk cId="3417702665" sldId="1118"/>
        </pc:sldMkLst>
      </pc:sldChg>
      <pc:sldChg chg="del">
        <pc:chgData name="Jalila El Baraka" userId="ea93c961-285f-4edc-9e51-dff84fc1dbdc" providerId="ADAL" clId="{F2DB4326-1773-40AF-ABF6-454663976D9D}" dt="2026-03-31T14:50:13.070" v="746" actId="2696"/>
        <pc:sldMkLst>
          <pc:docMk/>
          <pc:sldMk cId="3881663785" sldId="1119"/>
        </pc:sldMkLst>
      </pc:sldChg>
      <pc:sldChg chg="del">
        <pc:chgData name="Jalila El Baraka" userId="ea93c961-285f-4edc-9e51-dff84fc1dbdc" providerId="ADAL" clId="{F2DB4326-1773-40AF-ABF6-454663976D9D}" dt="2026-03-31T14:50:13.070" v="746" actId="2696"/>
        <pc:sldMkLst>
          <pc:docMk/>
          <pc:sldMk cId="1244753753" sldId="1120"/>
        </pc:sldMkLst>
      </pc:sldChg>
      <pc:sldChg chg="addSp delSp modSp mod delAnim modAnim">
        <pc:chgData name="Jalila El Baraka" userId="ea93c961-285f-4edc-9e51-dff84fc1dbdc" providerId="ADAL" clId="{F2DB4326-1773-40AF-ABF6-454663976D9D}" dt="2026-03-31T15:34:41.188" v="802" actId="1076"/>
        <pc:sldMkLst>
          <pc:docMk/>
          <pc:sldMk cId="3303764450" sldId="1121"/>
        </pc:sldMkLst>
        <pc:spChg chg="mod">
          <ac:chgData name="Jalila El Baraka" userId="ea93c961-285f-4edc-9e51-dff84fc1dbdc" providerId="ADAL" clId="{F2DB4326-1773-40AF-ABF6-454663976D9D}" dt="2026-03-31T15:33:14.170" v="787" actId="1076"/>
          <ac:spMkLst>
            <pc:docMk/>
            <pc:sldMk cId="3303764450" sldId="1121"/>
            <ac:spMk id="3" creationId="{719BA8A9-89CB-FFD0-2A0C-7E8256EEE520}"/>
          </ac:spMkLst>
        </pc:spChg>
        <pc:picChg chg="add del mod">
          <ac:chgData name="Jalila El Baraka" userId="ea93c961-285f-4edc-9e51-dff84fc1dbdc" providerId="ADAL" clId="{F2DB4326-1773-40AF-ABF6-454663976D9D}" dt="2026-03-31T15:22:07.052" v="770" actId="21"/>
          <ac:picMkLst>
            <pc:docMk/>
            <pc:sldMk cId="3303764450" sldId="1121"/>
            <ac:picMk id="2" creationId="{96EBC897-17A5-D2AC-9831-3747417714E0}"/>
          </ac:picMkLst>
        </pc:picChg>
        <pc:picChg chg="add del mod">
          <ac:chgData name="Jalila El Baraka" userId="ea93c961-285f-4edc-9e51-dff84fc1dbdc" providerId="ADAL" clId="{F2DB4326-1773-40AF-ABF6-454663976D9D}" dt="2026-03-31T15:33:19.219" v="790" actId="478"/>
          <ac:picMkLst>
            <pc:docMk/>
            <pc:sldMk cId="3303764450" sldId="1121"/>
            <ac:picMk id="9" creationId="{1E4ACF0B-B97B-C7BD-27A5-1B0D028DD957}"/>
          </ac:picMkLst>
        </pc:picChg>
        <pc:picChg chg="add del mod">
          <ac:chgData name="Jalila El Baraka" userId="ea93c961-285f-4edc-9e51-dff84fc1dbdc" providerId="ADAL" clId="{F2DB4326-1773-40AF-ABF6-454663976D9D}" dt="2026-03-31T15:34:36.326" v="799" actId="478"/>
          <ac:picMkLst>
            <pc:docMk/>
            <pc:sldMk cId="3303764450" sldId="1121"/>
            <ac:picMk id="10" creationId="{6305BBA9-A9CF-65E3-2815-7EED8BC8387E}"/>
          </ac:picMkLst>
        </pc:picChg>
        <pc:picChg chg="add mod">
          <ac:chgData name="Jalila El Baraka" userId="ea93c961-285f-4edc-9e51-dff84fc1dbdc" providerId="ADAL" clId="{F2DB4326-1773-40AF-ABF6-454663976D9D}" dt="2026-03-31T15:34:41.188" v="802" actId="1076"/>
          <ac:picMkLst>
            <pc:docMk/>
            <pc:sldMk cId="3303764450" sldId="1121"/>
            <ac:picMk id="12" creationId="{EE94DF5F-9793-E5BD-729B-2BBFAF4D8B4D}"/>
          </ac:picMkLst>
        </pc:picChg>
      </pc:sldChg>
      <pc:sldChg chg="addSp modSp mod">
        <pc:chgData name="Jalila El Baraka" userId="ea93c961-285f-4edc-9e51-dff84fc1dbdc" providerId="ADAL" clId="{F2DB4326-1773-40AF-ABF6-454663976D9D}" dt="2026-03-31T15:35:45.764" v="814" actId="20577"/>
        <pc:sldMkLst>
          <pc:docMk/>
          <pc:sldMk cId="3517543502" sldId="1123"/>
        </pc:sldMkLst>
        <pc:spChg chg="mod">
          <ac:chgData name="Jalila El Baraka" userId="ea93c961-285f-4edc-9e51-dff84fc1dbdc" providerId="ADAL" clId="{F2DB4326-1773-40AF-ABF6-454663976D9D}" dt="2026-03-31T15:35:45.764" v="814" actId="20577"/>
          <ac:spMkLst>
            <pc:docMk/>
            <pc:sldMk cId="3517543502" sldId="1123"/>
            <ac:spMk id="3" creationId="{143C840E-D46B-1443-D96D-8404A77703C2}"/>
          </ac:spMkLst>
        </pc:spChg>
        <pc:picChg chg="add mod">
          <ac:chgData name="Jalila El Baraka" userId="ea93c961-285f-4edc-9e51-dff84fc1dbdc" providerId="ADAL" clId="{F2DB4326-1773-40AF-ABF6-454663976D9D}" dt="2026-03-31T15:35:37.801" v="811" actId="1076"/>
          <ac:picMkLst>
            <pc:docMk/>
            <pc:sldMk cId="3517543502" sldId="1123"/>
            <ac:picMk id="4" creationId="{CFE7DAE7-79F0-154E-28B8-28488D0E71A7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3-31T15:40:01.074" v="820" actId="1076"/>
        <pc:sldMkLst>
          <pc:docMk/>
          <pc:sldMk cId="2617138004" sldId="1124"/>
        </pc:sldMkLst>
        <pc:spChg chg="mod">
          <ac:chgData name="Jalila El Baraka" userId="ea93c961-285f-4edc-9e51-dff84fc1dbdc" providerId="ADAL" clId="{F2DB4326-1773-40AF-ABF6-454663976D9D}" dt="2026-03-31T15:33:48.411" v="794" actId="1076"/>
          <ac:spMkLst>
            <pc:docMk/>
            <pc:sldMk cId="2617138004" sldId="1124"/>
            <ac:spMk id="3" creationId="{450E08C5-61F7-5C5D-073E-A93C2150B67D}"/>
          </ac:spMkLst>
        </pc:spChg>
        <pc:spChg chg="mod">
          <ac:chgData name="Jalila El Baraka" userId="ea93c961-285f-4edc-9e51-dff84fc1dbdc" providerId="ADAL" clId="{F2DB4326-1773-40AF-ABF6-454663976D9D}" dt="2026-03-31T15:40:01.074" v="820" actId="1076"/>
          <ac:spMkLst>
            <pc:docMk/>
            <pc:sldMk cId="2617138004" sldId="1124"/>
            <ac:spMk id="8" creationId="{A28FA57B-4219-DB8D-0D8D-7E353CB73F54}"/>
          </ac:spMkLst>
        </pc:spChg>
        <pc:picChg chg="add del mod">
          <ac:chgData name="Jalila El Baraka" userId="ea93c961-285f-4edc-9e51-dff84fc1dbdc" providerId="ADAL" clId="{F2DB4326-1773-40AF-ABF6-454663976D9D}" dt="2026-03-31T15:35:24.693" v="808" actId="478"/>
          <ac:picMkLst>
            <pc:docMk/>
            <pc:sldMk cId="2617138004" sldId="1124"/>
            <ac:picMk id="2" creationId="{2B852A1D-8171-2829-9CC3-08379FBC3D09}"/>
          </ac:picMkLst>
        </pc:picChg>
        <pc:picChg chg="add mod">
          <ac:chgData name="Jalila El Baraka" userId="ea93c961-285f-4edc-9e51-dff84fc1dbdc" providerId="ADAL" clId="{F2DB4326-1773-40AF-ABF6-454663976D9D}" dt="2026-03-31T15:39:46.414" v="819" actId="1076"/>
          <ac:picMkLst>
            <pc:docMk/>
            <pc:sldMk cId="2617138004" sldId="1124"/>
            <ac:picMk id="10" creationId="{8CA97A44-10CD-9D39-B2FF-0429BDFD93C4}"/>
          </ac:picMkLst>
        </pc:picChg>
      </pc:sldChg>
      <pc:sldChg chg="modSp mod">
        <pc:chgData name="Jalila El Baraka" userId="ea93c961-285f-4edc-9e51-dff84fc1dbdc" providerId="ADAL" clId="{F2DB4326-1773-40AF-ABF6-454663976D9D}" dt="2026-03-31T16:29:51.832" v="1105" actId="207"/>
        <pc:sldMkLst>
          <pc:docMk/>
          <pc:sldMk cId="2903167182" sldId="1126"/>
        </pc:sldMkLst>
        <pc:spChg chg="mod">
          <ac:chgData name="Jalila El Baraka" userId="ea93c961-285f-4edc-9e51-dff84fc1dbdc" providerId="ADAL" clId="{F2DB4326-1773-40AF-ABF6-454663976D9D}" dt="2026-03-31T16:29:51.832" v="1105" actId="207"/>
          <ac:spMkLst>
            <pc:docMk/>
            <pc:sldMk cId="2903167182" sldId="1126"/>
            <ac:spMk id="6" creationId="{5B48575E-E559-E199-6654-5FE653FD8BEA}"/>
          </ac:spMkLst>
        </pc:spChg>
      </pc:sldChg>
      <pc:sldChg chg="addSp delSp modSp add mod">
        <pc:chgData name="Jalila El Baraka" userId="ea93c961-285f-4edc-9e51-dff84fc1dbdc" providerId="ADAL" clId="{F2DB4326-1773-40AF-ABF6-454663976D9D}" dt="2026-03-31T14:48:37.778" v="732"/>
        <pc:sldMkLst>
          <pc:docMk/>
          <pc:sldMk cId="2572705938" sldId="1127"/>
        </pc:sldMkLst>
        <pc:grpChg chg="add mod">
          <ac:chgData name="Jalila El Baraka" userId="ea93c961-285f-4edc-9e51-dff84fc1dbdc" providerId="ADAL" clId="{F2DB4326-1773-40AF-ABF6-454663976D9D}" dt="2026-03-31T14:48:37.778" v="732"/>
          <ac:grpSpMkLst>
            <pc:docMk/>
            <pc:sldMk cId="2572705938" sldId="1127"/>
            <ac:grpSpMk id="3" creationId="{14E7FE74-C012-9263-2ECA-F3C26A068C05}"/>
          </ac:grpSpMkLst>
        </pc:grpChg>
        <pc:picChg chg="mod">
          <ac:chgData name="Jalila El Baraka" userId="ea93c961-285f-4edc-9e51-dff84fc1dbdc" providerId="ADAL" clId="{F2DB4326-1773-40AF-ABF6-454663976D9D}" dt="2026-03-31T14:48:37.778" v="732"/>
          <ac:picMkLst>
            <pc:docMk/>
            <pc:sldMk cId="2572705938" sldId="1127"/>
            <ac:picMk id="4" creationId="{CE4563F9-544E-1ED4-0F63-C9BF0F38CC0A}"/>
          </ac:picMkLst>
        </pc:picChg>
        <pc:picChg chg="del">
          <ac:chgData name="Jalila El Baraka" userId="ea93c961-285f-4edc-9e51-dff84fc1dbdc" providerId="ADAL" clId="{F2DB4326-1773-40AF-ABF6-454663976D9D}" dt="2026-03-31T14:48:35.607" v="731" actId="478"/>
          <ac:picMkLst>
            <pc:docMk/>
            <pc:sldMk cId="2572705938" sldId="1127"/>
            <ac:picMk id="5" creationId="{CB380FDE-A9FB-5CEE-257C-856F1E402709}"/>
          </ac:picMkLst>
        </pc:picChg>
        <pc:picChg chg="mod">
          <ac:chgData name="Jalila El Baraka" userId="ea93c961-285f-4edc-9e51-dff84fc1dbdc" providerId="ADAL" clId="{F2DB4326-1773-40AF-ABF6-454663976D9D}" dt="2026-03-31T14:48:37.778" v="732"/>
          <ac:picMkLst>
            <pc:docMk/>
            <pc:sldMk cId="2572705938" sldId="1127"/>
            <ac:picMk id="6" creationId="{DDDC5210-5ADC-BB65-0CFB-6E817871195F}"/>
          </ac:picMkLst>
        </pc:picChg>
      </pc:sldChg>
      <pc:sldChg chg="addSp delSp modSp add mod">
        <pc:chgData name="Jalila El Baraka" userId="ea93c961-285f-4edc-9e51-dff84fc1dbdc" providerId="ADAL" clId="{F2DB4326-1773-40AF-ABF6-454663976D9D}" dt="2026-03-31T14:50:40.512" v="756" actId="478"/>
        <pc:sldMkLst>
          <pc:docMk/>
          <pc:sldMk cId="990345589" sldId="1128"/>
        </pc:sldMkLst>
        <pc:spChg chg="mod">
          <ac:chgData name="Jalila El Baraka" userId="ea93c961-285f-4edc-9e51-dff84fc1dbdc" providerId="ADAL" clId="{F2DB4326-1773-40AF-ABF6-454663976D9D}" dt="2026-03-31T14:49:23.726" v="738"/>
          <ac:spMkLst>
            <pc:docMk/>
            <pc:sldMk cId="990345589" sldId="1128"/>
            <ac:spMk id="2" creationId="{388F2C44-3233-9F14-01AF-D414034969AA}"/>
          </ac:spMkLst>
        </pc:spChg>
        <pc:spChg chg="del">
          <ac:chgData name="Jalila El Baraka" userId="ea93c961-285f-4edc-9e51-dff84fc1dbdc" providerId="ADAL" clId="{F2DB4326-1773-40AF-ABF6-454663976D9D}" dt="2026-03-31T14:50:22.682" v="749" actId="478"/>
          <ac:spMkLst>
            <pc:docMk/>
            <pc:sldMk cId="990345589" sldId="1128"/>
            <ac:spMk id="7" creationId="{495E3684-5FA7-A71E-E7C1-57BDD7E98D3A}"/>
          </ac:spMkLst>
        </pc:spChg>
        <pc:spChg chg="del">
          <ac:chgData name="Jalila El Baraka" userId="ea93c961-285f-4edc-9e51-dff84fc1dbdc" providerId="ADAL" clId="{F2DB4326-1773-40AF-ABF6-454663976D9D}" dt="2026-03-31T14:50:25.188" v="751" actId="478"/>
          <ac:spMkLst>
            <pc:docMk/>
            <pc:sldMk cId="990345589" sldId="1128"/>
            <ac:spMk id="8" creationId="{84AA7CA6-6BF5-C37C-F0DD-E09C07430C81}"/>
          </ac:spMkLst>
        </pc:spChg>
        <pc:spChg chg="del">
          <ac:chgData name="Jalila El Baraka" userId="ea93c961-285f-4edc-9e51-dff84fc1dbdc" providerId="ADAL" clId="{F2DB4326-1773-40AF-ABF6-454663976D9D}" dt="2026-03-31T14:50:21.468" v="748" actId="478"/>
          <ac:spMkLst>
            <pc:docMk/>
            <pc:sldMk cId="990345589" sldId="1128"/>
            <ac:spMk id="9" creationId="{03C4EDAF-AD58-B95B-E9EB-ED891372D6AF}"/>
          </ac:spMkLst>
        </pc:spChg>
        <pc:spChg chg="add del mod">
          <ac:chgData name="Jalila El Baraka" userId="ea93c961-285f-4edc-9e51-dff84fc1dbdc" providerId="ADAL" clId="{F2DB4326-1773-40AF-ABF6-454663976D9D}" dt="2026-03-31T14:50:38.855" v="755" actId="478"/>
          <ac:spMkLst>
            <pc:docMk/>
            <pc:sldMk cId="990345589" sldId="1128"/>
            <ac:spMk id="12" creationId="{4E8E083D-34D2-DF05-4F42-A0C5633576CA}"/>
          </ac:spMkLst>
        </pc:spChg>
        <pc:spChg chg="del">
          <ac:chgData name="Jalila El Baraka" userId="ea93c961-285f-4edc-9e51-dff84fc1dbdc" providerId="ADAL" clId="{F2DB4326-1773-40AF-ABF6-454663976D9D}" dt="2026-03-31T14:50:26.142" v="752" actId="478"/>
          <ac:spMkLst>
            <pc:docMk/>
            <pc:sldMk cId="990345589" sldId="1128"/>
            <ac:spMk id="15" creationId="{F1BE8D98-D16B-7A67-01F1-73D771BB33A9}"/>
          </ac:spMkLst>
        </pc:spChg>
        <pc:spChg chg="add del mod">
          <ac:chgData name="Jalila El Baraka" userId="ea93c961-285f-4edc-9e51-dff84fc1dbdc" providerId="ADAL" clId="{F2DB4326-1773-40AF-ABF6-454663976D9D}" dt="2026-03-31T14:50:37.241" v="754" actId="478"/>
          <ac:spMkLst>
            <pc:docMk/>
            <pc:sldMk cId="990345589" sldId="1128"/>
            <ac:spMk id="20" creationId="{6F96D0F7-70E0-A270-ABD0-3BFA4734C738}"/>
          </ac:spMkLst>
        </pc:spChg>
        <pc:spChg chg="add del mod">
          <ac:chgData name="Jalila El Baraka" userId="ea93c961-285f-4edc-9e51-dff84fc1dbdc" providerId="ADAL" clId="{F2DB4326-1773-40AF-ABF6-454663976D9D}" dt="2026-03-31T14:50:40.512" v="756" actId="478"/>
          <ac:spMkLst>
            <pc:docMk/>
            <pc:sldMk cId="990345589" sldId="1128"/>
            <ac:spMk id="22" creationId="{3440B864-00BE-0505-19E6-A41F6C74BC33}"/>
          </ac:spMkLst>
        </pc:spChg>
        <pc:spChg chg="del">
          <ac:chgData name="Jalila El Baraka" userId="ea93c961-285f-4edc-9e51-dff84fc1dbdc" providerId="ADAL" clId="{F2DB4326-1773-40AF-ABF6-454663976D9D}" dt="2026-03-31T14:50:27.789" v="753" actId="478"/>
          <ac:spMkLst>
            <pc:docMk/>
            <pc:sldMk cId="990345589" sldId="1128"/>
            <ac:spMk id="25" creationId="{08DA55D3-603A-F890-3AC7-361A82C794DC}"/>
          </ac:spMkLst>
        </pc:spChg>
        <pc:spChg chg="del">
          <ac:chgData name="Jalila El Baraka" userId="ea93c961-285f-4edc-9e51-dff84fc1dbdc" providerId="ADAL" clId="{F2DB4326-1773-40AF-ABF6-454663976D9D}" dt="2026-03-31T14:50:23.943" v="750" actId="478"/>
          <ac:spMkLst>
            <pc:docMk/>
            <pc:sldMk cId="990345589" sldId="1128"/>
            <ac:spMk id="26" creationId="{00043280-5304-67BA-8675-D5BF0C6265F4}"/>
          </ac:spMkLst>
        </pc:spChg>
        <pc:grpChg chg="del">
          <ac:chgData name="Jalila El Baraka" userId="ea93c961-285f-4edc-9e51-dff84fc1dbdc" providerId="ADAL" clId="{F2DB4326-1773-40AF-ABF6-454663976D9D}" dt="2026-03-31T14:49:14.538" v="736" actId="478"/>
          <ac:grpSpMkLst>
            <pc:docMk/>
            <pc:sldMk cId="990345589" sldId="1128"/>
            <ac:grpSpMk id="3" creationId="{F6829C05-7FC7-127C-9EA1-555AFEC2D436}"/>
          </ac:grpSpMkLst>
        </pc:grpChg>
        <pc:picChg chg="add mod">
          <ac:chgData name="Jalila El Baraka" userId="ea93c961-285f-4edc-9e51-dff84fc1dbdc" providerId="ADAL" clId="{F2DB4326-1773-40AF-ABF6-454663976D9D}" dt="2026-03-31T14:49:15.068" v="737"/>
          <ac:picMkLst>
            <pc:docMk/>
            <pc:sldMk cId="990345589" sldId="1128"/>
            <ac:picMk id="5" creationId="{9CE7CF2F-A103-4912-29CD-49178255C040}"/>
          </ac:picMkLst>
        </pc:picChg>
      </pc:sldChg>
      <pc:sldChg chg="addSp delSp modSp add mod">
        <pc:chgData name="Jalila El Baraka" userId="ea93c961-285f-4edc-9e51-dff84fc1dbdc" providerId="ADAL" clId="{F2DB4326-1773-40AF-ABF6-454663976D9D}" dt="2026-03-31T14:50:57.335" v="764" actId="478"/>
        <pc:sldMkLst>
          <pc:docMk/>
          <pc:sldMk cId="1158763307" sldId="1129"/>
        </pc:sldMkLst>
        <pc:spChg chg="mod">
          <ac:chgData name="Jalila El Baraka" userId="ea93c961-285f-4edc-9e51-dff84fc1dbdc" providerId="ADAL" clId="{F2DB4326-1773-40AF-ABF6-454663976D9D}" dt="2026-03-31T14:50:08.831" v="745"/>
          <ac:spMkLst>
            <pc:docMk/>
            <pc:sldMk cId="1158763307" sldId="1129"/>
            <ac:spMk id="2" creationId="{2296462E-E163-7DC5-935E-6BDE44E81F96}"/>
          </ac:spMkLst>
        </pc:spChg>
        <pc:spChg chg="del mod">
          <ac:chgData name="Jalila El Baraka" userId="ea93c961-285f-4edc-9e51-dff84fc1dbdc" providerId="ADAL" clId="{F2DB4326-1773-40AF-ABF6-454663976D9D}" dt="2026-03-31T14:50:54.960" v="762" actId="478"/>
          <ac:spMkLst>
            <pc:docMk/>
            <pc:sldMk cId="1158763307" sldId="1129"/>
            <ac:spMk id="10" creationId="{9E28371E-07F7-62B6-0EC5-8F012CBA8563}"/>
          </ac:spMkLst>
        </pc:spChg>
        <pc:spChg chg="del">
          <ac:chgData name="Jalila El Baraka" userId="ea93c961-285f-4edc-9e51-dff84fc1dbdc" providerId="ADAL" clId="{F2DB4326-1773-40AF-ABF6-454663976D9D}" dt="2026-03-31T14:50:45.663" v="757" actId="478"/>
          <ac:spMkLst>
            <pc:docMk/>
            <pc:sldMk cId="1158763307" sldId="1129"/>
            <ac:spMk id="11" creationId="{F7FA727A-87CE-F2F1-5175-801174D47906}"/>
          </ac:spMkLst>
        </pc:spChg>
        <pc:spChg chg="del">
          <ac:chgData name="Jalila El Baraka" userId="ea93c961-285f-4edc-9e51-dff84fc1dbdc" providerId="ADAL" clId="{F2DB4326-1773-40AF-ABF6-454663976D9D}" dt="2026-03-31T14:50:47.455" v="758" actId="478"/>
          <ac:spMkLst>
            <pc:docMk/>
            <pc:sldMk cId="1158763307" sldId="1129"/>
            <ac:spMk id="17" creationId="{3A740E83-E563-7C3B-5AF1-D26D4F4A167B}"/>
          </ac:spMkLst>
        </pc:spChg>
        <pc:spChg chg="del">
          <ac:chgData name="Jalila El Baraka" userId="ea93c961-285f-4edc-9e51-dff84fc1dbdc" providerId="ADAL" clId="{F2DB4326-1773-40AF-ABF6-454663976D9D}" dt="2026-03-31T14:50:50.519" v="759" actId="478"/>
          <ac:spMkLst>
            <pc:docMk/>
            <pc:sldMk cId="1158763307" sldId="1129"/>
            <ac:spMk id="23" creationId="{F92FD798-6825-A553-D3A3-E2F0532CC73C}"/>
          </ac:spMkLst>
        </pc:spChg>
        <pc:spChg chg="del">
          <ac:chgData name="Jalila El Baraka" userId="ea93c961-285f-4edc-9e51-dff84fc1dbdc" providerId="ADAL" clId="{F2DB4326-1773-40AF-ABF6-454663976D9D}" dt="2026-03-31T14:50:57.335" v="764" actId="478"/>
          <ac:spMkLst>
            <pc:docMk/>
            <pc:sldMk cId="1158763307" sldId="1129"/>
            <ac:spMk id="26" creationId="{C17E0E8B-26C3-63F8-2971-BA2760F80CDA}"/>
          </ac:spMkLst>
        </pc:spChg>
        <pc:spChg chg="del">
          <ac:chgData name="Jalila El Baraka" userId="ea93c961-285f-4edc-9e51-dff84fc1dbdc" providerId="ADAL" clId="{F2DB4326-1773-40AF-ABF6-454663976D9D}" dt="2026-03-31T14:50:56.087" v="763" actId="478"/>
          <ac:spMkLst>
            <pc:docMk/>
            <pc:sldMk cId="1158763307" sldId="1129"/>
            <ac:spMk id="29" creationId="{5C4633EF-538C-36B3-E74C-5144DA8DE3EB}"/>
          </ac:spMkLst>
        </pc:spChg>
        <pc:grpChg chg="del">
          <ac:chgData name="Jalila El Baraka" userId="ea93c961-285f-4edc-9e51-dff84fc1dbdc" providerId="ADAL" clId="{F2DB4326-1773-40AF-ABF6-454663976D9D}" dt="2026-03-31T14:50:00.530" v="743" actId="478"/>
          <ac:grpSpMkLst>
            <pc:docMk/>
            <pc:sldMk cId="1158763307" sldId="1129"/>
            <ac:grpSpMk id="4" creationId="{B0789B00-0D89-2B17-9E38-D9B258EEC78A}"/>
          </ac:grpSpMkLst>
        </pc:grpChg>
        <pc:picChg chg="add mod">
          <ac:chgData name="Jalila El Baraka" userId="ea93c961-285f-4edc-9e51-dff84fc1dbdc" providerId="ADAL" clId="{F2DB4326-1773-40AF-ABF6-454663976D9D}" dt="2026-03-31T14:50:01.376" v="744"/>
          <ac:picMkLst>
            <pc:docMk/>
            <pc:sldMk cId="1158763307" sldId="1129"/>
            <ac:picMk id="7" creationId="{0313A01E-B547-A3FD-9D92-3F2404D179E3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0D39CC5-C565-B3A0-06A2-7EE2E423BDC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49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869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787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0775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5768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1614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2701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7598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015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0651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322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3355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8461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334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44576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2761030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1513022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14062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376001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266481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532697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072369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925785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46696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C412-D467-44DE-9B63-27651881A3DE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3044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8.jpg"/><Relationship Id="rId3" Type="http://schemas.openxmlformats.org/officeDocument/2006/relationships/slideLayout" Target="../slideLayouts/slideLayout12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1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41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image" Target="../media/image12.jpg"/><Relationship Id="rId5" Type="http://schemas.openxmlformats.org/officeDocument/2006/relationships/slideLayout" Target="../slideLayouts/slideLayout50.xml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1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59.xml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1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8" y="209734"/>
            <a:ext cx="14184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  <p:sldLayoutId id="2147483778" r:id="rId15"/>
    <p:sldLayoutId id="2147483806" r:id="rId16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50591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285292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50591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2240377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F1C412-D467-44DE-9B63-27651881A3DE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C8ADC5-0DCA-4AB5-99C1-069859331CAF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3854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5.jpg"/><Relationship Id="rId7" Type="http://schemas.openxmlformats.org/officeDocument/2006/relationships/image" Target="../media/image29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g"/><Relationship Id="rId7" Type="http://schemas.openxmlformats.org/officeDocument/2006/relationships/image" Target="../media/image29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0.png"/><Relationship Id="rId5" Type="http://schemas.openxmlformats.org/officeDocument/2006/relationships/image" Target="../media/image39.gif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2.png"/><Relationship Id="rId5" Type="http://schemas.openxmlformats.org/officeDocument/2006/relationships/image" Target="../media/image39.gif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8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9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0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5.png"/><Relationship Id="rId5" Type="http://schemas.openxmlformats.org/officeDocument/2006/relationships/image" Target="../media/image46.png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53.png"/><Relationship Id="rId5" Type="http://schemas.openxmlformats.org/officeDocument/2006/relationships/image" Target="../media/image39.gif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7" Type="http://schemas.openxmlformats.org/officeDocument/2006/relationships/image" Target="../media/image56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42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7" Type="http://schemas.openxmlformats.org/officeDocument/2006/relationships/image" Target="../media/image56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53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61.png"/><Relationship Id="rId4" Type="http://schemas.openxmlformats.org/officeDocument/2006/relationships/image" Target="../media/image1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7" Type="http://schemas.openxmlformats.org/officeDocument/2006/relationships/image" Target="../media/image23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35.xml"/><Relationship Id="rId6" Type="http://schemas.openxmlformats.org/officeDocument/2006/relationships/customXml" Target="../ink/ink4.xml"/><Relationship Id="rId5" Type="http://schemas.openxmlformats.org/officeDocument/2006/relationships/image" Target="../media/image220.png"/><Relationship Id="rId10" Type="http://schemas.openxmlformats.org/officeDocument/2006/relationships/image" Target="../media/image62.png"/><Relationship Id="rId9" Type="http://schemas.openxmlformats.org/officeDocument/2006/relationships/image" Target="../media/image2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63.png"/><Relationship Id="rId5" Type="http://schemas.openxmlformats.org/officeDocument/2006/relationships/image" Target="../media/image38.png"/><Relationship Id="rId4" Type="http://schemas.openxmlformats.org/officeDocument/2006/relationships/image" Target="../media/image39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0.png"/><Relationship Id="rId4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878906A-99E8-C7F6-F484-DBC0C02BA7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2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EC7DEF20-9FE5-8841-A552-4EF46D7B9E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187" y="2533413"/>
            <a:ext cx="8289987" cy="2599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300" y="107658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333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Oral  - Acte de parole  2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Écriture – Point de langue 2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Lecture – Graphèmes et mots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Lecture – Phrases</a:t>
            </a:r>
          </a:p>
          <a:p>
            <a:r>
              <a:rPr lang="fr-FR" dirty="0"/>
              <a:t>Écriture –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56000" cy="750908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 Prise de parole</a:t>
            </a:r>
          </a:p>
          <a:p>
            <a:r>
              <a:rPr lang="fr-FR" dirty="0"/>
              <a:t>Lecture – Compréhension de phrases</a:t>
            </a:r>
          </a:p>
          <a:p>
            <a:r>
              <a:rPr lang="fr-FR" dirty="0"/>
              <a:t>Écriture – Phrases 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DA898C6-E65A-6A95-7C64-D3F3F593B612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07BC1A12-F4DD-53EE-7F78-F9C6A1D7B666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Lecture - Lettre a - A</a:t>
            </a:r>
          </a:p>
          <a:p>
            <a:r>
              <a:rPr lang="fr-FR" dirty="0"/>
              <a:t>Ecriture - Lettre a - A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EC0F1F5-0EE7-554A-0A7A-73F6F4DC0BB0}"/>
              </a:ext>
            </a:extLst>
          </p:cNvPr>
          <p:cNvSpPr/>
          <p:nvPr/>
        </p:nvSpPr>
        <p:spPr>
          <a:xfrm>
            <a:off x="628649" y="3691639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5" name="Organigramme : Terminateur 14">
            <a:extLst>
              <a:ext uri="{FF2B5EF4-FFF2-40B4-BE49-F238E27FC236}">
                <a16:creationId xmlns:a16="http://schemas.microsoft.com/office/drawing/2014/main" id="{DC71F454-E28E-61B8-086A-41C36D5CEC88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6442E319-D127-56D8-B722-BA645FACB8B6}"/>
              </a:ext>
            </a:extLst>
          </p:cNvPr>
          <p:cNvSpPr/>
          <p:nvPr/>
        </p:nvSpPr>
        <p:spPr>
          <a:xfrm>
            <a:off x="828000" y="3904371"/>
            <a:ext cx="3412875" cy="783350"/>
          </a:xfrm>
          <a:prstGeom prst="roundRect">
            <a:avLst/>
          </a:prstGeom>
          <a:solidFill>
            <a:srgbClr val="EAF8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74935896-364D-0375-7E44-3756433B5CBA}"/>
              </a:ext>
            </a:extLst>
          </p:cNvPr>
          <p:cNvSpPr txBox="1">
            <a:spLocks/>
          </p:cNvSpPr>
          <p:nvPr/>
        </p:nvSpPr>
        <p:spPr>
          <a:xfrm>
            <a:off x="857457" y="3895721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Oral – Acte de parole 1</a:t>
            </a:r>
          </a:p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Écriture – Point de langue 1</a:t>
            </a:r>
          </a:p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Lecture – Graphèmes et mots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A2283E5-1336-C9B4-700C-B97AFDEA0BA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D33C5E2-9E1D-3735-922A-BA011F67688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C024821-212C-0C2B-6A04-A037C686E71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2" name="Titre 53">
              <a:extLst>
                <a:ext uri="{FF2B5EF4-FFF2-40B4-BE49-F238E27FC236}">
                  <a16:creationId xmlns:a16="http://schemas.microsoft.com/office/drawing/2014/main" id="{F62DAC31-9041-8758-6C23-719A5982E9E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56CFF3AE-848D-A4E5-9E42-201B9AA9E8A7}"/>
              </a:ext>
            </a:extLst>
          </p:cNvPr>
          <p:cNvSpPr txBox="1">
            <a:spLocks/>
          </p:cNvSpPr>
          <p:nvPr/>
        </p:nvSpPr>
        <p:spPr>
          <a:xfrm>
            <a:off x="828000" y="239601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Présentation du vocabulaire </a:t>
            </a:r>
          </a:p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Exploitation du vocabulaire</a:t>
            </a:r>
          </a:p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Travail sur livret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9941" y="4995349"/>
            <a:ext cx="540000" cy="54000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79941" y="3488135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45716" y="21568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Poser la question : « Comment ça va ? »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C7BE4-DD51-D044-61FA-10D172ABB770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ABD516-1996-19C9-BBAB-D73765A0E1A8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9DC79B1-1704-F0E7-E55C-A3EF5C9877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4059" y="2078238"/>
            <a:ext cx="6411220" cy="1409897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E86C26F-C557-2C1B-6E2E-7A9D90E59D9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FDA0A5-21B4-04C4-97DF-CB8AC30540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A226FB-5780-B7F4-2256-62C93B04369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CA965265-0FB9-E3FC-4908-A5790B00F17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E80EA5-5EE9-C5DE-6B1E-574E8EC0135A}"/>
              </a:ext>
            </a:extLst>
          </p:cNvPr>
          <p:cNvSpPr txBox="1">
            <a:spLocks/>
          </p:cNvSpPr>
          <p:nvPr/>
        </p:nvSpPr>
        <p:spPr>
          <a:xfrm>
            <a:off x="1913725" y="2760856"/>
            <a:ext cx="5575754" cy="487344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Poser la question : Qu’est-ce que tu vas visiter ?</a:t>
            </a:r>
          </a:p>
          <a:p>
            <a:r>
              <a:rPr lang="fr-FR" sz="1400" dirty="0"/>
              <a:t>Répondre à la question : Qu’est-ce que tu vas visiter ?</a:t>
            </a:r>
          </a:p>
        </p:txBody>
      </p:sp>
      <p:sp>
        <p:nvSpPr>
          <p:cNvPr id="15" name="Espace réservé du texte 12">
            <a:extLst>
              <a:ext uri="{FF2B5EF4-FFF2-40B4-BE49-F238E27FC236}">
                <a16:creationId xmlns:a16="http://schemas.microsoft.com/office/drawing/2014/main" id="{50775049-5AA6-3C3C-AC1F-D26795F1283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2797" y="4028135"/>
            <a:ext cx="4960805" cy="756000"/>
          </a:xfrm>
        </p:spPr>
        <p:txBody>
          <a:bodyPr/>
          <a:lstStyle/>
          <a:p>
            <a:r>
              <a:rPr lang="fr-FR" sz="1400" dirty="0"/>
              <a:t>Le futur proche.</a:t>
            </a:r>
          </a:p>
        </p:txBody>
      </p:sp>
      <p:sp>
        <p:nvSpPr>
          <p:cNvPr id="23" name="Espace réservé du texte 13">
            <a:extLst>
              <a:ext uri="{FF2B5EF4-FFF2-40B4-BE49-F238E27FC236}">
                <a16:creationId xmlns:a16="http://schemas.microsoft.com/office/drawing/2014/main" id="{CD1D35CE-25CC-A0FD-7661-397FE3C29C0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Lecture des graphèmes ay </a:t>
            </a:r>
            <a:r>
              <a:rPr lang="fr-FR" sz="1400" dirty="0" err="1"/>
              <a:t>oy</a:t>
            </a:r>
            <a:r>
              <a:rPr lang="fr-FR" sz="1400" dirty="0"/>
              <a:t> </a:t>
            </a:r>
            <a:r>
              <a:rPr lang="fr-FR" sz="1400" dirty="0" err="1"/>
              <a:t>uy</a:t>
            </a:r>
            <a:r>
              <a:rPr lang="fr-FR" sz="1400" dirty="0"/>
              <a:t>.</a:t>
            </a:r>
          </a:p>
        </p:txBody>
      </p:sp>
      <p:pic>
        <p:nvPicPr>
          <p:cNvPr id="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BC76EBD-27EC-EEF0-ACAA-D0B035FA75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00081" y="1998092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805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2" name="Nada-Wave">
            <a:hlinkClick r:id="" action="ppaction://media"/>
            <a:extLst>
              <a:ext uri="{FF2B5EF4-FFF2-40B4-BE49-F238E27FC236}">
                <a16:creationId xmlns:a16="http://schemas.microsoft.com/office/drawing/2014/main" id="{EE26FAA5-6259-C104-64CE-230C0A637148}"/>
              </a:ext>
            </a:extLst>
          </p:cNvPr>
          <p:cNvPicPr>
            <a:picLocks noGrp="1" noChangeAspect="1"/>
          </p:cNvPicPr>
          <p:nvPr>
            <p:ph type="media" sz="quarter" idx="14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75746" y="2156059"/>
            <a:ext cx="2319092" cy="3703624"/>
          </a:xfrm>
        </p:spPr>
      </p:pic>
      <p:pic>
        <p:nvPicPr>
          <p:cNvPr id="23" name="majd_wave">
            <a:hlinkClick r:id="" action="ppaction://media"/>
            <a:extLst>
              <a:ext uri="{FF2B5EF4-FFF2-40B4-BE49-F238E27FC236}">
                <a16:creationId xmlns:a16="http://schemas.microsoft.com/office/drawing/2014/main" id="{D569264A-9290-1B68-CD02-EEC4C348478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3380"/>
          <a:stretch>
            <a:fillRect/>
          </a:stretch>
        </p:blipFill>
        <p:spPr>
          <a:xfrm>
            <a:off x="2459433" y="2156059"/>
            <a:ext cx="2112567" cy="3628724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A67ECBB-FDD8-F7B2-85AF-5539ED974F5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00381A6-D6A4-DD8E-53AE-E45370FA980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FC17D57-A2A3-D7A1-18F1-9ACACF4A1E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523" y="824317"/>
            <a:ext cx="749050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Visiter – Le musée – Un zoo – Une ferme – Sauvage - Domestique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74046" y="3601565"/>
            <a:ext cx="2214901" cy="331549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>
                <a:solidFill>
                  <a:srgbClr val="424D7B"/>
                </a:solidFill>
              </a:rPr>
              <a:t> musée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2A5E274-7436-AEE2-757F-21AB73FDAF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474045" y="5983311"/>
            <a:ext cx="2162530" cy="360000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Sauvage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30C1302-9F4B-4CE4-1C0D-E773E58EB23F}"/>
              </a:ext>
            </a:extLst>
          </p:cNvPr>
          <p:cNvSpPr txBox="1">
            <a:spLocks/>
          </p:cNvSpPr>
          <p:nvPr/>
        </p:nvSpPr>
        <p:spPr>
          <a:xfrm>
            <a:off x="793108" y="5927365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EE2AD7"/>
                </a:solidFill>
              </a:rPr>
              <a:t>Une</a:t>
            </a:r>
            <a:r>
              <a:rPr lang="fr-MA" dirty="0">
                <a:solidFill>
                  <a:srgbClr val="0070C0"/>
                </a:solidFill>
              </a:rPr>
              <a:t> </a:t>
            </a:r>
            <a:r>
              <a:rPr lang="fr-MA" dirty="0">
                <a:solidFill>
                  <a:srgbClr val="424D7B"/>
                </a:solidFill>
              </a:rPr>
              <a:t>ferme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1304" y="3507800"/>
            <a:ext cx="3085283" cy="453766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Visiter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5825268" y="3578039"/>
            <a:ext cx="265984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Un</a:t>
            </a:r>
            <a:r>
              <a:rPr lang="fr-MA" dirty="0">
                <a:solidFill>
                  <a:srgbClr val="424D7B"/>
                </a:solidFill>
              </a:rPr>
              <a:t> zoo</a:t>
            </a:r>
          </a:p>
        </p:txBody>
      </p:sp>
      <p:sp>
        <p:nvSpPr>
          <p:cNvPr id="8" name="Espace réservé du texte 14">
            <a:extLst>
              <a:ext uri="{FF2B5EF4-FFF2-40B4-BE49-F238E27FC236}">
                <a16:creationId xmlns:a16="http://schemas.microsoft.com/office/drawing/2014/main" id="{92D50628-2754-4221-7B2D-C6EE52F7F74D}"/>
              </a:ext>
            </a:extLst>
          </p:cNvPr>
          <p:cNvSpPr txBox="1">
            <a:spLocks/>
          </p:cNvSpPr>
          <p:nvPr/>
        </p:nvSpPr>
        <p:spPr>
          <a:xfrm>
            <a:off x="6073923" y="5918476"/>
            <a:ext cx="216253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424D7B"/>
                </a:solidFill>
              </a:rPr>
              <a:t>Domestique</a:t>
            </a:r>
          </a:p>
        </p:txBody>
      </p:sp>
      <p:pic>
        <p:nvPicPr>
          <p:cNvPr id="11" name="Image 10" descr="Une image contenant arbre, peinture, maison, herbe&#10;&#10;Le contenu généré par l’IA peut être incorrect.">
            <a:extLst>
              <a:ext uri="{FF2B5EF4-FFF2-40B4-BE49-F238E27FC236}">
                <a16:creationId xmlns:a16="http://schemas.microsoft.com/office/drawing/2014/main" id="{605ADB84-D035-E0B7-FA0B-257D7F25B7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4091336"/>
            <a:ext cx="1670135" cy="1827140"/>
          </a:xfrm>
          <a:prstGeom prst="rect">
            <a:avLst/>
          </a:prstGeom>
        </p:spPr>
      </p:pic>
      <p:pic>
        <p:nvPicPr>
          <p:cNvPr id="13" name="Image 12" descr="Une image contenant décoration d’intérieur, meubles, art, intérieur&#10;&#10;Le contenu généré par l’IA peut être incorrect.">
            <a:extLst>
              <a:ext uri="{FF2B5EF4-FFF2-40B4-BE49-F238E27FC236}">
                <a16:creationId xmlns:a16="http://schemas.microsoft.com/office/drawing/2014/main" id="{000F684E-811F-D4A9-E9DF-784D3793EC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" y="1842812"/>
            <a:ext cx="1549400" cy="1695055"/>
          </a:xfrm>
          <a:prstGeom prst="rect">
            <a:avLst/>
          </a:prstGeom>
        </p:spPr>
      </p:pic>
      <p:pic>
        <p:nvPicPr>
          <p:cNvPr id="14" name="Image 13" descr="Une image contenant girafe, arbre, dessin humoristique, peinture&#10;&#10;Le contenu généré par l’IA peut être incorrect.">
            <a:extLst>
              <a:ext uri="{FF2B5EF4-FFF2-40B4-BE49-F238E27FC236}">
                <a16:creationId xmlns:a16="http://schemas.microsoft.com/office/drawing/2014/main" id="{D029075D-04F8-F410-2936-425297F03D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576" y="1821428"/>
            <a:ext cx="1549400" cy="1695054"/>
          </a:xfrm>
          <a:prstGeom prst="rect">
            <a:avLst/>
          </a:prstGeom>
        </p:spPr>
      </p:pic>
      <p:pic>
        <p:nvPicPr>
          <p:cNvPr id="16" name="Image 15" descr="Une image contenant personne, habits, maison, peinture&#10;&#10;Le contenu généré par l’IA peut être incorrect.">
            <a:extLst>
              <a:ext uri="{FF2B5EF4-FFF2-40B4-BE49-F238E27FC236}">
                <a16:creationId xmlns:a16="http://schemas.microsoft.com/office/drawing/2014/main" id="{B11B7F37-59A7-777D-E4B6-5A3547887A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523" y="1882832"/>
            <a:ext cx="1549401" cy="1695055"/>
          </a:xfrm>
          <a:prstGeom prst="rect">
            <a:avLst/>
          </a:prstGeom>
        </p:spPr>
      </p:pic>
      <p:pic>
        <p:nvPicPr>
          <p:cNvPr id="17" name="Image 16" descr="Une image contenant Éléphants et mammouths, Éléphant indien, éléphant d’Asie, mammifère&#10;&#10;Le contenu généré par l’IA peut être incorrect.">
            <a:extLst>
              <a:ext uri="{FF2B5EF4-FFF2-40B4-BE49-F238E27FC236}">
                <a16:creationId xmlns:a16="http://schemas.microsoft.com/office/drawing/2014/main" id="{B162701B-CC9D-5A38-EEED-86660C3E9F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" y="4091336"/>
            <a:ext cx="1670136" cy="1827140"/>
          </a:xfrm>
          <a:prstGeom prst="rect">
            <a:avLst/>
          </a:prstGeom>
        </p:spPr>
      </p:pic>
      <p:pic>
        <p:nvPicPr>
          <p:cNvPr id="18" name="Image 17" descr="Une image contenant Chats petite et moyenne taille, Félidés, chat domestique, mammifère&#10;&#10;Le contenu généré par l’IA peut être incorrect.">
            <a:extLst>
              <a:ext uri="{FF2B5EF4-FFF2-40B4-BE49-F238E27FC236}">
                <a16:creationId xmlns:a16="http://schemas.microsoft.com/office/drawing/2014/main" id="{9924B7FE-D1E3-DECE-1BEE-400511E5BC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630" y="4091336"/>
            <a:ext cx="1607164" cy="1758249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4E7FE74-C012-9263-2ECA-F3C26A068C0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E4563F9-544E-1ED4-0F63-C9BF0F38C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DDC5210-5ADC-BB65-0CFB-6E81787119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2705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82903-10BC-C4A4-56FA-B338EB7DC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8F2C44-3233-9F14-01AF-D41403496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843766"/>
            <a:ext cx="749050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1" name="Image 10" descr="Une image contenant arbre, peinture, maison, herbe&#10;&#10;Le contenu généré par l’IA peut être incorrect.">
            <a:extLst>
              <a:ext uri="{FF2B5EF4-FFF2-40B4-BE49-F238E27FC236}">
                <a16:creationId xmlns:a16="http://schemas.microsoft.com/office/drawing/2014/main" id="{5059D630-D3EB-8314-6389-C8AFC5E8AA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4091336"/>
            <a:ext cx="1670135" cy="1827140"/>
          </a:xfrm>
          <a:prstGeom prst="rect">
            <a:avLst/>
          </a:prstGeom>
        </p:spPr>
      </p:pic>
      <p:pic>
        <p:nvPicPr>
          <p:cNvPr id="13" name="Image 12" descr="Une image contenant décoration d’intérieur, meubles, art, intérieur&#10;&#10;Le contenu généré par l’IA peut être incorrect.">
            <a:extLst>
              <a:ext uri="{FF2B5EF4-FFF2-40B4-BE49-F238E27FC236}">
                <a16:creationId xmlns:a16="http://schemas.microsoft.com/office/drawing/2014/main" id="{373616B2-CB2E-56C9-925E-2716CE7870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" y="1842812"/>
            <a:ext cx="1549400" cy="1695055"/>
          </a:xfrm>
          <a:prstGeom prst="rect">
            <a:avLst/>
          </a:prstGeom>
        </p:spPr>
      </p:pic>
      <p:pic>
        <p:nvPicPr>
          <p:cNvPr id="14" name="Image 13" descr="Une image contenant girafe, arbre, dessin humoristique, peinture&#10;&#10;Le contenu généré par l’IA peut être incorrect.">
            <a:extLst>
              <a:ext uri="{FF2B5EF4-FFF2-40B4-BE49-F238E27FC236}">
                <a16:creationId xmlns:a16="http://schemas.microsoft.com/office/drawing/2014/main" id="{CF79136B-DAEE-3E4B-268B-33AA93D8EB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576" y="1821428"/>
            <a:ext cx="1549400" cy="1695054"/>
          </a:xfrm>
          <a:prstGeom prst="rect">
            <a:avLst/>
          </a:prstGeom>
        </p:spPr>
      </p:pic>
      <p:pic>
        <p:nvPicPr>
          <p:cNvPr id="16" name="Image 15" descr="Une image contenant personne, habits, maison, peinture&#10;&#10;Le contenu généré par l’IA peut être incorrect.">
            <a:extLst>
              <a:ext uri="{FF2B5EF4-FFF2-40B4-BE49-F238E27FC236}">
                <a16:creationId xmlns:a16="http://schemas.microsoft.com/office/drawing/2014/main" id="{F71C6211-28DA-CAF8-1760-DD0AEFF046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523" y="1882832"/>
            <a:ext cx="1549401" cy="1695055"/>
          </a:xfrm>
          <a:prstGeom prst="rect">
            <a:avLst/>
          </a:prstGeom>
        </p:spPr>
      </p:pic>
      <p:pic>
        <p:nvPicPr>
          <p:cNvPr id="17" name="Image 16" descr="Une image contenant Éléphants et mammouths, Éléphant indien, éléphant d’Asie, mammifère&#10;&#10;Le contenu généré par l’IA peut être incorrect.">
            <a:extLst>
              <a:ext uri="{FF2B5EF4-FFF2-40B4-BE49-F238E27FC236}">
                <a16:creationId xmlns:a16="http://schemas.microsoft.com/office/drawing/2014/main" id="{B2FE24DB-9C7A-F7B5-BDCF-97068369E8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" y="4091336"/>
            <a:ext cx="1670136" cy="1827140"/>
          </a:xfrm>
          <a:prstGeom prst="rect">
            <a:avLst/>
          </a:prstGeom>
        </p:spPr>
      </p:pic>
      <p:pic>
        <p:nvPicPr>
          <p:cNvPr id="18" name="Image 17" descr="Une image contenant Chats petite et moyenne taille, Félidés, chat domestique, mammifère&#10;&#10;Le contenu généré par l’IA peut être incorrect.">
            <a:extLst>
              <a:ext uri="{FF2B5EF4-FFF2-40B4-BE49-F238E27FC236}">
                <a16:creationId xmlns:a16="http://schemas.microsoft.com/office/drawing/2014/main" id="{29CF94AD-AD64-36DE-53E4-C80DA89D3F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630" y="4091336"/>
            <a:ext cx="1607164" cy="1758249"/>
          </a:xfrm>
          <a:prstGeom prst="rect">
            <a:avLst/>
          </a:prstGeom>
        </p:spPr>
      </p:pic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E7CF2F-A103-4912-29CD-49178255C0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90345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Le lion – Le sac à dos – Des lunettes de soleil – Une casquette – Un carnet – Une bouteille d’eau.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468690" y="3469413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0070C0"/>
                </a:solidFill>
                <a:latin typeface="Dosis" pitchFamily="2" charset="0"/>
              </a:rPr>
              <a:t>Le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 lion</a:t>
            </a: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EF53909-190C-8A56-6122-384F4DC209CA}"/>
              </a:ext>
            </a:extLst>
          </p:cNvPr>
          <p:cNvSpPr txBox="1">
            <a:spLocks/>
          </p:cNvSpPr>
          <p:nvPr/>
        </p:nvSpPr>
        <p:spPr>
          <a:xfrm>
            <a:off x="5949199" y="3508896"/>
            <a:ext cx="2737981" cy="371619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Des lunettes de soleil</a:t>
            </a:r>
            <a:endParaRPr lang="fr-MA" dirty="0"/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FB6A1AFB-EB3D-86A5-7983-CEE098F806C7}"/>
              </a:ext>
            </a:extLst>
          </p:cNvPr>
          <p:cNvSpPr txBox="1">
            <a:spLocks/>
          </p:cNvSpPr>
          <p:nvPr/>
        </p:nvSpPr>
        <p:spPr>
          <a:xfrm>
            <a:off x="653748" y="5636859"/>
            <a:ext cx="297135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>
                <a:solidFill>
                  <a:srgbClr val="EE2AD7"/>
                </a:solidFill>
              </a:rPr>
              <a:t>Une</a:t>
            </a:r>
            <a:r>
              <a:rPr lang="fr-FR" dirty="0"/>
              <a:t> casquette</a:t>
            </a:r>
            <a:endParaRPr lang="fr-MA" dirty="0"/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3556967" y="5662798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>
                <a:solidFill>
                  <a:srgbClr val="0070C0"/>
                </a:solidFill>
              </a:rPr>
              <a:t>Un</a:t>
            </a:r>
            <a:r>
              <a:rPr lang="fr-FR" dirty="0"/>
              <a:t> carnet</a:t>
            </a:r>
            <a:endParaRPr lang="fr-MA" dirty="0"/>
          </a:p>
        </p:txBody>
      </p:sp>
      <p:pic>
        <p:nvPicPr>
          <p:cNvPr id="3" name="Image 2" descr="Une image contenant accessoire, sac, Bagages et sacs, sac à dos&#10;&#10;Le contenu généré par l’IA peut être incorrect.">
            <a:extLst>
              <a:ext uri="{FF2B5EF4-FFF2-40B4-BE49-F238E27FC236}">
                <a16:creationId xmlns:a16="http://schemas.microsoft.com/office/drawing/2014/main" id="{671165E6-F26C-7D08-4B0B-AD926EAE12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68" y="1919419"/>
            <a:ext cx="1339258" cy="1465158"/>
          </a:xfrm>
          <a:prstGeom prst="rect">
            <a:avLst/>
          </a:prstGeom>
        </p:spPr>
      </p:pic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4FA5B21A-3BB6-C343-2BAB-90346E4F2D4D}"/>
              </a:ext>
            </a:extLst>
          </p:cNvPr>
          <p:cNvSpPr txBox="1">
            <a:spLocks/>
          </p:cNvSpPr>
          <p:nvPr/>
        </p:nvSpPr>
        <p:spPr>
          <a:xfrm>
            <a:off x="5560646" y="5653525"/>
            <a:ext cx="297135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>
                <a:solidFill>
                  <a:srgbClr val="EE2AD7"/>
                </a:solidFill>
              </a:rPr>
              <a:t>Une</a:t>
            </a:r>
            <a:r>
              <a:rPr lang="fr-FR" dirty="0"/>
              <a:t> bouteille d’eau</a:t>
            </a:r>
            <a:endParaRPr lang="fr-MA" dirty="0"/>
          </a:p>
        </p:txBody>
      </p:sp>
      <p:pic>
        <p:nvPicPr>
          <p:cNvPr id="12" name="Image 11" descr="Une image contenant bouteille, nourriture, boisson, Bouteille en plastique&#10;&#10;Le contenu généré par l’IA peut être incorrect.">
            <a:extLst>
              <a:ext uri="{FF2B5EF4-FFF2-40B4-BE49-F238E27FC236}">
                <a16:creationId xmlns:a16="http://schemas.microsoft.com/office/drawing/2014/main" id="{60D9FDED-424E-41EA-9FEA-F57F2EF650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979" y="4087420"/>
            <a:ext cx="1413841" cy="1546752"/>
          </a:xfrm>
          <a:prstGeom prst="rect">
            <a:avLst/>
          </a:prstGeom>
        </p:spPr>
      </p:pic>
      <p:pic>
        <p:nvPicPr>
          <p:cNvPr id="14" name="Image 13" descr="Une image contenant fournitures de bureau, classeur&#10;&#10;Le contenu généré par l’IA peut être incorrect.">
            <a:extLst>
              <a:ext uri="{FF2B5EF4-FFF2-40B4-BE49-F238E27FC236}">
                <a16:creationId xmlns:a16="http://schemas.microsoft.com/office/drawing/2014/main" id="{89238435-EA36-AF7A-0DDE-63E923B966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935" y="3968660"/>
            <a:ext cx="1542965" cy="1688014"/>
          </a:xfrm>
          <a:prstGeom prst="rect">
            <a:avLst/>
          </a:prstGeom>
        </p:spPr>
      </p:pic>
      <p:pic>
        <p:nvPicPr>
          <p:cNvPr id="15" name="Image 14" descr="Une image contenant habits, casquette, chapeau, Casquette de baseball&#10;&#10;Le contenu généré par l’IA peut être incorrect.">
            <a:extLst>
              <a:ext uri="{FF2B5EF4-FFF2-40B4-BE49-F238E27FC236}">
                <a16:creationId xmlns:a16="http://schemas.microsoft.com/office/drawing/2014/main" id="{D350CB9A-7BE0-FF6E-EF74-F4D4247B07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253" y="4013534"/>
            <a:ext cx="1519545" cy="1662392"/>
          </a:xfrm>
          <a:prstGeom prst="rect">
            <a:avLst/>
          </a:prstGeom>
        </p:spPr>
      </p:pic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9691725C-501A-38BD-1F9A-0CFA59035CE5}"/>
              </a:ext>
            </a:extLst>
          </p:cNvPr>
          <p:cNvSpPr txBox="1">
            <a:spLocks/>
          </p:cNvSpPr>
          <p:nvPr/>
        </p:nvSpPr>
        <p:spPr>
          <a:xfrm>
            <a:off x="3095878" y="3401492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0070C0"/>
                </a:solidFill>
                <a:latin typeface="Dosis" pitchFamily="2" charset="0"/>
              </a:rPr>
              <a:t>Le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 sac à dos</a:t>
            </a:r>
          </a:p>
        </p:txBody>
      </p:sp>
      <p:pic>
        <p:nvPicPr>
          <p:cNvPr id="18" name="Image 17" descr="Une image contenant spectacles, accessoire, lunettes de soleil, lunettes&#10;&#10;Le contenu généré par l’IA peut être incorrect.">
            <a:extLst>
              <a:ext uri="{FF2B5EF4-FFF2-40B4-BE49-F238E27FC236}">
                <a16:creationId xmlns:a16="http://schemas.microsoft.com/office/drawing/2014/main" id="{2E2573F3-97BF-38A7-F511-20209D08E2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979" y="1875654"/>
            <a:ext cx="1339258" cy="1465157"/>
          </a:xfrm>
          <a:prstGeom prst="rect">
            <a:avLst/>
          </a:prstGeom>
        </p:spPr>
      </p:pic>
      <p:pic>
        <p:nvPicPr>
          <p:cNvPr id="19" name="Image 18" descr="Une image contenant chien, mammifère, clipart, ours&#10;&#10;Le contenu généré par l’IA peut être incorrect.">
            <a:extLst>
              <a:ext uri="{FF2B5EF4-FFF2-40B4-BE49-F238E27FC236}">
                <a16:creationId xmlns:a16="http://schemas.microsoft.com/office/drawing/2014/main" id="{70F9F4BF-9B29-B211-F3BC-EB70CE3D41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930" y="1916067"/>
            <a:ext cx="1419868" cy="1553346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75D178D-2795-272E-E926-7FEBC6066AA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195B1F2-7C6D-AA18-9AA3-B6BC67006A3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B218D47-36C9-AC2A-F9DF-F8A0E49505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6131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66C2C6-0E66-E009-8535-BE5917779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2296462E-E163-7DC5-935E-6BDE44E81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 descr="Une image contenant accessoire, sac, Bagages et sacs, sac à dos&#10;&#10;Le contenu généré par l’IA peut être incorrect.">
            <a:extLst>
              <a:ext uri="{FF2B5EF4-FFF2-40B4-BE49-F238E27FC236}">
                <a16:creationId xmlns:a16="http://schemas.microsoft.com/office/drawing/2014/main" id="{50B9D550-88B5-B16F-1F83-D8E8060B5B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68" y="1919419"/>
            <a:ext cx="1339258" cy="1465158"/>
          </a:xfrm>
          <a:prstGeom prst="rect">
            <a:avLst/>
          </a:prstGeom>
        </p:spPr>
      </p:pic>
      <p:pic>
        <p:nvPicPr>
          <p:cNvPr id="12" name="Image 11" descr="Une image contenant bouteille, nourriture, boisson, Bouteille en plastique&#10;&#10;Le contenu généré par l’IA peut être incorrect.">
            <a:extLst>
              <a:ext uri="{FF2B5EF4-FFF2-40B4-BE49-F238E27FC236}">
                <a16:creationId xmlns:a16="http://schemas.microsoft.com/office/drawing/2014/main" id="{BFD16AD1-C21F-AEB4-AB8D-ECDE9D1AE7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979" y="4087420"/>
            <a:ext cx="1413841" cy="1546752"/>
          </a:xfrm>
          <a:prstGeom prst="rect">
            <a:avLst/>
          </a:prstGeom>
        </p:spPr>
      </p:pic>
      <p:pic>
        <p:nvPicPr>
          <p:cNvPr id="14" name="Image 13" descr="Une image contenant fournitures de bureau, classeur&#10;&#10;Le contenu généré par l’IA peut être incorrect.">
            <a:extLst>
              <a:ext uri="{FF2B5EF4-FFF2-40B4-BE49-F238E27FC236}">
                <a16:creationId xmlns:a16="http://schemas.microsoft.com/office/drawing/2014/main" id="{CA7177F9-B52B-F9DD-EB62-34E74F52D3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935" y="3968660"/>
            <a:ext cx="1542965" cy="1688014"/>
          </a:xfrm>
          <a:prstGeom prst="rect">
            <a:avLst/>
          </a:prstGeom>
        </p:spPr>
      </p:pic>
      <p:pic>
        <p:nvPicPr>
          <p:cNvPr id="15" name="Image 14" descr="Une image contenant habits, casquette, chapeau, Casquette de baseball&#10;&#10;Le contenu généré par l’IA peut être incorrect.">
            <a:extLst>
              <a:ext uri="{FF2B5EF4-FFF2-40B4-BE49-F238E27FC236}">
                <a16:creationId xmlns:a16="http://schemas.microsoft.com/office/drawing/2014/main" id="{EEB648CF-AF56-AD0C-E7FE-4A5390BA76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253" y="4013534"/>
            <a:ext cx="1519545" cy="1662392"/>
          </a:xfrm>
          <a:prstGeom prst="rect">
            <a:avLst/>
          </a:prstGeom>
        </p:spPr>
      </p:pic>
      <p:pic>
        <p:nvPicPr>
          <p:cNvPr id="18" name="Image 17" descr="Une image contenant spectacles, accessoire, lunettes de soleil, lunettes&#10;&#10;Le contenu généré par l’IA peut être incorrect.">
            <a:extLst>
              <a:ext uri="{FF2B5EF4-FFF2-40B4-BE49-F238E27FC236}">
                <a16:creationId xmlns:a16="http://schemas.microsoft.com/office/drawing/2014/main" id="{4A95F02B-9298-98C0-7F83-A242D26D7E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979" y="1875654"/>
            <a:ext cx="1339258" cy="1465157"/>
          </a:xfrm>
          <a:prstGeom prst="rect">
            <a:avLst/>
          </a:prstGeom>
        </p:spPr>
      </p:pic>
      <p:pic>
        <p:nvPicPr>
          <p:cNvPr id="19" name="Image 18" descr="Une image contenant chien, mammifère, clipart, ours&#10;&#10;Le contenu généré par l’IA peut être incorrect.">
            <a:extLst>
              <a:ext uri="{FF2B5EF4-FFF2-40B4-BE49-F238E27FC236}">
                <a16:creationId xmlns:a16="http://schemas.microsoft.com/office/drawing/2014/main" id="{5F23B364-26A0-CAC9-CA65-E933FFDB2A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930" y="1916067"/>
            <a:ext cx="1419868" cy="1553346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313A01E-B547-A3FD-9D92-3F2404D179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58763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à poser une question avec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477D9DE-896F-D2B9-0CE4-36B189CB6FD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EA9986E-78CA-2D4E-3F8E-DCBEF68AC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5AA253-7F2F-6FA9-CE36-B883519640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A91E3632-8C3C-5BDE-1786-994F8A8DD2C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1026" y="2243667"/>
            <a:ext cx="4615273" cy="37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3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88" y="6078822"/>
            <a:ext cx="812539" cy="812539"/>
          </a:xfrm>
          <a:prstGeom prst="rect">
            <a:avLst/>
          </a:prstGeom>
        </p:spPr>
      </p:pic>
      <p:pic>
        <p:nvPicPr>
          <p:cNvPr id="2" name="FR_N3_P4_SEM3_S2_AdP_P01">
            <a:hlinkClick r:id="" action="ppaction://media"/>
            <a:extLst>
              <a:ext uri="{FF2B5EF4-FFF2-40B4-BE49-F238E27FC236}">
                <a16:creationId xmlns:a16="http://schemas.microsoft.com/office/drawing/2014/main" id="{D7791901-139E-5642-B5F8-0E6532EE5720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2163" y="2490788"/>
            <a:ext cx="7559675" cy="3297237"/>
          </a:xfrm>
        </p:spPr>
      </p:pic>
    </p:spTree>
    <p:extLst>
      <p:ext uri="{BB962C8B-B14F-4D97-AF65-F5344CB8AC3E}">
        <p14:creationId xmlns:p14="http://schemas.microsoft.com/office/powerpoint/2010/main" val="192406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2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127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FB4BC-4BEB-74DD-4ABD-1F4BB4471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5DD6B8EA-1230-7393-8B6A-4531F6B9C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E66F81-8F0E-C786-E7F8-FF8A400799CB}"/>
              </a:ext>
            </a:extLst>
          </p:cNvPr>
          <p:cNvSpPr/>
          <p:nvPr/>
        </p:nvSpPr>
        <p:spPr>
          <a:xfrm>
            <a:off x="818187" y="2637812"/>
            <a:ext cx="7507625" cy="2275711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43ABAB-21E5-E70C-FEF4-442F21C09674}"/>
              </a:ext>
            </a:extLst>
          </p:cNvPr>
          <p:cNvSpPr txBox="1"/>
          <p:nvPr/>
        </p:nvSpPr>
        <p:spPr>
          <a:xfrm>
            <a:off x="994671" y="2792107"/>
            <a:ext cx="8234658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Qu’est-ce que 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tu vas visiter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demain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 ? </a:t>
            </a:r>
          </a:p>
          <a:p>
            <a:pPr lvl="0">
              <a:lnSpc>
                <a:spcPct val="200000"/>
              </a:lnSpc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Qu’est-ce que 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tu vas visiter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la semaine prochaine 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?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4D573D7-27A8-4B35-CA94-21A1E230E2C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2E2BD4C-8801-647D-33BD-54C2E00DC5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73BDFBA-BD64-B0BE-E2DF-045433B617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9472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2622C-72F2-832C-6A49-077B232EB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FE51F8C-1F35-9CC8-FA29-27998F95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5699" y="769328"/>
            <a:ext cx="7404532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répondre aux questions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 Qu’est-ce que tu vas visiter demain ? », « Qu’est-ce que tu vas visiter la semaine prochaine ? ».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226095B-721D-3CC5-01CB-26DF99B572F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54683" y="2358190"/>
            <a:ext cx="4640996" cy="3816356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E71152CF-E31C-98AC-2A59-D32EBA39B35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7BBD7B1-4675-80C2-E759-7D99E583D4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5CF8B29-1718-D04A-6589-90FA2AE82D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24347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12F0F-D332-AA51-27AF-18490DC81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EB9905B-7243-9E77-45A9-5D61D4D7FC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745AF8D4-BCBE-6E33-FC16-84FDB46E9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F55EA39-E3ED-ECAD-2CBD-CEF9366957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3_P4_SEM3_S2_AdP_P02">
            <a:hlinkClick r:id="" action="ppaction://media"/>
            <a:extLst>
              <a:ext uri="{FF2B5EF4-FFF2-40B4-BE49-F238E27FC236}">
                <a16:creationId xmlns:a16="http://schemas.microsoft.com/office/drawing/2014/main" id="{96EBC897-17A5-D2AC-9831-3747417714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8335" y="2046483"/>
            <a:ext cx="8247329" cy="357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892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40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540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6C0B5-049E-C830-646D-482864E1A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61E06F52-3310-094E-AEF0-4FD17BD62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les réponses de Nada et de Majd.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1B55D7F-5A31-E7AC-3BFA-575C10FC9E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B271DD8-0CB2-8F9D-51E2-787973E61B53}"/>
              </a:ext>
            </a:extLst>
          </p:cNvPr>
          <p:cNvSpPr/>
          <p:nvPr/>
        </p:nvSpPr>
        <p:spPr>
          <a:xfrm>
            <a:off x="591951" y="2495320"/>
            <a:ext cx="7960098" cy="2214392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AF6B229-31D7-A8C3-EA66-398CE19B875B}"/>
              </a:ext>
            </a:extLst>
          </p:cNvPr>
          <p:cNvSpPr txBox="1"/>
          <p:nvPr/>
        </p:nvSpPr>
        <p:spPr>
          <a:xfrm>
            <a:off x="662690" y="2923144"/>
            <a:ext cx="85722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Demain, je vais visiter le zoo 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avec ma classe.</a:t>
            </a:r>
          </a:p>
          <a:p>
            <a:pPr lvl="0">
              <a:defRPr/>
            </a:pPr>
            <a:endParaRPr lang="fr-FR" sz="2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lvl="0"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La semaine prochaine, je vais visiter la ferme 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avec mes parents.</a:t>
            </a:r>
          </a:p>
          <a:p>
            <a:pPr lvl="0"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3F5FA17-054D-A4BE-A3DC-1D36E1C0664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06BADE1-0577-DF49-C296-ECA329A569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816756D-71CC-91E8-4219-1A149C359F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2840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C1D406-4BA5-1D1E-135F-A9E609646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3585593D-8B3E-FD4D-DDEE-D826BDB7A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d’autres exemples.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0126CC1-0AD9-4F52-915D-55DE528109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2E450CA-17CF-4379-B9FD-E868F9ED91FD}"/>
              </a:ext>
            </a:extLst>
          </p:cNvPr>
          <p:cNvSpPr/>
          <p:nvPr/>
        </p:nvSpPr>
        <p:spPr>
          <a:xfrm>
            <a:off x="636146" y="2544896"/>
            <a:ext cx="7871707" cy="2313543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8B739CD-A8A5-6C31-0077-6C4ACC07FF7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2511623-0262-BFAD-5B49-33F2983855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CFC0DDA-2391-4EE9-E716-BFD969BCBB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90F342A3-8DB3-7894-A40D-AB3ADEF1F035}"/>
              </a:ext>
            </a:extLst>
          </p:cNvPr>
          <p:cNvSpPr txBox="1"/>
          <p:nvPr/>
        </p:nvSpPr>
        <p:spPr>
          <a:xfrm>
            <a:off x="834901" y="2985411"/>
            <a:ext cx="849344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Demain, je vais visiter le musée 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avec mes amis.</a:t>
            </a:r>
          </a:p>
          <a:p>
            <a:pPr>
              <a:defRPr/>
            </a:pPr>
            <a:endParaRPr lang="fr-FR" sz="2400" b="1" dirty="0">
              <a:solidFill>
                <a:srgbClr val="424D7B"/>
              </a:solidFill>
              <a:latin typeface="Dosis SemiBold" pitchFamily="2" charset="0"/>
            </a:endParaRPr>
          </a:p>
          <a:p>
            <a:pPr lvl="0"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La semaine prochaine, je vais visiter Agadir 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avec me cousins.</a:t>
            </a:r>
          </a:p>
          <a:p>
            <a:pPr lvl="0">
              <a:defRPr/>
            </a:pP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43370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68346-E497-A3CE-F1A8-9CF61FF4A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5859BDE8-FF14-1B2F-9C17-AF4C2E1E51A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199935" y="2548261"/>
            <a:ext cx="4625081" cy="308338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EF5979A-1C7C-A89D-3EF1-6F1486D9935E}"/>
              </a:ext>
            </a:extLst>
          </p:cNvPr>
          <p:cNvSpPr/>
          <p:nvPr/>
        </p:nvSpPr>
        <p:spPr>
          <a:xfrm>
            <a:off x="6127104" y="3096366"/>
            <a:ext cx="2584628" cy="2525715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5BC2D4-314C-1C36-3268-CEEDC67F93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A05F6AE9-F0AD-C466-32CF-464FB65842A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4A2C1F0A-BC82-1DD2-A050-0D9CE4F2C720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 Choisissez différents exemples.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FA662D2-4DC6-6308-482B-CA5B398CB4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6921" y="2012526"/>
            <a:ext cx="1066949" cy="97168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93EBC1F-990F-6FD8-9BE8-636E60F491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9625" y="2090809"/>
            <a:ext cx="1218404" cy="11027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19BA8A9-89CB-FFD0-2A0C-7E8256EEE520}"/>
              </a:ext>
            </a:extLst>
          </p:cNvPr>
          <p:cNvSpPr txBox="1"/>
          <p:nvPr/>
        </p:nvSpPr>
        <p:spPr>
          <a:xfrm>
            <a:off x="5814936" y="3407055"/>
            <a:ext cx="28967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Demain, je vais  visiter _______ 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8D6F9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B97DACF-4F74-0A59-9D57-AF9ECA557222}"/>
              </a:ext>
            </a:extLst>
          </p:cNvPr>
          <p:cNvSpPr txBox="1"/>
          <p:nvPr/>
        </p:nvSpPr>
        <p:spPr>
          <a:xfrm>
            <a:off x="74356" y="3593967"/>
            <a:ext cx="318403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Qu’est-ce que tu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vas visiter demain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?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E94DF5F-9793-E5BD-729B-2BBFAF4D8B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870" y="4337736"/>
            <a:ext cx="1059666" cy="1059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764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A1D8C-46E0-C089-7C1C-23CC831C0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1020F6F0-4618-5CC0-899E-741B0D69F30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199935" y="2548261"/>
            <a:ext cx="4625081" cy="308338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CFCB9DC-0DC5-A36B-A4E1-701B8721144E}"/>
              </a:ext>
            </a:extLst>
          </p:cNvPr>
          <p:cNvSpPr/>
          <p:nvPr/>
        </p:nvSpPr>
        <p:spPr>
          <a:xfrm>
            <a:off x="6057216" y="3088198"/>
            <a:ext cx="2584628" cy="2644158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306D8B4-252F-17F6-5FC6-344AC56A13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A9715C2C-1EFD-49BF-D164-D00D1AD6E87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0925A65D-A77C-F71D-B87F-9CFA10981D7A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 Choisissez différents exemples.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36D7B16-8363-B620-D9B5-4906BB5018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6921" y="2012526"/>
            <a:ext cx="1066949" cy="97168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B1097CD-D70F-18B4-198C-DF8500A06D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9625" y="2090809"/>
            <a:ext cx="1218404" cy="11027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E7C82A2-FC55-EF9B-855B-337E920A10C3}"/>
              </a:ext>
            </a:extLst>
          </p:cNvPr>
          <p:cNvSpPr txBox="1"/>
          <p:nvPr/>
        </p:nvSpPr>
        <p:spPr>
          <a:xfrm>
            <a:off x="5909229" y="3246101"/>
            <a:ext cx="30371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La semaine prochaine, </a:t>
            </a:r>
          </a:p>
          <a:p>
            <a:pPr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je vais visiter _______ 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8D6F9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4A70CC2-4E59-CB9F-1DCA-05839F7B46DA}"/>
              </a:ext>
            </a:extLst>
          </p:cNvPr>
          <p:cNvSpPr txBox="1"/>
          <p:nvPr/>
        </p:nvSpPr>
        <p:spPr>
          <a:xfrm>
            <a:off x="1" y="3625458"/>
            <a:ext cx="34055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Qu’est-ce que tu vas visiter </a:t>
            </a:r>
          </a:p>
          <a:p>
            <a:pPr lvl="0" algn="ctr" rtl="1">
              <a:defRPr/>
            </a:pP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la semaine prochaine 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1C6EECD-9813-8CF2-3ABD-AA95183DF2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532" y="4410277"/>
            <a:ext cx="1107996" cy="1107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462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34057-0019-A02F-FAC2-762F217B1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AE27EEDF-8DAC-EE83-D096-25230D2D827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199935" y="2548261"/>
            <a:ext cx="4625081" cy="308338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F847185-7714-371A-F8F6-EDA7A6867162}"/>
              </a:ext>
            </a:extLst>
          </p:cNvPr>
          <p:cNvSpPr/>
          <p:nvPr/>
        </p:nvSpPr>
        <p:spPr>
          <a:xfrm>
            <a:off x="6057216" y="3075155"/>
            <a:ext cx="2584628" cy="2525715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579959-B609-A872-9369-595FB0C732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5427AEED-1071-9E89-6D08-3FD13B11AB1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369D8E54-154C-99D8-E172-2DC630B65CC7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 Choisissez différents exemples.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CA82207-54F5-FDEF-112B-B6FE72197D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6921" y="2012526"/>
            <a:ext cx="1066949" cy="97168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EEF7F68-4BAA-327E-510E-A5F4C63C82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9625" y="2090809"/>
            <a:ext cx="1218404" cy="11027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3C840E-D46B-1443-D96D-8404A77703C2}"/>
              </a:ext>
            </a:extLst>
          </p:cNvPr>
          <p:cNvSpPr txBox="1"/>
          <p:nvPr/>
        </p:nvSpPr>
        <p:spPr>
          <a:xfrm>
            <a:off x="5604662" y="3429000"/>
            <a:ext cx="30371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Demain, je vais  visiter _______ .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8D6F9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DC1196D-0DFD-C757-F78A-9038F823E165}"/>
              </a:ext>
            </a:extLst>
          </p:cNvPr>
          <p:cNvSpPr txBox="1"/>
          <p:nvPr/>
        </p:nvSpPr>
        <p:spPr>
          <a:xfrm>
            <a:off x="99980" y="3674456"/>
            <a:ext cx="31840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Qu’est-ce que tu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vas visiter demain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?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FE7DAE7-79F0-154E-28B8-28488D0E71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0691" y="4363692"/>
            <a:ext cx="1057677" cy="1057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54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311CA-43F0-F65C-FAD9-85A9319EB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9DC74D19-FE98-C7C5-EEDF-AFDE58C2C91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199935" y="2548261"/>
            <a:ext cx="4625081" cy="308338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8FA57B-4219-DB8D-0D8D-7E353CB73F54}"/>
              </a:ext>
            </a:extLst>
          </p:cNvPr>
          <p:cNvSpPr/>
          <p:nvPr/>
        </p:nvSpPr>
        <p:spPr>
          <a:xfrm>
            <a:off x="6129860" y="3038736"/>
            <a:ext cx="2584628" cy="2525715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5B85434-C2EB-01A1-8CBC-E1D4BA329B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48AB47EA-D0C0-5660-5682-131380E85F2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98E6FF1A-FC73-B49C-EC50-57B16A9D9A24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?  Choisissez différents exemples.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3841B47-44C1-C045-991C-C53ABF29F7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6921" y="2012526"/>
            <a:ext cx="1066949" cy="97168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0230145-970C-C714-8F3A-BB01841706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9625" y="2090809"/>
            <a:ext cx="1218404" cy="11027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50E08C5-61F7-5C5D-073E-A93C2150B67D}"/>
              </a:ext>
            </a:extLst>
          </p:cNvPr>
          <p:cNvSpPr txBox="1"/>
          <p:nvPr/>
        </p:nvSpPr>
        <p:spPr>
          <a:xfrm>
            <a:off x="5838146" y="3193598"/>
            <a:ext cx="30371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La semaine prochaine, </a:t>
            </a:r>
          </a:p>
          <a:p>
            <a:pPr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je vais visiter _________ 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CA97A44-10CD-9D39-B2FF-0429BDFD93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5016" y="4373858"/>
            <a:ext cx="1311629" cy="110799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DAC8D11-A906-332E-7D19-E0409E5A3AD9}"/>
              </a:ext>
            </a:extLst>
          </p:cNvPr>
          <p:cNvSpPr txBox="1"/>
          <p:nvPr/>
        </p:nvSpPr>
        <p:spPr>
          <a:xfrm>
            <a:off x="49573" y="3625458"/>
            <a:ext cx="34055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Qu’est-ce que tu vas visiter </a:t>
            </a:r>
          </a:p>
          <a:p>
            <a:pPr lvl="0" algn="ctr" rtl="1">
              <a:defRPr/>
            </a:pP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la semaine prochaine 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7138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D328-3A69-5A4F-E4BF-AACB1B35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87C98-02C6-1062-B406-7D9D8AA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joue le dialogue avec son voisin.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554010C-6F2E-929F-88A0-9D562BE4818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EA0E314-1312-B4AD-8C68-DBE0E9C79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F91ABA2-FCCF-1EC8-954D-5CBE862A5B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817BD6D1-7EBA-D29F-1C3F-5824EEB38D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466973" y="2823268"/>
            <a:ext cx="3955983" cy="263732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EB81BC6-A0C1-3A1E-769D-C2110B1802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1240" y="2203570"/>
            <a:ext cx="1218404" cy="11027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1FE475-901F-0B9E-4012-B18987E506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6007" y="2189256"/>
            <a:ext cx="1066949" cy="97168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51F39FE-D487-3903-0519-FC69267E0955}"/>
              </a:ext>
            </a:extLst>
          </p:cNvPr>
          <p:cNvSpPr txBox="1"/>
          <p:nvPr/>
        </p:nvSpPr>
        <p:spPr>
          <a:xfrm>
            <a:off x="113769" y="3593916"/>
            <a:ext cx="31840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Qu’est-ce que tu vas visiter_____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5284B96-9BAE-3B9F-023F-4A3A0D5975C8}"/>
              </a:ext>
            </a:extLst>
          </p:cNvPr>
          <p:cNvSpPr txBox="1"/>
          <p:nvPr/>
        </p:nvSpPr>
        <p:spPr>
          <a:xfrm>
            <a:off x="4822775" y="3845570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>
              <a:defRPr/>
            </a:pPr>
            <a:r>
              <a:rPr lang="fr-FR" sz="2400" b="1" dirty="0">
                <a:solidFill>
                  <a:srgbClr val="8D6F91"/>
                </a:solidFill>
                <a:latin typeface="Dosis SemiBold" pitchFamily="2" charset="0"/>
              </a:rPr>
              <a:t>______ je vais </a:t>
            </a:r>
          </a:p>
          <a:p>
            <a:pPr lvl="1" algn="ctr">
              <a:defRPr/>
            </a:pPr>
            <a:r>
              <a:rPr lang="fr-FR" sz="2400" b="1" dirty="0">
                <a:solidFill>
                  <a:srgbClr val="8D6F91"/>
                </a:solidFill>
                <a:latin typeface="Dosis SemiBold" pitchFamily="2" charset="0"/>
              </a:rPr>
              <a:t>visiter __________ 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8D6F91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9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252D5-F896-94F0-41CE-999AE4066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>
            <a:extLst>
              <a:ext uri="{FF2B5EF4-FFF2-40B4-BE49-F238E27FC236}">
                <a16:creationId xmlns:a16="http://schemas.microsoft.com/office/drawing/2014/main" id="{B92CC315-257D-CF1F-EEDA-1A4565366C62}"/>
              </a:ext>
            </a:extLst>
          </p:cNvPr>
          <p:cNvSpPr txBox="1"/>
          <p:nvPr/>
        </p:nvSpPr>
        <p:spPr>
          <a:xfrm>
            <a:off x="2245716" y="21568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CFA778FE-0FB3-24AB-2E58-A6E3E0C0E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4453A0-21F2-E244-9FFE-C5EDB11F3A06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67B763-8789-51AB-CCF1-C977D25E04AF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B069819-A666-8F82-46C9-245E49E66ED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B24CEAB-72CD-5BB6-1442-451A534EC5E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9992722-71F2-694E-8668-E41F875B19C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32AB3496-89D0-65A2-5D78-27DBC1B44B45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227CC840-C897-CEC6-D859-2E3E9F91C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090" y="3485267"/>
            <a:ext cx="6254069" cy="1446177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8CF12B68-AF26-E3BB-8DB7-B3663E56BECD}"/>
              </a:ext>
            </a:extLst>
          </p:cNvPr>
          <p:cNvSpPr txBox="1">
            <a:spLocks/>
          </p:cNvSpPr>
          <p:nvPr/>
        </p:nvSpPr>
        <p:spPr>
          <a:xfrm>
            <a:off x="2139722" y="409728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 futur proche.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6DC65FA-1DC7-D157-D563-E75D4C4E0D6C}"/>
              </a:ext>
            </a:extLst>
          </p:cNvPr>
          <p:cNvSpPr txBox="1"/>
          <p:nvPr/>
        </p:nvSpPr>
        <p:spPr>
          <a:xfrm>
            <a:off x="2201410" y="3641804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4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FB24A20-F3C1-F938-1747-C541BD1FD4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9941" y="4995349"/>
            <a:ext cx="540000" cy="540000"/>
          </a:xfrm>
          <a:prstGeom prst="rect">
            <a:avLst/>
          </a:prstGeom>
          <a:noFill/>
        </p:spPr>
      </p:pic>
      <p:pic>
        <p:nvPicPr>
          <p:cNvPr id="25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4C8CAFF1-2CAA-310E-5DA4-A4E76D0353A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79941" y="3488135"/>
            <a:ext cx="540000" cy="540000"/>
          </a:xfrm>
          <a:prstGeom prst="rect">
            <a:avLst/>
          </a:prstGeom>
          <a:noFill/>
        </p:spPr>
      </p:pic>
      <p:pic>
        <p:nvPicPr>
          <p:cNvPr id="7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4C61B87-1032-44FD-49EC-8E06152E06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79941" y="1910996"/>
            <a:ext cx="540000" cy="540000"/>
          </a:xfrm>
          <a:prstGeom prst="rect">
            <a:avLst/>
          </a:prstGeom>
          <a:noFill/>
        </p:spPr>
      </p:pic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DCD95EE1-7037-C376-BD96-AC169B0E0A18}"/>
              </a:ext>
            </a:extLst>
          </p:cNvPr>
          <p:cNvSpPr txBox="1">
            <a:spLocks/>
          </p:cNvSpPr>
          <p:nvPr/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des graphèmes ay </a:t>
            </a:r>
            <a:r>
              <a:rPr lang="fr-FR" sz="1400" dirty="0" err="1"/>
              <a:t>oy</a:t>
            </a:r>
            <a:r>
              <a:rPr lang="fr-FR" sz="1400" dirty="0"/>
              <a:t>  </a:t>
            </a:r>
            <a:r>
              <a:rPr lang="fr-FR" sz="1400" dirty="0" err="1"/>
              <a:t>uy</a:t>
            </a:r>
            <a:r>
              <a:rPr lang="fr-FR" sz="1400" dirty="0"/>
              <a:t>.</a:t>
            </a:r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4C977942-9398-0F77-B1F7-2A210F2F0D09}"/>
              </a:ext>
            </a:extLst>
          </p:cNvPr>
          <p:cNvSpPr txBox="1">
            <a:spLocks/>
          </p:cNvSpPr>
          <p:nvPr/>
        </p:nvSpPr>
        <p:spPr>
          <a:xfrm>
            <a:off x="2139722" y="2616733"/>
            <a:ext cx="5438459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Poser la question : Qu’est-ce que tu vas visiter ?</a:t>
            </a:r>
          </a:p>
          <a:p>
            <a:r>
              <a:rPr lang="fr-FR" sz="1400" dirty="0"/>
              <a:t>Répondre à la question : Qu’est-ce que tu vas visiter ?</a:t>
            </a:r>
          </a:p>
          <a:p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34080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utiliser le futur proche.</a:t>
            </a:r>
            <a:endParaRPr lang="a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F960AF-7F5B-145B-60BB-014EB8070538}"/>
              </a:ext>
            </a:extLst>
          </p:cNvPr>
          <p:cNvSpPr txBox="1"/>
          <p:nvPr/>
        </p:nvSpPr>
        <p:spPr>
          <a:xfrm>
            <a:off x="989132" y="3211712"/>
            <a:ext cx="71657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400" b="1" dirty="0">
                <a:ln w="0"/>
                <a:solidFill>
                  <a:srgbClr val="474F71"/>
                </a:solidFill>
                <a:latin typeface="Dosis" pitchFamily="2" charset="0"/>
              </a:rPr>
              <a:t>Le futur proche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F22F39A-6060-20E1-8D2D-97721607BB51}"/>
              </a:ext>
            </a:extLst>
          </p:cNvPr>
          <p:cNvGrpSpPr/>
          <p:nvPr/>
        </p:nvGrpSpPr>
        <p:grpSpPr>
          <a:xfrm>
            <a:off x="136933" y="621425"/>
            <a:ext cx="1067140" cy="996421"/>
            <a:chOff x="620259" y="1078625"/>
            <a:chExt cx="1067140" cy="996421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EEC40CA-68E2-28C1-87B5-9CB2655B60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869251" y="1152000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8C33690-9FEC-0648-2ABB-E0B7748456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620259" y="1078625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505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5BF17FD-7605-CDAE-E83A-26CA9F890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DB71BDC8-601B-25B4-5945-1C3CCA766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E5316F1-FCFE-3E92-79E6-B5B3778248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625" y="5834730"/>
            <a:ext cx="812539" cy="812539"/>
          </a:xfrm>
          <a:prstGeom prst="rect">
            <a:avLst/>
          </a:prstGeom>
        </p:spPr>
      </p:pic>
      <p:pic>
        <p:nvPicPr>
          <p:cNvPr id="2" name="FR_N3_P4_SEM3_S2 (conjugaison)  (1)">
            <a:hlinkClick r:id="" action="ppaction://media"/>
            <a:extLst>
              <a:ext uri="{FF2B5EF4-FFF2-40B4-BE49-F238E27FC236}">
                <a16:creationId xmlns:a16="http://schemas.microsoft.com/office/drawing/2014/main" id="{9529845A-409B-CCA1-8992-F22B62B605D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2377" y="1889827"/>
            <a:ext cx="7559245" cy="425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8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7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879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A4E09-8EDD-EDDF-272C-E6FE61DE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DE2A7A-BCBA-40C8-081B-4E7F451EE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BFE94A8-317C-1DAD-F357-802FD766DECE}"/>
              </a:ext>
            </a:extLst>
          </p:cNvPr>
          <p:cNvGrpSpPr/>
          <p:nvPr/>
        </p:nvGrpSpPr>
        <p:grpSpPr>
          <a:xfrm>
            <a:off x="38430" y="658814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86282F1-F78C-55F5-0F57-2F387398D4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29AAA4D-1E62-DA62-337B-CB43495461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0A41B127-2F5A-64A0-0D20-CCBF207C04A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514" r="4876"/>
          <a:stretch>
            <a:fillRect/>
          </a:stretch>
        </p:blipFill>
        <p:spPr>
          <a:xfrm>
            <a:off x="972238" y="1905919"/>
            <a:ext cx="7199523" cy="4409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07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A914A-A3C5-2768-ED88-6935D7E40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374D0C-9491-6652-DA3E-2CB32434A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avec la bonne forme du verbe « visiter » au futur proche ? Levez la main</a:t>
            </a:r>
            <a:r>
              <a:rPr lang="fr-FR" dirty="0">
                <a:latin typeface="Dosis Medium" pitchFamily="2" charset="0"/>
              </a:rPr>
              <a:t>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E1FDCD7-4D1B-42F0-FAA8-1C52E2738659}"/>
              </a:ext>
            </a:extLst>
          </p:cNvPr>
          <p:cNvSpPr txBox="1"/>
          <p:nvPr/>
        </p:nvSpPr>
        <p:spPr>
          <a:xfrm>
            <a:off x="916330" y="3876393"/>
            <a:ext cx="76156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Je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cs typeface="Arial" panose="020B0604020202020204" pitchFamily="34" charset="0"/>
              </a:rPr>
              <a:t>  </a:t>
            </a:r>
            <a:r>
              <a:rPr lang="fr-FR" sz="3200" b="1" dirty="0">
                <a:solidFill>
                  <a:srgbClr val="00ACA4"/>
                </a:solidFill>
                <a:latin typeface="Dosis" pitchFamily="2" charset="0"/>
                <a:cs typeface="Arial" panose="020B0604020202020204" pitchFamily="34" charset="0"/>
              </a:rPr>
              <a:t>__________________ </a:t>
            </a:r>
            <a:r>
              <a:rPr lang="fr-FR" sz="32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le musée avec ma classe.  </a:t>
            </a:r>
            <a:endParaRPr lang="fr-MA" sz="3200" b="1" dirty="0">
              <a:solidFill>
                <a:srgbClr val="424D7B"/>
              </a:solidFill>
              <a:latin typeface="Dosis Medium" pitchFamily="2" charset="0"/>
              <a:cs typeface="Arial" panose="020B060402020202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478731F-1EDB-667D-C13D-E23AEBAC4CF4}"/>
              </a:ext>
            </a:extLst>
          </p:cNvPr>
          <p:cNvSpPr/>
          <p:nvPr/>
        </p:nvSpPr>
        <p:spPr>
          <a:xfrm>
            <a:off x="1450428" y="2369608"/>
            <a:ext cx="2995448" cy="61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vais visiter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3244C1A-9886-6F2D-4617-73FC23AE7CBC}"/>
              </a:ext>
            </a:extLst>
          </p:cNvPr>
          <p:cNvSpPr/>
          <p:nvPr/>
        </p:nvSpPr>
        <p:spPr>
          <a:xfrm>
            <a:off x="5054770" y="2369608"/>
            <a:ext cx="3477230" cy="61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vas visiter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8A83A3C-35AE-4A47-BE2A-6491F56F54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9250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60E23-C8BC-885C-3F08-0EC096588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8307DA-9783-42E3-89E3-7EF1C13C4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vais visiter le musée.</a:t>
            </a:r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74E8D3-EF42-CE7E-37B5-8344D75F75E9}"/>
              </a:ext>
            </a:extLst>
          </p:cNvPr>
          <p:cNvGrpSpPr/>
          <p:nvPr/>
        </p:nvGrpSpPr>
        <p:grpSpPr>
          <a:xfrm>
            <a:off x="38430" y="571601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0EE87A7-940E-DDAA-948F-8901ECEBAD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7EFEA3C-1A3D-CD70-07C6-60ACCA3BF3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7BACF15F-6999-EFF9-02EE-4846B009922B}"/>
              </a:ext>
            </a:extLst>
          </p:cNvPr>
          <p:cNvSpPr txBox="1"/>
          <p:nvPr/>
        </p:nvSpPr>
        <p:spPr>
          <a:xfrm>
            <a:off x="519983" y="2861632"/>
            <a:ext cx="8104033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Je </a:t>
            </a:r>
            <a:r>
              <a:rPr lang="fr-FR" sz="3600" b="1" dirty="0">
                <a:solidFill>
                  <a:srgbClr val="00ACA4"/>
                </a:solidFill>
                <a:latin typeface="Dosis" pitchFamily="2" charset="0"/>
                <a:cs typeface="Arial" panose="020B0604020202020204" pitchFamily="34" charset="0"/>
              </a:rPr>
              <a:t>vais</a:t>
            </a:r>
            <a:r>
              <a:rPr lang="fr-FR" sz="36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 </a:t>
            </a:r>
            <a:r>
              <a:rPr lang="fr-FR" sz="3600" b="1" dirty="0">
                <a:solidFill>
                  <a:srgbClr val="00ACA4"/>
                </a:solidFill>
                <a:latin typeface="Dosis Medium" pitchFamily="2" charset="0"/>
                <a:cs typeface="Arial" panose="020B0604020202020204" pitchFamily="34" charset="0"/>
              </a:rPr>
              <a:t>visiter</a:t>
            </a:r>
            <a:r>
              <a:rPr lang="fr-FR" sz="36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 le musée avec ma classe.</a:t>
            </a:r>
            <a:r>
              <a:rPr lang="fr-FR" sz="3600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  </a:t>
            </a:r>
            <a:endParaRPr lang="fr-MA" sz="3600" dirty="0">
              <a:solidFill>
                <a:srgbClr val="424D7B"/>
              </a:solidFill>
              <a:latin typeface="Dosis Medium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37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87190-3643-16E8-D73C-D7466A1D8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8B4322-556F-44B6-229F-AB4A150D7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avec la bonne forme du verbe « visiter » au futur proche ? Levez la main. </a:t>
            </a:r>
            <a:endParaRPr lang="fr-FR" dirty="0"/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F5C2723-1CE1-5AD1-026C-DE9839394D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65951" y="568229"/>
            <a:ext cx="1250140" cy="98754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B389A3C-EA04-E252-92CC-E0954A7DE08F}"/>
              </a:ext>
            </a:extLst>
          </p:cNvPr>
          <p:cNvSpPr txBox="1"/>
          <p:nvPr/>
        </p:nvSpPr>
        <p:spPr>
          <a:xfrm>
            <a:off x="691021" y="3429000"/>
            <a:ext cx="8090668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Il  </a:t>
            </a:r>
            <a:r>
              <a:rPr lang="fr-FR" sz="3600" b="1" dirty="0">
                <a:solidFill>
                  <a:srgbClr val="00ACA4"/>
                </a:solidFill>
                <a:latin typeface="Dosis Medium" pitchFamily="2" charset="0"/>
                <a:cs typeface="Arial" panose="020B0604020202020204" pitchFamily="34" charset="0"/>
              </a:rPr>
              <a:t>_________ 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la ferme avec ses parents.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6AD9459-E231-23E1-625E-536283725D34}"/>
              </a:ext>
            </a:extLst>
          </p:cNvPr>
          <p:cNvSpPr/>
          <p:nvPr/>
        </p:nvSpPr>
        <p:spPr>
          <a:xfrm>
            <a:off x="1316091" y="2216079"/>
            <a:ext cx="2958421" cy="61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va visiter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B5091E-A0AE-12FA-3D3E-EEFF2E19DBEB}"/>
              </a:ext>
            </a:extLst>
          </p:cNvPr>
          <p:cNvSpPr/>
          <p:nvPr/>
        </p:nvSpPr>
        <p:spPr>
          <a:xfrm>
            <a:off x="5112000" y="2216079"/>
            <a:ext cx="2958421" cy="61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vas visiter</a:t>
            </a:r>
          </a:p>
        </p:txBody>
      </p:sp>
    </p:spTree>
    <p:extLst>
      <p:ext uri="{BB962C8B-B14F-4D97-AF65-F5344CB8AC3E}">
        <p14:creationId xmlns:p14="http://schemas.microsoft.com/office/powerpoint/2010/main" val="114315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D1EDE-2769-6689-6D5A-A9FB1C4FB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DAA4C9-79A2-053B-DF92-8B73F62E9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 va visiter la ferme avec ses parents.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3234686-5A03-51B4-BCD8-A95C61F4FE03}"/>
              </a:ext>
            </a:extLst>
          </p:cNvPr>
          <p:cNvGrpSpPr/>
          <p:nvPr/>
        </p:nvGrpSpPr>
        <p:grpSpPr>
          <a:xfrm>
            <a:off x="38430" y="626346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994BC2A-C421-0D9F-882D-10D1FB98F1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CE08B50-0908-01D7-89B0-CC53E8E684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028D34C3-EF18-7DC2-B196-5040183C2E4E}"/>
              </a:ext>
            </a:extLst>
          </p:cNvPr>
          <p:cNvSpPr txBox="1"/>
          <p:nvPr/>
        </p:nvSpPr>
        <p:spPr>
          <a:xfrm>
            <a:off x="513497" y="2817564"/>
            <a:ext cx="8090668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Il  </a:t>
            </a:r>
            <a:r>
              <a:rPr lang="fr-FR" sz="3600" b="1" dirty="0">
                <a:solidFill>
                  <a:srgbClr val="00ACA4"/>
                </a:solidFill>
                <a:latin typeface="Dosis Medium" pitchFamily="2" charset="0"/>
                <a:cs typeface="Arial" panose="020B0604020202020204" pitchFamily="34" charset="0"/>
              </a:rPr>
              <a:t>va visiter </a:t>
            </a:r>
            <a:r>
              <a:rPr lang="fr-FR" sz="36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la ferme avec ses parents. </a:t>
            </a:r>
          </a:p>
        </p:txBody>
      </p:sp>
    </p:spTree>
    <p:extLst>
      <p:ext uri="{BB962C8B-B14F-4D97-AF65-F5344CB8AC3E}">
        <p14:creationId xmlns:p14="http://schemas.microsoft.com/office/powerpoint/2010/main" val="3969272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Appareils électroniques, capture d’écran, menu&#10;&#10;Le contenu généré par l’IA peut être incorrect.">
            <a:extLst>
              <a:ext uri="{FF2B5EF4-FFF2-40B4-BE49-F238E27FC236}">
                <a16:creationId xmlns:a16="http://schemas.microsoft.com/office/drawing/2014/main" id="{005805E6-B3C6-582D-C6CF-219CEAEC9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8298" y="1530832"/>
            <a:ext cx="3313169" cy="508194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100.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1EEA6A3-A24E-ED91-20B5-24D06222A8CF}"/>
              </a:ext>
            </a:extLst>
          </p:cNvPr>
          <p:cNvGrpSpPr/>
          <p:nvPr/>
        </p:nvGrpSpPr>
        <p:grpSpPr>
          <a:xfrm>
            <a:off x="38430" y="571601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A9C401F-894F-FE2C-77B2-DE6139C46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C50D4FF-E887-9364-04A6-634F9DED65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C99C000-C6C4-1DD7-FF9E-D86502B89497}"/>
              </a:ext>
            </a:extLst>
          </p:cNvPr>
          <p:cNvSpPr/>
          <p:nvPr/>
        </p:nvSpPr>
        <p:spPr>
          <a:xfrm>
            <a:off x="2560790" y="2044461"/>
            <a:ext cx="2868184" cy="138454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54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8F2C4-792F-4847-2878-23FBF059F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978493C-B759-1FEC-C5FC-10BB0C04B67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978493C-B759-1FEC-C5FC-10BB0C04B67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33D3E28B-D79E-6CBF-D657-E00925FA0667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92CA679-2008-B4B1-3F77-B0877331BD31}"/>
              </a:ext>
            </a:extLst>
          </p:cNvPr>
          <p:cNvGrpSpPr/>
          <p:nvPr/>
        </p:nvGrpSpPr>
        <p:grpSpPr>
          <a:xfrm>
            <a:off x="80765" y="643788"/>
            <a:ext cx="1136810" cy="1056643"/>
            <a:chOff x="113769" y="634753"/>
            <a:chExt cx="1136810" cy="1056643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2EA2B2C-CCDD-2B21-16CE-25A4CB762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32431" y="768350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F56874E-A397-A56C-7678-CF7BB88A05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29CCEED0-71CE-9727-CCEE-E6719E798D3E}"/>
              </a:ext>
            </a:extLst>
          </p:cNvPr>
          <p:cNvSpPr txBox="1"/>
          <p:nvPr/>
        </p:nvSpPr>
        <p:spPr>
          <a:xfrm>
            <a:off x="1685957" y="777385"/>
            <a:ext cx="67012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1.  Je vais expliquer la consigne et passer entre les rangs pour vous aider. </a:t>
            </a: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77FAB02-395F-DA20-33A7-ADE07C39A0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400" y="1981200"/>
            <a:ext cx="3225853" cy="322585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C78FD8-64B6-2814-E30B-59E4482A8A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420" y="2727055"/>
            <a:ext cx="5381625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7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B894ED44-6D4A-7D5A-EC2B-49AF7D02B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832" y="1887429"/>
            <a:ext cx="5772736" cy="448291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  <a:p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960C7A6-A0AE-B873-6584-F3B83952B8DF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82544B2-12ED-3AF6-033B-D1AF2F6AA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53AB5A6-6265-C6A0-24BD-79BECE9929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5BA51437-2C09-67A3-2448-170B365B34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974" y="2616200"/>
            <a:ext cx="2457629" cy="245762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8BDCD59-6FFF-00E6-1E1B-6608FF5DBD16}"/>
              </a:ext>
            </a:extLst>
          </p:cNvPr>
          <p:cNvSpPr txBox="1"/>
          <p:nvPr/>
        </p:nvSpPr>
        <p:spPr>
          <a:xfrm>
            <a:off x="1589096" y="2354590"/>
            <a:ext cx="9474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allez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D639D15-74BC-73A0-ECE3-CEB6D7E05FFF}"/>
              </a:ext>
            </a:extLst>
          </p:cNvPr>
          <p:cNvSpPr txBox="1"/>
          <p:nvPr/>
        </p:nvSpPr>
        <p:spPr>
          <a:xfrm>
            <a:off x="1309827" y="3040938"/>
            <a:ext cx="13042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vont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7F39213-D7FF-4670-DB8D-B7B094C7D01B}"/>
              </a:ext>
            </a:extLst>
          </p:cNvPr>
          <p:cNvSpPr txBox="1"/>
          <p:nvPr/>
        </p:nvSpPr>
        <p:spPr>
          <a:xfrm>
            <a:off x="1652481" y="3735425"/>
            <a:ext cx="13042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allons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4D10715-1475-BA01-D1C1-F1704CE7D782}"/>
              </a:ext>
            </a:extLst>
          </p:cNvPr>
          <p:cNvSpPr txBox="1"/>
          <p:nvPr/>
        </p:nvSpPr>
        <p:spPr>
          <a:xfrm>
            <a:off x="1553972" y="4421773"/>
            <a:ext cx="13042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vas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12ED8CE-DF58-539B-A5A5-86692EBA7AFD}"/>
              </a:ext>
            </a:extLst>
          </p:cNvPr>
          <p:cNvSpPr txBox="1"/>
          <p:nvPr/>
        </p:nvSpPr>
        <p:spPr>
          <a:xfrm>
            <a:off x="1296094" y="5052884"/>
            <a:ext cx="13042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vais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370CB33-AEC5-C3D1-2E99-642D284A757C}"/>
              </a:ext>
            </a:extLst>
          </p:cNvPr>
          <p:cNvSpPr txBox="1"/>
          <p:nvPr/>
        </p:nvSpPr>
        <p:spPr>
          <a:xfrm>
            <a:off x="1447743" y="5711614"/>
            <a:ext cx="13042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va</a:t>
            </a:r>
          </a:p>
        </p:txBody>
      </p:sp>
    </p:spTree>
    <p:extLst>
      <p:ext uri="{BB962C8B-B14F-4D97-AF65-F5344CB8AC3E}">
        <p14:creationId xmlns:p14="http://schemas.microsoft.com/office/powerpoint/2010/main" val="370867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84D66-959C-85BC-C6C4-D6339CCEC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>
            <a:extLst>
              <a:ext uri="{FF2B5EF4-FFF2-40B4-BE49-F238E27FC236}">
                <a16:creationId xmlns:a16="http://schemas.microsoft.com/office/drawing/2014/main" id="{591F6567-8EB2-C760-7DD8-C57981512482}"/>
              </a:ext>
            </a:extLst>
          </p:cNvPr>
          <p:cNvSpPr txBox="1"/>
          <p:nvPr/>
        </p:nvSpPr>
        <p:spPr>
          <a:xfrm>
            <a:off x="2245716" y="21568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40ABBD41-55DD-1FB6-0DCB-25E3CBB7497A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Poser la question : « Comment ça va ? »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EEAF48C1-965A-C15C-31F2-505661D90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FEFE99-5B8E-47A6-6001-C64D84774B46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52A3AB-E5F5-863C-B1E3-88F2B76B391E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BFD2E38-A047-3D29-BBEC-22082B0137A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37A84DE-BD87-CA9A-BFAD-7061DD910F9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92E5470-DD8E-D077-4213-E845A899DE9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055AF720-C26E-CF88-0EE1-17CC9479065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55C2C9D-CD14-1F79-5E56-3665A7C59143}"/>
              </a:ext>
            </a:extLst>
          </p:cNvPr>
          <p:cNvSpPr txBox="1">
            <a:spLocks/>
          </p:cNvSpPr>
          <p:nvPr/>
        </p:nvSpPr>
        <p:spPr>
          <a:xfrm>
            <a:off x="2280238" y="2522915"/>
            <a:ext cx="4960805" cy="756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400" dirty="0"/>
          </a:p>
        </p:txBody>
      </p:sp>
      <p:sp>
        <p:nvSpPr>
          <p:cNvPr id="21" name="Espace réservé du texte 12">
            <a:extLst>
              <a:ext uri="{FF2B5EF4-FFF2-40B4-BE49-F238E27FC236}">
                <a16:creationId xmlns:a16="http://schemas.microsoft.com/office/drawing/2014/main" id="{C580E934-FB56-6692-E2EF-F641CCC3B28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2797" y="4028135"/>
            <a:ext cx="4960805" cy="756000"/>
          </a:xfrm>
        </p:spPr>
        <p:txBody>
          <a:bodyPr/>
          <a:lstStyle/>
          <a:p>
            <a:r>
              <a:rPr lang="fr-FR" sz="1400" dirty="0"/>
              <a:t>Le futur proche.</a:t>
            </a:r>
          </a:p>
          <a:p>
            <a:pPr marL="0" indent="0">
              <a:buNone/>
            </a:pPr>
            <a:endParaRPr lang="fr-FR" sz="1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8AAB811-2953-825F-130C-2BAC02AC3A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047" y="4981395"/>
            <a:ext cx="6415249" cy="1426688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CD4A7ABF-44F6-F266-AF5C-7A31B82A9C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323" y="5603675"/>
            <a:ext cx="2043811" cy="556493"/>
          </a:xfrm>
          <a:prstGeom prst="rect">
            <a:avLst/>
          </a:prstGeom>
        </p:spPr>
      </p:pic>
      <p:sp>
        <p:nvSpPr>
          <p:cNvPr id="32" name="Espace réservé du texte 5">
            <a:extLst>
              <a:ext uri="{FF2B5EF4-FFF2-40B4-BE49-F238E27FC236}">
                <a16:creationId xmlns:a16="http://schemas.microsoft.com/office/drawing/2014/main" id="{50316A4D-1C31-350A-3555-8B168EE87AFE}"/>
              </a:ext>
            </a:extLst>
          </p:cNvPr>
          <p:cNvSpPr txBox="1">
            <a:spLocks/>
          </p:cNvSpPr>
          <p:nvPr/>
        </p:nvSpPr>
        <p:spPr>
          <a:xfrm>
            <a:off x="2280238" y="5533355"/>
            <a:ext cx="4960805" cy="756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des graphèmes ay </a:t>
            </a:r>
            <a:r>
              <a:rPr lang="fr-FR" sz="1400" dirty="0" err="1"/>
              <a:t>oy</a:t>
            </a:r>
            <a:r>
              <a:rPr lang="fr-FR" sz="1400" dirty="0"/>
              <a:t> </a:t>
            </a:r>
            <a:r>
              <a:rPr lang="fr-FR" sz="1400" dirty="0" err="1"/>
              <a:t>uy</a:t>
            </a:r>
            <a:r>
              <a:rPr lang="fr-FR" sz="1400"/>
              <a:t>.</a:t>
            </a:r>
            <a:endParaRPr lang="fr-FR" sz="1400" dirty="0"/>
          </a:p>
        </p:txBody>
      </p:sp>
      <p:pic>
        <p:nvPicPr>
          <p:cNvPr id="35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4A4703CD-CBC5-C316-EF7B-A8AF840E774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63633" y="3506157"/>
            <a:ext cx="540000" cy="540000"/>
          </a:xfrm>
          <a:prstGeom prst="rect">
            <a:avLst/>
          </a:prstGeom>
          <a:noFill/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E8CE85B-0BD5-F4FD-1B28-59BC4D635D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0623" y="5181165"/>
            <a:ext cx="847843" cy="22300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FCC0185-DA18-5D84-17D0-B9CEDF1A7EF5}"/>
              </a:ext>
            </a:extLst>
          </p:cNvPr>
          <p:cNvSpPr txBox="1"/>
          <p:nvPr/>
        </p:nvSpPr>
        <p:spPr>
          <a:xfrm>
            <a:off x="2470845" y="5146500"/>
            <a:ext cx="867545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700" b="1" dirty="0">
                <a:solidFill>
                  <a:srgbClr val="414C7A"/>
                </a:solidFill>
                <a:latin typeface="Dosis" pitchFamily="2" charset="0"/>
              </a:rPr>
              <a:t>Lecture</a:t>
            </a:r>
          </a:p>
        </p:txBody>
      </p:sp>
      <p:pic>
        <p:nvPicPr>
          <p:cNvPr id="18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D95E0D8-9AF0-6E9D-46AF-0AE7DCB785C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0074" y="4981395"/>
            <a:ext cx="540000" cy="540000"/>
          </a:xfrm>
          <a:prstGeom prst="rect">
            <a:avLst/>
          </a:prstGeom>
          <a:noFill/>
        </p:spPr>
      </p:pic>
      <p:pic>
        <p:nvPicPr>
          <p:cNvPr id="22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76699D-594D-0316-39AD-714196A6D94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79941" y="1910996"/>
            <a:ext cx="540000" cy="540000"/>
          </a:xfrm>
          <a:prstGeom prst="rect">
            <a:avLst/>
          </a:prstGeom>
          <a:noFill/>
        </p:spPr>
      </p:pic>
      <p:sp>
        <p:nvSpPr>
          <p:cNvPr id="6" name="Espace réservé du texte 12">
            <a:extLst>
              <a:ext uri="{FF2B5EF4-FFF2-40B4-BE49-F238E27FC236}">
                <a16:creationId xmlns:a16="http://schemas.microsoft.com/office/drawing/2014/main" id="{E05A9E35-B28B-E6AD-B1E7-C3A6A7E05FDE}"/>
              </a:ext>
            </a:extLst>
          </p:cNvPr>
          <p:cNvSpPr txBox="1">
            <a:spLocks/>
          </p:cNvSpPr>
          <p:nvPr/>
        </p:nvSpPr>
        <p:spPr>
          <a:xfrm>
            <a:off x="2192323" y="2600576"/>
            <a:ext cx="5475858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Poser la question : Qu’est-ce que tu vas visiter ?</a:t>
            </a:r>
          </a:p>
          <a:p>
            <a:r>
              <a:rPr lang="fr-FR" sz="1400" dirty="0"/>
              <a:t>Répondre à la question : Qu’est-ce que tu vas visiter ?</a:t>
            </a:r>
          </a:p>
          <a:p>
            <a:pPr marL="0" indent="0">
              <a:buNone/>
            </a:pP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112955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742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la lecture. On va apprendre à lire les sons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 ay -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oy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–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uy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». Soyez attentifs.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oupe 6">
            <a:extLst>
              <a:ext uri="{FF2B5EF4-FFF2-40B4-BE49-F238E27FC236}">
                <a16:creationId xmlns:a16="http://schemas.microsoft.com/office/drawing/2014/main" id="{72A7EE96-3B12-DBB7-8161-82E7D7031028}"/>
              </a:ext>
            </a:extLst>
          </p:cNvPr>
          <p:cNvGrpSpPr/>
          <p:nvPr/>
        </p:nvGrpSpPr>
        <p:grpSpPr>
          <a:xfrm>
            <a:off x="125530" y="592986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79EB66E-CABC-F290-42E0-436D8B613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671A01-A40E-D62E-E087-35B91E0E51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38E51D8F-31A5-9CF3-F5B3-F8F202B8146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51846" y="2290811"/>
            <a:ext cx="4532297" cy="302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681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62504-4826-815B-F549-E98996276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4" descr="Image générée">
            <a:extLst>
              <a:ext uri="{FF2B5EF4-FFF2-40B4-BE49-F238E27FC236}">
                <a16:creationId xmlns:a16="http://schemas.microsoft.com/office/drawing/2014/main" id="{29DC821D-BCD6-4B0A-A861-8D1EEE80055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8">
            <a:extLst>
              <a:ext uri="{FF2B5EF4-FFF2-40B4-BE49-F238E27FC236}">
                <a16:creationId xmlns:a16="http://schemas.microsoft.com/office/drawing/2014/main" id="{21A8927E-D3C1-E300-60C5-B06CCC125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62F291F-99D3-0A84-EFD6-12BAF1B8D1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887" y="6110355"/>
            <a:ext cx="812539" cy="812539"/>
          </a:xfrm>
          <a:prstGeom prst="rect">
            <a:avLst/>
          </a:prstGeom>
        </p:spPr>
      </p:pic>
      <p:pic>
        <p:nvPicPr>
          <p:cNvPr id="9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A95A951-1197-D246-0B5F-C2621AD67A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pic>
        <p:nvPicPr>
          <p:cNvPr id="2" name="FR_N3_P4_SEM2_S2_Lecture ay oy uy">
            <a:hlinkClick r:id="" action="ppaction://media"/>
            <a:extLst>
              <a:ext uri="{FF2B5EF4-FFF2-40B4-BE49-F238E27FC236}">
                <a16:creationId xmlns:a16="http://schemas.microsoft.com/office/drawing/2014/main" id="{F6ABCA47-9073-BDEE-151C-572A4CA28C9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14293" y="1922798"/>
            <a:ext cx="7420214" cy="387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3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1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217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0E928-3932-AE50-AE0E-2C26D25A3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DAC276-0305-7D70-DDB0-44593002C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0828" y="778363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A86DD861-981B-C948-256D-BD9002247605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4E3B301-82FA-A1D4-2AD6-70025B937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E91308A-203B-9C86-6362-6905B751EB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815DD61C-9711-5D6F-312A-030B5A2B482C}"/>
              </a:ext>
            </a:extLst>
          </p:cNvPr>
          <p:cNvSpPr txBox="1"/>
          <p:nvPr/>
        </p:nvSpPr>
        <p:spPr>
          <a:xfrm>
            <a:off x="2087789" y="2708944"/>
            <a:ext cx="749749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ay    </a:t>
            </a:r>
            <a:r>
              <a:rPr kumimoji="0" lang="fr-FR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oy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</a:t>
            </a:r>
            <a:r>
              <a:rPr kumimoji="0" lang="fr-FR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uy</a:t>
            </a:r>
            <a:endParaRPr kumimoji="0" lang="fr-FR" sz="7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4557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1BB7A7-5741-39B7-89D2-56408DCAE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C470C9-254E-767A-10D0-D0523917C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0828" y="778363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?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1DA47B0-BB96-ACB7-3B78-C11C97CA3C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65951" y="568229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E804D07-B467-FD3D-2930-5652ADB15B4F}"/>
              </a:ext>
            </a:extLst>
          </p:cNvPr>
          <p:cNvSpPr txBox="1"/>
          <p:nvPr/>
        </p:nvSpPr>
        <p:spPr>
          <a:xfrm>
            <a:off x="2087789" y="2708944"/>
            <a:ext cx="749749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ay    </a:t>
            </a:r>
            <a:r>
              <a:rPr kumimoji="0" lang="fr-FR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oy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</a:t>
            </a:r>
            <a:r>
              <a:rPr kumimoji="0" lang="fr-FR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uy</a:t>
            </a:r>
            <a:endParaRPr kumimoji="0" lang="fr-FR" sz="7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8788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80217-C1FD-93B0-EC38-769493B82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D5AC11-A04F-3625-CE1E-693652CDF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0828" y="778363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F6AB35F2-ED80-3C3C-1725-2CC55F038B95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7C6848A-C349-95DA-EFA2-47679AA502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759F3A-86EE-41DE-1AA0-FC13346E84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1E2DED43-3DF9-2DDE-D4CD-FDB1838EC65D}"/>
              </a:ext>
            </a:extLst>
          </p:cNvPr>
          <p:cNvSpPr txBox="1"/>
          <p:nvPr/>
        </p:nvSpPr>
        <p:spPr>
          <a:xfrm>
            <a:off x="-278270" y="2146940"/>
            <a:ext cx="93019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r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ay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 </a:t>
            </a:r>
            <a:r>
              <a:rPr kumimoji="0" lang="fr-FR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</a:t>
            </a:r>
            <a:r>
              <a:rPr kumimoji="0" lang="fr-FR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oy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uy  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</a:t>
            </a:r>
            <a:r>
              <a:rPr kumimoji="0" lang="fr-FR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oy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5DF09F0-E92D-D2D3-F10B-83615A6C51FC}"/>
              </a:ext>
            </a:extLst>
          </p:cNvPr>
          <p:cNvSpPr txBox="1"/>
          <p:nvPr/>
        </p:nvSpPr>
        <p:spPr>
          <a:xfrm>
            <a:off x="-363650" y="3787731"/>
            <a:ext cx="93019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</a:t>
            </a:r>
            <a:r>
              <a:rPr kumimoji="0" lang="fr-FR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uy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 </a:t>
            </a:r>
            <a:r>
              <a:rPr kumimoji="0" lang="fr-FR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</a:t>
            </a:r>
            <a:r>
              <a:rPr kumimoji="0" lang="fr-FR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ay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</a:t>
            </a:r>
            <a:r>
              <a:rPr kumimoji="0" lang="fr-FR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</a:t>
            </a:r>
            <a:r>
              <a:rPr kumimoji="0" lang="fr-FR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oy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</a:t>
            </a:r>
            <a:r>
              <a:rPr kumimoji="0" lang="fr-FR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</a:t>
            </a:r>
            <a:r>
              <a:rPr kumimoji="0" lang="fr-FR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ay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6177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4E8C8-0D29-695C-228B-867EBD3AF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D37F8A-13B0-D398-AEFD-565D2D3C0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0828" y="778363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D835A5F-FB4A-DD8E-D936-B595235088DE}"/>
              </a:ext>
            </a:extLst>
          </p:cNvPr>
          <p:cNvSpPr txBox="1"/>
          <p:nvPr/>
        </p:nvSpPr>
        <p:spPr>
          <a:xfrm>
            <a:off x="-278270" y="2146940"/>
            <a:ext cx="93019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r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ay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 </a:t>
            </a:r>
            <a:r>
              <a:rPr kumimoji="0" lang="fr-FR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</a:t>
            </a:r>
            <a:r>
              <a:rPr kumimoji="0" lang="fr-FR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oy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uy  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</a:t>
            </a:r>
            <a:r>
              <a:rPr kumimoji="0" lang="fr-FR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oy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FC258B2-E101-2C3D-8973-9711A99F88E4}"/>
              </a:ext>
            </a:extLst>
          </p:cNvPr>
          <p:cNvSpPr txBox="1"/>
          <p:nvPr/>
        </p:nvSpPr>
        <p:spPr>
          <a:xfrm>
            <a:off x="-363650" y="3787731"/>
            <a:ext cx="93019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</a:t>
            </a:r>
            <a:r>
              <a:rPr kumimoji="0" lang="fr-FR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uy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 </a:t>
            </a:r>
            <a:r>
              <a:rPr kumimoji="0" lang="fr-FR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</a:t>
            </a:r>
            <a:r>
              <a:rPr kumimoji="0" lang="fr-FR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ay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</a:t>
            </a:r>
            <a:r>
              <a:rPr kumimoji="0" lang="fr-FR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</a:t>
            </a:r>
            <a:r>
              <a:rPr kumimoji="0" lang="fr-FR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oy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</a:t>
            </a:r>
            <a:r>
              <a:rPr kumimoji="0" lang="fr-FR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</a:t>
            </a:r>
            <a:r>
              <a:rPr kumimoji="0" lang="fr-FR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ay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30629E9-C0A5-FAE1-A1EC-01DA6F107D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08335" y="590592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4207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en silence.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840B314-5123-C070-62D5-703F1EE2713C}"/>
              </a:ext>
            </a:extLst>
          </p:cNvPr>
          <p:cNvGrpSpPr/>
          <p:nvPr/>
        </p:nvGrpSpPr>
        <p:grpSpPr>
          <a:xfrm>
            <a:off x="38430" y="571601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1919B0A-20FB-4BDB-1A21-510B1EB554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009CE50-7CD6-DBDB-233B-73B0C1A86D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4398459B-F9BD-FD2D-7921-B167F5DCF855}"/>
              </a:ext>
            </a:extLst>
          </p:cNvPr>
          <p:cNvSpPr txBox="1"/>
          <p:nvPr/>
        </p:nvSpPr>
        <p:spPr>
          <a:xfrm>
            <a:off x="367422" y="3303198"/>
            <a:ext cx="289185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uy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au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D0A9085-9E0B-2385-10A7-6502046E5179}"/>
              </a:ext>
            </a:extLst>
          </p:cNvPr>
          <p:cNvSpPr txBox="1"/>
          <p:nvPr/>
        </p:nvSpPr>
        <p:spPr>
          <a:xfrm>
            <a:off x="5579009" y="3297511"/>
            <a:ext cx="257199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oy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age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3B642D-82D7-E20A-F216-FAA722F3A9FA}"/>
              </a:ext>
            </a:extLst>
          </p:cNvPr>
          <p:cNvSpPr txBox="1"/>
          <p:nvPr/>
        </p:nvSpPr>
        <p:spPr>
          <a:xfrm>
            <a:off x="246073" y="2064414"/>
            <a:ext cx="289185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ay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AADF635-41E9-8506-4B2A-5BA9EEC958F2}"/>
              </a:ext>
            </a:extLst>
          </p:cNvPr>
          <p:cNvSpPr txBox="1"/>
          <p:nvPr/>
        </p:nvSpPr>
        <p:spPr>
          <a:xfrm>
            <a:off x="3027349" y="2070101"/>
            <a:ext cx="289185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gr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uy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ère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34F475B-A81A-DA7E-BAF5-9E4EC75B186E}"/>
              </a:ext>
            </a:extLst>
          </p:cNvPr>
          <p:cNvSpPr txBox="1"/>
          <p:nvPr/>
        </p:nvSpPr>
        <p:spPr>
          <a:xfrm>
            <a:off x="5579009" y="2075788"/>
            <a:ext cx="2891854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oy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eux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0" b="1" i="0" u="none" strike="noStrike" kern="1200" cap="none" spc="0" normalizeH="0" baseline="0" noProof="0" dirty="0">
              <a:ln w="0"/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E5FF85D-8EB9-9D76-678D-49FFAC1547AB}"/>
              </a:ext>
            </a:extLst>
          </p:cNvPr>
          <p:cNvSpPr txBox="1"/>
          <p:nvPr/>
        </p:nvSpPr>
        <p:spPr>
          <a:xfrm>
            <a:off x="2847085" y="3303198"/>
            <a:ext cx="2891854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ay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sage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8078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A47D8-135C-94EA-C408-6FCD2A180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61B85B-1C4A-D0CF-112D-00BC3633B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?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046780C-EBE6-697C-EB13-5C78058BCB88}"/>
              </a:ext>
            </a:extLst>
          </p:cNvPr>
          <p:cNvSpPr txBox="1"/>
          <p:nvPr/>
        </p:nvSpPr>
        <p:spPr>
          <a:xfrm>
            <a:off x="367422" y="3303198"/>
            <a:ext cx="289185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uy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au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EE5A8D4-0F86-24AC-0D4C-18E0E6BE5E9A}"/>
              </a:ext>
            </a:extLst>
          </p:cNvPr>
          <p:cNvSpPr txBox="1"/>
          <p:nvPr/>
        </p:nvSpPr>
        <p:spPr>
          <a:xfrm>
            <a:off x="5579009" y="3297511"/>
            <a:ext cx="257199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oy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age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4D22E2D-92D5-ECEA-63C6-AC0DD0444325}"/>
              </a:ext>
            </a:extLst>
          </p:cNvPr>
          <p:cNvSpPr txBox="1"/>
          <p:nvPr/>
        </p:nvSpPr>
        <p:spPr>
          <a:xfrm>
            <a:off x="246073" y="2064414"/>
            <a:ext cx="289185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ay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0F02F82-3A2E-A1B7-9DF9-7B21805E2E93}"/>
              </a:ext>
            </a:extLst>
          </p:cNvPr>
          <p:cNvSpPr txBox="1"/>
          <p:nvPr/>
        </p:nvSpPr>
        <p:spPr>
          <a:xfrm>
            <a:off x="3027349" y="2070101"/>
            <a:ext cx="289185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gr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uy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ère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B00C939-6603-FDA2-638A-7B6D8C633559}"/>
              </a:ext>
            </a:extLst>
          </p:cNvPr>
          <p:cNvSpPr txBox="1"/>
          <p:nvPr/>
        </p:nvSpPr>
        <p:spPr>
          <a:xfrm>
            <a:off x="5579009" y="2075788"/>
            <a:ext cx="2891854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oy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eux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0" b="1" i="0" u="none" strike="noStrike" kern="1200" cap="none" spc="0" normalizeH="0" baseline="0" noProof="0" dirty="0">
              <a:ln w="0"/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92C05E5-E88D-328A-A440-B69EBC699313}"/>
              </a:ext>
            </a:extLst>
          </p:cNvPr>
          <p:cNvSpPr txBox="1"/>
          <p:nvPr/>
        </p:nvSpPr>
        <p:spPr>
          <a:xfrm>
            <a:off x="2847085" y="3303198"/>
            <a:ext cx="2891854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ay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sage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B4DFE3B-101E-C34F-0D1B-8E2940E245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65951" y="568229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81268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leçon d’aujourd’hui est terminée.  À bientôt.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A477D0B-415C-B65E-BB9D-4BC9542C2E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99152" y="549853"/>
            <a:ext cx="1393241" cy="1024294"/>
          </a:xfrm>
          <a:prstGeom prst="ellipse">
            <a:avLst/>
          </a:prstGeom>
        </p:spPr>
      </p:pic>
      <p:pic>
        <p:nvPicPr>
          <p:cNvPr id="6" name="Nada-Wave">
            <a:hlinkClick r:id="" action="ppaction://media"/>
            <a:extLst>
              <a:ext uri="{FF2B5EF4-FFF2-40B4-BE49-F238E27FC236}">
                <a16:creationId xmlns:a16="http://schemas.microsoft.com/office/drawing/2014/main" id="{9C7963CB-53AE-D73D-2C0C-39B9B662A42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17215" y="2161049"/>
            <a:ext cx="2319092" cy="370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71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11226</TotalTime>
  <Words>968</Words>
  <Application>Microsoft Office PowerPoint</Application>
  <PresentationFormat>Affichage à l'écran (4:3)</PresentationFormat>
  <Paragraphs>169</Paragraphs>
  <Slides>44</Slides>
  <Notes>1</Notes>
  <HiddenSlides>0</HiddenSlides>
  <MMClips>7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44</vt:i4>
      </vt:variant>
    </vt:vector>
  </HeadingPairs>
  <TitlesOfParts>
    <vt:vector size="62" baseType="lpstr">
      <vt:lpstr>Aptos</vt:lpstr>
      <vt:lpstr>Dosis</vt:lpstr>
      <vt:lpstr>Wingdings</vt:lpstr>
      <vt:lpstr>Dosis SemiBold</vt:lpstr>
      <vt:lpstr>Calibri</vt:lpstr>
      <vt:lpstr>Arial</vt:lpstr>
      <vt:lpstr>Dosis ExtraBold</vt:lpstr>
      <vt:lpstr>Dosis Medium</vt:lpstr>
      <vt:lpstr>Aptos Display</vt:lpstr>
      <vt:lpstr>2_Conception personnalisée</vt:lpstr>
      <vt:lpstr>00_Env-Enseignant</vt:lpstr>
      <vt:lpstr>Oral</vt:lpstr>
      <vt:lpstr>3_Lecture</vt:lpstr>
      <vt:lpstr>1_Ecriture</vt:lpstr>
      <vt:lpstr>Lecture</vt:lpstr>
      <vt:lpstr>Ecriture</vt:lpstr>
      <vt:lpstr>1_Lecture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2</vt:lpstr>
      <vt:lpstr>Bonjour les enfants !  La leçon de français commence maintenant. Soyez attentifs.</vt:lpstr>
      <vt:lpstr>Répétons ensemble : Visiter – Le musée – Un zoo – Une ferme – Sauvage - Domestique. </vt:lpstr>
      <vt:lpstr>Qui veut passer au tableau pour nommer les images ? </vt:lpstr>
      <vt:lpstr>Répétons ensemble : Le lion – Le sac à dos – Des lunettes de soleil – Une casquette – Un carnet – Une bouteille d’eau.</vt:lpstr>
      <vt:lpstr>Qui veut passer au tableau pour nommer les images ? </vt:lpstr>
      <vt:lpstr>Aujourd’hui, nous allons apprendre à poser une question avec Majd et Nada. </vt:lpstr>
      <vt:lpstr>Lecture de la vidéo. </vt:lpstr>
      <vt:lpstr>Répétons ensemble. </vt:lpstr>
      <vt:lpstr>Maintenant, nous allons apprendre à répondre aux questions :  « Qu’est-ce que tu vas visiter demain ? », « Qu’est-ce que tu vas visiter la semaine prochaine ? ».</vt:lpstr>
      <vt:lpstr>Lecture de la vidéo.</vt:lpstr>
      <vt:lpstr>Répétons ensemble les réponses de Nada et de Majd. </vt:lpstr>
      <vt:lpstr>Voici d’autres exemples. </vt:lpstr>
      <vt:lpstr>Présentation PowerPoint</vt:lpstr>
      <vt:lpstr>Présentation PowerPoint</vt:lpstr>
      <vt:lpstr>Présentation PowerPoint</vt:lpstr>
      <vt:lpstr>Présentation PowerPoint</vt:lpstr>
      <vt:lpstr>Chacun joue le dialogue avec son voisin. </vt:lpstr>
      <vt:lpstr>Plan de la séance 2</vt:lpstr>
      <vt:lpstr>Maintenant, on va apprendre à utiliser le futur proche.</vt:lpstr>
      <vt:lpstr>Lecture de la vidéo. </vt:lpstr>
      <vt:lpstr>Répétons ensemble. </vt:lpstr>
      <vt:lpstr>Qui veut compléter la phrase avec la bonne forme du verbe « visiter » au futur proche ? Levez la main. </vt:lpstr>
      <vt:lpstr>Je vais visiter le musée.</vt:lpstr>
      <vt:lpstr>Qui veut compléter la phrase avec la bonne forme du verbe « visiter » au futur proche ? Levez la main. </vt:lpstr>
      <vt:lpstr>Il  va visiter la ferme avec ses parents. </vt:lpstr>
      <vt:lpstr>Prenez vos livrets à la page 100.</vt:lpstr>
      <vt:lpstr>Présentation PowerPoint</vt:lpstr>
      <vt:lpstr>Présentation PowerPoint</vt:lpstr>
      <vt:lpstr>Plan de la séance 2</vt:lpstr>
      <vt:lpstr>Maintenant, nous allons faire de la lecture. On va apprendre à lire les sons  « ay - oy – uy  ». Soyez attentifs.</vt:lpstr>
      <vt:lpstr>Lecture de la vidéo. </vt:lpstr>
      <vt:lpstr>Lisons ensemble.</vt:lpstr>
      <vt:lpstr>Qui veut lire à haute voix ?</vt:lpstr>
      <vt:lpstr>Lisons ensemble.</vt:lpstr>
      <vt:lpstr>Qui veut lire à haute voix ?</vt:lpstr>
      <vt:lpstr>Lisez ces mots en silence.</vt:lpstr>
      <vt:lpstr>Qui veut lire à haute voix ?</vt:lpstr>
      <vt:lpstr>La leçon d’aujourd’hui est terminée.  À bientôt.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23</cp:revision>
  <cp:lastPrinted>2025-08-13T10:11:39Z</cp:lastPrinted>
  <dcterms:created xsi:type="dcterms:W3CDTF">2025-08-01T12:31:49Z</dcterms:created>
  <dcterms:modified xsi:type="dcterms:W3CDTF">2026-04-04T23:51:09Z</dcterms:modified>
</cp:coreProperties>
</file>