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94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75" r:id="rId21"/>
    <p:sldId id="1274" r:id="rId22"/>
    <p:sldId id="940" r:id="rId23"/>
    <p:sldId id="1294" r:id="rId24"/>
    <p:sldId id="1092" r:id="rId25"/>
    <p:sldId id="1286" r:id="rId26"/>
    <p:sldId id="1287" r:id="rId27"/>
    <p:sldId id="1288" r:id="rId28"/>
    <p:sldId id="1289" r:id="rId29"/>
    <p:sldId id="1149" r:id="rId30"/>
    <p:sldId id="1290" r:id="rId31"/>
    <p:sldId id="1291" r:id="rId32"/>
    <p:sldId id="1292" r:id="rId33"/>
    <p:sldId id="1293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063" r:id="rId44"/>
    <p:sldId id="1077" r:id="rId45"/>
    <p:sldId id="1065" r:id="rId46"/>
    <p:sldId id="1107" r:id="rId47"/>
    <p:sldId id="1108" r:id="rId48"/>
    <p:sldId id="1109" r:id="rId49"/>
    <p:sldId id="779" r:id="rId50"/>
    <p:sldId id="1085" r:id="rId51"/>
    <p:sldId id="1138" r:id="rId52"/>
    <p:sldId id="1137" r:id="rId53"/>
    <p:sldId id="1282" r:id="rId54"/>
    <p:sldId id="1112" r:id="rId55"/>
    <p:sldId id="1113" r:id="rId56"/>
    <p:sldId id="1191" r:id="rId57"/>
    <p:sldId id="1035" r:id="rId58"/>
    <p:sldId id="1177" r:id="rId59"/>
    <p:sldId id="1232" r:id="rId60"/>
    <p:sldId id="1252" r:id="rId61"/>
    <p:sldId id="1236" r:id="rId62"/>
    <p:sldId id="1238" r:id="rId63"/>
    <p:sldId id="1257" r:id="rId64"/>
    <p:sldId id="1261" r:id="rId65"/>
    <p:sldId id="1277" r:id="rId66"/>
    <p:sldId id="1278" r:id="rId67"/>
    <p:sldId id="1280" r:id="rId68"/>
    <p:sldId id="1279" r:id="rId69"/>
    <p:sldId id="1281" r:id="rId70"/>
    <p:sldId id="1283" r:id="rId71"/>
    <p:sldId id="1284" r:id="rId72"/>
    <p:sldId id="1103" r:id="rId73"/>
    <p:sldId id="1105" r:id="rId74"/>
    <p:sldId id="1249" r:id="rId75"/>
    <p:sldId id="1106" r:id="rId76"/>
    <p:sldId id="664" r:id="rId77"/>
    <p:sldId id="1285" r:id="rId78"/>
    <p:sldId id="1250" r:id="rId79"/>
    <p:sldId id="1157" r:id="rId80"/>
    <p:sldId id="1090" r:id="rId81"/>
    <p:sldId id="1050" r:id="rId82"/>
    <p:sldId id="1037" r:id="rId83"/>
    <p:sldId id="1052" r:id="rId84"/>
    <p:sldId id="1225" r:id="rId85"/>
    <p:sldId id="1226" r:id="rId86"/>
    <p:sldId id="1268" r:id="rId87"/>
    <p:sldId id="1269" r:id="rId88"/>
    <p:sldId id="1270" r:id="rId89"/>
    <p:sldId id="1271" r:id="rId90"/>
    <p:sldId id="1056" r:id="rId91"/>
    <p:sldId id="1057" r:id="rId92"/>
    <p:sldId id="689" r:id="rId93"/>
  </p:sldIdLst>
  <p:sldSz cx="9144000" cy="6858000" type="screen4x3"/>
  <p:notesSz cx="6735763" cy="9866313"/>
  <p:embeddedFontLst>
    <p:embeddedFont>
      <p:font typeface="Dosis" pitchFamily="2" charset="0"/>
      <p:regular r:id="rId95"/>
      <p:bold r:id="rId96"/>
    </p:embeddedFont>
    <p:embeddedFont>
      <p:font typeface="Dosis ExtraBold" pitchFamily="2" charset="0"/>
      <p:bold r:id="rId97"/>
    </p:embeddedFont>
    <p:embeddedFont>
      <p:font typeface="Dosis Medium" pitchFamily="2" charset="0"/>
      <p:regular r:id="rId98"/>
    </p:embeddedFont>
    <p:embeddedFont>
      <p:font typeface="Dosis SemiBold" pitchFamily="2" charset="0"/>
      <p:bold r:id="rId99"/>
    </p:embeddedFont>
    <p:embeddedFont>
      <p:font typeface="Mistral" panose="03090702030407020403" pitchFamily="66" charset="0"/>
      <p:regular r:id="rId10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0B9595-FD80-4C14-AD3B-80B37E38B6CA}" v="29" dt="2026-03-26T19:39:15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07" Type="http://schemas.microsoft.com/office/2018/10/relationships/authors" Target="author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font" Target="fonts/font1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font" Target="fonts/font6.fntdata"/><Relationship Id="rId105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slide" Target="slides/slide81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theme" Target="theme/theme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6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font" Target="fonts/font3.fntdata"/><Relationship Id="rId10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11T22:23:22.123" v="7852" actId="478"/>
      <pc:docMkLst>
        <pc:docMk/>
      </pc:docMkLst>
      <pc:sldChg chg="delSp mod">
        <pc:chgData name="Jalila El Baraka" userId="ea93c961-285f-4edc-9e51-dff84fc1dbdc" providerId="ADAL" clId="{57C2819A-E835-47AA-9356-3BB7B51E441F}" dt="2026-03-04T16:46:25.945" v="5218" actId="478"/>
        <pc:sldMkLst>
          <pc:docMk/>
          <pc:sldMk cId="56895326" sldId="257"/>
        </pc:sldMkLst>
      </pc:sldChg>
      <pc:sldChg chg="modSp add del mod">
        <pc:chgData name="Jalila El Baraka" userId="ea93c961-285f-4edc-9e51-dff84fc1dbdc" providerId="ADAL" clId="{57C2819A-E835-47AA-9356-3BB7B51E441F}" dt="2026-03-11T22:23:09.716" v="7850" actId="13926"/>
        <pc:sldMkLst>
          <pc:docMk/>
          <pc:sldMk cId="1592657405" sldId="664"/>
        </pc:sldMkLst>
        <pc:spChg chg="mod">
          <ac:chgData name="Jalila El Baraka" userId="ea93c961-285f-4edc-9e51-dff84fc1dbdc" providerId="ADAL" clId="{57C2819A-E835-47AA-9356-3BB7B51E441F}" dt="2026-03-11T22:23:09.716" v="7850" actId="13926"/>
          <ac:spMkLst>
            <pc:docMk/>
            <pc:sldMk cId="1592657405" sldId="664"/>
            <ac:spMk id="9" creationId="{F365684D-9D6C-5C0D-BEB1-45C905BC0174}"/>
          </ac:spMkLst>
        </pc:spChg>
      </pc:sldChg>
      <pc:sldChg chg="delSp modSp mod">
        <pc:chgData name="Jalila El Baraka" userId="ea93c961-285f-4edc-9e51-dff84fc1dbdc" providerId="ADAL" clId="{57C2819A-E835-47AA-9356-3BB7B51E441F}" dt="2026-03-04T16:47:40.092" v="5219" actId="478"/>
        <pc:sldMkLst>
          <pc:docMk/>
          <pc:sldMk cId="1677520056" sldId="1030"/>
        </pc:sldMkLst>
      </pc:sldChg>
      <pc:sldChg chg="modSp mod">
        <pc:chgData name="Jalila El Baraka" userId="ea93c961-285f-4edc-9e51-dff84fc1dbdc" providerId="ADAL" clId="{57C2819A-E835-47AA-9356-3BB7B51E441F}" dt="2026-03-04T17:48:08.364" v="6554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57C2819A-E835-47AA-9356-3BB7B51E441F}" dt="2026-03-04T17:48:08.364" v="6554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10:21.506" v="7092" actId="14100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3-11T22:10:21.506" v="7092" actId="14100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9:59.940" v="7080" actId="1076"/>
        <pc:sldMkLst>
          <pc:docMk/>
          <pc:sldMk cId="2755180706" sldId="1065"/>
        </pc:sldMkLst>
        <pc:spChg chg="mod">
          <ac:chgData name="Jalila El Baraka" userId="ea93c961-285f-4edc-9e51-dff84fc1dbdc" providerId="ADAL" clId="{57C2819A-E835-47AA-9356-3BB7B51E441F}" dt="2026-03-11T22:09:59.940" v="7080" actId="1076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57C2819A-E835-47AA-9356-3BB7B51E441F}" dt="2026-03-11T22:16:07.977" v="7603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3-11T22:15:50.544" v="7561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3-11T22:16:07.977" v="7603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5:58.140" v="6632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3-11T22:05:58.140" v="6632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7:02.811" v="6778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3-11T22:07:02.811" v="6778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3-11T22:06:54.030" v="6745" actId="207"/>
          <ac:spMkLst>
            <pc:docMk/>
            <pc:sldMk cId="3750647072" sldId="1101"/>
            <ac:spMk id="7" creationId="{25F192B2-70CD-F68B-D375-DD049D59B160}"/>
          </ac:spMkLst>
        </pc:spChg>
        <pc:spChg chg="add mod">
          <ac:chgData name="Jalila El Baraka" userId="ea93c961-285f-4edc-9e51-dff84fc1dbdc" providerId="ADAL" clId="{57C2819A-E835-47AA-9356-3BB7B51E441F}" dt="2026-03-11T22:06:45.907" v="6743" actId="20577"/>
          <ac:spMkLst>
            <pc:docMk/>
            <pc:sldMk cId="3750647072" sldId="1101"/>
            <ac:spMk id="10" creationId="{4752B527-5647-F2F9-EB77-76C775C661F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6:28.117" v="6689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3-11T22:06:28.117" v="6689"/>
          <ac:spMkLst>
            <pc:docMk/>
            <pc:sldMk cId="989522169" sldId="1102"/>
            <ac:spMk id="2" creationId="{A0D0015B-2B14-9AC1-1937-C74F2607BB0E}"/>
          </ac:spMkLst>
        </pc:spChg>
        <pc:spChg chg="mod">
          <ac:chgData name="Jalila El Baraka" userId="ea93c961-285f-4edc-9e51-dff84fc1dbdc" providerId="ADAL" clId="{57C2819A-E835-47AA-9356-3BB7B51E441F}" dt="2026-03-11T22:06:26.018" v="6688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delSp modSp mod">
        <pc:chgData name="Jalila El Baraka" userId="ea93c961-285f-4edc-9e51-dff84fc1dbdc" providerId="ADAL" clId="{57C2819A-E835-47AA-9356-3BB7B51E441F}" dt="2026-03-11T22:22:19.179" v="7845" actId="13926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3-11T22:22:19.179" v="7845" actId="13926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add del mod delAnim modAnim">
        <pc:chgData name="Jalila El Baraka" userId="ea93c961-285f-4edc-9e51-dff84fc1dbdc" providerId="ADAL" clId="{57C2819A-E835-47AA-9356-3BB7B51E441F}" dt="2026-03-11T22:22:50.542" v="7848" actId="478"/>
        <pc:sldMkLst>
          <pc:docMk/>
          <pc:sldMk cId="688470795" sldId="1106"/>
        </pc:sldMkLst>
      </pc:sldChg>
      <pc:sldChg chg="addSp delSp modSp mod">
        <pc:chgData name="Jalila El Baraka" userId="ea93c961-285f-4edc-9e51-dff84fc1dbdc" providerId="ADAL" clId="{57C2819A-E835-47AA-9356-3BB7B51E441F}" dt="2026-03-11T22:10:53.350" v="7160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3-11T22:10:53.350" v="7160" actId="20577"/>
          <ac:spMkLst>
            <pc:docMk/>
            <pc:sldMk cId="2477685694" sldId="1107"/>
            <ac:spMk id="2" creationId="{A5138600-B7B7-4115-79B2-0838ADC0F767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11:11.104" v="7212" actId="20577"/>
        <pc:sldMkLst>
          <pc:docMk/>
          <pc:sldMk cId="574874629" sldId="1109"/>
        </pc:sldMkLst>
        <pc:spChg chg="mod">
          <ac:chgData name="Jalila El Baraka" userId="ea93c961-285f-4edc-9e51-dff84fc1dbdc" providerId="ADAL" clId="{57C2819A-E835-47AA-9356-3BB7B51E441F}" dt="2026-03-11T22:11:11.104" v="7212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15:02.374" v="7504" actId="1076"/>
        <pc:sldMkLst>
          <pc:docMk/>
          <pc:sldMk cId="3533272347" sldId="1112"/>
        </pc:sldMkLst>
        <pc:spChg chg="add mod">
          <ac:chgData name="Jalila El Baraka" userId="ea93c961-285f-4edc-9e51-dff84fc1dbdc" providerId="ADAL" clId="{57C2819A-E835-47AA-9356-3BB7B51E441F}" dt="2026-03-11T22:14:58.760" v="7503" actId="1076"/>
          <ac:spMkLst>
            <pc:docMk/>
            <pc:sldMk cId="3533272347" sldId="1112"/>
            <ac:spMk id="3" creationId="{1EB82BDC-DCE6-4B97-101A-4E53B5785E93}"/>
          </ac:spMkLst>
        </pc:spChg>
        <pc:spChg chg="mod">
          <ac:chgData name="Jalila El Baraka" userId="ea93c961-285f-4edc-9e51-dff84fc1dbdc" providerId="ADAL" clId="{57C2819A-E835-47AA-9356-3BB7B51E441F}" dt="2026-03-11T22:15:02.374" v="7504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modSp mod">
        <pc:chgData name="Jalila El Baraka" userId="ea93c961-285f-4edc-9e51-dff84fc1dbdc" providerId="ADAL" clId="{57C2819A-E835-47AA-9356-3BB7B51E441F}" dt="2026-03-11T22:15:31.809" v="7546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3-11T22:15:22.103" v="7529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3-11T22:15:31.809" v="7546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6:06.446" v="6633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3-11T22:06:06.446" v="6633"/>
          <ac:spMkLst>
            <pc:docMk/>
            <pc:sldMk cId="1128191912" sldId="1126"/>
            <ac:spMk id="3" creationId="{615606A5-2E01-A17F-2DAB-1734308448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7:33.431" v="6862" actId="1076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3-11T22:07:33.431" v="6862" actId="1076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7:40.775" v="6864" actId="1076"/>
        <pc:sldMkLst>
          <pc:docMk/>
          <pc:sldMk cId="1506598639" sldId="1128"/>
        </pc:sldMkLst>
        <pc:spChg chg="add mod">
          <ac:chgData name="Jalila El Baraka" userId="ea93c961-285f-4edc-9e51-dff84fc1dbdc" providerId="ADAL" clId="{57C2819A-E835-47AA-9356-3BB7B51E441F}" dt="2026-03-11T22:07:40.775" v="6864" actId="1076"/>
          <ac:spMkLst>
            <pc:docMk/>
            <pc:sldMk cId="1506598639" sldId="1128"/>
            <ac:spMk id="7" creationId="{2F62481C-7602-E5C3-FB17-54FD8F9360B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7:58.290" v="6894" actId="20577"/>
        <pc:sldMkLst>
          <pc:docMk/>
          <pc:sldMk cId="2553980169" sldId="1129"/>
        </pc:sldMkLst>
        <pc:spChg chg="add mod">
          <ac:chgData name="Jalila El Baraka" userId="ea93c961-285f-4edc-9e51-dff84fc1dbdc" providerId="ADAL" clId="{57C2819A-E835-47AA-9356-3BB7B51E441F}" dt="2026-03-11T22:07:47.398" v="6866" actId="1076"/>
          <ac:spMkLst>
            <pc:docMk/>
            <pc:sldMk cId="2553980169" sldId="1129"/>
            <ac:spMk id="2" creationId="{CD8CBCE4-349C-A181-9F8D-F8A5860B4375}"/>
          </ac:spMkLst>
        </pc:spChg>
        <pc:spChg chg="mod">
          <ac:chgData name="Jalila El Baraka" userId="ea93c961-285f-4edc-9e51-dff84fc1dbdc" providerId="ADAL" clId="{57C2819A-E835-47AA-9356-3BB7B51E441F}" dt="2026-03-11T22:07:58.290" v="6894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08:40.740" v="6991" actId="20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3-11T22:08:36.221" v="6990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57C2819A-E835-47AA-9356-3BB7B51E441F}" dt="2026-03-11T22:08:40.740" v="6991" actId="207"/>
          <ac:spMkLst>
            <pc:docMk/>
            <pc:sldMk cId="434921383" sldId="1130"/>
            <ac:spMk id="8" creationId="{981FEFC8-200B-018D-C68D-4D09E603F8CF}"/>
          </ac:spMkLst>
        </pc:spChg>
        <pc:spChg chg="mod">
          <ac:chgData name="Jalila El Baraka" userId="ea93c961-285f-4edc-9e51-dff84fc1dbdc" providerId="ADAL" clId="{57C2819A-E835-47AA-9356-3BB7B51E441F}" dt="2026-03-11T22:08:27.344" v="6946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addSp modSp mod">
        <pc:chgData name="Jalila El Baraka" userId="ea93c961-285f-4edc-9e51-dff84fc1dbdc" providerId="ADAL" clId="{57C2819A-E835-47AA-9356-3BB7B51E441F}" dt="2026-03-11T22:13:53.113" v="7445" actId="20577"/>
        <pc:sldMkLst>
          <pc:docMk/>
          <pc:sldMk cId="929565556" sldId="1137"/>
        </pc:sldMkLst>
        <pc:spChg chg="add mod">
          <ac:chgData name="Jalila El Baraka" userId="ea93c961-285f-4edc-9e51-dff84fc1dbdc" providerId="ADAL" clId="{57C2819A-E835-47AA-9356-3BB7B51E441F}" dt="2026-03-11T22:13:48.914" v="7444" actId="20577"/>
          <ac:spMkLst>
            <pc:docMk/>
            <pc:sldMk cId="929565556" sldId="1137"/>
            <ac:spMk id="2" creationId="{0A1FE784-7416-A532-5C04-1EE9B3310D36}"/>
          </ac:spMkLst>
        </pc:spChg>
        <pc:spChg chg="mod">
          <ac:chgData name="Jalila El Baraka" userId="ea93c961-285f-4edc-9e51-dff84fc1dbdc" providerId="ADAL" clId="{57C2819A-E835-47AA-9356-3BB7B51E441F}" dt="2026-03-04T17:21:55.671" v="6064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57C2819A-E835-47AA-9356-3BB7B51E441F}" dt="2026-03-04T17:22:01.639" v="6066" actId="14100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3-04T17:22:33.399" v="6085" actId="14100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57C2819A-E835-47AA-9356-3BB7B51E441F}" dt="2026-03-11T22:13:53.113" v="7445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3-11T22:13:45.098" v="7442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1T22:16:19.861" v="7610"/>
        <pc:sldMkLst>
          <pc:docMk/>
          <pc:sldMk cId="2667277456" sldId="1138"/>
        </pc:sldMkLst>
        <pc:spChg chg="add mod">
          <ac:chgData name="Jalila El Baraka" userId="ea93c961-285f-4edc-9e51-dff84fc1dbdc" providerId="ADAL" clId="{57C2819A-E835-47AA-9356-3BB7B51E441F}" dt="2026-03-11T22:16:17.987" v="7608" actId="20577"/>
          <ac:spMkLst>
            <pc:docMk/>
            <pc:sldMk cId="2667277456" sldId="1138"/>
            <ac:spMk id="4" creationId="{99E4277D-9746-359F-5A10-5512225769B3}"/>
          </ac:spMkLst>
        </pc:spChg>
        <pc:picChg chg="add del mod">
          <ac:chgData name="Jalila El Baraka" userId="ea93c961-285f-4edc-9e51-dff84fc1dbdc" providerId="ADAL" clId="{57C2819A-E835-47AA-9356-3BB7B51E441F}" dt="2026-03-11T22:13:16.637" v="7385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delSp mod delAnim">
        <pc:chgData name="Jalila El Baraka" userId="ea93c961-285f-4edc-9e51-dff84fc1dbdc" providerId="ADAL" clId="{57C2819A-E835-47AA-9356-3BB7B51E441F}" dt="2026-03-04T17:29:55.834" v="6466" actId="478"/>
        <pc:sldMkLst>
          <pc:docMk/>
          <pc:sldMk cId="1707086180" sldId="1157"/>
        </pc:sldMkLst>
      </pc:sldChg>
      <pc:sldChg chg="modSp mod">
        <pc:chgData name="Jalila El Baraka" userId="ea93c961-285f-4edc-9e51-dff84fc1dbdc" providerId="ADAL" clId="{57C2819A-E835-47AA-9356-3BB7B51E441F}" dt="2026-03-11T22:19:08.853" v="7754" actId="20577"/>
        <pc:sldMkLst>
          <pc:docMk/>
          <pc:sldMk cId="3649931272" sldId="1177"/>
        </pc:sldMkLst>
        <pc:spChg chg="mod">
          <ac:chgData name="Jalila El Baraka" userId="ea93c961-285f-4edc-9e51-dff84fc1dbdc" providerId="ADAL" clId="{57C2819A-E835-47AA-9356-3BB7B51E441F}" dt="2026-03-11T22:19:08.853" v="7754" actId="20577"/>
          <ac:spMkLst>
            <pc:docMk/>
            <pc:sldMk cId="3649931272" sldId="1177"/>
            <ac:spMk id="2" creationId="{C6FDD10A-F3A5-8A26-4BFD-175672876E71}"/>
          </ac:spMkLst>
        </pc:spChg>
        <pc:spChg chg="mod">
          <ac:chgData name="Jalila El Baraka" userId="ea93c961-285f-4edc-9e51-dff84fc1dbdc" providerId="ADAL" clId="{57C2819A-E835-47AA-9356-3BB7B51E441F}" dt="2026-03-11T22:17:48.175" v="7679" actId="20577"/>
          <ac:spMkLst>
            <pc:docMk/>
            <pc:sldMk cId="3649931272" sldId="1177"/>
            <ac:spMk id="3" creationId="{2ED8B759-5752-D7B6-8C77-3847D3C48564}"/>
          </ac:spMkLst>
        </pc:spChg>
      </pc:sldChg>
      <pc:sldChg chg="modSp mod">
        <pc:chgData name="Jalila El Baraka" userId="ea93c961-285f-4edc-9e51-dff84fc1dbdc" providerId="ADAL" clId="{57C2819A-E835-47AA-9356-3BB7B51E441F}" dt="2026-03-11T22:17:20.496" v="7663" actId="14100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3-11T22:17:20.496" v="7663" actId="14100"/>
          <ac:spMkLst>
            <pc:docMk/>
            <pc:sldMk cId="733821822" sldId="1191"/>
            <ac:spMk id="4" creationId="{C9BF6E33-9FC0-372C-9AA4-699D866E29C3}"/>
          </ac:spMkLst>
        </pc:spChg>
        <pc:picChg chg="mod">
          <ac:chgData name="Jalila El Baraka" userId="ea93c961-285f-4edc-9e51-dff84fc1dbdc" providerId="ADAL" clId="{57C2819A-E835-47AA-9356-3BB7B51E441F}" dt="2026-03-11T22:17:09.495" v="7660" actId="14100"/>
          <ac:picMkLst>
            <pc:docMk/>
            <pc:sldMk cId="733821822" sldId="1191"/>
            <ac:picMk id="3" creationId="{704ACAA2-5807-1833-D45F-AE157377B8BC}"/>
          </ac:picMkLst>
        </pc:picChg>
      </pc:sldChg>
      <pc:sldChg chg="modSp add mod">
        <pc:chgData name="Jalila El Baraka" userId="ea93c961-285f-4edc-9e51-dff84fc1dbdc" providerId="ADAL" clId="{57C2819A-E835-47AA-9356-3BB7B51E441F}" dt="2026-03-11T22:19:23.289" v="7769" actId="20577"/>
        <pc:sldMkLst>
          <pc:docMk/>
          <pc:sldMk cId="12556855" sldId="1236"/>
        </pc:sldMkLst>
        <pc:spChg chg="mod">
          <ac:chgData name="Jalila El Baraka" userId="ea93c961-285f-4edc-9e51-dff84fc1dbdc" providerId="ADAL" clId="{57C2819A-E835-47AA-9356-3BB7B51E441F}" dt="2026-03-11T22:19:23.289" v="7769" actId="20577"/>
          <ac:spMkLst>
            <pc:docMk/>
            <pc:sldMk cId="12556855" sldId="1236"/>
            <ac:spMk id="2" creationId="{189BB4CE-13A3-F4CA-5AAB-8D270AC213D9}"/>
          </ac:spMkLst>
        </pc:spChg>
        <pc:spChg chg="mod">
          <ac:chgData name="Jalila El Baraka" userId="ea93c961-285f-4edc-9e51-dff84fc1dbdc" providerId="ADAL" clId="{57C2819A-E835-47AA-9356-3BB7B51E441F}" dt="2026-03-11T22:18:21.809" v="7696" actId="20577"/>
          <ac:spMkLst>
            <pc:docMk/>
            <pc:sldMk cId="12556855" sldId="1236"/>
            <ac:spMk id="3" creationId="{4B5F3A74-D4C4-3909-C41A-EAAB32A23564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3-11T22:22:32.768" v="7846"/>
        <pc:sldMkLst>
          <pc:docMk/>
          <pc:sldMk cId="70339291" sldId="1249"/>
        </pc:sldMkLst>
      </pc:sldChg>
      <pc:sldChg chg="modSp add mod">
        <pc:chgData name="Jalila El Baraka" userId="ea93c961-285f-4edc-9e51-dff84fc1dbdc" providerId="ADAL" clId="{57C2819A-E835-47AA-9356-3BB7B51E441F}" dt="2026-03-04T17:25:56.280" v="6260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57C2819A-E835-47AA-9356-3BB7B51E441F}" dt="2026-03-04T17:25:56.280" v="6260" actId="20577"/>
          <ac:spMkLst>
            <pc:docMk/>
            <pc:sldMk cId="4171751900" sldId="1261"/>
            <ac:spMk id="2" creationId="{C529EB9B-5701-C850-6654-A04AFAEDE3D5}"/>
          </ac:spMkLst>
        </pc:spChg>
        <pc:spChg chg="mod">
          <ac:chgData name="Jalila El Baraka" userId="ea93c961-285f-4edc-9e51-dff84fc1dbdc" providerId="ADAL" clId="{57C2819A-E835-47AA-9356-3BB7B51E441F}" dt="2026-03-04T17:25:16.521" v="6238" actId="20577"/>
          <ac:spMkLst>
            <pc:docMk/>
            <pc:sldMk cId="4171751900" sldId="1261"/>
            <ac:spMk id="3" creationId="{3BCD9147-01D5-A4B1-7A1D-2C43BF21E6CE}"/>
          </ac:spMkLst>
        </pc:spChg>
      </pc:sldChg>
      <pc:sldChg chg="add">
        <pc:chgData name="Jalila El Baraka" userId="ea93c961-285f-4edc-9e51-dff84fc1dbdc" providerId="ADAL" clId="{57C2819A-E835-47AA-9356-3BB7B51E441F}" dt="2026-03-04T16:48:39.495" v="5221"/>
        <pc:sldMkLst>
          <pc:docMk/>
          <pc:sldMk cId="1026438326" sldId="1274"/>
        </pc:sldMkLst>
      </pc:sldChg>
      <pc:sldChg chg="add">
        <pc:chgData name="Jalila El Baraka" userId="ea93c961-285f-4edc-9e51-dff84fc1dbdc" providerId="ADAL" clId="{57C2819A-E835-47AA-9356-3BB7B51E441F}" dt="2026-03-04T16:49:06.380" v="5222"/>
        <pc:sldMkLst>
          <pc:docMk/>
          <pc:sldMk cId="3198935506" sldId="1275"/>
        </pc:sldMkLst>
      </pc:sldChg>
      <pc:sldChg chg="modSp add mod">
        <pc:chgData name="Jalila El Baraka" userId="ea93c961-285f-4edc-9e51-dff84fc1dbdc" providerId="ADAL" clId="{57C2819A-E835-47AA-9356-3BB7B51E441F}" dt="2026-03-04T17:26:12.108" v="6282" actId="20577"/>
        <pc:sldMkLst>
          <pc:docMk/>
          <pc:sldMk cId="1024257622" sldId="1277"/>
        </pc:sldMkLst>
        <pc:spChg chg="mod">
          <ac:chgData name="Jalila El Baraka" userId="ea93c961-285f-4edc-9e51-dff84fc1dbdc" providerId="ADAL" clId="{57C2819A-E835-47AA-9356-3BB7B51E441F}" dt="2026-03-04T17:26:12.108" v="6282" actId="20577"/>
          <ac:spMkLst>
            <pc:docMk/>
            <pc:sldMk cId="1024257622" sldId="1277"/>
            <ac:spMk id="2" creationId="{01995128-C34C-F38C-6751-DD7A8259C0E0}"/>
          </ac:spMkLst>
        </pc:spChg>
        <pc:spChg chg="mod">
          <ac:chgData name="Jalila El Baraka" userId="ea93c961-285f-4edc-9e51-dff84fc1dbdc" providerId="ADAL" clId="{57C2819A-E835-47AA-9356-3BB7B51E441F}" dt="2026-03-04T17:25:05.869" v="6228" actId="20577"/>
          <ac:spMkLst>
            <pc:docMk/>
            <pc:sldMk cId="1024257622" sldId="1277"/>
            <ac:spMk id="3" creationId="{85B879A7-A0D8-F9DF-D88F-A07C1834C7A3}"/>
          </ac:spMkLst>
        </pc:spChg>
      </pc:sldChg>
      <pc:sldChg chg="modSp add mod">
        <pc:chgData name="Jalila El Baraka" userId="ea93c961-285f-4edc-9e51-dff84fc1dbdc" providerId="ADAL" clId="{57C2819A-E835-47AA-9356-3BB7B51E441F}" dt="2026-03-04T17:26:41.473" v="6311" actId="20577"/>
        <pc:sldMkLst>
          <pc:docMk/>
          <pc:sldMk cId="1446197355" sldId="1278"/>
        </pc:sldMkLst>
        <pc:spChg chg="mod">
          <ac:chgData name="Jalila El Baraka" userId="ea93c961-285f-4edc-9e51-dff84fc1dbdc" providerId="ADAL" clId="{57C2819A-E835-47AA-9356-3BB7B51E441F}" dt="2026-03-04T17:26:41.473" v="6311" actId="20577"/>
          <ac:spMkLst>
            <pc:docMk/>
            <pc:sldMk cId="1446197355" sldId="1278"/>
            <ac:spMk id="2" creationId="{2E741BA2-DE1B-23A0-2DF3-ACBA8585D712}"/>
          </ac:spMkLst>
        </pc:spChg>
        <pc:spChg chg="mod">
          <ac:chgData name="Jalila El Baraka" userId="ea93c961-285f-4edc-9e51-dff84fc1dbdc" providerId="ADAL" clId="{57C2819A-E835-47AA-9356-3BB7B51E441F}" dt="2026-03-04T17:26:34.308" v="6297" actId="20577"/>
          <ac:spMkLst>
            <pc:docMk/>
            <pc:sldMk cId="1446197355" sldId="1278"/>
            <ac:spMk id="3" creationId="{9D92017A-9E4D-C689-204F-57C1F5BF0325}"/>
          </ac:spMkLst>
        </pc:spChg>
      </pc:sldChg>
      <pc:sldChg chg="modSp add mod ord">
        <pc:chgData name="Jalila El Baraka" userId="ea93c961-285f-4edc-9e51-dff84fc1dbdc" providerId="ADAL" clId="{57C2819A-E835-47AA-9356-3BB7B51E441F}" dt="2026-03-04T17:28:04.928" v="6458"/>
        <pc:sldMkLst>
          <pc:docMk/>
          <pc:sldMk cId="4010481573" sldId="1279"/>
        </pc:sldMkLst>
        <pc:spChg chg="mod">
          <ac:chgData name="Jalila El Baraka" userId="ea93c961-285f-4edc-9e51-dff84fc1dbdc" providerId="ADAL" clId="{57C2819A-E835-47AA-9356-3BB7B51E441F}" dt="2026-03-04T17:26:54.768" v="6330" actId="20577"/>
          <ac:spMkLst>
            <pc:docMk/>
            <pc:sldMk cId="4010481573" sldId="1279"/>
            <ac:spMk id="2" creationId="{A3071304-3B0B-438F-2443-DC3C179CC0A8}"/>
          </ac:spMkLst>
        </pc:spChg>
        <pc:spChg chg="mod">
          <ac:chgData name="Jalila El Baraka" userId="ea93c961-285f-4edc-9e51-dff84fc1dbdc" providerId="ADAL" clId="{57C2819A-E835-47AA-9356-3BB7B51E441F}" dt="2026-03-04T17:26:50.188" v="6321" actId="20577"/>
          <ac:spMkLst>
            <pc:docMk/>
            <pc:sldMk cId="4010481573" sldId="1279"/>
            <ac:spMk id="3" creationId="{86651396-8D62-0165-E952-3B244A565625}"/>
          </ac:spMkLst>
        </pc:spChg>
      </pc:sldChg>
      <pc:sldChg chg="modSp add mod">
        <pc:chgData name="Jalila El Baraka" userId="ea93c961-285f-4edc-9e51-dff84fc1dbdc" providerId="ADAL" clId="{57C2819A-E835-47AA-9356-3BB7B51E441F}" dt="2026-03-04T17:27:37.771" v="6395"/>
        <pc:sldMkLst>
          <pc:docMk/>
          <pc:sldMk cId="461476812" sldId="1280"/>
        </pc:sldMkLst>
        <pc:spChg chg="mod">
          <ac:chgData name="Jalila El Baraka" userId="ea93c961-285f-4edc-9e51-dff84fc1dbdc" providerId="ADAL" clId="{57C2819A-E835-47AA-9356-3BB7B51E441F}" dt="2026-03-04T17:27:29.338" v="6394" actId="20577"/>
          <ac:spMkLst>
            <pc:docMk/>
            <pc:sldMk cId="461476812" sldId="1280"/>
            <ac:spMk id="2" creationId="{BD67FE86-FD09-D978-5370-1DBF897D7463}"/>
          </ac:spMkLst>
        </pc:spChg>
        <pc:spChg chg="mod">
          <ac:chgData name="Jalila El Baraka" userId="ea93c961-285f-4edc-9e51-dff84fc1dbdc" providerId="ADAL" clId="{57C2819A-E835-47AA-9356-3BB7B51E441F}" dt="2026-03-04T17:27:37.771" v="6395"/>
          <ac:spMkLst>
            <pc:docMk/>
            <pc:sldMk cId="461476812" sldId="1280"/>
            <ac:spMk id="3" creationId="{F1F341C7-704E-2D50-CEBD-16330A5638E8}"/>
          </ac:spMkLst>
        </pc:spChg>
      </pc:sldChg>
      <pc:sldChg chg="modSp add mod ord">
        <pc:chgData name="Jalila El Baraka" userId="ea93c961-285f-4edc-9e51-dff84fc1dbdc" providerId="ADAL" clId="{57C2819A-E835-47AA-9356-3BB7B51E441F}" dt="2026-03-04T17:28:02.058" v="6456"/>
        <pc:sldMkLst>
          <pc:docMk/>
          <pc:sldMk cId="602185295" sldId="1281"/>
        </pc:sldMkLst>
        <pc:spChg chg="mod">
          <ac:chgData name="Jalila El Baraka" userId="ea93c961-285f-4edc-9e51-dff84fc1dbdc" providerId="ADAL" clId="{57C2819A-E835-47AA-9356-3BB7B51E441F}" dt="2026-03-04T17:27:49.838" v="6424" actId="20577"/>
          <ac:spMkLst>
            <pc:docMk/>
            <pc:sldMk cId="602185295" sldId="1281"/>
            <ac:spMk id="2" creationId="{040A193A-183A-FBDD-FE77-594A322C4C0A}"/>
          </ac:spMkLst>
        </pc:spChg>
        <pc:spChg chg="mod">
          <ac:chgData name="Jalila El Baraka" userId="ea93c961-285f-4edc-9e51-dff84fc1dbdc" providerId="ADAL" clId="{57C2819A-E835-47AA-9356-3BB7B51E441F}" dt="2026-03-04T17:27:58.451" v="6454" actId="20577"/>
          <ac:spMkLst>
            <pc:docMk/>
            <pc:sldMk cId="602185295" sldId="1281"/>
            <ac:spMk id="3" creationId="{0515E4A2-24D6-4A43-CE38-DEA74954B1B1}"/>
          </ac:spMkLst>
        </pc:spChg>
      </pc:sldChg>
      <pc:sldChg chg="modSp add">
        <pc:chgData name="Jalila El Baraka" userId="ea93c961-285f-4edc-9e51-dff84fc1dbdc" providerId="ADAL" clId="{57C2819A-E835-47AA-9356-3BB7B51E441F}" dt="2026-03-11T22:14:09.788" v="7447"/>
        <pc:sldMkLst>
          <pc:docMk/>
          <pc:sldMk cId="3719075648" sldId="1282"/>
        </pc:sldMkLst>
        <pc:spChg chg="mod">
          <ac:chgData name="Jalila El Baraka" userId="ea93c961-285f-4edc-9e51-dff84fc1dbdc" providerId="ADAL" clId="{57C2819A-E835-47AA-9356-3BB7B51E441F}" dt="2026-03-11T22:14:09.788" v="7447"/>
          <ac:spMkLst>
            <pc:docMk/>
            <pc:sldMk cId="3719075648" sldId="1282"/>
            <ac:spMk id="9" creationId="{22FAEF58-19BC-81A0-B27E-786552C2B329}"/>
          </ac:spMkLst>
        </pc:spChg>
      </pc:sldChg>
      <pc:sldChg chg="modSp add mod">
        <pc:chgData name="Jalila El Baraka" userId="ea93c961-285f-4edc-9e51-dff84fc1dbdc" providerId="ADAL" clId="{57C2819A-E835-47AA-9356-3BB7B51E441F}" dt="2026-03-11T22:19:46.382" v="7812" actId="20577"/>
        <pc:sldMkLst>
          <pc:docMk/>
          <pc:sldMk cId="109747083" sldId="1283"/>
        </pc:sldMkLst>
        <pc:spChg chg="mod">
          <ac:chgData name="Jalila El Baraka" userId="ea93c961-285f-4edc-9e51-dff84fc1dbdc" providerId="ADAL" clId="{57C2819A-E835-47AA-9356-3BB7B51E441F}" dt="2026-03-11T22:19:46.382" v="7812" actId="20577"/>
          <ac:spMkLst>
            <pc:docMk/>
            <pc:sldMk cId="109747083" sldId="1283"/>
            <ac:spMk id="2" creationId="{4409976B-2C70-D31F-FD1D-290A80A4530C}"/>
          </ac:spMkLst>
        </pc:spChg>
        <pc:spChg chg="mod">
          <ac:chgData name="Jalila El Baraka" userId="ea93c961-285f-4edc-9e51-dff84fc1dbdc" providerId="ADAL" clId="{57C2819A-E835-47AA-9356-3BB7B51E441F}" dt="2026-03-11T22:18:52.893" v="7739" actId="20577"/>
          <ac:spMkLst>
            <pc:docMk/>
            <pc:sldMk cId="109747083" sldId="1283"/>
            <ac:spMk id="3" creationId="{6DC68E87-0CD0-5A30-9F69-010BD349F7A7}"/>
          </ac:spMkLst>
        </pc:spChg>
      </pc:sldChg>
      <pc:sldChg chg="modSp add mod">
        <pc:chgData name="Jalila El Baraka" userId="ea93c961-285f-4edc-9e51-dff84fc1dbdc" providerId="ADAL" clId="{57C2819A-E835-47AA-9356-3BB7B51E441F}" dt="2026-03-11T22:21:12.703" v="7843" actId="20577"/>
        <pc:sldMkLst>
          <pc:docMk/>
          <pc:sldMk cId="1882979827" sldId="1284"/>
        </pc:sldMkLst>
        <pc:spChg chg="mod">
          <ac:chgData name="Jalila El Baraka" userId="ea93c961-285f-4edc-9e51-dff84fc1dbdc" providerId="ADAL" clId="{57C2819A-E835-47AA-9356-3BB7B51E441F}" dt="2026-03-11T22:21:12.703" v="7843" actId="20577"/>
          <ac:spMkLst>
            <pc:docMk/>
            <pc:sldMk cId="1882979827" sldId="1284"/>
            <ac:spMk id="2" creationId="{1F9B8BA8-9E69-34C1-5C4C-C0A7C7B6AD7A}"/>
          </ac:spMkLst>
        </pc:spChg>
        <pc:spChg chg="mod">
          <ac:chgData name="Jalila El Baraka" userId="ea93c961-285f-4edc-9e51-dff84fc1dbdc" providerId="ADAL" clId="{57C2819A-E835-47AA-9356-3BB7B51E441F}" dt="2026-03-11T22:21:05.179" v="7828" actId="20577"/>
          <ac:spMkLst>
            <pc:docMk/>
            <pc:sldMk cId="1882979827" sldId="1284"/>
            <ac:spMk id="3" creationId="{0FC83386-5D2A-7A9D-FC4C-F3D068167BDC}"/>
          </ac:spMkLst>
        </pc:spChg>
      </pc:sldChg>
      <pc:sldChg chg="delSp add mod delAnim">
        <pc:chgData name="Jalila El Baraka" userId="ea93c961-285f-4edc-9e51-dff84fc1dbdc" providerId="ADAL" clId="{57C2819A-E835-47AA-9356-3BB7B51E441F}" dt="2026-03-11T22:23:22.123" v="7852" actId="478"/>
        <pc:sldMkLst>
          <pc:docMk/>
          <pc:sldMk cId="374452352" sldId="1285"/>
        </pc:sldMkLst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3-26T19:40:26.327" v="9363" actId="313"/>
      <pc:docMkLst>
        <pc:docMk/>
      </pc:docMkLst>
      <pc:sldChg chg="addSp delSp modSp mod">
        <pc:chgData name="Jalila El Baraka" userId="ea93c961-285f-4edc-9e51-dff84fc1dbdc" providerId="ADAL" clId="{AF35D566-9458-4FCB-BB0C-F789683C5E1A}" dt="2026-03-26T19:24:28.815" v="8712" actId="1076"/>
        <pc:sldMkLst>
          <pc:docMk/>
          <pc:sldMk cId="1592657405" sldId="664"/>
        </pc:sldMkLst>
        <pc:spChg chg="mod">
          <ac:chgData name="Jalila El Baraka" userId="ea93c961-285f-4edc-9e51-dff84fc1dbdc" providerId="ADAL" clId="{AF35D566-9458-4FCB-BB0C-F789683C5E1A}" dt="2026-03-22T20:36:21.318" v="8539" actId="20577"/>
          <ac:spMkLst>
            <pc:docMk/>
            <pc:sldMk cId="1592657405" sldId="664"/>
            <ac:spMk id="9" creationId="{F365684D-9D6C-5C0D-BEB1-45C905BC0174}"/>
          </ac:spMkLst>
        </pc:spChg>
        <pc:picChg chg="del">
          <ac:chgData name="Jalila El Baraka" userId="ea93c961-285f-4edc-9e51-dff84fc1dbdc" providerId="ADAL" clId="{AF35D566-9458-4FCB-BB0C-F789683C5E1A}" dt="2026-03-26T19:24:23.247" v="8709" actId="478"/>
          <ac:picMkLst>
            <pc:docMk/>
            <pc:sldMk cId="1592657405" sldId="664"/>
            <ac:picMk id="3" creationId="{F02A31D8-B3DC-D8BE-568E-CD9AD7EB4EC9}"/>
          </ac:picMkLst>
        </pc:picChg>
        <pc:picChg chg="add mod">
          <ac:chgData name="Jalila El Baraka" userId="ea93c961-285f-4edc-9e51-dff84fc1dbdc" providerId="ADAL" clId="{AF35D566-9458-4FCB-BB0C-F789683C5E1A}" dt="2026-03-26T19:24:28.815" v="8712" actId="1076"/>
          <ac:picMkLst>
            <pc:docMk/>
            <pc:sldMk cId="1592657405" sldId="664"/>
            <ac:picMk id="4" creationId="{FA42CF8D-D387-8F63-7790-C29E6DC8FC27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3-26T19:37:16.381" v="9348"/>
        <pc:sldMkLst>
          <pc:docMk/>
          <pc:sldMk cId="479829001" sldId="940"/>
        </pc:sldMkLst>
        <pc:grpChg chg="add mod">
          <ac:chgData name="Jalila El Baraka" userId="ea93c961-285f-4edc-9e51-dff84fc1dbdc" providerId="ADAL" clId="{AF35D566-9458-4FCB-BB0C-F789683C5E1A}" dt="2026-03-26T19:37:16.381" v="9348"/>
          <ac:grpSpMkLst>
            <pc:docMk/>
            <pc:sldMk cId="479829001" sldId="940"/>
            <ac:grpSpMk id="3" creationId="{DBCE9437-0CDE-8D4E-A515-B86C9BE53D7E}"/>
          </ac:grpSpMkLst>
        </pc:grpChg>
        <pc:picChg chg="mod">
          <ac:chgData name="Jalila El Baraka" userId="ea93c961-285f-4edc-9e51-dff84fc1dbdc" providerId="ADAL" clId="{AF35D566-9458-4FCB-BB0C-F789683C5E1A}" dt="2026-03-26T19:37:16.381" v="9348"/>
          <ac:picMkLst>
            <pc:docMk/>
            <pc:sldMk cId="479829001" sldId="940"/>
            <ac:picMk id="4" creationId="{35810C8C-DDC0-5C06-690C-302B9D68C2A4}"/>
          </ac:picMkLst>
        </pc:picChg>
        <pc:picChg chg="del">
          <ac:chgData name="Jalila El Baraka" userId="ea93c961-285f-4edc-9e51-dff84fc1dbdc" providerId="ADAL" clId="{AF35D566-9458-4FCB-BB0C-F789683C5E1A}" dt="2026-03-26T19:37:15.803" v="9347" actId="478"/>
          <ac:picMkLst>
            <pc:docMk/>
            <pc:sldMk cId="479829001" sldId="940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AF35D566-9458-4FCB-BB0C-F789683C5E1A}" dt="2026-03-26T19:37:16.381" v="9348"/>
          <ac:picMkLst>
            <pc:docMk/>
            <pc:sldMk cId="479829001" sldId="940"/>
            <ac:picMk id="6" creationId="{4DBB5A85-BD92-BF41-8D60-16660A2EA3EA}"/>
          </ac:picMkLst>
        </pc:picChg>
      </pc:sldChg>
      <pc:sldChg chg="del">
        <pc:chgData name="Jalila El Baraka" userId="ea93c961-285f-4edc-9e51-dff84fc1dbdc" providerId="ADAL" clId="{AF35D566-9458-4FCB-BB0C-F789683C5E1A}" dt="2026-03-26T19:12:53.072" v="8548" actId="2696"/>
        <pc:sldMkLst>
          <pc:docMk/>
          <pc:sldMk cId="707873132" sldId="940"/>
        </pc:sldMkLst>
      </pc:sldChg>
      <pc:sldChg chg="addSp delSp modSp mod">
        <pc:chgData name="Jalila El Baraka" userId="ea93c961-285f-4edc-9e51-dff84fc1dbdc" providerId="ADAL" clId="{AF35D566-9458-4FCB-BB0C-F789683C5E1A}" dt="2026-03-26T19:28:59.385" v="8985" actId="478"/>
        <pc:sldMkLst>
          <pc:docMk/>
          <pc:sldMk cId="2581047650" sldId="1037"/>
        </pc:sldMkLst>
        <pc:spChg chg="mod">
          <ac:chgData name="Jalila El Baraka" userId="ea93c961-285f-4edc-9e51-dff84fc1dbdc" providerId="ADAL" clId="{AF35D566-9458-4FCB-BB0C-F789683C5E1A}" dt="2026-03-26T19:28:56.166" v="8982" actId="20577"/>
          <ac:spMkLst>
            <pc:docMk/>
            <pc:sldMk cId="2581047650" sldId="1037"/>
            <ac:spMk id="7" creationId="{9996066A-6591-E373-A250-3457E8F637BD}"/>
          </ac:spMkLst>
        </pc:spChg>
        <pc:picChg chg="del">
          <ac:chgData name="Jalila El Baraka" userId="ea93c961-285f-4edc-9e51-dff84fc1dbdc" providerId="ADAL" clId="{AF35D566-9458-4FCB-BB0C-F789683C5E1A}" dt="2026-03-26T19:26:44.179" v="8877" actId="478"/>
          <ac:picMkLst>
            <pc:docMk/>
            <pc:sldMk cId="2581047650" sldId="1037"/>
            <ac:picMk id="3" creationId="{9B31D6A9-75FB-21E3-468C-819799465E61}"/>
          </ac:picMkLst>
        </pc:picChg>
        <pc:picChg chg="add del mod">
          <ac:chgData name="Jalila El Baraka" userId="ea93c961-285f-4edc-9e51-dff84fc1dbdc" providerId="ADAL" clId="{AF35D566-9458-4FCB-BB0C-F789683C5E1A}" dt="2026-03-26T19:28:59.385" v="8985" actId="478"/>
          <ac:picMkLst>
            <pc:docMk/>
            <pc:sldMk cId="2581047650" sldId="1037"/>
            <ac:picMk id="4" creationId="{DA6CC8D1-A776-793B-7DE3-F1BE6659DA59}"/>
          </ac:picMkLst>
        </pc:picChg>
        <pc:picChg chg="add del mod">
          <ac:chgData name="Jalila El Baraka" userId="ea93c961-285f-4edc-9e51-dff84fc1dbdc" providerId="ADAL" clId="{AF35D566-9458-4FCB-BB0C-F789683C5E1A}" dt="2026-03-26T19:28:57.994" v="8984" actId="22"/>
          <ac:picMkLst>
            <pc:docMk/>
            <pc:sldMk cId="2581047650" sldId="1037"/>
            <ac:picMk id="6" creationId="{5D61EB1A-7793-C00C-F8A1-B2B09D8C31C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26:27.674" v="8832"/>
        <pc:sldMkLst>
          <pc:docMk/>
          <pc:sldMk cId="2719844062" sldId="1050"/>
        </pc:sldMkLst>
        <pc:spChg chg="mod">
          <ac:chgData name="Jalila El Baraka" userId="ea93c961-285f-4edc-9e51-dff84fc1dbdc" providerId="ADAL" clId="{AF35D566-9458-4FCB-BB0C-F789683C5E1A}" dt="2026-03-26T19:26:17.190" v="8828" actId="2057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AF35D566-9458-4FCB-BB0C-F789683C5E1A}" dt="2026-03-26T19:26:27.674" v="8832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Jalila El Baraka" userId="ea93c961-285f-4edc-9e51-dff84fc1dbdc" providerId="ADAL" clId="{AF35D566-9458-4FCB-BB0C-F789683C5E1A}" dt="2026-03-26T19:26:19.065" v="8829" actId="478"/>
          <ac:picMkLst>
            <pc:docMk/>
            <pc:sldMk cId="2719844062" sldId="1050"/>
            <ac:picMk id="4" creationId="{F02DF2C4-34C8-EE4C-8AC4-E7D34092B612}"/>
          </ac:picMkLst>
        </pc:picChg>
        <pc:picChg chg="add mod">
          <ac:chgData name="Jalila El Baraka" userId="ea93c961-285f-4edc-9e51-dff84fc1dbdc" providerId="ADAL" clId="{AF35D566-9458-4FCB-BB0C-F789683C5E1A}" dt="2026-03-26T19:26:21.674" v="8831" actId="1076"/>
          <ac:picMkLst>
            <pc:docMk/>
            <pc:sldMk cId="2719844062" sldId="1050"/>
            <ac:picMk id="5" creationId="{FD96F470-C9D9-A9EA-AB54-5960463FA51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28:45.863" v="8977" actId="478"/>
        <pc:sldMkLst>
          <pc:docMk/>
          <pc:sldMk cId="1283958556" sldId="1052"/>
        </pc:sldMkLst>
        <pc:spChg chg="mod">
          <ac:chgData name="Jalila El Baraka" userId="ea93c961-285f-4edc-9e51-dff84fc1dbdc" providerId="ADAL" clId="{AF35D566-9458-4FCB-BB0C-F789683C5E1A}" dt="2026-03-26T19:27:31.617" v="8919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AF35D566-9458-4FCB-BB0C-F789683C5E1A}" dt="2026-03-26T19:27:37.481" v="8920"/>
          <ac:spMkLst>
            <pc:docMk/>
            <pc:sldMk cId="1283958556" sldId="1052"/>
            <ac:spMk id="7" creationId="{7D7A6C91-85DB-C8BC-C042-3C5CB20AC5B0}"/>
          </ac:spMkLst>
        </pc:spChg>
        <pc:picChg chg="del">
          <ac:chgData name="Jalila El Baraka" userId="ea93c961-285f-4edc-9e51-dff84fc1dbdc" providerId="ADAL" clId="{AF35D566-9458-4FCB-BB0C-F789683C5E1A}" dt="2026-03-26T19:27:15.031" v="8880" actId="478"/>
          <ac:picMkLst>
            <pc:docMk/>
            <pc:sldMk cId="1283958556" sldId="1052"/>
            <ac:picMk id="3" creationId="{C30D241D-B920-F5D5-1F34-479C02AE44A1}"/>
          </ac:picMkLst>
        </pc:picChg>
        <pc:picChg chg="add del mod">
          <ac:chgData name="Jalila El Baraka" userId="ea93c961-285f-4edc-9e51-dff84fc1dbdc" providerId="ADAL" clId="{AF35D566-9458-4FCB-BB0C-F789683C5E1A}" dt="2026-03-26T19:28:45.863" v="8977" actId="478"/>
          <ac:picMkLst>
            <pc:docMk/>
            <pc:sldMk cId="1283958556" sldId="1052"/>
            <ac:picMk id="9" creationId="{AB873F06-680A-78E6-76C9-2D007CBD121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34:54.374" v="9340" actId="1076"/>
        <pc:sldMkLst>
          <pc:docMk/>
          <pc:sldMk cId="165185905" sldId="1056"/>
        </pc:sldMkLst>
        <pc:picChg chg="del">
          <ac:chgData name="Jalila El Baraka" userId="ea93c961-285f-4edc-9e51-dff84fc1dbdc" providerId="ADAL" clId="{AF35D566-9458-4FCB-BB0C-F789683C5E1A}" dt="2026-03-26T19:34:09.400" v="9298" actId="478"/>
          <ac:picMkLst>
            <pc:docMk/>
            <pc:sldMk cId="165185905" sldId="1056"/>
            <ac:picMk id="4" creationId="{00B84908-C233-2335-B755-8FE2526E8084}"/>
          </ac:picMkLst>
        </pc:picChg>
        <pc:picChg chg="add mod">
          <ac:chgData name="Jalila El Baraka" userId="ea93c961-285f-4edc-9e51-dff84fc1dbdc" providerId="ADAL" clId="{AF35D566-9458-4FCB-BB0C-F789683C5E1A}" dt="2026-03-26T19:34:54.374" v="9340" actId="1076"/>
          <ac:picMkLst>
            <pc:docMk/>
            <pc:sldMk cId="165185905" sldId="1056"/>
            <ac:picMk id="7" creationId="{9A591ECF-885C-6E76-5256-A82B07A35237}"/>
          </ac:picMkLst>
        </pc:picChg>
      </pc:sldChg>
      <pc:sldChg chg="modSp mod">
        <pc:chgData name="Jalila El Baraka" userId="ea93c961-285f-4edc-9e51-dff84fc1dbdc" providerId="ADAL" clId="{AF35D566-9458-4FCB-BB0C-F789683C5E1A}" dt="2026-03-26T19:40:26.327" v="9363" actId="313"/>
        <pc:sldMkLst>
          <pc:docMk/>
          <pc:sldMk cId="1108896941" sldId="1057"/>
        </pc:sldMkLst>
        <pc:spChg chg="mod">
          <ac:chgData name="Jalila El Baraka" userId="ea93c961-285f-4edc-9e51-dff84fc1dbdc" providerId="ADAL" clId="{AF35D566-9458-4FCB-BB0C-F789683C5E1A}" dt="2026-03-26T19:40:26.327" v="9363" actId="313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 mod">
        <pc:chgData name="Jalila El Baraka" userId="ea93c961-285f-4edc-9e51-dff84fc1dbdc" providerId="ADAL" clId="{AF35D566-9458-4FCB-BB0C-F789683C5E1A}" dt="2026-03-26T19:39:07.645" v="9353" actId="14100"/>
        <pc:sldMkLst>
          <pc:docMk/>
          <pc:sldMk cId="3885549888" sldId="1063"/>
        </pc:sldMkLst>
        <pc:picChg chg="add mod">
          <ac:chgData name="Jalila El Baraka" userId="ea93c961-285f-4edc-9e51-dff84fc1dbdc" providerId="ADAL" clId="{AF35D566-9458-4FCB-BB0C-F789683C5E1A}" dt="2026-03-26T19:20:57.352" v="8687" actId="1076"/>
          <ac:picMkLst>
            <pc:docMk/>
            <pc:sldMk cId="3885549888" sldId="1063"/>
            <ac:picMk id="3" creationId="{C3037F4F-D89D-0697-6955-1E65235029F8}"/>
          </ac:picMkLst>
        </pc:picChg>
        <pc:picChg chg="add mod">
          <ac:chgData name="Jalila El Baraka" userId="ea93c961-285f-4edc-9e51-dff84fc1dbdc" providerId="ADAL" clId="{AF35D566-9458-4FCB-BB0C-F789683C5E1A}" dt="2026-03-26T19:39:07.645" v="9353" actId="14100"/>
          <ac:picMkLst>
            <pc:docMk/>
            <pc:sldMk cId="3885549888" sldId="1063"/>
            <ac:picMk id="4" creationId="{71C5CABB-B81C-A338-DF4B-7169C8393448}"/>
          </ac:picMkLst>
        </pc:picChg>
      </pc:sldChg>
      <pc:sldChg chg="addSp modSp mod">
        <pc:chgData name="Jalila El Baraka" userId="ea93c961-285f-4edc-9e51-dff84fc1dbdc" providerId="ADAL" clId="{AF35D566-9458-4FCB-BB0C-F789683C5E1A}" dt="2026-03-26T19:39:20.087" v="9356" actId="14100"/>
        <pc:sldMkLst>
          <pc:docMk/>
          <pc:sldMk cId="2755180706" sldId="1065"/>
        </pc:sldMkLst>
        <pc:picChg chg="add mod">
          <ac:chgData name="Jalila El Baraka" userId="ea93c961-285f-4edc-9e51-dff84fc1dbdc" providerId="ADAL" clId="{AF35D566-9458-4FCB-BB0C-F789683C5E1A}" dt="2026-03-26T19:21:09.387" v="8690" actId="14100"/>
          <ac:picMkLst>
            <pc:docMk/>
            <pc:sldMk cId="2755180706" sldId="1065"/>
            <ac:picMk id="2" creationId="{2075957A-1B62-0296-E22F-6245F50501F4}"/>
          </ac:picMkLst>
        </pc:picChg>
        <pc:picChg chg="add mod">
          <ac:chgData name="Jalila El Baraka" userId="ea93c961-285f-4edc-9e51-dff84fc1dbdc" providerId="ADAL" clId="{AF35D566-9458-4FCB-BB0C-F789683C5E1A}" dt="2026-03-26T19:39:20.087" v="9356" actId="14100"/>
          <ac:picMkLst>
            <pc:docMk/>
            <pc:sldMk cId="2755180706" sldId="1065"/>
            <ac:picMk id="3" creationId="{D58E5C45-4277-D6D3-EC4D-E5903F7F052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26:01.305" v="8781" actId="20577"/>
        <pc:sldMkLst>
          <pc:docMk/>
          <pc:sldMk cId="1830111078" sldId="1090"/>
        </pc:sldMkLst>
        <pc:spChg chg="mod">
          <ac:chgData name="Jalila El Baraka" userId="ea93c961-285f-4edc-9e51-dff84fc1dbdc" providerId="ADAL" clId="{AF35D566-9458-4FCB-BB0C-F789683C5E1A}" dt="2026-03-26T19:26:01.305" v="8781" actId="20577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Jalila El Baraka" userId="ea93c961-285f-4edc-9e51-dff84fc1dbdc" providerId="ADAL" clId="{AF35D566-9458-4FCB-BB0C-F789683C5E1A}" dt="2026-03-26T19:25:42.218" v="8717" actId="1076"/>
          <ac:picMkLst>
            <pc:docMk/>
            <pc:sldMk cId="1830111078" sldId="1090"/>
            <ac:picMk id="3" creationId="{5E17B21B-2966-606D-E0CB-A68B6C8F1826}"/>
          </ac:picMkLst>
        </pc:picChg>
        <pc:picChg chg="del">
          <ac:chgData name="Jalila El Baraka" userId="ea93c961-285f-4edc-9e51-dff84fc1dbdc" providerId="ADAL" clId="{AF35D566-9458-4FCB-BB0C-F789683C5E1A}" dt="2026-03-26T19:25:37.752" v="8714" actId="478"/>
          <ac:picMkLst>
            <pc:docMk/>
            <pc:sldMk cId="1830111078" sldId="1090"/>
            <ac:picMk id="5" creationId="{FCF2AC6A-2463-4E59-D0AB-624CBD704BAE}"/>
          </ac:picMkLst>
        </pc:picChg>
      </pc:sldChg>
      <pc:sldChg chg="modSp mod">
        <pc:chgData name="Jalila El Baraka" userId="ea93c961-285f-4edc-9e51-dff84fc1dbdc" providerId="ADAL" clId="{AF35D566-9458-4FCB-BB0C-F789683C5E1A}" dt="2026-03-22T20:35:11.969" v="8496" actId="255"/>
        <pc:sldMkLst>
          <pc:docMk/>
          <pc:sldMk cId="323507763" sldId="1098"/>
        </pc:sldMkLst>
        <pc:spChg chg="mod">
          <ac:chgData name="Jalila El Baraka" userId="ea93c961-285f-4edc-9e51-dff84fc1dbdc" providerId="ADAL" clId="{AF35D566-9458-4FCB-BB0C-F789683C5E1A}" dt="2026-03-22T20:35:11.969" v="8496" actId="255"/>
          <ac:spMkLst>
            <pc:docMk/>
            <pc:sldMk cId="323507763" sldId="1098"/>
            <ac:spMk id="3" creationId="{82312729-2D44-6B04-DDB7-8AA17384CDFB}"/>
          </ac:spMkLst>
        </pc:spChg>
      </pc:sldChg>
      <pc:sldChg chg="modSp mod">
        <pc:chgData name="Jalila El Baraka" userId="ea93c961-285f-4edc-9e51-dff84fc1dbdc" providerId="ADAL" clId="{AF35D566-9458-4FCB-BB0C-F789683C5E1A}" dt="2026-03-22T20:35:39.868" v="8498" actId="255"/>
        <pc:sldMkLst>
          <pc:docMk/>
          <pc:sldMk cId="4133189049" sldId="1103"/>
        </pc:sldMkLst>
        <pc:spChg chg="mod">
          <ac:chgData name="Jalila El Baraka" userId="ea93c961-285f-4edc-9e51-dff84fc1dbdc" providerId="ADAL" clId="{AF35D566-9458-4FCB-BB0C-F789683C5E1A}" dt="2026-03-22T20:35:39.868" v="8498" actId="255"/>
          <ac:spMkLst>
            <pc:docMk/>
            <pc:sldMk cId="4133189049" sldId="1103"/>
            <ac:spMk id="3" creationId="{877D935B-2B72-44E8-B720-D30DB2705283}"/>
          </ac:spMkLst>
        </pc:spChg>
      </pc:sldChg>
      <pc:sldChg chg="addSp modSp mod">
        <pc:chgData name="Jalila El Baraka" userId="ea93c961-285f-4edc-9e51-dff84fc1dbdc" providerId="ADAL" clId="{AF35D566-9458-4FCB-BB0C-F789683C5E1A}" dt="2026-03-22T20:36:59.751" v="8542" actId="1076"/>
        <pc:sldMkLst>
          <pc:docMk/>
          <pc:sldMk cId="1804390391" sldId="1105"/>
        </pc:sldMkLst>
        <pc:spChg chg="mod">
          <ac:chgData name="Jalila El Baraka" userId="ea93c961-285f-4edc-9e51-dff84fc1dbdc" providerId="ADAL" clId="{AF35D566-9458-4FCB-BB0C-F789683C5E1A}" dt="2026-03-22T20:36:28.515" v="8540" actId="13926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AF35D566-9458-4FCB-BB0C-F789683C5E1A}" dt="2026-03-22T20:36:59.751" v="8542" actId="1076"/>
          <ac:picMkLst>
            <pc:docMk/>
            <pc:sldMk cId="1804390391" sldId="1105"/>
            <ac:picMk id="2" creationId="{E0B1CA98-A6BF-1408-3C5B-90483D8D9C79}"/>
          </ac:picMkLst>
        </pc:picChg>
      </pc:sldChg>
      <pc:sldChg chg="addSp modSp modAnim">
        <pc:chgData name="Jalila El Baraka" userId="ea93c961-285f-4edc-9e51-dff84fc1dbdc" providerId="ADAL" clId="{AF35D566-9458-4FCB-BB0C-F789683C5E1A}" dt="2026-03-22T20:37:21.616" v="8544"/>
        <pc:sldMkLst>
          <pc:docMk/>
          <pc:sldMk cId="688470795" sldId="1106"/>
        </pc:sldMkLst>
        <pc:picChg chg="add mod">
          <ac:chgData name="Jalila El Baraka" userId="ea93c961-285f-4edc-9e51-dff84fc1dbdc" providerId="ADAL" clId="{AF35D566-9458-4FCB-BB0C-F789683C5E1A}" dt="2026-03-22T20:37:21.616" v="8544"/>
          <ac:picMkLst>
            <pc:docMk/>
            <pc:sldMk cId="688470795" sldId="1106"/>
            <ac:picMk id="3" creationId="{38E7146D-E591-0073-1121-20AF9FB2BBA5}"/>
          </ac:picMkLst>
        </pc:picChg>
      </pc:sldChg>
      <pc:sldChg chg="addSp modSp mod">
        <pc:chgData name="Jalila El Baraka" userId="ea93c961-285f-4edc-9e51-dff84fc1dbdc" providerId="ADAL" clId="{AF35D566-9458-4FCB-BB0C-F789683C5E1A}" dt="2026-03-26T19:21:36.928" v="8696" actId="14100"/>
        <pc:sldMkLst>
          <pc:docMk/>
          <pc:sldMk cId="2477685694" sldId="1107"/>
        </pc:sldMkLst>
        <pc:picChg chg="add mod">
          <ac:chgData name="Jalila El Baraka" userId="ea93c961-285f-4edc-9e51-dff84fc1dbdc" providerId="ADAL" clId="{AF35D566-9458-4FCB-BB0C-F789683C5E1A}" dt="2026-03-26T19:21:25.630" v="8693" actId="1076"/>
          <ac:picMkLst>
            <pc:docMk/>
            <pc:sldMk cId="2477685694" sldId="1107"/>
            <ac:picMk id="3" creationId="{0A0952D9-7906-2042-0A3B-CA65BBE505D0}"/>
          </ac:picMkLst>
        </pc:picChg>
        <pc:picChg chg="add mod">
          <ac:chgData name="Jalila El Baraka" userId="ea93c961-285f-4edc-9e51-dff84fc1dbdc" providerId="ADAL" clId="{AF35D566-9458-4FCB-BB0C-F789683C5E1A}" dt="2026-03-26T19:21:36.928" v="8696" actId="14100"/>
          <ac:picMkLst>
            <pc:docMk/>
            <pc:sldMk cId="2477685694" sldId="1107"/>
            <ac:picMk id="4" creationId="{E03FE474-516E-4B34-74A9-E3B6938481AA}"/>
          </ac:picMkLst>
        </pc:picChg>
      </pc:sldChg>
      <pc:sldChg chg="addSp modSp mod">
        <pc:chgData name="Jalila El Baraka" userId="ea93c961-285f-4edc-9e51-dff84fc1dbdc" providerId="ADAL" clId="{AF35D566-9458-4FCB-BB0C-F789683C5E1A}" dt="2026-03-26T19:22:00.386" v="8703" actId="14100"/>
        <pc:sldMkLst>
          <pc:docMk/>
          <pc:sldMk cId="574874629" sldId="1109"/>
        </pc:sldMkLst>
        <pc:picChg chg="add mod">
          <ac:chgData name="Jalila El Baraka" userId="ea93c961-285f-4edc-9e51-dff84fc1dbdc" providerId="ADAL" clId="{AF35D566-9458-4FCB-BB0C-F789683C5E1A}" dt="2026-03-26T19:21:46.738" v="8699" actId="1076"/>
          <ac:picMkLst>
            <pc:docMk/>
            <pc:sldMk cId="574874629" sldId="1109"/>
            <ac:picMk id="2" creationId="{61AA7878-3CE8-B5F3-B07C-AA23BBBBFB7A}"/>
          </ac:picMkLst>
        </pc:picChg>
        <pc:picChg chg="add mod">
          <ac:chgData name="Jalila El Baraka" userId="ea93c961-285f-4edc-9e51-dff84fc1dbdc" providerId="ADAL" clId="{AF35D566-9458-4FCB-BB0C-F789683C5E1A}" dt="2026-03-26T19:22:00.386" v="8703" actId="14100"/>
          <ac:picMkLst>
            <pc:docMk/>
            <pc:sldMk cId="574874629" sldId="1109"/>
            <ac:picMk id="3" creationId="{EB0FE7F1-6970-44C1-F78E-D5558989D2CD}"/>
          </ac:picMkLst>
        </pc:picChg>
      </pc:sldChg>
      <pc:sldChg chg="del">
        <pc:chgData name="Jalila El Baraka" userId="ea93c961-285f-4edc-9e51-dff84fc1dbdc" providerId="ADAL" clId="{AF35D566-9458-4FCB-BB0C-F789683C5E1A}" dt="2026-03-26T19:17:50.689" v="8621" actId="2696"/>
        <pc:sldMkLst>
          <pc:docMk/>
          <pc:sldMk cId="3881663785" sldId="1119"/>
        </pc:sldMkLst>
      </pc:sldChg>
      <pc:sldChg chg="addSp modSp modAnim">
        <pc:chgData name="Jalila El Baraka" userId="ea93c961-285f-4edc-9e51-dff84fc1dbdc" providerId="ADAL" clId="{AF35D566-9458-4FCB-BB0C-F789683C5E1A}" dt="2026-03-26T19:24:39.277" v="8713"/>
        <pc:sldMkLst>
          <pc:docMk/>
          <pc:sldMk cId="1707086180" sldId="1157"/>
        </pc:sldMkLst>
        <pc:picChg chg="add mod">
          <ac:chgData name="Jalila El Baraka" userId="ea93c961-285f-4edc-9e51-dff84fc1dbdc" providerId="ADAL" clId="{AF35D566-9458-4FCB-BB0C-F789683C5E1A}" dt="2026-03-26T19:24:39.277" v="8713"/>
          <ac:picMkLst>
            <pc:docMk/>
            <pc:sldMk cId="1707086180" sldId="1157"/>
            <ac:picMk id="3" creationId="{F65CCF7B-9EEA-0E16-DE65-D09ACDCFFA1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29:27.919" v="9045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AF35D566-9458-4FCB-BB0C-F789683C5E1A}" dt="2026-03-26T19:29:27.919" v="9045" actId="20577"/>
          <ac:spMkLst>
            <pc:docMk/>
            <pc:sldMk cId="2026178281" sldId="1225"/>
            <ac:spMk id="7" creationId="{DC8D87ED-2BF6-7B2C-1467-C234F02298D8}"/>
          </ac:spMkLst>
        </pc:spChg>
        <pc:picChg chg="del">
          <ac:chgData name="Jalila El Baraka" userId="ea93c961-285f-4edc-9e51-dff84fc1dbdc" providerId="ADAL" clId="{AF35D566-9458-4FCB-BB0C-F789683C5E1A}" dt="2026-03-26T19:29:07.218" v="8986" actId="478"/>
          <ac:picMkLst>
            <pc:docMk/>
            <pc:sldMk cId="2026178281" sldId="1225"/>
            <ac:picMk id="3" creationId="{3AD02BFB-AE78-62F7-3A2C-EC57B4938127}"/>
          </ac:picMkLst>
        </pc:picChg>
        <pc:picChg chg="add mod">
          <ac:chgData name="Jalila El Baraka" userId="ea93c961-285f-4edc-9e51-dff84fc1dbdc" providerId="ADAL" clId="{AF35D566-9458-4FCB-BB0C-F789683C5E1A}" dt="2026-03-26T19:29:11.030" v="8989" actId="1076"/>
          <ac:picMkLst>
            <pc:docMk/>
            <pc:sldMk cId="2026178281" sldId="1225"/>
            <ac:picMk id="4" creationId="{517BE49C-1E58-7A1E-6EA9-5E26B053F9E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29:56.234" v="9099" actId="14100"/>
        <pc:sldMkLst>
          <pc:docMk/>
          <pc:sldMk cId="980233433" sldId="1226"/>
        </pc:sldMkLst>
        <pc:spChg chg="mod">
          <ac:chgData name="Jalila El Baraka" userId="ea93c961-285f-4edc-9e51-dff84fc1dbdc" providerId="ADAL" clId="{AF35D566-9458-4FCB-BB0C-F789683C5E1A}" dt="2026-03-26T19:29:48.582" v="9097" actId="20577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AF35D566-9458-4FCB-BB0C-F789683C5E1A}" dt="2026-03-26T19:29:54.594" v="9098"/>
          <ac:spMkLst>
            <pc:docMk/>
            <pc:sldMk cId="980233433" sldId="1226"/>
            <ac:spMk id="7" creationId="{80CA14EF-6528-9E07-7625-391649035E2F}"/>
          </ac:spMkLst>
        </pc:spChg>
        <pc:picChg chg="del mod">
          <ac:chgData name="Jalila El Baraka" userId="ea93c961-285f-4edc-9e51-dff84fc1dbdc" providerId="ADAL" clId="{AF35D566-9458-4FCB-BB0C-F789683C5E1A}" dt="2026-03-26T19:29:32.013" v="9047" actId="478"/>
          <ac:picMkLst>
            <pc:docMk/>
            <pc:sldMk cId="980233433" sldId="1226"/>
            <ac:picMk id="3" creationId="{D81E1316-7004-E409-170F-7DCFBA851729}"/>
          </ac:picMkLst>
        </pc:picChg>
        <pc:picChg chg="add mod">
          <ac:chgData name="Jalila El Baraka" userId="ea93c961-285f-4edc-9e51-dff84fc1dbdc" providerId="ADAL" clId="{AF35D566-9458-4FCB-BB0C-F789683C5E1A}" dt="2026-03-26T19:29:56.234" v="9099" actId="14100"/>
          <ac:picMkLst>
            <pc:docMk/>
            <pc:sldMk cId="980233433" sldId="1226"/>
            <ac:picMk id="9" creationId="{6F3B870D-2E43-19F7-9BD9-BC0A98393367}"/>
          </ac:picMkLst>
        </pc:picChg>
      </pc:sldChg>
      <pc:sldChg chg="del">
        <pc:chgData name="Jalila El Baraka" userId="ea93c961-285f-4edc-9e51-dff84fc1dbdc" providerId="ADAL" clId="{AF35D566-9458-4FCB-BB0C-F789683C5E1A}" dt="2026-03-26T19:36:38.809" v="9342" actId="2696"/>
        <pc:sldMkLst>
          <pc:docMk/>
          <pc:sldMk cId="2654172765" sldId="1258"/>
        </pc:sldMkLst>
      </pc:sldChg>
      <pc:sldChg chg="del">
        <pc:chgData name="Jalila El Baraka" userId="ea93c961-285f-4edc-9e51-dff84fc1dbdc" providerId="ADAL" clId="{AF35D566-9458-4FCB-BB0C-F789683C5E1A}" dt="2026-03-26T19:36:41.481" v="9343" actId="2696"/>
        <pc:sldMkLst>
          <pc:docMk/>
          <pc:sldMk cId="2461311806" sldId="1259"/>
        </pc:sldMkLst>
      </pc:sldChg>
      <pc:sldChg chg="del">
        <pc:chgData name="Jalila El Baraka" userId="ea93c961-285f-4edc-9e51-dff84fc1dbdc" providerId="ADAL" clId="{AF35D566-9458-4FCB-BB0C-F789683C5E1A}" dt="2026-03-26T19:15:20.348" v="8558" actId="2696"/>
        <pc:sldMkLst>
          <pc:docMk/>
          <pc:sldMk cId="4014435096" sldId="1262"/>
        </pc:sldMkLst>
      </pc:sldChg>
      <pc:sldChg chg="del">
        <pc:chgData name="Jalila El Baraka" userId="ea93c961-285f-4edc-9e51-dff84fc1dbdc" providerId="ADAL" clId="{AF35D566-9458-4FCB-BB0C-F789683C5E1A}" dt="2026-03-26T19:16:00.246" v="8561" actId="2696"/>
        <pc:sldMkLst>
          <pc:docMk/>
          <pc:sldMk cId="2711053735" sldId="1263"/>
        </pc:sldMkLst>
      </pc:sldChg>
      <pc:sldChg chg="del">
        <pc:chgData name="Jalila El Baraka" userId="ea93c961-285f-4edc-9e51-dff84fc1dbdc" providerId="ADAL" clId="{AF35D566-9458-4FCB-BB0C-F789683C5E1A}" dt="2026-03-26T19:17:18.367" v="8617" actId="2696"/>
        <pc:sldMkLst>
          <pc:docMk/>
          <pc:sldMk cId="2226352336" sldId="1264"/>
        </pc:sldMkLst>
      </pc:sldChg>
      <pc:sldChg chg="del">
        <pc:chgData name="Jalila El Baraka" userId="ea93c961-285f-4edc-9e51-dff84fc1dbdc" providerId="ADAL" clId="{AF35D566-9458-4FCB-BB0C-F789683C5E1A}" dt="2026-03-26T19:18:20.170" v="8630" actId="2696"/>
        <pc:sldMkLst>
          <pc:docMk/>
          <pc:sldMk cId="3426931415" sldId="1265"/>
        </pc:sldMkLst>
      </pc:sldChg>
      <pc:sldChg chg="del">
        <pc:chgData name="Jalila El Baraka" userId="ea93c961-285f-4edc-9e51-dff84fc1dbdc" providerId="ADAL" clId="{AF35D566-9458-4FCB-BB0C-F789683C5E1A}" dt="2026-03-26T19:19:05.386" v="8637" actId="2696"/>
        <pc:sldMkLst>
          <pc:docMk/>
          <pc:sldMk cId="1983326687" sldId="1266"/>
        </pc:sldMkLst>
      </pc:sldChg>
      <pc:sldChg chg="del">
        <pc:chgData name="Jalila El Baraka" userId="ea93c961-285f-4edc-9e51-dff84fc1dbdc" providerId="ADAL" clId="{AF35D566-9458-4FCB-BB0C-F789683C5E1A}" dt="2026-03-26T19:19:48.476" v="8683" actId="2696"/>
        <pc:sldMkLst>
          <pc:docMk/>
          <pc:sldMk cId="1100474073" sldId="1267"/>
        </pc:sldMkLst>
      </pc:sldChg>
      <pc:sldChg chg="addSp delSp modSp mod">
        <pc:chgData name="Jalila El Baraka" userId="ea93c961-285f-4edc-9e51-dff84fc1dbdc" providerId="ADAL" clId="{AF35D566-9458-4FCB-BB0C-F789683C5E1A}" dt="2026-03-26T19:30:56.157" v="9166" actId="1076"/>
        <pc:sldMkLst>
          <pc:docMk/>
          <pc:sldMk cId="1694208827" sldId="1268"/>
        </pc:sldMkLst>
        <pc:spChg chg="mod">
          <ac:chgData name="Jalila El Baraka" userId="ea93c961-285f-4edc-9e51-dff84fc1dbdc" providerId="ADAL" clId="{AF35D566-9458-4FCB-BB0C-F789683C5E1A}" dt="2026-03-26T19:30:55.282" v="9165" actId="313"/>
          <ac:spMkLst>
            <pc:docMk/>
            <pc:sldMk cId="1694208827" sldId="1268"/>
            <ac:spMk id="7" creationId="{FBF3D4B6-EE14-EC49-3385-D6D547EB5FC0}"/>
          </ac:spMkLst>
        </pc:spChg>
        <pc:picChg chg="add mod">
          <ac:chgData name="Jalila El Baraka" userId="ea93c961-285f-4edc-9e51-dff84fc1dbdc" providerId="ADAL" clId="{AF35D566-9458-4FCB-BB0C-F789683C5E1A}" dt="2026-03-26T19:30:56.157" v="9166" actId="1076"/>
          <ac:picMkLst>
            <pc:docMk/>
            <pc:sldMk cId="1694208827" sldId="1268"/>
            <ac:picMk id="3" creationId="{8048C2AC-B502-D7C3-A990-263E0BEF3F2E}"/>
          </ac:picMkLst>
        </pc:picChg>
        <pc:picChg chg="del">
          <ac:chgData name="Jalila El Baraka" userId="ea93c961-285f-4edc-9e51-dff84fc1dbdc" providerId="ADAL" clId="{AF35D566-9458-4FCB-BB0C-F789683C5E1A}" dt="2026-03-26T19:30:34.665" v="9100" actId="478"/>
          <ac:picMkLst>
            <pc:docMk/>
            <pc:sldMk cId="1694208827" sldId="1268"/>
            <ac:picMk id="4" creationId="{6655F24C-D6D2-7408-2F58-510F72C845E0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31:32.347" v="9210"/>
        <pc:sldMkLst>
          <pc:docMk/>
          <pc:sldMk cId="732843484" sldId="1269"/>
        </pc:sldMkLst>
        <pc:spChg chg="mod">
          <ac:chgData name="Jalila El Baraka" userId="ea93c961-285f-4edc-9e51-dff84fc1dbdc" providerId="ADAL" clId="{AF35D566-9458-4FCB-BB0C-F789683C5E1A}" dt="2026-03-26T19:31:32.347" v="9210"/>
          <ac:spMkLst>
            <pc:docMk/>
            <pc:sldMk cId="732843484" sldId="1269"/>
            <ac:spMk id="2" creationId="{589F4424-525F-AAC3-3E10-F06A7D5AD6FF}"/>
          </ac:spMkLst>
        </pc:spChg>
        <pc:spChg chg="mod">
          <ac:chgData name="Jalila El Baraka" userId="ea93c961-285f-4edc-9e51-dff84fc1dbdc" providerId="ADAL" clId="{AF35D566-9458-4FCB-BB0C-F789683C5E1A}" dt="2026-03-26T19:31:15.874" v="9209" actId="20577"/>
          <ac:spMkLst>
            <pc:docMk/>
            <pc:sldMk cId="732843484" sldId="1269"/>
            <ac:spMk id="7" creationId="{84F71563-4227-1FD6-F34B-2F99734A819E}"/>
          </ac:spMkLst>
        </pc:spChg>
        <pc:picChg chg="add mod">
          <ac:chgData name="Jalila El Baraka" userId="ea93c961-285f-4edc-9e51-dff84fc1dbdc" providerId="ADAL" clId="{AF35D566-9458-4FCB-BB0C-F789683C5E1A}" dt="2026-03-26T19:31:03.008" v="9169" actId="1076"/>
          <ac:picMkLst>
            <pc:docMk/>
            <pc:sldMk cId="732843484" sldId="1269"/>
            <ac:picMk id="3" creationId="{AF93C17B-BD0B-89A3-9DF1-B95E484B39B4}"/>
          </ac:picMkLst>
        </pc:picChg>
        <pc:picChg chg="del">
          <ac:chgData name="Jalila El Baraka" userId="ea93c961-285f-4edc-9e51-dff84fc1dbdc" providerId="ADAL" clId="{AF35D566-9458-4FCB-BB0C-F789683C5E1A}" dt="2026-03-26T19:31:00.617" v="9167" actId="478"/>
          <ac:picMkLst>
            <pc:docMk/>
            <pc:sldMk cId="732843484" sldId="1269"/>
            <ac:picMk id="8" creationId="{6EC770C6-11DA-4435-1914-45150D2AEE41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32:38.913" v="9267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AF35D566-9458-4FCB-BB0C-F789683C5E1A}" dt="2026-03-26T19:32:38.913" v="9267" actId="20577"/>
          <ac:spMkLst>
            <pc:docMk/>
            <pc:sldMk cId="3120788395" sldId="1270"/>
            <ac:spMk id="7" creationId="{5377B846-0A26-ACD8-04A4-59C2FCCDB31E}"/>
          </ac:spMkLst>
        </pc:spChg>
        <pc:picChg chg="add mod">
          <ac:chgData name="Jalila El Baraka" userId="ea93c961-285f-4edc-9e51-dff84fc1dbdc" providerId="ADAL" clId="{AF35D566-9458-4FCB-BB0C-F789683C5E1A}" dt="2026-03-26T19:32:20.534" v="9213" actId="14100"/>
          <ac:picMkLst>
            <pc:docMk/>
            <pc:sldMk cId="3120788395" sldId="1270"/>
            <ac:picMk id="3" creationId="{ECFBF92A-0880-4AD3-1107-41F4E99B4D9E}"/>
          </ac:picMkLst>
        </pc:picChg>
        <pc:picChg chg="del">
          <ac:chgData name="Jalila El Baraka" userId="ea93c961-285f-4edc-9e51-dff84fc1dbdc" providerId="ADAL" clId="{AF35D566-9458-4FCB-BB0C-F789683C5E1A}" dt="2026-03-26T19:32:16.023" v="9211" actId="478"/>
          <ac:picMkLst>
            <pc:docMk/>
            <pc:sldMk cId="3120788395" sldId="1270"/>
            <ac:picMk id="4" creationId="{E7597B02-4FF3-9214-40A8-E192DC45121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26T19:33:00.881" v="9296"/>
        <pc:sldMkLst>
          <pc:docMk/>
          <pc:sldMk cId="1642753870" sldId="1271"/>
        </pc:sldMkLst>
        <pc:spChg chg="mod">
          <ac:chgData name="Jalila El Baraka" userId="ea93c961-285f-4edc-9e51-dff84fc1dbdc" providerId="ADAL" clId="{AF35D566-9458-4FCB-BB0C-F789683C5E1A}" dt="2026-03-26T19:33:00.881" v="9296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AF35D566-9458-4FCB-BB0C-F789683C5E1A}" dt="2026-03-26T19:32:55.959" v="9295" actId="20577"/>
          <ac:spMkLst>
            <pc:docMk/>
            <pc:sldMk cId="1642753870" sldId="1271"/>
            <ac:spMk id="7" creationId="{211B788F-3EE5-1BE1-79AE-DDC575FA7472}"/>
          </ac:spMkLst>
        </pc:spChg>
        <pc:picChg chg="del">
          <ac:chgData name="Jalila El Baraka" userId="ea93c961-285f-4edc-9e51-dff84fc1dbdc" providerId="ADAL" clId="{AF35D566-9458-4FCB-BB0C-F789683C5E1A}" dt="2026-03-26T19:32:44.098" v="9268" actId="478"/>
          <ac:picMkLst>
            <pc:docMk/>
            <pc:sldMk cId="1642753870" sldId="1271"/>
            <ac:picMk id="8" creationId="{69920364-E5DB-DEFC-FBEF-5BB92BC6A2F5}"/>
          </ac:picMkLst>
        </pc:picChg>
        <pc:picChg chg="add mod">
          <ac:chgData name="Jalila El Baraka" userId="ea93c961-285f-4edc-9e51-dff84fc1dbdc" providerId="ADAL" clId="{AF35D566-9458-4FCB-BB0C-F789683C5E1A}" dt="2026-03-26T19:32:48.747" v="9272" actId="1076"/>
          <ac:picMkLst>
            <pc:docMk/>
            <pc:sldMk cId="1642753870" sldId="1271"/>
            <ac:picMk id="9" creationId="{6C6A4918-00BE-B42B-BDEF-928F69DA9C81}"/>
          </ac:picMkLst>
        </pc:picChg>
      </pc:sldChg>
      <pc:sldChg chg="del">
        <pc:chgData name="Jalila El Baraka" userId="ea93c961-285f-4edc-9e51-dff84fc1dbdc" providerId="ADAL" clId="{AF35D566-9458-4FCB-BB0C-F789683C5E1A}" dt="2026-03-26T19:34:00.893" v="9297" actId="2696"/>
        <pc:sldMkLst>
          <pc:docMk/>
          <pc:sldMk cId="2924570596" sldId="1272"/>
        </pc:sldMkLst>
      </pc:sldChg>
      <pc:sldChg chg="del">
        <pc:chgData name="Jalila El Baraka" userId="ea93c961-285f-4edc-9e51-dff84fc1dbdc" providerId="ADAL" clId="{AF35D566-9458-4FCB-BB0C-F789683C5E1A}" dt="2026-03-26T19:34:00.893" v="9297" actId="2696"/>
        <pc:sldMkLst>
          <pc:docMk/>
          <pc:sldMk cId="3881479135" sldId="1273"/>
        </pc:sldMkLst>
      </pc:sldChg>
      <pc:sldChg chg="addSp modSp mod modAnim">
        <pc:chgData name="Jalila El Baraka" userId="ea93c961-285f-4edc-9e51-dff84fc1dbdc" providerId="ADAL" clId="{AF35D566-9458-4FCB-BB0C-F789683C5E1A}" dt="2026-03-26T19:23:54.193" v="8708" actId="1076"/>
        <pc:sldMkLst>
          <pc:docMk/>
          <pc:sldMk cId="374452352" sldId="1285"/>
        </pc:sldMkLst>
        <pc:picChg chg="add mod">
          <ac:chgData name="Jalila El Baraka" userId="ea93c961-285f-4edc-9e51-dff84fc1dbdc" providerId="ADAL" clId="{AF35D566-9458-4FCB-BB0C-F789683C5E1A}" dt="2026-03-26T19:23:54.193" v="8708" actId="1076"/>
          <ac:picMkLst>
            <pc:docMk/>
            <pc:sldMk cId="374452352" sldId="1285"/>
            <ac:picMk id="3" creationId="{9F3B6EEA-925A-05DE-3D20-BF05A378583F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3-26T19:12:49.721" v="8547"/>
        <pc:sldMkLst>
          <pc:docMk/>
          <pc:sldMk cId="2572705938" sldId="1286"/>
        </pc:sldMkLst>
        <pc:grpChg chg="add mod">
          <ac:chgData name="Jalila El Baraka" userId="ea93c961-285f-4edc-9e51-dff84fc1dbdc" providerId="ADAL" clId="{AF35D566-9458-4FCB-BB0C-F789683C5E1A}" dt="2026-03-26T19:12:49.721" v="8547"/>
          <ac:grpSpMkLst>
            <pc:docMk/>
            <pc:sldMk cId="2572705938" sldId="1286"/>
            <ac:grpSpMk id="3" creationId="{84F7995A-89AF-2941-7932-6B7FF277EA14}"/>
          </ac:grpSpMkLst>
        </pc:grpChg>
        <pc:picChg chg="mod">
          <ac:chgData name="Jalila El Baraka" userId="ea93c961-285f-4edc-9e51-dff84fc1dbdc" providerId="ADAL" clId="{AF35D566-9458-4FCB-BB0C-F789683C5E1A}" dt="2026-03-26T19:12:49.721" v="8547"/>
          <ac:picMkLst>
            <pc:docMk/>
            <pc:sldMk cId="2572705938" sldId="1286"/>
            <ac:picMk id="4" creationId="{E913F14A-0F4D-3A3E-D4B0-CF05B88D5DF5}"/>
          </ac:picMkLst>
        </pc:picChg>
        <pc:picChg chg="del">
          <ac:chgData name="Jalila El Baraka" userId="ea93c961-285f-4edc-9e51-dff84fc1dbdc" providerId="ADAL" clId="{AF35D566-9458-4FCB-BB0C-F789683C5E1A}" dt="2026-03-26T19:12:49.237" v="8546" actId="478"/>
          <ac:picMkLst>
            <pc:docMk/>
            <pc:sldMk cId="2572705938" sldId="1286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AF35D566-9458-4FCB-BB0C-F789683C5E1A}" dt="2026-03-26T19:12:49.721" v="8547"/>
          <ac:picMkLst>
            <pc:docMk/>
            <pc:sldMk cId="2572705938" sldId="1286"/>
            <ac:picMk id="6" creationId="{93BBCA70-BC11-798A-B764-50A1AD4659B3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3-26T19:16:20.859" v="8569" actId="478"/>
        <pc:sldMkLst>
          <pc:docMk/>
          <pc:sldMk cId="126860276" sldId="1287"/>
        </pc:sldMkLst>
        <pc:spChg chg="mod">
          <ac:chgData name="Jalila El Baraka" userId="ea93c961-285f-4edc-9e51-dff84fc1dbdc" providerId="ADAL" clId="{AF35D566-9458-4FCB-BB0C-F789683C5E1A}" dt="2026-03-26T19:13:10.853" v="8550"/>
          <ac:spMkLst>
            <pc:docMk/>
            <pc:sldMk cId="126860276" sldId="1287"/>
            <ac:spMk id="2" creationId="{4CF8AF6B-E754-680E-CBE0-F9A9224E3EC4}"/>
          </ac:spMkLst>
        </pc:spChg>
        <pc:spChg chg="del">
          <ac:chgData name="Jalila El Baraka" userId="ea93c961-285f-4edc-9e51-dff84fc1dbdc" providerId="ADAL" clId="{AF35D566-9458-4FCB-BB0C-F789683C5E1A}" dt="2026-03-26T19:13:17.410" v="8553" actId="478"/>
          <ac:spMkLst>
            <pc:docMk/>
            <pc:sldMk cId="126860276" sldId="1287"/>
            <ac:spMk id="7" creationId="{3242AAFC-0D30-EE6A-34C9-EDC8837B4B87}"/>
          </ac:spMkLst>
        </pc:spChg>
        <pc:spChg chg="add del mod">
          <ac:chgData name="Jalila El Baraka" userId="ea93c961-285f-4edc-9e51-dff84fc1dbdc" providerId="ADAL" clId="{AF35D566-9458-4FCB-BB0C-F789683C5E1A}" dt="2026-03-26T19:13:15.800" v="8552" actId="478"/>
          <ac:spMkLst>
            <pc:docMk/>
            <pc:sldMk cId="126860276" sldId="1287"/>
            <ac:spMk id="8" creationId="{7660347C-93EF-EE21-2E65-615A1E77C597}"/>
          </ac:spMkLst>
        </pc:spChg>
        <pc:spChg chg="del">
          <ac:chgData name="Jalila El Baraka" userId="ea93c961-285f-4edc-9e51-dff84fc1dbdc" providerId="ADAL" clId="{AF35D566-9458-4FCB-BB0C-F789683C5E1A}" dt="2026-03-26T19:13:14.108" v="8551" actId="478"/>
          <ac:spMkLst>
            <pc:docMk/>
            <pc:sldMk cId="126860276" sldId="1287"/>
            <ac:spMk id="9" creationId="{50DF15C8-0CC2-43B0-3FE6-64C2658FFFDF}"/>
          </ac:spMkLst>
        </pc:spChg>
        <pc:spChg chg="add del mod">
          <ac:chgData name="Jalila El Baraka" userId="ea93c961-285f-4edc-9e51-dff84fc1dbdc" providerId="ADAL" clId="{AF35D566-9458-4FCB-BB0C-F789683C5E1A}" dt="2026-03-26T19:13:19.363" v="8554" actId="478"/>
          <ac:spMkLst>
            <pc:docMk/>
            <pc:sldMk cId="126860276" sldId="1287"/>
            <ac:spMk id="12" creationId="{F6648CBF-62DC-D66D-D471-45E48C3571C4}"/>
          </ac:spMkLst>
        </pc:spChg>
        <pc:spChg chg="del">
          <ac:chgData name="Jalila El Baraka" userId="ea93c961-285f-4edc-9e51-dff84fc1dbdc" providerId="ADAL" clId="{AF35D566-9458-4FCB-BB0C-F789683C5E1A}" dt="2026-03-26T19:13:22.175" v="8556" actId="478"/>
          <ac:spMkLst>
            <pc:docMk/>
            <pc:sldMk cId="126860276" sldId="1287"/>
            <ac:spMk id="15" creationId="{498EC990-F6BC-90EF-98A4-15CAE0DC82DB}"/>
          </ac:spMkLst>
        </pc:spChg>
        <pc:spChg chg="add del mod">
          <ac:chgData name="Jalila El Baraka" userId="ea93c961-285f-4edc-9e51-dff84fc1dbdc" providerId="ADAL" clId="{AF35D566-9458-4FCB-BB0C-F789683C5E1A}" dt="2026-03-26T19:13:23.696" v="8557" actId="478"/>
          <ac:spMkLst>
            <pc:docMk/>
            <pc:sldMk cId="126860276" sldId="1287"/>
            <ac:spMk id="19" creationId="{926D9C8E-922C-345A-EEF0-D3EFB136D302}"/>
          </ac:spMkLst>
        </pc:spChg>
        <pc:spChg chg="del">
          <ac:chgData name="Jalila El Baraka" userId="ea93c961-285f-4edc-9e51-dff84fc1dbdc" providerId="ADAL" clId="{AF35D566-9458-4FCB-BB0C-F789683C5E1A}" dt="2026-03-26T19:13:20.863" v="8555" actId="478"/>
          <ac:spMkLst>
            <pc:docMk/>
            <pc:sldMk cId="126860276" sldId="1287"/>
            <ac:spMk id="25" creationId="{78BBE8B7-F063-B334-BBC8-D6167E9268F3}"/>
          </ac:spMkLst>
        </pc:spChg>
        <pc:spChg chg="del">
          <ac:chgData name="Jalila El Baraka" userId="ea93c961-285f-4edc-9e51-dff84fc1dbdc" providerId="ADAL" clId="{AF35D566-9458-4FCB-BB0C-F789683C5E1A}" dt="2026-03-26T19:16:20.859" v="8569" actId="478"/>
          <ac:spMkLst>
            <pc:docMk/>
            <pc:sldMk cId="126860276" sldId="1287"/>
            <ac:spMk id="26" creationId="{642052D8-80C7-F805-250D-3448907218F6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6T19:16:16.360" v="8568" actId="478"/>
        <pc:sldMkLst>
          <pc:docMk/>
          <pc:sldMk cId="3477293837" sldId="1288"/>
        </pc:sldMkLst>
        <pc:spChg chg="mod">
          <ac:chgData name="Jalila El Baraka" userId="ea93c961-285f-4edc-9e51-dff84fc1dbdc" providerId="ADAL" clId="{AF35D566-9458-4FCB-BB0C-F789683C5E1A}" dt="2026-03-26T19:15:50.559" v="8560"/>
          <ac:spMkLst>
            <pc:docMk/>
            <pc:sldMk cId="3477293837" sldId="1288"/>
            <ac:spMk id="2" creationId="{3ED9EA23-1ACE-A94C-032C-9BFA09BC7262}"/>
          </ac:spMkLst>
        </pc:spChg>
        <pc:spChg chg="add mod">
          <ac:chgData name="Jalila El Baraka" userId="ea93c961-285f-4edc-9e51-dff84fc1dbdc" providerId="ADAL" clId="{AF35D566-9458-4FCB-BB0C-F789683C5E1A}" dt="2026-03-26T19:16:08.673" v="8564" actId="1076"/>
          <ac:spMkLst>
            <pc:docMk/>
            <pc:sldMk cId="3477293837" sldId="1288"/>
            <ac:spMk id="5" creationId="{F34BAA0B-7762-0EDC-3AA7-E065CB8B46DD}"/>
          </ac:spMkLst>
        </pc:spChg>
        <pc:spChg chg="add mod">
          <ac:chgData name="Jalila El Baraka" userId="ea93c961-285f-4edc-9e51-dff84fc1dbdc" providerId="ADAL" clId="{AF35D566-9458-4FCB-BB0C-F789683C5E1A}" dt="2026-03-26T19:16:14.750" v="8567" actId="1076"/>
          <ac:spMkLst>
            <pc:docMk/>
            <pc:sldMk cId="3477293837" sldId="1288"/>
            <ac:spMk id="7" creationId="{36F818CC-918F-4D46-75C3-D60BFFB2E84D}"/>
          </ac:spMkLst>
        </pc:spChg>
        <pc:spChg chg="del">
          <ac:chgData name="Jalila El Baraka" userId="ea93c961-285f-4edc-9e51-dff84fc1dbdc" providerId="ADAL" clId="{AF35D566-9458-4FCB-BB0C-F789683C5E1A}" dt="2026-03-26T19:16:16.360" v="8568" actId="478"/>
          <ac:spMkLst>
            <pc:docMk/>
            <pc:sldMk cId="3477293837" sldId="1288"/>
            <ac:spMk id="26" creationId="{910F9DD0-B33F-DB9E-81F6-EE1E3F2E971F}"/>
          </ac:spMkLst>
        </pc:spChg>
        <pc:picChg chg="del">
          <ac:chgData name="Jalila El Baraka" userId="ea93c961-285f-4edc-9e51-dff84fc1dbdc" providerId="ADAL" clId="{AF35D566-9458-4FCB-BB0C-F789683C5E1A}" dt="2026-03-26T19:16:03.793" v="8562" actId="478"/>
          <ac:picMkLst>
            <pc:docMk/>
            <pc:sldMk cId="3477293837" sldId="1288"/>
            <ac:picMk id="11" creationId="{8A665F99-B536-3896-EE88-008069D50A4D}"/>
          </ac:picMkLst>
        </pc:picChg>
        <pc:picChg chg="del">
          <ac:chgData name="Jalila El Baraka" userId="ea93c961-285f-4edc-9e51-dff84fc1dbdc" providerId="ADAL" clId="{AF35D566-9458-4FCB-BB0C-F789683C5E1A}" dt="2026-03-26T19:16:09.751" v="8565" actId="478"/>
          <ac:picMkLst>
            <pc:docMk/>
            <pc:sldMk cId="3477293837" sldId="1288"/>
            <ac:picMk id="14" creationId="{628C6F11-1E7C-5703-0CD1-4716F22A8BAF}"/>
          </ac:picMkLst>
        </pc:picChg>
      </pc:sldChg>
      <pc:sldChg chg="addSp modSp add mod">
        <pc:chgData name="Jalila El Baraka" userId="ea93c961-285f-4edc-9e51-dff84fc1dbdc" providerId="ADAL" clId="{AF35D566-9458-4FCB-BB0C-F789683C5E1A}" dt="2026-03-26T19:17:09.608" v="8616" actId="20577"/>
        <pc:sldMkLst>
          <pc:docMk/>
          <pc:sldMk cId="3150800589" sldId="1289"/>
        </pc:sldMkLst>
        <pc:spChg chg="mod">
          <ac:chgData name="Jalila El Baraka" userId="ea93c961-285f-4edc-9e51-dff84fc1dbdc" providerId="ADAL" clId="{AF35D566-9458-4FCB-BB0C-F789683C5E1A}" dt="2026-03-26T19:17:09.608" v="8616" actId="20577"/>
          <ac:spMkLst>
            <pc:docMk/>
            <pc:sldMk cId="3150800589" sldId="1289"/>
            <ac:spMk id="2" creationId="{EB56D48D-639C-AC44-DDCC-68AC4A74558C}"/>
          </ac:spMkLst>
        </pc:spChg>
        <pc:spChg chg="add mod">
          <ac:chgData name="Jalila El Baraka" userId="ea93c961-285f-4edc-9e51-dff84fc1dbdc" providerId="ADAL" clId="{AF35D566-9458-4FCB-BB0C-F789683C5E1A}" dt="2026-03-26T19:16:39.697" v="8572" actId="1076"/>
          <ac:spMkLst>
            <pc:docMk/>
            <pc:sldMk cId="3150800589" sldId="1289"/>
            <ac:spMk id="5" creationId="{9044987D-201D-CA62-B90D-D111654D7542}"/>
          </ac:spMkLst>
        </pc:spChg>
        <pc:spChg chg="add mod">
          <ac:chgData name="Jalila El Baraka" userId="ea93c961-285f-4edc-9e51-dff84fc1dbdc" providerId="ADAL" clId="{AF35D566-9458-4FCB-BB0C-F789683C5E1A}" dt="2026-03-26T19:16:45.780" v="8574" actId="1076"/>
          <ac:spMkLst>
            <pc:docMk/>
            <pc:sldMk cId="3150800589" sldId="1289"/>
            <ac:spMk id="7" creationId="{C1B0E19B-2BB6-60B2-737B-FF3D37C152ED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6T19:17:39.966" v="8620"/>
        <pc:sldMkLst>
          <pc:docMk/>
          <pc:sldMk cId="38662772" sldId="1290"/>
        </pc:sldMkLst>
        <pc:grpChg chg="add mod">
          <ac:chgData name="Jalila El Baraka" userId="ea93c961-285f-4edc-9e51-dff84fc1dbdc" providerId="ADAL" clId="{AF35D566-9458-4FCB-BB0C-F789683C5E1A}" dt="2026-03-26T19:17:39.966" v="8620"/>
          <ac:grpSpMkLst>
            <pc:docMk/>
            <pc:sldMk cId="38662772" sldId="1290"/>
            <ac:grpSpMk id="5" creationId="{B91D903E-7A57-5008-FBEA-80578CD4B7F3}"/>
          </ac:grpSpMkLst>
        </pc:grpChg>
        <pc:picChg chg="mod">
          <ac:chgData name="Jalila El Baraka" userId="ea93c961-285f-4edc-9e51-dff84fc1dbdc" providerId="ADAL" clId="{AF35D566-9458-4FCB-BB0C-F789683C5E1A}" dt="2026-03-26T19:17:39.966" v="8620"/>
          <ac:picMkLst>
            <pc:docMk/>
            <pc:sldMk cId="38662772" sldId="1290"/>
            <ac:picMk id="7" creationId="{ECE05995-5B44-3FCB-41CB-F005DD16D9F1}"/>
          </ac:picMkLst>
        </pc:picChg>
        <pc:picChg chg="del">
          <ac:chgData name="Jalila El Baraka" userId="ea93c961-285f-4edc-9e51-dff84fc1dbdc" providerId="ADAL" clId="{AF35D566-9458-4FCB-BB0C-F789683C5E1A}" dt="2026-03-26T19:17:39.341" v="8619" actId="478"/>
          <ac:picMkLst>
            <pc:docMk/>
            <pc:sldMk cId="38662772" sldId="1290"/>
            <ac:picMk id="8" creationId="{B0BFF3D3-2EAE-182E-DCFC-25CA3FC4707E}"/>
          </ac:picMkLst>
        </pc:picChg>
        <pc:picChg chg="mod">
          <ac:chgData name="Jalila El Baraka" userId="ea93c961-285f-4edc-9e51-dff84fc1dbdc" providerId="ADAL" clId="{AF35D566-9458-4FCB-BB0C-F789683C5E1A}" dt="2026-03-26T19:17:39.966" v="8620"/>
          <ac:picMkLst>
            <pc:docMk/>
            <pc:sldMk cId="38662772" sldId="1290"/>
            <ac:picMk id="9" creationId="{944E7C85-6D70-606F-8A2F-E74E4764FC65}"/>
          </ac:picMkLst>
        </pc:picChg>
      </pc:sldChg>
      <pc:sldChg chg="delSp modSp add mod">
        <pc:chgData name="Jalila El Baraka" userId="ea93c961-285f-4edc-9e51-dff84fc1dbdc" providerId="ADAL" clId="{AF35D566-9458-4FCB-BB0C-F789683C5E1A}" dt="2026-03-26T19:18:16.269" v="8629" actId="14100"/>
        <pc:sldMkLst>
          <pc:docMk/>
          <pc:sldMk cId="88394339" sldId="1291"/>
        </pc:sldMkLst>
        <pc:spChg chg="mod">
          <ac:chgData name="Jalila El Baraka" userId="ea93c961-285f-4edc-9e51-dff84fc1dbdc" providerId="ADAL" clId="{AF35D566-9458-4FCB-BB0C-F789683C5E1A}" dt="2026-03-26T19:18:16.269" v="8629" actId="14100"/>
          <ac:spMkLst>
            <pc:docMk/>
            <pc:sldMk cId="88394339" sldId="1291"/>
            <ac:spMk id="2" creationId="{270A3CFE-21F2-9A1A-4036-CFC6DB254618}"/>
          </ac:spMkLst>
        </pc:spChg>
        <pc:spChg chg="del">
          <ac:chgData name="Jalila El Baraka" userId="ea93c961-285f-4edc-9e51-dff84fc1dbdc" providerId="ADAL" clId="{AF35D566-9458-4FCB-BB0C-F789683C5E1A}" dt="2026-03-26T19:18:05.728" v="8624" actId="478"/>
          <ac:spMkLst>
            <pc:docMk/>
            <pc:sldMk cId="88394339" sldId="1291"/>
            <ac:spMk id="11" creationId="{4148BE77-74B3-FEA6-409B-F4D56701CC71}"/>
          </ac:spMkLst>
        </pc:spChg>
        <pc:spChg chg="del">
          <ac:chgData name="Jalila El Baraka" userId="ea93c961-285f-4edc-9e51-dff84fc1dbdc" providerId="ADAL" clId="{AF35D566-9458-4FCB-BB0C-F789683C5E1A}" dt="2026-03-26T19:18:07.571" v="8625" actId="478"/>
          <ac:spMkLst>
            <pc:docMk/>
            <pc:sldMk cId="88394339" sldId="1291"/>
            <ac:spMk id="21" creationId="{82C148AA-0F62-891A-AE1B-4364DE4927B3}"/>
          </ac:spMkLst>
        </pc:spChg>
        <pc:spChg chg="del">
          <ac:chgData name="Jalila El Baraka" userId="ea93c961-285f-4edc-9e51-dff84fc1dbdc" providerId="ADAL" clId="{AF35D566-9458-4FCB-BB0C-F789683C5E1A}" dt="2026-03-26T19:18:08.920" v="8626" actId="478"/>
          <ac:spMkLst>
            <pc:docMk/>
            <pc:sldMk cId="88394339" sldId="1291"/>
            <ac:spMk id="23" creationId="{D3E00A5D-0F6B-9694-F627-A43971459D8A}"/>
          </ac:spMkLst>
        </pc:spChg>
        <pc:spChg chg="del">
          <ac:chgData name="Jalila El Baraka" userId="ea93c961-285f-4edc-9e51-dff84fc1dbdc" providerId="ADAL" clId="{AF35D566-9458-4FCB-BB0C-F789683C5E1A}" dt="2026-03-26T19:18:10.889" v="8628" actId="478"/>
          <ac:spMkLst>
            <pc:docMk/>
            <pc:sldMk cId="88394339" sldId="1291"/>
            <ac:spMk id="26" creationId="{8732A23B-AD6C-2F8E-7BF7-4E9B81E8CCBB}"/>
          </ac:spMkLst>
        </pc:spChg>
        <pc:spChg chg="del">
          <ac:chgData name="Jalila El Baraka" userId="ea93c961-285f-4edc-9e51-dff84fc1dbdc" providerId="ADAL" clId="{AF35D566-9458-4FCB-BB0C-F789683C5E1A}" dt="2026-03-26T19:18:09.842" v="8627" actId="478"/>
          <ac:spMkLst>
            <pc:docMk/>
            <pc:sldMk cId="88394339" sldId="1291"/>
            <ac:spMk id="29" creationId="{55A490E0-DE2F-55BB-2791-0E49FD1344E2}"/>
          </ac:spMkLst>
        </pc:spChg>
      </pc:sldChg>
      <pc:sldChg chg="modSp add mod">
        <pc:chgData name="Jalila El Baraka" userId="ea93c961-285f-4edc-9e51-dff84fc1dbdc" providerId="ADAL" clId="{AF35D566-9458-4FCB-BB0C-F789683C5E1A}" dt="2026-03-26T19:18:57.114" v="8635" actId="1076"/>
        <pc:sldMkLst>
          <pc:docMk/>
          <pc:sldMk cId="3899224511" sldId="1292"/>
        </pc:sldMkLst>
        <pc:spChg chg="mod">
          <ac:chgData name="Jalila El Baraka" userId="ea93c961-285f-4edc-9e51-dff84fc1dbdc" providerId="ADAL" clId="{AF35D566-9458-4FCB-BB0C-F789683C5E1A}" dt="2026-03-26T19:18:33.461" v="8632"/>
          <ac:spMkLst>
            <pc:docMk/>
            <pc:sldMk cId="3899224511" sldId="1292"/>
            <ac:spMk id="2" creationId="{CC1955DB-4189-7F1D-F800-46EF72330C1F}"/>
          </ac:spMkLst>
        </pc:spChg>
        <pc:picChg chg="mod">
          <ac:chgData name="Jalila El Baraka" userId="ea93c961-285f-4edc-9e51-dff84fc1dbdc" providerId="ADAL" clId="{AF35D566-9458-4FCB-BB0C-F789683C5E1A}" dt="2026-03-26T19:18:57.114" v="8635" actId="1076"/>
          <ac:picMkLst>
            <pc:docMk/>
            <pc:sldMk cId="3899224511" sldId="1292"/>
            <ac:picMk id="4" creationId="{D7A893EB-6E31-86C3-5002-5E1D29859109}"/>
          </ac:picMkLst>
        </pc:picChg>
        <pc:picChg chg="mod">
          <ac:chgData name="Jalila El Baraka" userId="ea93c961-285f-4edc-9e51-dff84fc1dbdc" providerId="ADAL" clId="{AF35D566-9458-4FCB-BB0C-F789683C5E1A}" dt="2026-03-26T19:18:53.865" v="8634" actId="1076"/>
          <ac:picMkLst>
            <pc:docMk/>
            <pc:sldMk cId="3899224511" sldId="1292"/>
            <ac:picMk id="10" creationId="{0F3FB311-C5BF-3C72-1D03-52F6CADB2D53}"/>
          </ac:picMkLst>
        </pc:picChg>
      </pc:sldChg>
      <pc:sldChg chg="addSp modSp add mod">
        <pc:chgData name="Jalila El Baraka" userId="ea93c961-285f-4edc-9e51-dff84fc1dbdc" providerId="ADAL" clId="{AF35D566-9458-4FCB-BB0C-F789683C5E1A}" dt="2026-03-26T19:19:43.821" v="8682" actId="1076"/>
        <pc:sldMkLst>
          <pc:docMk/>
          <pc:sldMk cId="1478695600" sldId="1293"/>
        </pc:sldMkLst>
        <pc:spChg chg="mod">
          <ac:chgData name="Jalila El Baraka" userId="ea93c961-285f-4edc-9e51-dff84fc1dbdc" providerId="ADAL" clId="{AF35D566-9458-4FCB-BB0C-F789683C5E1A}" dt="2026-03-26T19:19:25.140" v="8678" actId="20577"/>
          <ac:spMkLst>
            <pc:docMk/>
            <pc:sldMk cId="1478695600" sldId="1293"/>
            <ac:spMk id="2" creationId="{02E2A35C-918E-35B8-BFE6-870FAF63D793}"/>
          </ac:spMkLst>
        </pc:spChg>
        <pc:spChg chg="add mod">
          <ac:chgData name="Jalila El Baraka" userId="ea93c961-285f-4edc-9e51-dff84fc1dbdc" providerId="ADAL" clId="{AF35D566-9458-4FCB-BB0C-F789683C5E1A}" dt="2026-03-26T19:19:37.942" v="8680" actId="1076"/>
          <ac:spMkLst>
            <pc:docMk/>
            <pc:sldMk cId="1478695600" sldId="1293"/>
            <ac:spMk id="8" creationId="{327B49F1-D06C-2986-AE83-C2220F6EF55E}"/>
          </ac:spMkLst>
        </pc:spChg>
        <pc:spChg chg="add mod">
          <ac:chgData name="Jalila El Baraka" userId="ea93c961-285f-4edc-9e51-dff84fc1dbdc" providerId="ADAL" clId="{AF35D566-9458-4FCB-BB0C-F789683C5E1A}" dt="2026-03-26T19:19:43.821" v="8682" actId="1076"/>
          <ac:spMkLst>
            <pc:docMk/>
            <pc:sldMk cId="1478695600" sldId="1293"/>
            <ac:spMk id="11" creationId="{41886E0A-07A6-D6EE-7721-BC230015EBD6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3-26T19:36:45.668" v="9345"/>
        <pc:sldMkLst>
          <pc:docMk/>
          <pc:sldMk cId="2816932418" sldId="1294"/>
        </pc:sldMkLst>
        <pc:grpChg chg="add mod">
          <ac:chgData name="Jalila El Baraka" userId="ea93c961-285f-4edc-9e51-dff84fc1dbdc" providerId="ADAL" clId="{AF35D566-9458-4FCB-BB0C-F789683C5E1A}" dt="2026-03-26T19:36:45.668" v="9345"/>
          <ac:grpSpMkLst>
            <pc:docMk/>
            <pc:sldMk cId="2816932418" sldId="1294"/>
            <ac:grpSpMk id="3" creationId="{A2171B95-779E-795E-1FE3-0CEC21E2ACF6}"/>
          </ac:grpSpMkLst>
        </pc:grpChg>
        <pc:picChg chg="mod">
          <ac:chgData name="Jalila El Baraka" userId="ea93c961-285f-4edc-9e51-dff84fc1dbdc" providerId="ADAL" clId="{AF35D566-9458-4FCB-BB0C-F789683C5E1A}" dt="2026-03-26T19:36:45.668" v="9345"/>
          <ac:picMkLst>
            <pc:docMk/>
            <pc:sldMk cId="2816932418" sldId="1294"/>
            <ac:picMk id="5" creationId="{2E11D054-9892-FA1C-DB61-4FD338D7306B}"/>
          </ac:picMkLst>
        </pc:picChg>
        <pc:picChg chg="mod">
          <ac:chgData name="Jalila El Baraka" userId="ea93c961-285f-4edc-9e51-dff84fc1dbdc" providerId="ADAL" clId="{AF35D566-9458-4FCB-BB0C-F789683C5E1A}" dt="2026-03-26T19:36:45.668" v="9345"/>
          <ac:picMkLst>
            <pc:docMk/>
            <pc:sldMk cId="2816932418" sldId="1294"/>
            <ac:picMk id="7" creationId="{ABF9C18B-F52D-B572-1A72-28B9F574842F}"/>
          </ac:picMkLst>
        </pc:picChg>
        <pc:picChg chg="del">
          <ac:chgData name="Jalila El Baraka" userId="ea93c961-285f-4edc-9e51-dff84fc1dbdc" providerId="ADAL" clId="{AF35D566-9458-4FCB-BB0C-F789683C5E1A}" dt="2026-03-26T19:36:45.012" v="9344" actId="478"/>
          <ac:picMkLst>
            <pc:docMk/>
            <pc:sldMk cId="2816932418" sldId="1294"/>
            <ac:picMk id="8" creationId="{B0BFF3D3-2EAE-182E-DCFC-25CA3FC4707E}"/>
          </ac:picMkLst>
        </pc:pic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3-19T13:56:19.026" v="2552" actId="1076"/>
      <pc:docMkLst>
        <pc:docMk/>
      </pc:docMkLst>
      <pc:sldChg chg="addSp delSp modSp add mod">
        <pc:chgData name="Jalila El Baraka" userId="ea93c961-285f-4edc-9e51-dff84fc1dbdc" providerId="ADAL" clId="{F2DB4326-1773-40AF-ABF6-454663976D9D}" dt="2026-03-19T13:48:27.175" v="2550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3-19T13:48:27.175" v="2550" actId="26606"/>
          <ac:spMkLst>
            <pc:docMk/>
            <pc:sldMk cId="56895326" sldId="257"/>
            <ac:spMk id="45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19T13:48:27.175" v="2550" actId="26606"/>
          <ac:picMkLst>
            <pc:docMk/>
            <pc:sldMk cId="56895326" sldId="257"/>
            <ac:picMk id="3" creationId="{DB4F633D-1298-A8C0-2815-2B70CD473C23}"/>
          </ac:picMkLst>
        </pc:picChg>
      </pc:sldChg>
      <pc:sldChg chg="addSp delSp modSp mod delAnim modAnim">
        <pc:chgData name="Jalila El Baraka" userId="ea93c961-285f-4edc-9e51-dff84fc1dbdc" providerId="ADAL" clId="{F2DB4326-1773-40AF-ABF6-454663976D9D}" dt="2026-02-24T13:23:17.341" v="1807" actId="1076"/>
        <pc:sldMkLst>
          <pc:docMk/>
          <pc:sldMk cId="1592657405" sldId="664"/>
        </pc:sldMkLst>
      </pc:sldChg>
      <pc:sldChg chg="addSp modSp mod">
        <pc:chgData name="Jalila El Baraka" userId="ea93c961-285f-4edc-9e51-dff84fc1dbdc" providerId="ADAL" clId="{F2DB4326-1773-40AF-ABF6-454663976D9D}" dt="2026-03-19T13:56:19.026" v="2552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3-19T13:56:19.026" v="2552" actId="1076"/>
          <ac:picMkLst>
            <pc:docMk/>
            <pc:sldMk cId="1677520056" sldId="1030"/>
            <ac:picMk id="2" creationId="{42A516F8-71EF-49A8-E809-9555054978D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26:41.251" v="1923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F2DB4326-1773-40AF-ABF6-454663976D9D}" dt="2026-02-24T13:26:41.251" v="1923" actId="20577"/>
          <ac:spMkLst>
            <pc:docMk/>
            <pc:sldMk cId="2581047650" sldId="1037"/>
            <ac:spMk id="7" creationId="{9996066A-6591-E373-A250-3457E8F637BD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52:55.500" v="2528" actId="1076"/>
        <pc:sldMkLst>
          <pc:docMk/>
          <pc:sldMk cId="2719844062" sldId="1050"/>
        </pc:sldMkLst>
        <pc:spChg chg="mod">
          <ac:chgData name="Jalila El Baraka" userId="ea93c961-285f-4edc-9e51-dff84fc1dbdc" providerId="ADAL" clId="{F2DB4326-1773-40AF-ABF6-454663976D9D}" dt="2026-02-24T13:24:55.587" v="1872" actId="107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F2DB4326-1773-40AF-ABF6-454663976D9D}" dt="2026-02-24T13:24:52.496" v="1871" actId="20577"/>
          <ac:spMkLst>
            <pc:docMk/>
            <pc:sldMk cId="2719844062" sldId="1050"/>
            <ac:spMk id="7" creationId="{F7A80D38-8E5A-0993-296A-EC9025FD0013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31:00.606" v="2005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2-24T13:31:00.606" v="2005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2-24T13:30:51.727" v="2004" actId="313"/>
          <ac:spMkLst>
            <pc:docMk/>
            <pc:sldMk cId="1283958556" sldId="1052"/>
            <ac:spMk id="7" creationId="{7D7A6C91-85DB-C8BC-C042-3C5CB20AC5B0}"/>
          </ac:spMkLst>
        </pc:spChg>
      </pc:sldChg>
      <pc:sldChg chg="modSp mod">
        <pc:chgData name="Jalila El Baraka" userId="ea93c961-285f-4edc-9e51-dff84fc1dbdc" providerId="ADAL" clId="{F2DB4326-1773-40AF-ABF6-454663976D9D}" dt="2026-02-24T13:56:01.249" v="2548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F2DB4326-1773-40AF-ABF6-454663976D9D}" dt="2026-02-24T13:56:01.249" v="2548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20:04.291" v="1783" actId="1076"/>
        <pc:sldMkLst>
          <pc:docMk/>
          <pc:sldMk cId="3885549888" sldId="1063"/>
        </pc:sldMkLst>
      </pc:sldChg>
      <pc:sldChg chg="addSp delSp modSp mod">
        <pc:chgData name="Jalila El Baraka" userId="ea93c961-285f-4edc-9e51-dff84fc1dbdc" providerId="ADAL" clId="{F2DB4326-1773-40AF-ABF6-454663976D9D}" dt="2026-02-24T13:19:27.791" v="1775" actId="1076"/>
        <pc:sldMkLst>
          <pc:docMk/>
          <pc:sldMk cId="2755180706" sldId="1065"/>
        </pc:sldMkLst>
      </pc:sldChg>
      <pc:sldChg chg="addSp delSp modSp mod">
        <pc:chgData name="Jalila El Baraka" userId="ea93c961-285f-4edc-9e51-dff84fc1dbdc" providerId="ADAL" clId="{F2DB4326-1773-40AF-ABF6-454663976D9D}" dt="2026-02-24T13:52:51.654" v="2527" actId="1076"/>
        <pc:sldMkLst>
          <pc:docMk/>
          <pc:sldMk cId="1830111078" sldId="1090"/>
        </pc:sldMkLst>
        <pc:spChg chg="mod">
          <ac:chgData name="Jalila El Baraka" userId="ea93c961-285f-4edc-9e51-dff84fc1dbdc" providerId="ADAL" clId="{F2DB4326-1773-40AF-ABF6-454663976D9D}" dt="2026-02-24T13:24:31.959" v="1829" actId="20577"/>
          <ac:spMkLst>
            <pc:docMk/>
            <pc:sldMk cId="1830111078" sldId="1090"/>
            <ac:spMk id="7" creationId="{5E8646D8-E7E2-AEFF-2F46-02D2B7ED3538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19:49.809" v="1781" actId="14100"/>
        <pc:sldMkLst>
          <pc:docMk/>
          <pc:sldMk cId="2477685694" sldId="1107"/>
        </pc:sldMkLst>
      </pc:sldChg>
      <pc:sldChg chg="addSp delSp modSp mod">
        <pc:chgData name="Jalila El Baraka" userId="ea93c961-285f-4edc-9e51-dff84fc1dbdc" providerId="ADAL" clId="{F2DB4326-1773-40AF-ABF6-454663976D9D}" dt="2026-02-24T13:20:25.278" v="1791" actId="1076"/>
        <pc:sldMkLst>
          <pc:docMk/>
          <pc:sldMk cId="574874629" sldId="1109"/>
        </pc:sldMkLst>
      </pc:sldChg>
      <pc:sldChg chg="addSp delSp modSp mod delAnim modAnim">
        <pc:chgData name="Jalila El Baraka" userId="ea93c961-285f-4edc-9e51-dff84fc1dbdc" providerId="ADAL" clId="{F2DB4326-1773-40AF-ABF6-454663976D9D}" dt="2026-02-24T13:23:23.432" v="1808"/>
        <pc:sldMkLst>
          <pc:docMk/>
          <pc:sldMk cId="1707086180" sldId="1157"/>
        </pc:sldMkLst>
      </pc:sldChg>
      <pc:sldChg chg="addSp delSp modSp mod">
        <pc:chgData name="Jalila El Baraka" userId="ea93c961-285f-4edc-9e51-dff84fc1dbdc" providerId="ADAL" clId="{F2DB4326-1773-40AF-ABF6-454663976D9D}" dt="2026-02-24T13:34:27.165" v="2044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F2DB4326-1773-40AF-ABF6-454663976D9D}" dt="2026-02-24T13:34:27.165" v="2044" actId="20577"/>
          <ac:spMkLst>
            <pc:docMk/>
            <pc:sldMk cId="2026178281" sldId="1225"/>
            <ac:spMk id="7" creationId="{DC8D87ED-2BF6-7B2C-1467-C234F02298D8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35:25.147" v="2128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F2DB4326-1773-40AF-ABF6-454663976D9D}" dt="2026-02-24T13:35:25.147" v="2128" actId="1076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F2DB4326-1773-40AF-ABF6-454663976D9D}" dt="2026-02-24T13:35:12.794" v="2125" actId="20577"/>
          <ac:spMkLst>
            <pc:docMk/>
            <pc:sldMk cId="980233433" sldId="1226"/>
            <ac:spMk id="7" creationId="{80CA14EF-6528-9E07-7625-391649035E2F}"/>
          </ac:spMkLst>
        </pc:spChg>
      </pc:sldChg>
      <pc:sldChg chg="modSp mod">
        <pc:chgData name="Jalila El Baraka" userId="ea93c961-285f-4edc-9e51-dff84fc1dbdc" providerId="ADAL" clId="{F2DB4326-1773-40AF-ABF6-454663976D9D}" dt="2026-02-24T13:51:31.427" v="2464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F2DB4326-1773-40AF-ABF6-454663976D9D}" dt="2026-02-24T13:51:31.427" v="2464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modSp mod">
        <pc:chgData name="Jalila El Baraka" userId="ea93c961-285f-4edc-9e51-dff84fc1dbdc" providerId="ADAL" clId="{F2DB4326-1773-40AF-ABF6-454663976D9D}" dt="2026-02-24T13:51:37.763" v="2466" actId="1076"/>
        <pc:sldMkLst>
          <pc:docMk/>
          <pc:sldMk cId="4126905765" sldId="1238"/>
        </pc:sldMkLst>
        <pc:spChg chg="mod">
          <ac:chgData name="Jalila El Baraka" userId="ea93c961-285f-4edc-9e51-dff84fc1dbdc" providerId="ADAL" clId="{F2DB4326-1773-40AF-ABF6-454663976D9D}" dt="2026-02-24T13:51:37.763" v="2466" actId="1076"/>
          <ac:spMkLst>
            <pc:docMk/>
            <pc:sldMk cId="4126905765" sldId="1238"/>
            <ac:spMk id="3" creationId="{8AFB5235-06C6-7AED-3D9A-F9D0B42D97B2}"/>
          </ac:spMkLst>
        </pc:spChg>
      </pc:sldChg>
      <pc:sldChg chg="modSp mod">
        <pc:chgData name="Jalila El Baraka" userId="ea93c961-285f-4edc-9e51-dff84fc1dbdc" providerId="ADAL" clId="{F2DB4326-1773-40AF-ABF6-454663976D9D}" dt="2026-02-24T13:44:27.463" v="2463" actId="20577"/>
        <pc:sldMkLst>
          <pc:docMk/>
          <pc:sldMk cId="1245684478" sldId="1252"/>
        </pc:sldMkLst>
        <pc:spChg chg="mod">
          <ac:chgData name="Jalila El Baraka" userId="ea93c961-285f-4edc-9e51-dff84fc1dbdc" providerId="ADAL" clId="{F2DB4326-1773-40AF-ABF6-454663976D9D}" dt="2026-02-24T13:44:27.463" v="2463" actId="20577"/>
          <ac:spMkLst>
            <pc:docMk/>
            <pc:sldMk cId="1245684478" sldId="1252"/>
            <ac:spMk id="2" creationId="{3453C2E9-8BFC-FB8E-E242-97ABC67FEBED}"/>
          </ac:spMkLst>
        </pc:spChg>
        <pc:spChg chg="mod">
          <ac:chgData name="Jalila El Baraka" userId="ea93c961-285f-4edc-9e51-dff84fc1dbdc" providerId="ADAL" clId="{F2DB4326-1773-40AF-ABF6-454663976D9D}" dt="2026-02-24T13:44:06.554" v="2436" actId="1076"/>
          <ac:spMkLst>
            <pc:docMk/>
            <pc:sldMk cId="1245684478" sldId="1252"/>
            <ac:spMk id="3" creationId="{D45735DB-BAFD-0321-B880-C9419F0408E2}"/>
          </ac:spMkLst>
        </pc:spChg>
      </pc:sldChg>
      <pc:sldChg chg="modSp add mod">
        <pc:chgData name="Jalila El Baraka" userId="ea93c961-285f-4edc-9e51-dff84fc1dbdc" providerId="ADAL" clId="{F2DB4326-1773-40AF-ABF6-454663976D9D}" dt="2026-02-24T13:51:45.917" v="2474" actId="20577"/>
        <pc:sldMkLst>
          <pc:docMk/>
          <pc:sldMk cId="624412149" sldId="1257"/>
        </pc:sldMkLst>
        <pc:spChg chg="mod">
          <ac:chgData name="Jalila El Baraka" userId="ea93c961-285f-4edc-9e51-dff84fc1dbdc" providerId="ADAL" clId="{F2DB4326-1773-40AF-ABF6-454663976D9D}" dt="2026-02-24T13:51:45.917" v="2474" actId="20577"/>
          <ac:spMkLst>
            <pc:docMk/>
            <pc:sldMk cId="624412149" sldId="1257"/>
            <ac:spMk id="2" creationId="{77F462FE-CD17-920D-86ED-4FB280F8F253}"/>
          </ac:spMkLst>
        </pc:spChg>
      </pc:sldChg>
      <pc:sldChg chg="modSp mod">
        <pc:chgData name="Jalila El Baraka" userId="ea93c961-285f-4edc-9e51-dff84fc1dbdc" providerId="ADAL" clId="{F2DB4326-1773-40AF-ABF6-454663976D9D}" dt="2026-02-24T13:52:05.698" v="2523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F2DB4326-1773-40AF-ABF6-454663976D9D}" dt="2026-02-24T13:52:05.698" v="2523" actId="20577"/>
          <ac:spMkLst>
            <pc:docMk/>
            <pc:sldMk cId="4171751900" sldId="1261"/>
            <ac:spMk id="2" creationId="{C529EB9B-5701-C850-6654-A04AFAEDE3D5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4T13:37:36.805" v="2154" actId="20577"/>
        <pc:sldMkLst>
          <pc:docMk/>
          <pc:sldMk cId="1694208827" sldId="1268"/>
        </pc:sldMkLst>
        <pc:spChg chg="mod">
          <ac:chgData name="Jalila El Baraka" userId="ea93c961-285f-4edc-9e51-dff84fc1dbdc" providerId="ADAL" clId="{F2DB4326-1773-40AF-ABF6-454663976D9D}" dt="2026-02-24T13:37:36.805" v="2154" actId="20577"/>
          <ac:spMkLst>
            <pc:docMk/>
            <pc:sldMk cId="1694208827" sldId="1268"/>
            <ac:spMk id="7" creationId="{FBF3D4B6-EE14-EC49-3385-D6D547EB5FC0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4T13:38:04.797" v="2216" actId="20577"/>
        <pc:sldMkLst>
          <pc:docMk/>
          <pc:sldMk cId="732843484" sldId="1269"/>
        </pc:sldMkLst>
        <pc:spChg chg="mod">
          <ac:chgData name="Jalila El Baraka" userId="ea93c961-285f-4edc-9e51-dff84fc1dbdc" providerId="ADAL" clId="{F2DB4326-1773-40AF-ABF6-454663976D9D}" dt="2026-02-24T13:37:54.146" v="2187" actId="20577"/>
          <ac:spMkLst>
            <pc:docMk/>
            <pc:sldMk cId="732843484" sldId="1269"/>
            <ac:spMk id="2" creationId="{589F4424-525F-AAC3-3E10-F06A7D5AD6FF}"/>
          </ac:spMkLst>
        </pc:spChg>
        <pc:spChg chg="mod">
          <ac:chgData name="Jalila El Baraka" userId="ea93c961-285f-4edc-9e51-dff84fc1dbdc" providerId="ADAL" clId="{F2DB4326-1773-40AF-ABF6-454663976D9D}" dt="2026-02-24T13:38:04.797" v="2216" actId="20577"/>
          <ac:spMkLst>
            <pc:docMk/>
            <pc:sldMk cId="732843484" sldId="1269"/>
            <ac:spMk id="7" creationId="{84F71563-4227-1FD6-F34B-2F99734A819E}"/>
          </ac:spMkLst>
        </pc:spChg>
      </pc:sldChg>
      <pc:sldChg chg="modSp add mod">
        <pc:chgData name="Jalila El Baraka" userId="ea93c961-285f-4edc-9e51-dff84fc1dbdc" providerId="ADAL" clId="{F2DB4326-1773-40AF-ABF6-454663976D9D}" dt="2026-02-24T13:38:40.312" v="2248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F2DB4326-1773-40AF-ABF6-454663976D9D}" dt="2026-02-24T13:38:40.312" v="2248" actId="20577"/>
          <ac:spMkLst>
            <pc:docMk/>
            <pc:sldMk cId="3120788395" sldId="1270"/>
            <ac:spMk id="7" creationId="{5377B846-0A26-ACD8-04A4-59C2FCCDB31E}"/>
          </ac:spMkLst>
        </pc:spChg>
      </pc:sldChg>
      <pc:sldChg chg="modSp add mod">
        <pc:chgData name="Jalila El Baraka" userId="ea93c961-285f-4edc-9e51-dff84fc1dbdc" providerId="ADAL" clId="{F2DB4326-1773-40AF-ABF6-454663976D9D}" dt="2026-02-24T13:38:58.342" v="2286" actId="20577"/>
        <pc:sldMkLst>
          <pc:docMk/>
          <pc:sldMk cId="1642753870" sldId="1271"/>
        </pc:sldMkLst>
        <pc:spChg chg="mod">
          <ac:chgData name="Jalila El Baraka" userId="ea93c961-285f-4edc-9e51-dff84fc1dbdc" providerId="ADAL" clId="{F2DB4326-1773-40AF-ABF6-454663976D9D}" dt="2026-02-24T13:38:51.564" v="2268" actId="20577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F2DB4326-1773-40AF-ABF6-454663976D9D}" dt="2026-02-24T13:38:58.342" v="2286" actId="20577"/>
          <ac:spMkLst>
            <pc:docMk/>
            <pc:sldMk cId="1642753870" sldId="1271"/>
            <ac:spMk id="7" creationId="{211B788F-3EE5-1BE1-79AE-DDC575FA747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4.jpg"/><Relationship Id="rId7" Type="http://schemas.openxmlformats.org/officeDocument/2006/relationships/image" Target="../media/image27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9.jpg"/><Relationship Id="rId7" Type="http://schemas.openxmlformats.org/officeDocument/2006/relationships/image" Target="../media/image27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5.jpg"/><Relationship Id="rId7" Type="http://schemas.openxmlformats.org/officeDocument/2006/relationships/image" Target="../media/image27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5.jpg"/><Relationship Id="rId7" Type="http://schemas.openxmlformats.org/officeDocument/2006/relationships/image" Target="../media/image27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5.jpg"/><Relationship Id="rId7" Type="http://schemas.openxmlformats.org/officeDocument/2006/relationships/image" Target="../media/image27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1.jpg"/><Relationship Id="rId7" Type="http://schemas.openxmlformats.org/officeDocument/2006/relationships/image" Target="../media/image2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1.jpg"/><Relationship Id="rId7" Type="http://schemas.openxmlformats.org/officeDocument/2006/relationships/image" Target="../media/image2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1.jpg"/><Relationship Id="rId7" Type="http://schemas.openxmlformats.org/officeDocument/2006/relationships/image" Target="../media/image2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1.jpg"/><Relationship Id="rId7" Type="http://schemas.openxmlformats.org/officeDocument/2006/relationships/image" Target="../media/image2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7.png"/><Relationship Id="rId4" Type="http://schemas.openxmlformats.org/officeDocument/2006/relationships/image" Target="../media/image6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7.png"/><Relationship Id="rId4" Type="http://schemas.openxmlformats.org/officeDocument/2006/relationships/image" Target="../media/image6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2.jpg"/><Relationship Id="rId4" Type="http://schemas.openxmlformats.org/officeDocument/2006/relationships/image" Target="../media/image6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1.pn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2.png"/><Relationship Id="rId4" Type="http://schemas.openxmlformats.org/officeDocument/2006/relationships/image" Target="../media/image2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4.gi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4.gi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4.gi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6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4F633D-1298-A8C0-2815-2B70CD47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2A516F8-71EF-49A8-E809-95550549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9" y="2629408"/>
            <a:ext cx="8237202" cy="25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Le carnet des vacances.</a:t>
            </a: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30CAD-6572-6330-F648-35E72B622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9D300-38C2-61D8-ED01-F29BF9E96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fête - Un anniversaire - Une surprise - Un cadeau - Un gâteau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Un invité.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58F9FD1-EE67-4768-0CCE-D257B75A00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573115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anniversaire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449A7AA-5F1A-921A-274B-E9610D19E5F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587" y="6050464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gâteau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C7EFA-007A-FB8D-0B78-E3D313DC1F3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8361" y="6031819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invité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B3F95BCA-D0C9-18F5-7332-F7E365780C17}"/>
              </a:ext>
            </a:extLst>
          </p:cNvPr>
          <p:cNvSpPr txBox="1">
            <a:spLocks/>
          </p:cNvSpPr>
          <p:nvPr/>
        </p:nvSpPr>
        <p:spPr>
          <a:xfrm>
            <a:off x="793109" y="6031819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5C43162-C5CB-A155-0338-EB247A1A85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fête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2DEAEF2-D5F2-B1EA-7AE7-1A32852E04D6}"/>
              </a:ext>
            </a:extLst>
          </p:cNvPr>
          <p:cNvSpPr txBox="1">
            <a:spLocks/>
          </p:cNvSpPr>
          <p:nvPr/>
        </p:nvSpPr>
        <p:spPr>
          <a:xfrm>
            <a:off x="6031848" y="360156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surprise</a:t>
            </a: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09066E47-2E35-CAE1-369F-AC5AD304D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57170A-8C2B-8EB0-4C05-9E531AFD5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9B6F0DE5-5E49-95B4-A626-718048BE7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FFC5235E-6980-759E-1278-A382EB27C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DF4D379-9C09-DD1A-7940-EC7C3F663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A2E63763-0BB7-045B-97A0-C82CE5D9C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FBC285BA-D94D-1D6B-A888-AFEF6A2B6C9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2652BC9-477C-236F-E7C4-F0BBB86E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D7EDA6-7AED-CC2D-AD08-46FCBC164D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893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0D14-6EDA-ACDD-C6BE-32827224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CF0EF85-2543-197A-CE96-C912720A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Inviter - Beaucoup de - Peu de – Pouvoir – Chanter – Danser.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545257CB-7710-A377-6C4F-729DAF4AD044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Inviter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0BF2DB-59B9-E60D-532C-3D4603816021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Beaucoup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08048E03-EBB4-073D-4D3B-6F28DCFD305C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Peu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5FD874A5-E05D-1FCC-73BF-D9FD10AB6AD2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Pouvoir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02CD7108-65D1-6EE2-679A-70E17A7D7991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Chanter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DFAC6F94-80B5-3A77-ACEE-0125EC44D7E8}"/>
              </a:ext>
            </a:extLst>
          </p:cNvPr>
          <p:cNvSpPr txBox="1">
            <a:spLocks/>
          </p:cNvSpPr>
          <p:nvPr/>
        </p:nvSpPr>
        <p:spPr>
          <a:xfrm>
            <a:off x="5978931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Danser</a:t>
            </a: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474A31-DD7C-3195-2FE4-1F7156F27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A68AFA74-FD5F-4B1D-E840-8EF1E3355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E0A4419D-5707-FE8D-6EAD-962311F1F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224EA527-2EA7-56B2-4840-C832C6D3A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1071CF5-5DD6-8658-CB5F-BBBC74896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A184D1D3-BEFA-279B-E7DD-772830E561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BA8DAE7-38BA-4962-0AC3-B1C4F91704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A76ECCD-00C1-C507-C6F3-CE77090EF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16FAE4-F796-81FB-8057-99B1C4B7C9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643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soir – Midi – Sept heures – Se réveiller – Se laver.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8042" y="3585047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Midi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Se laver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/>
              <a:t>soir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74398" y="3553657"/>
            <a:ext cx="2659841" cy="33154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Sept heures</a:t>
            </a:r>
          </a:p>
        </p:txBody>
      </p:sp>
      <p:pic>
        <p:nvPicPr>
          <p:cNvPr id="8" name="Image 7" descr="Une image contenant lun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AEF5E6-E6BE-B9A1-81C3-33703594E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77553"/>
            <a:ext cx="1557528" cy="1703947"/>
          </a:xfrm>
          <a:prstGeom prst="rect">
            <a:avLst/>
          </a:prstGeom>
        </p:spPr>
      </p:pic>
      <p:pic>
        <p:nvPicPr>
          <p:cNvPr id="13" name="Image 12" descr="Une image contenant peinture, Dessin d’enfant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2677B6FA-7DF3-815C-2611-0ED788B70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38" y="1777553"/>
            <a:ext cx="1652177" cy="1807494"/>
          </a:xfrm>
          <a:prstGeom prst="rect">
            <a:avLst/>
          </a:prstGeom>
        </p:spPr>
      </p:pic>
      <p:pic>
        <p:nvPicPr>
          <p:cNvPr id="14" name="Image 13" descr="Une image contenant horloge, Horloge murale, horloge quartz&#10;&#10;Le contenu généré par l’IA peut être incorrect.">
            <a:extLst>
              <a:ext uri="{FF2B5EF4-FFF2-40B4-BE49-F238E27FC236}">
                <a16:creationId xmlns:a16="http://schemas.microsoft.com/office/drawing/2014/main" id="{FEE5960C-8F15-0019-629E-2F59D880F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94" y="1795866"/>
            <a:ext cx="1540789" cy="1685634"/>
          </a:xfrm>
          <a:prstGeom prst="rect">
            <a:avLst/>
          </a:prstGeom>
        </p:spPr>
      </p:pic>
      <p:pic>
        <p:nvPicPr>
          <p:cNvPr id="16" name="Image 15" descr="Une image contenant baignoire, mur, Visage humain, Appareil sanitaire&#10;&#10;Le contenu généré par l’IA peut être incorrect.">
            <a:extLst>
              <a:ext uri="{FF2B5EF4-FFF2-40B4-BE49-F238E27FC236}">
                <a16:creationId xmlns:a16="http://schemas.microsoft.com/office/drawing/2014/main" id="{B744D7B3-79AD-0296-52ED-DB5123EDA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4" y="4113115"/>
            <a:ext cx="1617248" cy="1769281"/>
          </a:xfrm>
          <a:prstGeom prst="rect">
            <a:avLst/>
          </a:prstGeom>
        </p:spPr>
      </p:pic>
      <p:pic>
        <p:nvPicPr>
          <p:cNvPr id="17" name="Image 16" descr="Une image contenant meubles, mur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6C1C58B0-E53F-6532-AE45-E5990A144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90" y="4113116"/>
            <a:ext cx="1617248" cy="176928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CE9437-0CDE-8D4E-A515-B86C9BE53D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5810C8C-DDC0-5C06-690C-302B9D68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BB5A85-BD92-BF41-8D60-16660A2EA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982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</a:t>
            </a:r>
            <a:r>
              <a:rPr lang="fr-FR" dirty="0"/>
              <a:t>e brosser les dents - S’habiller – Sortir - Faire ses devoirs - Dormir.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Se brosse les dents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S’habiller 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Sortir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Faire ses devoirs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Dormir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399621B-BE1D-D45A-A884-2688FA97D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31" y="4037740"/>
            <a:ext cx="1519727" cy="1662592"/>
          </a:xfrm>
          <a:prstGeom prst="rect">
            <a:avLst/>
          </a:prstGeom>
        </p:spPr>
      </p:pic>
      <p:pic>
        <p:nvPicPr>
          <p:cNvPr id="6" name="Image 5" descr="Une image contenant salle de bain, évier, baignoire, mur&#10;&#10;Le contenu généré par l’IA peut être incorrect.">
            <a:extLst>
              <a:ext uri="{FF2B5EF4-FFF2-40B4-BE49-F238E27FC236}">
                <a16:creationId xmlns:a16="http://schemas.microsoft.com/office/drawing/2014/main" id="{257654A3-7B51-0C78-EEFA-AC851C163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37" y="1955170"/>
            <a:ext cx="1316149" cy="1439876"/>
          </a:xfrm>
          <a:prstGeom prst="rect">
            <a:avLst/>
          </a:prstGeom>
        </p:spPr>
      </p:pic>
      <p:pic>
        <p:nvPicPr>
          <p:cNvPr id="10" name="Image 9" descr="Une image contenant lit, dessin humoristique, habits, intérieur&#10;&#10;Le contenu généré par l’IA peut être incorrect.">
            <a:extLst>
              <a:ext uri="{FF2B5EF4-FFF2-40B4-BE49-F238E27FC236}">
                <a16:creationId xmlns:a16="http://schemas.microsoft.com/office/drawing/2014/main" id="{ABD09B2D-92F6-2EA1-3F94-71F1CDA38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9" y="1933174"/>
            <a:ext cx="1324049" cy="1448518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579B6BF4-271D-ED64-8BF9-5287130C0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9" y="1965269"/>
            <a:ext cx="1324049" cy="1448519"/>
          </a:xfrm>
          <a:prstGeom prst="rect">
            <a:avLst/>
          </a:prstGeom>
        </p:spPr>
      </p:pic>
      <p:pic>
        <p:nvPicPr>
          <p:cNvPr id="14" name="Image 13" descr="Une image contenant meubles, dessin humoristique, intérieur, bureau&#10;&#10;Le contenu généré par l’IA peut être incorrect.">
            <a:extLst>
              <a:ext uri="{FF2B5EF4-FFF2-40B4-BE49-F238E27FC236}">
                <a16:creationId xmlns:a16="http://schemas.microsoft.com/office/drawing/2014/main" id="{F763E22F-B26B-99A6-B2A3-5A07359FA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52" y="4175462"/>
            <a:ext cx="1324049" cy="144851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2171B95-779E-795E-1FE3-0CEC21E2ACF6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11D054-9892-FA1C-DB61-4FD338D73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F9C18B-F52D-B572-1A72-28B9F5748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69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voiture – Un vélo – Un bus – Une moto – Un avion.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vélo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92659" y="6050464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1820241" y="6013600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moto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voiture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bus</a:t>
            </a: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42F63CD6-67F0-B560-088D-67F70841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91299F1D-197D-9FB2-3517-AE84A20B0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9C6ACF38-2FF8-6E16-4FF5-DEDCCC759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B90DA64-20A9-F3A4-7A7D-936F0E17B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CE5B9672-6A77-AEB4-DF82-843AC08E4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F7995A-89AF-2941-7932-6B7FF277EA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913F14A-0F4D-3A3E-D4B0-CF05B88D5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3BBCA70-BC11-798A-B764-50A1AD465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07FC9-629E-7498-9DFD-E288F4388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8AF6B-E754-680E-CBE0-F9A9224E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98EA88B7-7B9A-9AD1-2775-7B3A4F30A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EB09F970-316A-1114-0324-1C084F728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B59651EF-9EE9-2841-D59B-DEB85DBEF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46B9AEAE-7A1F-E25C-ED9E-BCEFB61B8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6703BBDF-29BA-4239-D340-993374D943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0A8B48D-0B4F-E41D-09F6-DA976C49020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0F31824-0D1C-3883-5369-366595620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AF8EC0-D61A-E869-C4AB-3C487B749F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8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6930E-DC84-1711-B209-D3C114D37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9EA23-1ACE-A94C-032C-9BFA09BC7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B91A6734-D4C2-19C3-30A5-A48063AFC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173AEEE3-854F-FC69-81D0-390537F54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4DD383B3-DFAB-21FC-12FA-00EF5BCE1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3600C7A-115B-042B-3C68-4A74442E92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CFABF8D-A685-3AA7-4F4A-2AAED5CE1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04E52FA-2FE6-B168-C017-5394DECEFF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34BAA0B-7762-0EDC-3AA7-E065CB8B46DD}"/>
              </a:ext>
            </a:extLst>
          </p:cNvPr>
          <p:cNvSpPr txBox="1"/>
          <p:nvPr/>
        </p:nvSpPr>
        <p:spPr>
          <a:xfrm>
            <a:off x="3546649" y="162401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F818CC-918F-4D46-75C3-D60BFFB2E84D}"/>
              </a:ext>
            </a:extLst>
          </p:cNvPr>
          <p:cNvSpPr txBox="1"/>
          <p:nvPr/>
        </p:nvSpPr>
        <p:spPr>
          <a:xfrm>
            <a:off x="4763634" y="386231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7729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445F5-BF0C-547C-6D5C-51B6CF202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56D48D-639C-AC44-DDCC-68AC4A74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un vélo et un avion.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 descr="Une image contenant roue, vélo, transport, Roue de vélo&#10;&#10;Le contenu généré par l’IA peut être incorrect.">
            <a:extLst>
              <a:ext uri="{FF2B5EF4-FFF2-40B4-BE49-F238E27FC236}">
                <a16:creationId xmlns:a16="http://schemas.microsoft.com/office/drawing/2014/main" id="{9EB6981F-9DE7-6A5A-B9B1-DD5E01714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19" y="1873137"/>
            <a:ext cx="1549400" cy="1695054"/>
          </a:xfrm>
          <a:prstGeom prst="rect">
            <a:avLst/>
          </a:prstGeom>
        </p:spPr>
      </p:pic>
      <p:pic>
        <p:nvPicPr>
          <p:cNvPr id="13" name="Image 12" descr="Une image contenant pneu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B6B92296-868C-165C-C914-D822738BA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64" y="4049595"/>
            <a:ext cx="1531785" cy="1675783"/>
          </a:xfrm>
          <a:prstGeom prst="rect">
            <a:avLst/>
          </a:prstGeom>
        </p:spPr>
      </p:pic>
      <p:pic>
        <p:nvPicPr>
          <p:cNvPr id="14" name="Image 13" descr="Une image contenant transport, avion, Transport aérien, véhicule&#10;&#10;Le contenu généré par l’IA peut être incorrect.">
            <a:extLst>
              <a:ext uri="{FF2B5EF4-FFF2-40B4-BE49-F238E27FC236}">
                <a16:creationId xmlns:a16="http://schemas.microsoft.com/office/drawing/2014/main" id="{2BC73908-7F0F-AAE4-2F50-885F89DCC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119" y="4031804"/>
            <a:ext cx="1531785" cy="1675784"/>
          </a:xfrm>
          <a:prstGeom prst="rect">
            <a:avLst/>
          </a:prstGeom>
        </p:spPr>
      </p:pic>
      <p:pic>
        <p:nvPicPr>
          <p:cNvPr id="16" name="Image 15" descr="Une image contenant transport, véhicule, rou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35111C39-B1E4-F269-D6A4-29A85890D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46" y="1832015"/>
            <a:ext cx="1617493" cy="1769549"/>
          </a:xfrm>
          <a:prstGeom prst="rect">
            <a:avLst/>
          </a:prstGeom>
        </p:spPr>
      </p:pic>
      <p:pic>
        <p:nvPicPr>
          <p:cNvPr id="17" name="Image 16" descr="Une image contenant véhicule, Véhicule terrestre, roue, voiture de sport&#10;&#10;Le contenu généré par l’IA peut être incorrect.">
            <a:extLst>
              <a:ext uri="{FF2B5EF4-FFF2-40B4-BE49-F238E27FC236}">
                <a16:creationId xmlns:a16="http://schemas.microsoft.com/office/drawing/2014/main" id="{263DC456-EA8F-4AC7-7EC9-58FCF201E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97" y="1873137"/>
            <a:ext cx="1540322" cy="168512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82245A-5DFF-7CBC-79A4-6C17861967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4DDFD0-1DC8-308C-B352-CB07733D9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B932D5-8423-2B91-30E1-8CE4E831A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44987D-201D-CA62-B90D-D111654D7542}"/>
              </a:ext>
            </a:extLst>
          </p:cNvPr>
          <p:cNvSpPr/>
          <p:nvPr/>
        </p:nvSpPr>
        <p:spPr>
          <a:xfrm>
            <a:off x="3846552" y="1832015"/>
            <a:ext cx="1566388" cy="166258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0E19B-2BB6-60B2-737B-FF3D37C152ED}"/>
              </a:ext>
            </a:extLst>
          </p:cNvPr>
          <p:cNvSpPr/>
          <p:nvPr/>
        </p:nvSpPr>
        <p:spPr>
          <a:xfrm>
            <a:off x="5398749" y="3961936"/>
            <a:ext cx="1566388" cy="166258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80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taxi </a:t>
            </a:r>
            <a:r>
              <a:rPr lang="fr-FR" dirty="0"/>
              <a:t>– Un cheval – À  pied - Seul - Conduire.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taxi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 cheval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 pied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1692000" y="5700332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Seul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Conduire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18417A1-16C6-A101-F195-D4D7C521B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762C05EA-2DD4-C573-86F0-10451A13F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89" y="1897003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A84082A6-7D18-81CA-2737-4F5F8157F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0B50D3-201F-1ED4-2D67-EA97572D2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31" y="1897003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23EF8361-5002-9A42-3B1D-6355003A3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1D903E-7A57-5008-FBEA-80578CD4B7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CE05995-5B44-3FCB-41CB-F005DD16D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4E7C85-6D70-606F-8A2F-E74E4764FC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6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6ED3E-F4FD-1D1C-D4D9-4D806DEF6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270A3CFE-21F2-9A1A-4036-CFC6DB254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  <a:endParaRPr lang="fr-MA" i="1" dirty="0"/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690D814-F117-4F76-08D3-BAC70EB40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3F130442-A8A5-0556-CAB5-E45A0F61E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89" y="1897003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5849A9A0-1021-6043-3671-BF153ECD4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1703274-07CE-FA20-0E03-11334A31C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31" y="1897003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51578173-A6A5-E158-9EE5-238D32D86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618E065-933E-5F3C-70DB-7D3CE6F7C3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B6A91C9-6004-093A-53FA-DA533F698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DB90E3F-C51B-A1A1-5C5F-A13C751E81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9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F7604-7138-06FE-DD40-BDE16ACDA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CC1955DB-4189-7F1D-F800-46EF72330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i="1" dirty="0"/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7A457433-0537-A521-E45D-23CB85623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D7A893EB-6E31-86C3-5002-5E1D29859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524" y="1889441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1846CE07-4943-0FEC-0A6C-FD448EB14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3FB311-C5BF-3C72-1D03-52F6CADB2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14" y="1871904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B0F6BAF2-E387-3E0B-510E-6DFFAC06E9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A64A49B-6485-2D45-4558-BC1D4862F3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B2C35A4-6088-157C-DB60-969C310C2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142608-2D74-3E21-53CC-DB07B2BB90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922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870B-0BBB-B7FC-401B-4140BCBF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02E2A35C-918E-35B8-BFE6-870FAF63D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taxi et à pied.</a:t>
            </a:r>
            <a:endParaRPr lang="fr-MA" i="1" dirty="0"/>
          </a:p>
        </p:txBody>
      </p:sp>
      <p:pic>
        <p:nvPicPr>
          <p:cNvPr id="3" name="Image 2" descr="Une image contenant cheval, mammifère, jument, crinière&#10;&#10;Le contenu généré par l’IA peut être incorrect.">
            <a:extLst>
              <a:ext uri="{FF2B5EF4-FFF2-40B4-BE49-F238E27FC236}">
                <a16:creationId xmlns:a16="http://schemas.microsoft.com/office/drawing/2014/main" id="{B9150EC5-4660-66EF-1128-A5046ED8D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00" y="1871904"/>
            <a:ext cx="1290601" cy="1411927"/>
          </a:xfrm>
          <a:prstGeom prst="rect">
            <a:avLst/>
          </a:prstGeom>
        </p:spPr>
      </p:pic>
      <p:pic>
        <p:nvPicPr>
          <p:cNvPr id="4" name="Image 3" descr="Une image contenant véhicule, Véhicule terrestre, roue, transport&#10;&#10;Le contenu généré par l’IA peut être incorrect.">
            <a:extLst>
              <a:ext uri="{FF2B5EF4-FFF2-40B4-BE49-F238E27FC236}">
                <a16:creationId xmlns:a16="http://schemas.microsoft.com/office/drawing/2014/main" id="{17FB67DF-225D-F7CB-9CBE-1741FEF15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524" y="1889441"/>
            <a:ext cx="1333746" cy="1459127"/>
          </a:xfrm>
          <a:prstGeom prst="rect">
            <a:avLst/>
          </a:prstGeom>
        </p:spPr>
      </p:pic>
      <p:pic>
        <p:nvPicPr>
          <p:cNvPr id="6" name="Image 5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7A5D5C3F-D91B-4EF1-8CD4-28A46772F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74" y="3987910"/>
            <a:ext cx="1519726" cy="1662592"/>
          </a:xfrm>
          <a:prstGeom prst="rect">
            <a:avLst/>
          </a:prstGeom>
        </p:spPr>
      </p:pic>
      <p:pic>
        <p:nvPicPr>
          <p:cNvPr id="10" name="Image 9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9C439E1-652B-B7CB-D43A-69D58A2A6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14" y="1871904"/>
            <a:ext cx="1281133" cy="1401569"/>
          </a:xfrm>
          <a:prstGeom prst="rect">
            <a:avLst/>
          </a:prstGeom>
        </p:spPr>
      </p:pic>
      <p:pic>
        <p:nvPicPr>
          <p:cNvPr id="12" name="Image 1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27C998DB-E9C8-2F75-47A8-7EFA6AD35A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02" y="4009195"/>
            <a:ext cx="1451276" cy="158770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D5DBF97-0888-173B-887C-1DB11247FF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8E6791-91FA-D107-A597-5693350DD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7450AE-F368-F44E-96B5-013D3A5FA6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27B49F1-D06C-2986-AE83-C2220F6EF55E}"/>
              </a:ext>
            </a:extLst>
          </p:cNvPr>
          <p:cNvSpPr/>
          <p:nvPr/>
        </p:nvSpPr>
        <p:spPr>
          <a:xfrm>
            <a:off x="6458121" y="1725438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86E0A-07A6-D6EE-7721-BC230015EBD6}"/>
              </a:ext>
            </a:extLst>
          </p:cNvPr>
          <p:cNvSpPr/>
          <p:nvPr/>
        </p:nvSpPr>
        <p:spPr>
          <a:xfrm>
            <a:off x="1484419" y="1725438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69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04543" y="293272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va à l’école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5606A5-2E01-A17F-2DAB-173430844815}"/>
              </a:ext>
            </a:extLst>
          </p:cNvPr>
          <p:cNvSpPr txBox="1"/>
          <p:nvPr/>
        </p:nvSpPr>
        <p:spPr>
          <a:xfrm>
            <a:off x="804543" y="293272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va à l’école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Avec qui Lina va à l’école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D0015B-2B14-9AC1-1937-C74F2607BB0E}"/>
              </a:ext>
            </a:extLst>
          </p:cNvPr>
          <p:cNvSpPr txBox="1"/>
          <p:nvPr/>
        </p:nvSpPr>
        <p:spPr>
          <a:xfrm>
            <a:off x="804543" y="3324212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va à l’école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son frère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5F192B2-70CD-F68B-D375-DD049D59B160}"/>
              </a:ext>
            </a:extLst>
          </p:cNvPr>
          <p:cNvSpPr txBox="1"/>
          <p:nvPr/>
        </p:nvSpPr>
        <p:spPr>
          <a:xfrm>
            <a:off x="804543" y="3429000"/>
            <a:ext cx="7534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Lina va à l’école </a:t>
            </a:r>
            <a:r>
              <a:rPr lang="fr-FR" sz="3200" b="1" dirty="0">
                <a:ln w="0"/>
                <a:solidFill>
                  <a:srgbClr val="C00000"/>
                </a:solidFill>
                <a:latin typeface="Dosis SemiBold" pitchFamily="2" charset="0"/>
              </a:rPr>
              <a:t>avec son frère</a:t>
            </a:r>
            <a:r>
              <a:rPr lang="fr-FR" sz="3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52B527-5647-F2F9-EB77-76C775C661F7}"/>
              </a:ext>
            </a:extLst>
          </p:cNvPr>
          <p:cNvSpPr txBox="1"/>
          <p:nvPr/>
        </p:nvSpPr>
        <p:spPr>
          <a:xfrm>
            <a:off x="427393" y="2453828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Avec qui Lina va à l’école ?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1077378" y="3145012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va à l’école à pied.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62481C-7602-E5C3-FB17-54FD8F9360B1}"/>
              </a:ext>
            </a:extLst>
          </p:cNvPr>
          <p:cNvSpPr txBox="1"/>
          <p:nvPr/>
        </p:nvSpPr>
        <p:spPr>
          <a:xfrm>
            <a:off x="1162722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va à l’école à pied.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Comment Sami va à l’école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8CBCE4-349C-A181-9F8D-F8A5860B4375}"/>
              </a:ext>
            </a:extLst>
          </p:cNvPr>
          <p:cNvSpPr txBox="1"/>
          <p:nvPr/>
        </p:nvSpPr>
        <p:spPr>
          <a:xfrm>
            <a:off x="1229552" y="3059668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va à l’école à pied.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à pied.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Comment Sami va à l’école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1FEFC8-200B-018D-C68D-4D09E603F8CF}"/>
              </a:ext>
            </a:extLst>
          </p:cNvPr>
          <p:cNvSpPr txBox="1"/>
          <p:nvPr/>
        </p:nvSpPr>
        <p:spPr>
          <a:xfrm>
            <a:off x="488398" y="3221431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va à l’école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à pied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571902" y="2603774"/>
            <a:ext cx="807222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Sara va à l’école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  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avec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</a:t>
            </a:r>
            <a:r>
              <a:rPr lang="fr-FR" sz="3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C3037F4F-D89D-0697-6955-1E6523502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711" y="3434772"/>
            <a:ext cx="1772577" cy="1939212"/>
          </a:xfrm>
          <a:prstGeom prst="rect">
            <a:avLst/>
          </a:prstGeom>
        </p:spPr>
      </p:pic>
      <p:pic>
        <p:nvPicPr>
          <p:cNvPr id="4" name="Image 3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71C5CABB-B81C-A338-DF4B-7169C8393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66" y="3423228"/>
            <a:ext cx="1783307" cy="195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789306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Sara va à l’école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en voiture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avec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sa mère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roue, véhicule, Véhicule terrestre, transport&#10;&#10;Le contenu généré par l’IA peut être incorrect.">
            <a:extLst>
              <a:ext uri="{FF2B5EF4-FFF2-40B4-BE49-F238E27FC236}">
                <a16:creationId xmlns:a16="http://schemas.microsoft.com/office/drawing/2014/main" id="{2075957A-1B62-0296-E22F-6245F5050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01" y="3532440"/>
            <a:ext cx="1861764" cy="2036784"/>
          </a:xfrm>
          <a:prstGeom prst="rect">
            <a:avLst/>
          </a:prstGeom>
        </p:spPr>
      </p:pic>
      <p:pic>
        <p:nvPicPr>
          <p:cNvPr id="3" name="Image 2" descr="Une image contenant habits, poupée, dessin humoristique, robe&#10;&#10;Le contenu généré par l’IA peut être incorrect.">
            <a:extLst>
              <a:ext uri="{FF2B5EF4-FFF2-40B4-BE49-F238E27FC236}">
                <a16:creationId xmlns:a16="http://schemas.microsoft.com/office/drawing/2014/main" id="{D58E5C45-4277-D6D3-EC4D-E5903F7F0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455" y="3532440"/>
            <a:ext cx="1861952" cy="203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-165504" y="2551633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va à l’école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    _________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0A0952D9-7906-2042-0A3B-CA65BBE50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382" y="3749320"/>
            <a:ext cx="1788758" cy="1956915"/>
          </a:xfrm>
          <a:prstGeom prst="rect">
            <a:avLst/>
          </a:prstGeom>
        </p:spPr>
      </p:pic>
      <p:pic>
        <p:nvPicPr>
          <p:cNvPr id="4" name="Image 3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3FE474-516E-4B34-74A9-E3B693848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26" y="3749320"/>
            <a:ext cx="1788758" cy="195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va à l’école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seul à pied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Image 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AA7878-3CE8-B5F3-B07C-AA23BBBBF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490" y="3784522"/>
            <a:ext cx="1522089" cy="1665177"/>
          </a:xfrm>
          <a:prstGeom prst="rect">
            <a:avLst/>
          </a:prstGeom>
        </p:spPr>
      </p:pic>
      <p:pic>
        <p:nvPicPr>
          <p:cNvPr id="3" name="Image 2" descr="Une image contenant habits, dessin humoristique, chaise&#10;&#10;Le contenu généré par l’IA peut être incorrect.">
            <a:extLst>
              <a:ext uri="{FF2B5EF4-FFF2-40B4-BE49-F238E27FC236}">
                <a16:creationId xmlns:a16="http://schemas.microsoft.com/office/drawing/2014/main" id="{EB0FE7F1-6970-44C1-F78E-D5558989D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784523"/>
            <a:ext cx="1522090" cy="16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 moyen de transport de votre choix.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vais à l’école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_________________  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EEC839E-A225-57EC-48A4-0754AC94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957866" y="2459027"/>
            <a:ext cx="7583424" cy="2595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1350410" y="2459027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vais à l’école ……………… . 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480159" y="3257246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321787" y="3280589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2102867" y="3273814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avec son frère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4868913" y="3284971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4942619" y="3373751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l’école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1FE784-7416-A532-5C04-1EE9B3310D36}"/>
              </a:ext>
            </a:extLst>
          </p:cNvPr>
          <p:cNvSpPr/>
          <p:nvPr/>
        </p:nvSpPr>
        <p:spPr>
          <a:xfrm>
            <a:off x="6941553" y="3284971"/>
            <a:ext cx="159044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va</a:t>
            </a: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89E62-9937-52F3-7851-27404DA75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2FAEF58-19BC-81A0-B27E-786552C2B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8B05B7-0E3D-B4AA-870B-C8BDEA2F147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A3BC2B6-C4C9-EFC2-7008-71A01310C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3BDFC7-2A7F-0BC5-09E8-4E06B7FC0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8D9F41-D11A-26C9-801D-69244BABACEC}"/>
              </a:ext>
            </a:extLst>
          </p:cNvPr>
          <p:cNvSpPr/>
          <p:nvPr/>
        </p:nvSpPr>
        <p:spPr>
          <a:xfrm>
            <a:off x="480159" y="3257246"/>
            <a:ext cx="145836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124E14-75B7-E48A-1103-D4FD7B155885}"/>
              </a:ext>
            </a:extLst>
          </p:cNvPr>
          <p:cNvSpPr txBox="1"/>
          <p:nvPr/>
        </p:nvSpPr>
        <p:spPr>
          <a:xfrm>
            <a:off x="321787" y="3280589"/>
            <a:ext cx="146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Nora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213034-F900-ED2C-6033-7EC0F3A70E1B}"/>
              </a:ext>
            </a:extLst>
          </p:cNvPr>
          <p:cNvSpPr/>
          <p:nvPr/>
        </p:nvSpPr>
        <p:spPr>
          <a:xfrm>
            <a:off x="2102867" y="3273814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avec son frère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EC99B7-0409-5E44-58E5-54209B3144FD}"/>
              </a:ext>
            </a:extLst>
          </p:cNvPr>
          <p:cNvSpPr/>
          <p:nvPr/>
        </p:nvSpPr>
        <p:spPr>
          <a:xfrm>
            <a:off x="4868913" y="3284971"/>
            <a:ext cx="177572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44ED45-420D-86AF-5EE2-0C10635D3005}"/>
              </a:ext>
            </a:extLst>
          </p:cNvPr>
          <p:cNvSpPr txBox="1"/>
          <p:nvPr/>
        </p:nvSpPr>
        <p:spPr>
          <a:xfrm>
            <a:off x="4942619" y="3373751"/>
            <a:ext cx="170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l’école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A571D0-D2E0-33AD-E560-623910E8DE80}"/>
              </a:ext>
            </a:extLst>
          </p:cNvPr>
          <p:cNvSpPr/>
          <p:nvPr/>
        </p:nvSpPr>
        <p:spPr>
          <a:xfrm>
            <a:off x="6941553" y="3284971"/>
            <a:ext cx="159044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</a:rPr>
              <a:t>va</a:t>
            </a:r>
          </a:p>
        </p:txBody>
      </p:sp>
    </p:spTree>
    <p:extLst>
      <p:ext uri="{BB962C8B-B14F-4D97-AF65-F5344CB8AC3E}">
        <p14:creationId xmlns:p14="http://schemas.microsoft.com/office/powerpoint/2010/main" val="371907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E0A69F4-D065-9500-EB1E-FF5015686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1195598" y="2320162"/>
            <a:ext cx="7038387" cy="24090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6577CD-071B-2B5E-A0C7-1455C37D5BE5}"/>
              </a:ext>
            </a:extLst>
          </p:cNvPr>
          <p:cNvSpPr txBox="1"/>
          <p:nvPr/>
        </p:nvSpPr>
        <p:spPr>
          <a:xfrm>
            <a:off x="1052806" y="2220612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Nora va à l’école avec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B82BDC-DCE6-4B97-101A-4E53B5785E93}"/>
              </a:ext>
            </a:extLst>
          </p:cNvPr>
          <p:cNvSpPr txBox="1"/>
          <p:nvPr/>
        </p:nvSpPr>
        <p:spPr>
          <a:xfrm>
            <a:off x="-457108" y="3304236"/>
            <a:ext cx="7038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son frère.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la personne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e vais à l’école avec 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___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ACAA2-5807-1833-D45F-AE157377B8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26" t="18795" r="35243" b="26293"/>
          <a:stretch>
            <a:fillRect/>
          </a:stretch>
        </p:blipFill>
        <p:spPr>
          <a:xfrm>
            <a:off x="571901" y="2060448"/>
            <a:ext cx="7792745" cy="266729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F6E33-9FC0-372C-9AA4-699D866E29C3}"/>
              </a:ext>
            </a:extLst>
          </p:cNvPr>
          <p:cNvSpPr txBox="1"/>
          <p:nvPr/>
        </p:nvSpPr>
        <p:spPr>
          <a:xfrm>
            <a:off x="1243975" y="3272364"/>
            <a:ext cx="7288025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vais à l’école avec ________ 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ou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</a:t>
            </a:r>
          </a:p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 une sœur 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CB27-8A5E-BEED-7BE6-C60179D2B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099D24-243A-759A-3CE0-D2B5AA121E5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53C2E9-8BFC-FB8E-E242-97ABC67F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45735DB-BAFD-0321-B880-C9419F0408E2}"/>
              </a:ext>
            </a:extLst>
          </p:cNvPr>
          <p:cNvSpPr txBox="1">
            <a:spLocks/>
          </p:cNvSpPr>
          <p:nvPr/>
        </p:nvSpPr>
        <p:spPr>
          <a:xfrm>
            <a:off x="-411370" y="3648184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8D562-FC6E-62F1-61F2-440CF47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25508AB-B217-3B03-0B10-39F161E4A05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6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chambre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chambre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6565-D9AA-A1A0-AD10-D4915D07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7B7046D-C3AD-BF18-3B2B-3D3810A1EFE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F23453-CF95-451F-6B13-3FEA4039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AFB5235-06C6-7AED-3D9A-F9D0B42D97B2}"/>
              </a:ext>
            </a:extLst>
          </p:cNvPr>
          <p:cNvSpPr txBox="1">
            <a:spLocks/>
          </p:cNvSpPr>
          <p:nvPr/>
        </p:nvSpPr>
        <p:spPr>
          <a:xfrm>
            <a:off x="-331333" y="3535502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33676D-AE88-28AB-9A82-20FEA52C3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D2532D5-4B33-088D-EE56-689C3E6695D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69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FB26-D638-1227-7A94-59E3381A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99F2AF3-F897-2003-8098-2E8DFECBBD2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F462FE-CD17-920D-86ED-4FB280F8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3DCC6EA-68BA-D8A4-80C3-5E4B9BA6DBE0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AA6410-997A-A89B-288C-C40745DA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66AC68-D6B6-577A-2330-7646580BEE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441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DAF6D-89AF-E06B-9FB1-CAD787970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8FB8A3-74E8-B81B-0EFC-46AF59B019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29EB9B-5701-C850-6654-A04AFAED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pour ta fête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CD9147-01D5-A4B1-7A1D-2C43BF21E6CE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veux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ta fête?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6B8DB-5C5E-04D6-7A15-B9CB777D8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D8A8625-2949-DF14-402B-1C7CF9BE6E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175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C655-931F-1F06-4946-F284DA53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B7D94A-54E6-A0D6-800B-8044048456F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995128-C34C-F38C-6751-DD7A8259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ce que tu veux inviter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5B879A7-A0D8-F9DF-D88F-A07C1834C7A3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veux inviter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9267E3-32DF-5DC7-C7CE-6885A2BC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DD6BB7A-C0B5-5A75-B2E1-0B6E36DFC78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4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CF8C-5605-D248-2880-5D73CBC4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7ECDB7-0AD0-2DC7-179A-7DFA513E74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741BA2-DE1B-23A0-2DF3-ACBA8585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 que tu fais le matin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D92017A-9E4D-C689-204F-57C1F5BF03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B88AEF-A4D4-C847-57F3-D727C7A04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F35B885-EEAA-145D-B050-7B6FD676016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61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60C2-59FE-8D64-4A7D-4CEE7C11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B2507FE-3389-9CF5-365C-E94F6DAFE57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67FE86-FD09-D978-5370-1DBF897D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F341C7-704E-2D50-CEBD-16330A5638E8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2A25C56-9C15-36C3-6939-6DF90066C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7E73A79-F881-B707-E0CE-0204F2F4826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14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14B16-CA17-83B1-1FB3-CD006F64E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B0914C-28D6-70DF-6620-1608312374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071304-3B0B-438F-2443-DC3C179C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ce que tu fais le soir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6651396-8D62-0165-E952-3B244A565625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EEF9F8-34FF-0FBD-EEED-8FC1C717C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9B322D-69A1-877F-C39F-F3ABDBE39A3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1048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941F-ADDB-8D78-A573-AA79126D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A1CBFD3-6979-BBEC-1417-4E38925C628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0A193A-183A-FBDD-FE77-594A322C4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sors de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515E4A2-24D6-4A43-CE38-DEA74954B1B1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sors de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0151CE-ECEA-25A4-30D9-13A67C59D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9E9988C-22B6-9676-9F03-7BBA9E8BBCD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21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1D33-2E84-F0D6-DAD8-40D448906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21D6EC4-540C-7743-3505-A1AE0B6887D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09976B-2C70-D31F-FD1D-290A80A4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DC68E87-0CD0-5A30-9F69-010BD349F7A7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7BC91-A41D-411F-F550-3886F929B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14FF4F7-DEF5-D630-4A3F-0C8C8661228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974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55C13-A823-883E-E9CA-23A5007F9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CF1FB13-4D16-5269-5D52-E755657CD22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9B8BA8-9E69-34C1-5C4C-C0A7C7B6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qui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FC83386-5D2A-7A9D-FC4C-F3D068167BDC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Avec qui tu vas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2CF08D-37B9-5FFC-4DF5-4F711B2AC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03D87D4-1842-03AA-124C-CA7660CB18A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29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Histoire : Le carnet des vacances.</a:t>
            </a: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l’épisode 1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carnet des vacances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B1CA98-A6BF-1408-3C5B-90483D8D9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014" y="1900889"/>
            <a:ext cx="3839111" cy="42011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36108D0-A971-E51F-D680-0BE76567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 une nouvelle fois. Après, on verra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Polic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AE392A2-989B-5666-C10D-5C8EFF474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201" y="2433637"/>
            <a:ext cx="5459854" cy="283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27">
            <a:hlinkClick r:id="" action="ppaction://media"/>
            <a:extLst>
              <a:ext uri="{FF2B5EF4-FFF2-40B4-BE49-F238E27FC236}">
                <a16:creationId xmlns:a16="http://schemas.microsoft.com/office/drawing/2014/main" id="{38E7146D-E591-0073-1121-20AF9FB2BB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1049" y="1938787"/>
            <a:ext cx="7021902" cy="394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1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Le carnet des vacances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42CF8D-D387-8F63-7790-C29E6DC8F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84" y="2160166"/>
            <a:ext cx="6910632" cy="35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e carnet de voyage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9F3B6EEA-925A-05DE-3D20-BF05A37858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6580" y="1847400"/>
            <a:ext cx="7129121" cy="40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e carnet de voyage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F65CCF7B-9EEA-0E16-DE65-D09ACDCFFA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6580" y="1847400"/>
            <a:ext cx="7129121" cy="401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vont visiter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17B21B-2966-606D-E0CB-A68B6C8F1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793" y="1985389"/>
            <a:ext cx="3562175" cy="366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vont visiter la ferme du village.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59537" y="1855734"/>
            <a:ext cx="86249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Ils vont visiter la ferme du village.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D96F470-C9D9-A9EA-AB54-5960463FA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476" y="3082575"/>
            <a:ext cx="29337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ils vont visiter la ferme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6CC8D1-A776-793B-7DE3-F1BE6659D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612" y="1966912"/>
            <a:ext cx="3594188" cy="36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vont visiter la ferme à pied.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Ils vont visiter la ferme à pied.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B873F06-680A-78E6-76C9-2D007CBD1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987492"/>
            <a:ext cx="28956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véhicules ils voient sur la route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7BE49C-1E58-7A1E-6EA9-5E26B053F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638" y="1962781"/>
            <a:ext cx="3591991" cy="38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voient des voitures, des bus et des motos.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voient des voitures, des bus et des motos.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F3B870D-2E43-19F7-9BD9-BC0A98393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032" y="2989733"/>
            <a:ext cx="3116110" cy="33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D496-BDAD-2E5D-A8E1-A77F1BEB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BF3D4B6-EE14-EC49-3385-D6D547EB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oncle Karim allait à l’école quand il était petit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375CF4-7AC8-130E-D6F0-3D5948A62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48C2AC-B502-D7C3-A990-263E0BEF3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987" y="1988372"/>
            <a:ext cx="3679575" cy="387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FC9FE-7C2A-74EE-2E6D-774462C2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F71563-4227-1FD6-F34B-2F99734A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allait à l’école à pied ou en vélo.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9F4424-525F-AAC3-3E10-F06A7D5AD6FF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 allait à l’école à pied ou en vélo.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CBE510-971A-4550-F5F7-96B83EE416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D112E1-CABE-A545-F674-2869AB757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63EE79-1A34-BA70-8985-CEBC8AD92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F93C17B-BD0B-89A3-9DF1-B95E484B3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2212" y="2528198"/>
            <a:ext cx="3679575" cy="387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trouvent quel animal à la ferme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FBF92A-0880-4AD3-1107-41F4E99B4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847" y="1909762"/>
            <a:ext cx="3474616" cy="373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trouvent un cheval.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Ils trouvent un cheval.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C6A4918-00BE-B42B-BDEF-928F69DA9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640" y="2652262"/>
            <a:ext cx="3540719" cy="380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 la semaine prochaine pour la suite de l’histoire.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591ECF-885C-6E76-5256-A82B07A35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94" y="1922271"/>
            <a:ext cx="7639206" cy="39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</a:t>
            </a:r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sur l’histoire « </a:t>
            </a:r>
            <a:r>
              <a:rPr lang="fr-MA" i="1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carnet </a:t>
            </a:r>
            <a:r>
              <a:rPr lang="fr-MA" i="1">
                <a:solidFill>
                  <a:schemeClr val="tx1">
                    <a:lumMod val="65000"/>
                    <a:lumOff val="35000"/>
                  </a:schemeClr>
                </a:solidFill>
              </a:rPr>
              <a:t>des vacances »</a:t>
            </a:r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6993</TotalTime>
  <Words>1501</Words>
  <Application>Microsoft Office PowerPoint</Application>
  <PresentationFormat>Affichage à l'écran (4:3)</PresentationFormat>
  <Paragraphs>239</Paragraphs>
  <Slides>81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81</vt:i4>
      </vt:variant>
    </vt:vector>
  </HeadingPairs>
  <TitlesOfParts>
    <vt:vector size="103" baseType="lpstr">
      <vt:lpstr>Aptos</vt:lpstr>
      <vt:lpstr>Mistral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Une fête - Un anniversaire - Une surprise - Un cadeau - Un gâteau  - Un invité. </vt:lpstr>
      <vt:lpstr>Répétons ensemble : Inviter - Beaucoup de - Peu de – Pouvoir – Chanter – Danser. </vt:lpstr>
      <vt:lpstr>Répétons ensemble : Le soir – Midi – Sept heures – Se réveiller – Se laver. </vt:lpstr>
      <vt:lpstr>Répétons ensemble : Se brosser les dents - S’habiller – Sortir - Faire ses devoirs - Dormir.</vt:lpstr>
      <vt:lpstr>Nous allons jouer au jeu des mots invisibles. </vt:lpstr>
      <vt:lpstr>Répétons ensemble : Une voiture – Un vélo – Un bus – Une moto – Un avion. </vt:lpstr>
      <vt:lpstr>Observez bien les images. Je vais masquer deux images. Qui veut expliquer la consigne  en arabe ? </vt:lpstr>
      <vt:lpstr>Quelles sont les images qui manquent ?</vt:lpstr>
      <vt:lpstr>Les deux images qui manquent sont : un vélo et un avion.</vt:lpstr>
      <vt:lpstr>Nous allons jouer au jeu des mots qui bougent. </vt:lpstr>
      <vt:lpstr>Répétons ensemble : Un taxi – Un cheval – À  pied - Seul - Conduire.</vt:lpstr>
      <vt:lpstr>Observez bien. Je vais faire bouger 2 images. Qui veut expliquer la consigne en arabe ? </vt:lpstr>
      <vt:lpstr>Quelles sont les deux images qui ont bougé ?</vt:lpstr>
      <vt:lpstr>Les deux images qui ont bougé sont : un taxi et à pied.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avec son frère.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les mots qui manquent dans la phrase.  </vt:lpstr>
      <vt:lpstr>Levez les ardoises. Je vais vérifier votre écriture. </vt:lpstr>
      <vt:lpstr>Corrigez.</vt:lpstr>
      <vt:lpstr>Écrivez les mots qui manquent dans la phrase.  </vt:lpstr>
      <vt:lpstr>Levez les ardoises. Je vais vérifier votre écriture. </vt:lpstr>
      <vt:lpstr>Corrigez.</vt:lpstr>
      <vt:lpstr>Prenez vos cahiers.</vt:lpstr>
      <vt:lpstr>Complétez cette phrase avec le moyen de transport de votre choix. 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la personne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ou une sœur ?</vt:lpstr>
      <vt:lpstr>Qu’est-ce que tu fais avec tes parents ?</vt:lpstr>
      <vt:lpstr>Où sont tes parents ?</vt:lpstr>
      <vt:lpstr>Où est ta chambre ?</vt:lpstr>
      <vt:lpstr>Où est la chambre de tes parents ?</vt:lpstr>
      <vt:lpstr>Comment ça va ?</vt:lpstr>
      <vt:lpstr>Qu’est-ce que tu veux pour ta fête ?</vt:lpstr>
      <vt:lpstr>Qui est-ce ce que tu veux inviter pour ton anniversaire ?</vt:lpstr>
      <vt:lpstr>Qu’est-ce ce que tu fais le matin ?</vt:lpstr>
      <vt:lpstr>À quelle heure tu te réveilles ?</vt:lpstr>
      <vt:lpstr>Qui est-ce ce que tu fais le soir ?</vt:lpstr>
      <vt:lpstr>À quelle heure tu sors de l’école ?</vt:lpstr>
      <vt:lpstr>Comment tu vas à l’école ?</vt:lpstr>
      <vt:lpstr>Avec qui tu vas à l’école ?</vt:lpstr>
      <vt:lpstr>Plan de la séance 6</vt:lpstr>
      <vt:lpstr>Nous avons déjà vu l’épisode 1  de l’histoire « Le carnet des vacances ».  Qui veut nous rappeler ce qu’on a vu ?  En français ou dans votre langue. </vt:lpstr>
      <vt:lpstr>On va  regarder le premier épisode une nouvelle fois. Après, on verra le deuxième épisode. Soyez attentifs.</vt:lpstr>
      <vt:lpstr>Lecture de la vidéo.</vt:lpstr>
      <vt:lpstr>Maintenant, nous allons découvrir un nouvel épisode de l’histoire « Le carnet des vacances ». Est-ce que vous êtes prêts ? Écoutez bien. </vt:lpstr>
      <vt:lpstr>Lecture de la vidéo.</vt:lpstr>
      <vt:lpstr>Nous allons écouter l’histoire une deuxième fois. Soyez attentifs.</vt:lpstr>
      <vt:lpstr>Lecture de la vidéo.</vt:lpstr>
      <vt:lpstr>Qu’est-ce que vont visiter les enfants ?</vt:lpstr>
      <vt:lpstr>Ils vont visiter la ferme du village.</vt:lpstr>
      <vt:lpstr>Comment ils vont visiter la ferme ?</vt:lpstr>
      <vt:lpstr>Ils vont visiter la ferme à pied.</vt:lpstr>
      <vt:lpstr>Quels véhicules ils voient sur la route ?</vt:lpstr>
      <vt:lpstr>Ils voient des voitures, des bus et des motos.</vt:lpstr>
      <vt:lpstr>Comment oncle Karim allait à l’école quand il était petit ?</vt:lpstr>
      <vt:lpstr>Il allait à l’école à pied ou en vélo.</vt:lpstr>
      <vt:lpstr>Les enfants trouvent quel animal à la ferme ?</vt:lpstr>
      <vt:lpstr>Ils trouvent un cheval.</vt:lpstr>
      <vt:lpstr>On retrouvera nos amis la semaine prochaine pour la suite de l’histoire. </vt:lpstr>
      <vt:lpstr>À la maison, faites un dessin sur l’histoire « Le carnet des vacances ».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21</cp:revision>
  <cp:lastPrinted>2025-08-13T10:11:39Z</cp:lastPrinted>
  <dcterms:created xsi:type="dcterms:W3CDTF">2025-08-01T12:31:49Z</dcterms:created>
  <dcterms:modified xsi:type="dcterms:W3CDTF">2026-03-31T11:26:02Z</dcterms:modified>
</cp:coreProperties>
</file>