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82" r:id="rId9"/>
    <p:sldMasterId id="2147483797" r:id="rId10"/>
    <p:sldMasterId id="2147483805" r:id="rId11"/>
    <p:sldMasterId id="2147483815" r:id="rId12"/>
  </p:sldMasterIdLst>
  <p:notesMasterIdLst>
    <p:notesMasterId r:id="rId56"/>
  </p:notesMasterIdLst>
  <p:sldIdLst>
    <p:sldId id="257" r:id="rId13"/>
    <p:sldId id="1029" r:id="rId14"/>
    <p:sldId id="705" r:id="rId15"/>
    <p:sldId id="1115" r:id="rId16"/>
    <p:sldId id="798" r:id="rId17"/>
    <p:sldId id="1061" r:id="rId18"/>
    <p:sldId id="1109" r:id="rId19"/>
    <p:sldId id="1110" r:id="rId20"/>
    <p:sldId id="1111" r:id="rId21"/>
    <p:sldId id="1032" r:id="rId22"/>
    <p:sldId id="1048" r:id="rId23"/>
    <p:sldId id="1130" r:id="rId24"/>
    <p:sldId id="1131" r:id="rId25"/>
    <p:sldId id="1113" r:id="rId26"/>
    <p:sldId id="1062" r:id="rId27"/>
    <p:sldId id="894" r:id="rId28"/>
    <p:sldId id="934" r:id="rId29"/>
    <p:sldId id="717" r:id="rId30"/>
    <p:sldId id="936" r:id="rId31"/>
    <p:sldId id="937" r:id="rId32"/>
    <p:sldId id="938" r:id="rId33"/>
    <p:sldId id="817" r:id="rId34"/>
    <p:sldId id="939" r:id="rId35"/>
    <p:sldId id="1063" r:id="rId36"/>
    <p:sldId id="653" r:id="rId37"/>
    <p:sldId id="1084" r:id="rId38"/>
    <p:sldId id="1086" r:id="rId39"/>
    <p:sldId id="1116" r:id="rId40"/>
    <p:sldId id="1087" r:id="rId41"/>
    <p:sldId id="1091" r:id="rId42"/>
    <p:sldId id="1092" r:id="rId43"/>
    <p:sldId id="1117" r:id="rId44"/>
    <p:sldId id="1093" r:id="rId45"/>
    <p:sldId id="1097" r:id="rId46"/>
    <p:sldId id="1133" r:id="rId47"/>
    <p:sldId id="1106" r:id="rId48"/>
    <p:sldId id="1104" r:id="rId49"/>
    <p:sldId id="1134" r:id="rId50"/>
    <p:sldId id="1107" r:id="rId51"/>
    <p:sldId id="984" r:id="rId52"/>
    <p:sldId id="843" r:id="rId53"/>
    <p:sldId id="1135" r:id="rId54"/>
    <p:sldId id="679" r:id="rId55"/>
  </p:sldIdLst>
  <p:sldSz cx="9144000" cy="6858000" type="screen4x3"/>
  <p:notesSz cx="6735763" cy="9866313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itchFamily="2" charset="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A6BC"/>
    <a:srgbClr val="00ACA4"/>
    <a:srgbClr val="565F88"/>
    <a:srgbClr val="424D7B"/>
    <a:srgbClr val="E84234"/>
    <a:srgbClr val="F26553"/>
    <a:srgbClr val="2AB6D7"/>
    <a:srgbClr val="55B7DE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BF93B-DE74-4863-9387-9E7B57591723}" v="29" dt="2026-03-20T15:21:53.1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05" autoAdjust="0"/>
  </p:normalViewPr>
  <p:slideViewPr>
    <p:cSldViewPr snapToGrid="0">
      <p:cViewPr varScale="1">
        <p:scale>
          <a:sx n="77" d="100"/>
          <a:sy n="77" d="100"/>
        </p:scale>
        <p:origin x="808" y="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viewProps" Target="viewProps.xml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font" Target="fonts/font2.fntdata"/><Relationship Id="rId66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font" Target="fonts/font4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notesMaster" Target="notesMasters/notesMaster1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3.fntdata"/><Relationship Id="rId67" Type="http://schemas.microsoft.com/office/2015/10/relationships/revisionInfo" Target="revisionInfo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3-11T21:55:01.656" v="4633" actId="20577"/>
      <pc:docMkLst>
        <pc:docMk/>
      </pc:docMkLst>
      <pc:sldChg chg="delSp mod">
        <pc:chgData name="Jalila El Baraka" userId="ea93c961-285f-4edc-9e51-dff84fc1dbdc" providerId="ADAL" clId="{57C2819A-E835-47AA-9356-3BB7B51E441F}" dt="2026-03-03T22:44:51.620" v="2193" actId="478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57C2819A-E835-47AA-9356-3BB7B51E441F}" dt="2026-03-11T21:55:01.656" v="4633" actId="20577"/>
        <pc:sldMkLst>
          <pc:docMk/>
          <pc:sldMk cId="4261658029" sldId="679"/>
        </pc:sldMkLst>
        <pc:spChg chg="mod">
          <ac:chgData name="Jalila El Baraka" userId="ea93c961-285f-4edc-9e51-dff84fc1dbdc" providerId="ADAL" clId="{57C2819A-E835-47AA-9356-3BB7B51E441F}" dt="2026-03-11T21:55:01.656" v="4633" actId="20577"/>
          <ac:spMkLst>
            <pc:docMk/>
            <pc:sldMk cId="4261658029" sldId="679"/>
            <ac:spMk id="8" creationId="{FEB082D5-E6CD-4695-6114-FD007FEEC39D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27:25.701" v="3921" actId="20577"/>
        <pc:sldMkLst>
          <pc:docMk/>
          <pc:sldMk cId="2379947899" sldId="817"/>
        </pc:sldMkLst>
        <pc:spChg chg="mod">
          <ac:chgData name="Jalila El Baraka" userId="ea93c961-285f-4edc-9e51-dff84fc1dbdc" providerId="ADAL" clId="{57C2819A-E835-47AA-9356-3BB7B51E441F}" dt="2026-03-11T21:27:25.701" v="3921" actId="20577"/>
          <ac:spMkLst>
            <pc:docMk/>
            <pc:sldMk cId="2379947899" sldId="817"/>
            <ac:spMk id="4" creationId="{E6384F8A-E656-6861-497C-5F80E75BA727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54:35.027" v="4625" actId="313"/>
        <pc:sldMkLst>
          <pc:docMk/>
          <pc:sldMk cId="2960233081" sldId="843"/>
        </pc:sldMkLst>
        <pc:spChg chg="mod">
          <ac:chgData name="Jalila El Baraka" userId="ea93c961-285f-4edc-9e51-dff84fc1dbdc" providerId="ADAL" clId="{57C2819A-E835-47AA-9356-3BB7B51E441F}" dt="2026-03-11T21:52:20.317" v="4553" actId="1076"/>
          <ac:spMkLst>
            <pc:docMk/>
            <pc:sldMk cId="2960233081" sldId="843"/>
            <ac:spMk id="10" creationId="{0F49F2A2-7C0C-56D6-9FE9-5F1881651C56}"/>
          </ac:spMkLst>
        </pc:spChg>
        <pc:spChg chg="mod">
          <ac:chgData name="Jalila El Baraka" userId="ea93c961-285f-4edc-9e51-dff84fc1dbdc" providerId="ADAL" clId="{57C2819A-E835-47AA-9356-3BB7B51E441F}" dt="2026-03-11T21:54:35.027" v="4625" actId="313"/>
          <ac:spMkLst>
            <pc:docMk/>
            <pc:sldMk cId="2960233081" sldId="843"/>
            <ac:spMk id="14" creationId="{682B0601-FDD2-F973-F179-5413684DC14A}"/>
          </ac:spMkLst>
        </pc:spChg>
        <pc:picChg chg="add mod ord">
          <ac:chgData name="Jalila El Baraka" userId="ea93c961-285f-4edc-9e51-dff84fc1dbdc" providerId="ADAL" clId="{57C2819A-E835-47AA-9356-3BB7B51E441F}" dt="2026-03-11T21:52:16.499" v="4552" actId="1076"/>
          <ac:picMkLst>
            <pc:docMk/>
            <pc:sldMk cId="2960233081" sldId="843"/>
            <ac:picMk id="4" creationId="{377BD19B-9B38-1037-538A-81B5FF085494}"/>
          </ac:picMkLst>
        </pc:picChg>
        <pc:picChg chg="add mod ord">
          <ac:chgData name="Jalila El Baraka" userId="ea93c961-285f-4edc-9e51-dff84fc1dbdc" providerId="ADAL" clId="{57C2819A-E835-47AA-9356-3BB7B51E441F}" dt="2026-03-11T21:53:59.042" v="4559" actId="167"/>
          <ac:picMkLst>
            <pc:docMk/>
            <pc:sldMk cId="2960233081" sldId="843"/>
            <ac:picMk id="8" creationId="{F499B07D-F305-13E1-6841-0CB8E7E6FE0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22:54.383" v="3594" actId="20577"/>
        <pc:sldMkLst>
          <pc:docMk/>
          <pc:sldMk cId="746861506" sldId="894"/>
        </pc:sldMkLst>
        <pc:spChg chg="mod">
          <ac:chgData name="Jalila El Baraka" userId="ea93c961-285f-4edc-9e51-dff84fc1dbdc" providerId="ADAL" clId="{57C2819A-E835-47AA-9356-3BB7B51E441F}" dt="2026-03-11T21:22:54.383" v="3594" actId="20577"/>
          <ac:spMkLst>
            <pc:docMk/>
            <pc:sldMk cId="746861506" sldId="894"/>
            <ac:spMk id="2" creationId="{EBAF27E3-974C-8D28-7BB0-112295C0845B}"/>
          </ac:spMkLst>
        </pc:spChg>
        <pc:picChg chg="add mod">
          <ac:chgData name="Jalila El Baraka" userId="ea93c961-285f-4edc-9e51-dff84fc1dbdc" providerId="ADAL" clId="{57C2819A-E835-47AA-9356-3BB7B51E441F}" dt="2026-03-11T21:22:27.003" v="3531" actId="1076"/>
          <ac:picMkLst>
            <pc:docMk/>
            <pc:sldMk cId="746861506" sldId="894"/>
            <ac:picMk id="5" creationId="{EA0CEEFE-A744-52F7-326D-5188DF60642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24:51.901" v="3761" actId="1076"/>
        <pc:sldMkLst>
          <pc:docMk/>
          <pc:sldMk cId="2924233245" sldId="934"/>
        </pc:sldMkLst>
        <pc:spChg chg="mod">
          <ac:chgData name="Jalila El Baraka" userId="ea93c961-285f-4edc-9e51-dff84fc1dbdc" providerId="ADAL" clId="{57C2819A-E835-47AA-9356-3BB7B51E441F}" dt="2026-03-11T21:23:18.187" v="3653" actId="20577"/>
          <ac:spMkLst>
            <pc:docMk/>
            <pc:sldMk cId="2924233245" sldId="934"/>
            <ac:spMk id="4" creationId="{FF5E41C9-45B0-527E-EF01-CA6245B55840}"/>
          </ac:spMkLst>
        </pc:spChg>
        <pc:spChg chg="mod">
          <ac:chgData name="Jalila El Baraka" userId="ea93c961-285f-4edc-9e51-dff84fc1dbdc" providerId="ADAL" clId="{57C2819A-E835-47AA-9356-3BB7B51E441F}" dt="2026-03-11T21:24:51.901" v="3761" actId="1076"/>
          <ac:spMkLst>
            <pc:docMk/>
            <pc:sldMk cId="2924233245" sldId="934"/>
            <ac:spMk id="10" creationId="{3FA21DBE-77A5-3B61-A59B-3BB075E31535}"/>
          </ac:spMkLst>
        </pc:spChg>
        <pc:picChg chg="add mod ord">
          <ac:chgData name="Jalila El Baraka" userId="ea93c961-285f-4edc-9e51-dff84fc1dbdc" providerId="ADAL" clId="{57C2819A-E835-47AA-9356-3BB7B51E441F}" dt="2026-03-11T21:23:36.387" v="3660" actId="1076"/>
          <ac:picMkLst>
            <pc:docMk/>
            <pc:sldMk cId="2924233245" sldId="934"/>
            <ac:picMk id="6" creationId="{258FC3BF-F91C-7176-16B3-A3FD39BDA90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25:46.832" v="3771"/>
        <pc:sldMkLst>
          <pc:docMk/>
          <pc:sldMk cId="3103668379" sldId="936"/>
        </pc:sldMkLst>
        <pc:spChg chg="add mod">
          <ac:chgData name="Jalila El Baraka" userId="ea93c961-285f-4edc-9e51-dff84fc1dbdc" providerId="ADAL" clId="{57C2819A-E835-47AA-9356-3BB7B51E441F}" dt="2026-03-11T21:25:02.053" v="3763"/>
          <ac:spMkLst>
            <pc:docMk/>
            <pc:sldMk cId="3103668379" sldId="936"/>
            <ac:spMk id="5" creationId="{5F9894A2-6D1E-993F-FECF-090489084373}"/>
          </ac:spMkLst>
        </pc:spChg>
        <pc:spChg chg="add mod">
          <ac:chgData name="Jalila El Baraka" userId="ea93c961-285f-4edc-9e51-dff84fc1dbdc" providerId="ADAL" clId="{57C2819A-E835-47AA-9356-3BB7B51E441F}" dt="2026-03-11T21:25:25.943" v="3767"/>
          <ac:spMkLst>
            <pc:docMk/>
            <pc:sldMk cId="3103668379" sldId="936"/>
            <ac:spMk id="7" creationId="{07CF3FAF-1F56-5DE1-0583-7854B96A91A2}"/>
          </ac:spMkLst>
        </pc:spChg>
        <pc:picChg chg="add mod">
          <ac:chgData name="Jalila El Baraka" userId="ea93c961-285f-4edc-9e51-dff84fc1dbdc" providerId="ADAL" clId="{57C2819A-E835-47AA-9356-3BB7B51E441F}" dt="2026-03-11T21:25:46.832" v="3771"/>
          <ac:picMkLst>
            <pc:docMk/>
            <pc:sldMk cId="3103668379" sldId="936"/>
            <ac:picMk id="8" creationId="{5980E701-5618-9339-0E24-4B58DFEC477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27:15.719" v="3917" actId="207"/>
        <pc:sldMkLst>
          <pc:docMk/>
          <pc:sldMk cId="2336507612" sldId="938"/>
        </pc:sldMkLst>
        <pc:spChg chg="mod">
          <ac:chgData name="Jalila El Baraka" userId="ea93c961-285f-4edc-9e51-dff84fc1dbdc" providerId="ADAL" clId="{57C2819A-E835-47AA-9356-3BB7B51E441F}" dt="2026-03-11T21:26:56.331" v="3913" actId="20577"/>
          <ac:spMkLst>
            <pc:docMk/>
            <pc:sldMk cId="2336507612" sldId="938"/>
            <ac:spMk id="2" creationId="{5F4BA523-E8BD-999C-18F6-5082307E7049}"/>
          </ac:spMkLst>
        </pc:spChg>
        <pc:spChg chg="add mod">
          <ac:chgData name="Jalila El Baraka" userId="ea93c961-285f-4edc-9e51-dff84fc1dbdc" providerId="ADAL" clId="{57C2819A-E835-47AA-9356-3BB7B51E441F}" dt="2026-03-11T21:25:08.429" v="3765"/>
          <ac:spMkLst>
            <pc:docMk/>
            <pc:sldMk cId="2336507612" sldId="938"/>
            <ac:spMk id="5" creationId="{0D76E535-1438-5A59-98BF-958274B07AA1}"/>
          </ac:spMkLst>
        </pc:spChg>
        <pc:spChg chg="add mod">
          <ac:chgData name="Jalila El Baraka" userId="ea93c961-285f-4edc-9e51-dff84fc1dbdc" providerId="ADAL" clId="{57C2819A-E835-47AA-9356-3BB7B51E441F}" dt="2026-03-11T21:27:15.719" v="3917" actId="207"/>
          <ac:spMkLst>
            <pc:docMk/>
            <pc:sldMk cId="2336507612" sldId="938"/>
            <ac:spMk id="8" creationId="{F546F66E-3EFA-33C5-DEEF-A4E6E6FA21A1}"/>
          </ac:spMkLst>
        </pc:spChg>
        <pc:picChg chg="add mod">
          <ac:chgData name="Jalila El Baraka" userId="ea93c961-285f-4edc-9e51-dff84fc1dbdc" providerId="ADAL" clId="{57C2819A-E835-47AA-9356-3BB7B51E441F}" dt="2026-03-11T21:25:51.763" v="3773"/>
          <ac:picMkLst>
            <pc:docMk/>
            <pc:sldMk cId="2336507612" sldId="938"/>
            <ac:picMk id="10" creationId="{7E0D76B3-E461-24D7-FF70-5564BAA49D5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29:43.982" v="3927" actId="1076"/>
        <pc:sldMkLst>
          <pc:docMk/>
          <pc:sldMk cId="853510469" sldId="939"/>
        </pc:sldMkLst>
        <pc:spChg chg="mod">
          <ac:chgData name="Jalila El Baraka" userId="ea93c961-285f-4edc-9e51-dff84fc1dbdc" providerId="ADAL" clId="{57C2819A-E835-47AA-9356-3BB7B51E441F}" dt="2026-03-03T23:01:08.236" v="2810" actId="14100"/>
          <ac:spMkLst>
            <pc:docMk/>
            <pc:sldMk cId="853510469" sldId="939"/>
            <ac:spMk id="8" creationId="{1AF1AC3D-042F-D776-28AF-F05E388B9A8F}"/>
          </ac:spMkLst>
        </pc:spChg>
        <pc:picChg chg="add mod">
          <ac:chgData name="Jalila El Baraka" userId="ea93c961-285f-4edc-9e51-dff84fc1dbdc" providerId="ADAL" clId="{57C2819A-E835-47AA-9356-3BB7B51E441F}" dt="2026-03-11T21:29:43.982" v="3927" actId="1076"/>
          <ac:picMkLst>
            <pc:docMk/>
            <pc:sldMk cId="853510469" sldId="939"/>
            <ac:picMk id="5" creationId="{D51BBD74-EDF8-D681-C521-F9BCBD05B66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48:39.888" v="4498" actId="20577"/>
        <pc:sldMkLst>
          <pc:docMk/>
          <pc:sldMk cId="253054449" sldId="984"/>
        </pc:sldMkLst>
        <pc:spChg chg="mod">
          <ac:chgData name="Jalila El Baraka" userId="ea93c961-285f-4edc-9e51-dff84fc1dbdc" providerId="ADAL" clId="{57C2819A-E835-47AA-9356-3BB7B51E441F}" dt="2026-03-11T21:48:39.888" v="4498" actId="20577"/>
          <ac:spMkLst>
            <pc:docMk/>
            <pc:sldMk cId="253054449" sldId="984"/>
            <ac:spMk id="4" creationId="{E6384F8A-E656-6861-497C-5F80E75BA727}"/>
          </ac:spMkLst>
        </pc:spChg>
      </pc:sldChg>
      <pc:sldChg chg="modSp mod">
        <pc:chgData name="Jalila El Baraka" userId="ea93c961-285f-4edc-9e51-dff84fc1dbdc" providerId="ADAL" clId="{57C2819A-E835-47AA-9356-3BB7B51E441F}" dt="2026-03-03T22:46:11.296" v="2294" actId="13926"/>
        <pc:sldMkLst>
          <pc:docMk/>
          <pc:sldMk cId="4223267053" sldId="1032"/>
        </pc:sldMkLst>
        <pc:spChg chg="mod">
          <ac:chgData name="Jalila El Baraka" userId="ea93c961-285f-4edc-9e51-dff84fc1dbdc" providerId="ADAL" clId="{57C2819A-E835-47AA-9356-3BB7B51E441F}" dt="2026-03-03T22:46:11.296" v="2294" actId="13926"/>
          <ac:spMkLst>
            <pc:docMk/>
            <pc:sldMk cId="4223267053" sldId="1032"/>
            <ac:spMk id="4" creationId="{F5F58E59-5520-C4C4-25CC-4DA75C52FBA6}"/>
          </ac:spMkLst>
        </pc:spChg>
      </pc:sldChg>
      <pc:sldChg chg="modSp mod">
        <pc:chgData name="Jalila El Baraka" userId="ea93c961-285f-4edc-9e51-dff84fc1dbdc" providerId="ADAL" clId="{57C2819A-E835-47AA-9356-3BB7B51E441F}" dt="2026-03-11T21:07:40.617" v="3525" actId="20577"/>
        <pc:sldMkLst>
          <pc:docMk/>
          <pc:sldMk cId="1894439092" sldId="1061"/>
        </pc:sldMkLst>
        <pc:spChg chg="mod">
          <ac:chgData name="Jalila El Baraka" userId="ea93c961-285f-4edc-9e51-dff84fc1dbdc" providerId="ADAL" clId="{57C2819A-E835-47AA-9356-3BB7B51E441F}" dt="2026-03-11T21:07:40.617" v="3525" actId="20577"/>
          <ac:spMkLst>
            <pc:docMk/>
            <pc:sldMk cId="1894439092" sldId="1061"/>
            <ac:spMk id="17" creationId="{39A7660A-DEEB-2C87-175B-55238BB1DF0E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15:19.212" v="3526"/>
        <pc:sldMkLst>
          <pc:docMk/>
          <pc:sldMk cId="1718503710" sldId="1062"/>
        </pc:sldMkLst>
        <pc:spChg chg="add mod">
          <ac:chgData name="Jalila El Baraka" userId="ea93c961-285f-4edc-9e51-dff84fc1dbdc" providerId="ADAL" clId="{57C2819A-E835-47AA-9356-3BB7B51E441F}" dt="2026-03-11T21:15:19.212" v="3526"/>
          <ac:spMkLst>
            <pc:docMk/>
            <pc:sldMk cId="1718503710" sldId="1062"/>
            <ac:spMk id="5" creationId="{3DE6804B-5CDC-BE39-CF53-B4C8F82B772D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40:52.207" v="4191" actId="1076"/>
        <pc:sldMkLst>
          <pc:docMk/>
          <pc:sldMk cId="2961007993" sldId="1084"/>
        </pc:sldMkLst>
        <pc:spChg chg="mod">
          <ac:chgData name="Jalila El Baraka" userId="ea93c961-285f-4edc-9e51-dff84fc1dbdc" providerId="ADAL" clId="{57C2819A-E835-47AA-9356-3BB7B51E441F}" dt="2026-03-11T21:40:42.103" v="4188" actId="20577"/>
          <ac:spMkLst>
            <pc:docMk/>
            <pc:sldMk cId="2961007993" sldId="1084"/>
            <ac:spMk id="3" creationId="{6E712A35-0E84-0EFE-C94C-B39FC14F3D68}"/>
          </ac:spMkLst>
        </pc:spChg>
        <pc:spChg chg="mod">
          <ac:chgData name="Jalila El Baraka" userId="ea93c961-285f-4edc-9e51-dff84fc1dbdc" providerId="ADAL" clId="{57C2819A-E835-47AA-9356-3BB7B51E441F}" dt="2026-03-11T21:40:34.711" v="4186" actId="1076"/>
          <ac:spMkLst>
            <pc:docMk/>
            <pc:sldMk cId="2961007993" sldId="1084"/>
            <ac:spMk id="10" creationId="{38273FE0-BAE1-052E-BDE8-9EF05C40D35B}"/>
          </ac:spMkLst>
        </pc:spChg>
        <pc:spChg chg="mod">
          <ac:chgData name="Jalila El Baraka" userId="ea93c961-285f-4edc-9e51-dff84fc1dbdc" providerId="ADAL" clId="{57C2819A-E835-47AA-9356-3BB7B51E441F}" dt="2026-03-11T21:34:54.404" v="3936" actId="1076"/>
          <ac:spMkLst>
            <pc:docMk/>
            <pc:sldMk cId="2961007993" sldId="1084"/>
            <ac:spMk id="13" creationId="{1C2F2137-CB53-1305-9A0C-D8B167337994}"/>
          </ac:spMkLst>
        </pc:spChg>
        <pc:spChg chg="mod">
          <ac:chgData name="Jalila El Baraka" userId="ea93c961-285f-4edc-9e51-dff84fc1dbdc" providerId="ADAL" clId="{57C2819A-E835-47AA-9356-3BB7B51E441F}" dt="2026-03-03T23:02:17.364" v="2826" actId="1076"/>
          <ac:spMkLst>
            <pc:docMk/>
            <pc:sldMk cId="2961007993" sldId="1084"/>
            <ac:spMk id="14" creationId="{B29693FA-2953-9945-A8AC-481AA0CC9950}"/>
          </ac:spMkLst>
        </pc:spChg>
        <pc:spChg chg="add mod">
          <ac:chgData name="Jalila El Baraka" userId="ea93c961-285f-4edc-9e51-dff84fc1dbdc" providerId="ADAL" clId="{57C2819A-E835-47AA-9356-3BB7B51E441F}" dt="2026-03-11T21:36:57.618" v="4001" actId="1076"/>
          <ac:spMkLst>
            <pc:docMk/>
            <pc:sldMk cId="2961007993" sldId="1084"/>
            <ac:spMk id="16" creationId="{84F797E0-ABC6-8D13-85F5-C25ED5304C81}"/>
          </ac:spMkLst>
        </pc:spChg>
        <pc:spChg chg="add mod">
          <ac:chgData name="Jalila El Baraka" userId="ea93c961-285f-4edc-9e51-dff84fc1dbdc" providerId="ADAL" clId="{57C2819A-E835-47AA-9356-3BB7B51E441F}" dt="2026-03-11T21:40:40.267" v="4187" actId="1076"/>
          <ac:spMkLst>
            <pc:docMk/>
            <pc:sldMk cId="2961007993" sldId="1084"/>
            <ac:spMk id="17" creationId="{EE930D20-4045-D8D6-ECF0-7348D64E2D02}"/>
          </ac:spMkLst>
        </pc:spChg>
        <pc:spChg chg="add mod">
          <ac:chgData name="Jalila El Baraka" userId="ea93c961-285f-4edc-9e51-dff84fc1dbdc" providerId="ADAL" clId="{57C2819A-E835-47AA-9356-3BB7B51E441F}" dt="2026-03-11T21:40:44.983" v="4189" actId="1076"/>
          <ac:spMkLst>
            <pc:docMk/>
            <pc:sldMk cId="2961007993" sldId="1084"/>
            <ac:spMk id="18" creationId="{01FE2ED7-EFDC-B669-A9CF-C9E736DD374C}"/>
          </ac:spMkLst>
        </pc:spChg>
        <pc:spChg chg="add mod">
          <ac:chgData name="Jalila El Baraka" userId="ea93c961-285f-4edc-9e51-dff84fc1dbdc" providerId="ADAL" clId="{57C2819A-E835-47AA-9356-3BB7B51E441F}" dt="2026-03-11T21:40:52.207" v="4191" actId="1076"/>
          <ac:spMkLst>
            <pc:docMk/>
            <pc:sldMk cId="2961007993" sldId="1084"/>
            <ac:spMk id="20" creationId="{24367D62-C5C9-706D-B997-178FD8DBF884}"/>
          </ac:spMkLst>
        </pc:spChg>
        <pc:grpChg chg="mod">
          <ac:chgData name="Jalila El Baraka" userId="ea93c961-285f-4edc-9e51-dff84fc1dbdc" providerId="ADAL" clId="{57C2819A-E835-47AA-9356-3BB7B51E441F}" dt="2026-03-03T23:03:50.712" v="2886" actId="1076"/>
          <ac:grpSpMkLst>
            <pc:docMk/>
            <pc:sldMk cId="2961007993" sldId="1084"/>
            <ac:grpSpMk id="15" creationId="{756B3738-FC78-A4A9-878E-E926C183E40A}"/>
          </ac:grpSpMkLst>
        </pc:grpChg>
      </pc:sldChg>
      <pc:sldChg chg="modSp mod">
        <pc:chgData name="Jalila El Baraka" userId="ea93c961-285f-4edc-9e51-dff84fc1dbdc" providerId="ADAL" clId="{57C2819A-E835-47AA-9356-3BB7B51E441F}" dt="2026-03-11T21:37:44.219" v="4072" actId="20577"/>
        <pc:sldMkLst>
          <pc:docMk/>
          <pc:sldMk cId="2411651252" sldId="1087"/>
        </pc:sldMkLst>
        <pc:spChg chg="mod">
          <ac:chgData name="Jalila El Baraka" userId="ea93c961-285f-4edc-9e51-dff84fc1dbdc" providerId="ADAL" clId="{57C2819A-E835-47AA-9356-3BB7B51E441F}" dt="2026-03-11T21:37:44.219" v="4072" actId="20577"/>
          <ac:spMkLst>
            <pc:docMk/>
            <pc:sldMk cId="2411651252" sldId="1087"/>
            <ac:spMk id="19" creationId="{B448ABA6-3341-FEC2-17C3-CB86804B23AF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40:22.193" v="4184" actId="1076"/>
        <pc:sldMkLst>
          <pc:docMk/>
          <pc:sldMk cId="2150070737" sldId="1091"/>
        </pc:sldMkLst>
        <pc:spChg chg="add mod">
          <ac:chgData name="Jalila El Baraka" userId="ea93c961-285f-4edc-9e51-dff84fc1dbdc" providerId="ADAL" clId="{57C2819A-E835-47AA-9356-3BB7B51E441F}" dt="2026-03-11T21:38:08.971" v="4097" actId="1076"/>
          <ac:spMkLst>
            <pc:docMk/>
            <pc:sldMk cId="2150070737" sldId="1091"/>
            <ac:spMk id="3" creationId="{056C7E5A-35A3-5326-E288-26AA8645A0C1}"/>
          </ac:spMkLst>
        </pc:spChg>
        <pc:spChg chg="add mod">
          <ac:chgData name="Jalila El Baraka" userId="ea93c961-285f-4edc-9e51-dff84fc1dbdc" providerId="ADAL" clId="{57C2819A-E835-47AA-9356-3BB7B51E441F}" dt="2026-03-11T21:38:56.368" v="4127" actId="1076"/>
          <ac:spMkLst>
            <pc:docMk/>
            <pc:sldMk cId="2150070737" sldId="1091"/>
            <ac:spMk id="4" creationId="{67E2CA51-F85C-457C-0094-FFDAEFC391A5}"/>
          </ac:spMkLst>
        </pc:spChg>
        <pc:spChg chg="add mod">
          <ac:chgData name="Jalila El Baraka" userId="ea93c961-285f-4edc-9e51-dff84fc1dbdc" providerId="ADAL" clId="{57C2819A-E835-47AA-9356-3BB7B51E441F}" dt="2026-03-11T21:40:08.200" v="4180" actId="1076"/>
          <ac:spMkLst>
            <pc:docMk/>
            <pc:sldMk cId="2150070737" sldId="1091"/>
            <ac:spMk id="5" creationId="{50352F3F-F888-FE74-8C67-CDC9633672BB}"/>
          </ac:spMkLst>
        </pc:spChg>
        <pc:spChg chg="add mod">
          <ac:chgData name="Jalila El Baraka" userId="ea93c961-285f-4edc-9e51-dff84fc1dbdc" providerId="ADAL" clId="{57C2819A-E835-47AA-9356-3BB7B51E441F}" dt="2026-03-11T21:39:27.366" v="4152" actId="1076"/>
          <ac:spMkLst>
            <pc:docMk/>
            <pc:sldMk cId="2150070737" sldId="1091"/>
            <ac:spMk id="7" creationId="{22970412-1FC6-9E0F-98B5-2DDF2688ED00}"/>
          </ac:spMkLst>
        </pc:spChg>
        <pc:spChg chg="mod">
          <ac:chgData name="Jalila El Baraka" userId="ea93c961-285f-4edc-9e51-dff84fc1dbdc" providerId="ADAL" clId="{57C2819A-E835-47AA-9356-3BB7B51E441F}" dt="2026-03-03T23:05:13.536" v="2957" actId="1076"/>
          <ac:spMkLst>
            <pc:docMk/>
            <pc:sldMk cId="2150070737" sldId="1091"/>
            <ac:spMk id="9" creationId="{A96797BF-42EE-1D45-99FE-C460B3FB3D42}"/>
          </ac:spMkLst>
        </pc:spChg>
        <pc:spChg chg="add mod">
          <ac:chgData name="Jalila El Baraka" userId="ea93c961-285f-4edc-9e51-dff84fc1dbdc" providerId="ADAL" clId="{57C2819A-E835-47AA-9356-3BB7B51E441F}" dt="2026-03-11T21:40:22.193" v="4184" actId="1076"/>
          <ac:spMkLst>
            <pc:docMk/>
            <pc:sldMk cId="2150070737" sldId="1091"/>
            <ac:spMk id="10" creationId="{BDE81464-7ECD-D9C6-E4A4-994C9C0CC599}"/>
          </ac:spMkLst>
        </pc:spChg>
        <pc:spChg chg="mod">
          <ac:chgData name="Jalila El Baraka" userId="ea93c961-285f-4edc-9e51-dff84fc1dbdc" providerId="ADAL" clId="{57C2819A-E835-47AA-9356-3BB7B51E441F}" dt="2026-03-11T21:40:18.675" v="4183" actId="20577"/>
          <ac:spMkLst>
            <pc:docMk/>
            <pc:sldMk cId="2150070737" sldId="1091"/>
            <ac:spMk id="17" creationId="{2B4B98FB-E7DF-3C8C-5AC4-78AD0258AAA1}"/>
          </ac:spMkLst>
        </pc:spChg>
        <pc:spChg chg="mod">
          <ac:chgData name="Jalila El Baraka" userId="ea93c961-285f-4edc-9e51-dff84fc1dbdc" providerId="ADAL" clId="{57C2819A-E835-47AA-9356-3BB7B51E441F}" dt="2026-03-11T21:37:57.811" v="4083" actId="1076"/>
          <ac:spMkLst>
            <pc:docMk/>
            <pc:sldMk cId="2150070737" sldId="1091"/>
            <ac:spMk id="23" creationId="{73AF7C44-FBBC-88C9-56C6-28757FBA5D13}"/>
          </ac:spMkLst>
        </pc:spChg>
      </pc:sldChg>
      <pc:sldChg chg="modSp mod">
        <pc:chgData name="Jalila El Baraka" userId="ea93c961-285f-4edc-9e51-dff84fc1dbdc" providerId="ADAL" clId="{57C2819A-E835-47AA-9356-3BB7B51E441F}" dt="2026-03-11T21:41:58.632" v="4276" actId="20577"/>
        <pc:sldMkLst>
          <pc:docMk/>
          <pc:sldMk cId="1730863175" sldId="1093"/>
        </pc:sldMkLst>
        <pc:spChg chg="mod">
          <ac:chgData name="Jalila El Baraka" userId="ea93c961-285f-4edc-9e51-dff84fc1dbdc" providerId="ADAL" clId="{57C2819A-E835-47AA-9356-3BB7B51E441F}" dt="2026-03-11T21:41:58.632" v="4276" actId="20577"/>
          <ac:spMkLst>
            <pc:docMk/>
            <pc:sldMk cId="1730863175" sldId="1093"/>
            <ac:spMk id="18" creationId="{D8CA93C6-0B64-4F73-23D2-150D9B9B8EB2}"/>
          </ac:spMkLst>
        </pc:spChg>
        <pc:picChg chg="mod">
          <ac:chgData name="Jalila El Baraka" userId="ea93c961-285f-4edc-9e51-dff84fc1dbdc" providerId="ADAL" clId="{57C2819A-E835-47AA-9356-3BB7B51E441F}" dt="2026-03-11T21:41:38.771" v="4257" actId="1076"/>
          <ac:picMkLst>
            <pc:docMk/>
            <pc:sldMk cId="1730863175" sldId="1093"/>
            <ac:picMk id="19" creationId="{4A2172A0-5ADC-2BBC-9CDB-BB7A15F7068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43:36.501" v="4321" actId="1076"/>
        <pc:sldMkLst>
          <pc:docMk/>
          <pc:sldMk cId="3581048974" sldId="1097"/>
        </pc:sldMkLst>
        <pc:spChg chg="mod">
          <ac:chgData name="Jalila El Baraka" userId="ea93c961-285f-4edc-9e51-dff84fc1dbdc" providerId="ADAL" clId="{57C2819A-E835-47AA-9356-3BB7B51E441F}" dt="2026-03-11T21:43:36.501" v="4321" actId="1076"/>
          <ac:spMkLst>
            <pc:docMk/>
            <pc:sldMk cId="3581048974" sldId="1097"/>
            <ac:spMk id="3" creationId="{495C57D8-3B17-6957-EFB7-D889ED7E9D3C}"/>
          </ac:spMkLst>
        </pc:spChg>
        <pc:spChg chg="add mod">
          <ac:chgData name="Jalila El Baraka" userId="ea93c961-285f-4edc-9e51-dff84fc1dbdc" providerId="ADAL" clId="{57C2819A-E835-47AA-9356-3BB7B51E441F}" dt="2026-03-11T21:43:18.886" v="4306" actId="1076"/>
          <ac:spMkLst>
            <pc:docMk/>
            <pc:sldMk cId="3581048974" sldId="1097"/>
            <ac:spMk id="4" creationId="{3241207E-F263-81EE-D6BE-48ED36A64057}"/>
          </ac:spMkLst>
        </pc:spChg>
        <pc:spChg chg="mod">
          <ac:chgData name="Jalila El Baraka" userId="ea93c961-285f-4edc-9e51-dff84fc1dbdc" providerId="ADAL" clId="{57C2819A-E835-47AA-9356-3BB7B51E441F}" dt="2026-03-11T21:42:48.847" v="4281" actId="14100"/>
          <ac:spMkLst>
            <pc:docMk/>
            <pc:sldMk cId="3581048974" sldId="1097"/>
            <ac:spMk id="6" creationId="{C8E38B98-C1C0-8E65-016C-E5F9DC7484A8}"/>
          </ac:spMkLst>
        </pc:spChg>
        <pc:spChg chg="mod">
          <ac:chgData name="Jalila El Baraka" userId="ea93c961-285f-4edc-9e51-dff84fc1dbdc" providerId="ADAL" clId="{57C2819A-E835-47AA-9356-3BB7B51E441F}" dt="2026-03-11T21:43:26.928" v="4320" actId="20577"/>
          <ac:spMkLst>
            <pc:docMk/>
            <pc:sldMk cId="3581048974" sldId="1097"/>
            <ac:spMk id="7" creationId="{8E5AE5B0-087E-7217-F297-96847E88C24C}"/>
          </ac:spMkLst>
        </pc:spChg>
      </pc:sldChg>
      <pc:sldChg chg="addSp modSp mod">
        <pc:chgData name="Jalila El Baraka" userId="ea93c961-285f-4edc-9e51-dff84fc1dbdc" providerId="ADAL" clId="{57C2819A-E835-47AA-9356-3BB7B51E441F}" dt="2026-03-11T21:47:23.453" v="4429" actId="1076"/>
        <pc:sldMkLst>
          <pc:docMk/>
          <pc:sldMk cId="2039428035" sldId="1104"/>
        </pc:sldMkLst>
        <pc:spChg chg="mod">
          <ac:chgData name="Jalila El Baraka" userId="ea93c961-285f-4edc-9e51-dff84fc1dbdc" providerId="ADAL" clId="{57C2819A-E835-47AA-9356-3BB7B51E441F}" dt="2026-03-11T21:47:23.453" v="4429" actId="1076"/>
          <ac:spMkLst>
            <pc:docMk/>
            <pc:sldMk cId="2039428035" sldId="1104"/>
            <ac:spMk id="3" creationId="{93061959-81C8-7693-13E9-F9C3FBA76AEB}"/>
          </ac:spMkLst>
        </pc:spChg>
        <pc:spChg chg="mod">
          <ac:chgData name="Jalila El Baraka" userId="ea93c961-285f-4edc-9e51-dff84fc1dbdc" providerId="ADAL" clId="{57C2819A-E835-47AA-9356-3BB7B51E441F}" dt="2026-03-11T21:47:00.227" v="4396" actId="1076"/>
          <ac:spMkLst>
            <pc:docMk/>
            <pc:sldMk cId="2039428035" sldId="1104"/>
            <ac:spMk id="4" creationId="{D0B0C51E-49F9-FDBA-0393-9B1355F62BFE}"/>
          </ac:spMkLst>
        </pc:spChg>
        <pc:spChg chg="add mod">
          <ac:chgData name="Jalila El Baraka" userId="ea93c961-285f-4edc-9e51-dff84fc1dbdc" providerId="ADAL" clId="{57C2819A-E835-47AA-9356-3BB7B51E441F}" dt="2026-03-11T21:47:16.663" v="4428" actId="14100"/>
          <ac:spMkLst>
            <pc:docMk/>
            <pc:sldMk cId="2039428035" sldId="1104"/>
            <ac:spMk id="5" creationId="{262B421C-7B4B-6491-9686-33B86EE50623}"/>
          </ac:spMkLst>
        </pc:spChg>
        <pc:spChg chg="mod">
          <ac:chgData name="Jalila El Baraka" userId="ea93c961-285f-4edc-9e51-dff84fc1dbdc" providerId="ADAL" clId="{57C2819A-E835-47AA-9356-3BB7B51E441F}" dt="2026-03-11T21:46:42.372" v="4370" actId="20577"/>
          <ac:spMkLst>
            <pc:docMk/>
            <pc:sldMk cId="2039428035" sldId="1104"/>
            <ac:spMk id="15" creationId="{0CA64163-6D4E-07FB-0C11-89DC00BBBC6C}"/>
          </ac:spMkLst>
        </pc:spChg>
      </pc:sldChg>
      <pc:sldChg chg="modSp mod">
        <pc:chgData name="Jalila El Baraka" userId="ea93c961-285f-4edc-9e51-dff84fc1dbdc" providerId="ADAL" clId="{57C2819A-E835-47AA-9356-3BB7B51E441F}" dt="2026-03-11T21:44:27.752" v="4366" actId="20577"/>
        <pc:sldMkLst>
          <pc:docMk/>
          <pc:sldMk cId="2496195959" sldId="1106"/>
        </pc:sldMkLst>
        <pc:spChg chg="mod">
          <ac:chgData name="Jalila El Baraka" userId="ea93c961-285f-4edc-9e51-dff84fc1dbdc" providerId="ADAL" clId="{57C2819A-E835-47AA-9356-3BB7B51E441F}" dt="2026-03-11T21:44:27.752" v="4366" actId="20577"/>
          <ac:spMkLst>
            <pc:docMk/>
            <pc:sldMk cId="2496195959" sldId="1106"/>
            <ac:spMk id="19" creationId="{30631AD3-BBBC-8F6C-3E1F-71C89FC342DF}"/>
          </ac:spMkLst>
        </pc:spChg>
      </pc:sldChg>
      <pc:sldChg chg="modSp mod">
        <pc:chgData name="Jalila El Baraka" userId="ea93c961-285f-4edc-9e51-dff84fc1dbdc" providerId="ADAL" clId="{57C2819A-E835-47AA-9356-3BB7B51E441F}" dt="2026-03-11T21:48:20.873" v="4492" actId="20577"/>
        <pc:sldMkLst>
          <pc:docMk/>
          <pc:sldMk cId="2515558780" sldId="1107"/>
        </pc:sldMkLst>
        <pc:spChg chg="mod">
          <ac:chgData name="Jalila El Baraka" userId="ea93c961-285f-4edc-9e51-dff84fc1dbdc" providerId="ADAL" clId="{57C2819A-E835-47AA-9356-3BB7B51E441F}" dt="2026-03-11T21:48:20.873" v="4492" actId="20577"/>
          <ac:spMkLst>
            <pc:docMk/>
            <pc:sldMk cId="2515558780" sldId="1107"/>
            <ac:spMk id="18" creationId="{1575B429-3CE7-6BE7-36A9-776DA967FE3C}"/>
          </ac:spMkLst>
        </pc:spChg>
        <pc:picChg chg="mod">
          <ac:chgData name="Jalila El Baraka" userId="ea93c961-285f-4edc-9e51-dff84fc1dbdc" providerId="ADAL" clId="{57C2819A-E835-47AA-9356-3BB7B51E441F}" dt="2026-03-03T23:12:27.451" v="3335" actId="14100"/>
          <ac:picMkLst>
            <pc:docMk/>
            <pc:sldMk cId="2515558780" sldId="1107"/>
            <ac:picMk id="19" creationId="{CF8CC3F6-E09F-8459-575E-097419EA9EFC}"/>
          </ac:picMkLst>
        </pc:picChg>
      </pc:sldChg>
      <pc:sldChg chg="modSp mod">
        <pc:chgData name="Jalila El Baraka" userId="ea93c961-285f-4edc-9e51-dff84fc1dbdc" providerId="ADAL" clId="{57C2819A-E835-47AA-9356-3BB7B51E441F}" dt="2026-03-03T22:45:48.368" v="2290" actId="13926"/>
        <pc:sldMkLst>
          <pc:docMk/>
          <pc:sldMk cId="2068234635" sldId="1110"/>
        </pc:sldMkLst>
        <pc:spChg chg="mod">
          <ac:chgData name="Jalila El Baraka" userId="ea93c961-285f-4edc-9e51-dff84fc1dbdc" providerId="ADAL" clId="{57C2819A-E835-47AA-9356-3BB7B51E441F}" dt="2026-03-03T22:45:48.368" v="2290" actId="13926"/>
          <ac:spMkLst>
            <pc:docMk/>
            <pc:sldMk cId="2068234635" sldId="1110"/>
            <ac:spMk id="7" creationId="{F4BB8375-101F-4E97-1AB7-D8ADFA8B2E79}"/>
          </ac:spMkLst>
        </pc:spChg>
      </pc:sldChg>
      <pc:sldChg chg="addSp delSp modSp mod delAnim modAnim">
        <pc:chgData name="Jalila El Baraka" userId="ea93c961-285f-4edc-9e51-dff84fc1dbdc" providerId="ADAL" clId="{57C2819A-E835-47AA-9356-3BB7B51E441F}" dt="2026-03-03T22:46:00.530" v="2293" actId="478"/>
        <pc:sldMkLst>
          <pc:docMk/>
          <pc:sldMk cId="1396159103" sldId="1111"/>
        </pc:sldMkLst>
      </pc:sldChg>
      <pc:sldChg chg="delSp mod">
        <pc:chgData name="Jalila El Baraka" userId="ea93c961-285f-4edc-9e51-dff84fc1dbdc" providerId="ADAL" clId="{57C2819A-E835-47AA-9356-3BB7B51E441F}" dt="2026-03-03T22:44:57.210" v="2194" actId="478"/>
        <pc:sldMkLst>
          <pc:docMk/>
          <pc:sldMk cId="29234560" sldId="1115"/>
        </pc:sldMkLst>
      </pc:sldChg>
      <pc:sldChg chg="addSp delSp modSp add mod">
        <pc:chgData name="Jalila El Baraka" userId="ea93c961-285f-4edc-9e51-dff84fc1dbdc" providerId="ADAL" clId="{57C2819A-E835-47AA-9356-3BB7B51E441F}" dt="2026-03-03T23:11:25.882" v="3262" actId="1076"/>
        <pc:sldMkLst>
          <pc:docMk/>
          <pc:sldMk cId="2328805936" sldId="1132"/>
        </pc:sldMkLst>
        <pc:spChg chg="mod">
          <ac:chgData name="Jalila El Baraka" userId="ea93c961-285f-4edc-9e51-dff84fc1dbdc" providerId="ADAL" clId="{57C2819A-E835-47AA-9356-3BB7B51E441F}" dt="2026-03-03T23:11:23.230" v="3261" actId="14100"/>
          <ac:spMkLst>
            <pc:docMk/>
            <pc:sldMk cId="2328805936" sldId="1132"/>
            <ac:spMk id="3" creationId="{8F55D765-0FD8-CC25-F4AD-0D54B140E338}"/>
          </ac:spMkLst>
        </pc:spChg>
        <pc:spChg chg="mod">
          <ac:chgData name="Jalila El Baraka" userId="ea93c961-285f-4edc-9e51-dff84fc1dbdc" providerId="ADAL" clId="{57C2819A-E835-47AA-9356-3BB7B51E441F}" dt="2026-03-03T23:11:17.749" v="3259" actId="1076"/>
          <ac:spMkLst>
            <pc:docMk/>
            <pc:sldMk cId="2328805936" sldId="1132"/>
            <ac:spMk id="4" creationId="{930AFECB-2215-7469-2632-72176D742966}"/>
          </ac:spMkLst>
        </pc:spChg>
        <pc:spChg chg="mod">
          <ac:chgData name="Jalila El Baraka" userId="ea93c961-285f-4edc-9e51-dff84fc1dbdc" providerId="ADAL" clId="{57C2819A-E835-47AA-9356-3BB7B51E441F}" dt="2026-03-03T23:11:25.882" v="3262" actId="1076"/>
          <ac:spMkLst>
            <pc:docMk/>
            <pc:sldMk cId="2328805936" sldId="1132"/>
            <ac:spMk id="5" creationId="{B92512F4-B1F5-FD4A-9A03-246B4FBEEF4B}"/>
          </ac:spMkLst>
        </pc:spChg>
        <pc:spChg chg="mod">
          <ac:chgData name="Jalila El Baraka" userId="ea93c961-285f-4edc-9e51-dff84fc1dbdc" providerId="ADAL" clId="{57C2819A-E835-47AA-9356-3BB7B51E441F}" dt="2026-03-03T23:10:56.585" v="3255"/>
          <ac:spMkLst>
            <pc:docMk/>
            <pc:sldMk cId="2328805936" sldId="1132"/>
            <ac:spMk id="8" creationId="{6FC9CF33-DD64-4208-3007-6901F3F790B8}"/>
          </ac:spMkLst>
        </pc:spChg>
        <pc:picChg chg="add mod">
          <ac:chgData name="Jalila El Baraka" userId="ea93c961-285f-4edc-9e51-dff84fc1dbdc" providerId="ADAL" clId="{57C2819A-E835-47AA-9356-3BB7B51E441F}" dt="2026-03-03T23:11:04.852" v="3257"/>
          <ac:picMkLst>
            <pc:docMk/>
            <pc:sldMk cId="2328805936" sldId="1132"/>
            <ac:picMk id="6" creationId="{1B561FA6-CEF9-C5BD-2141-6358F0E609B4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3-11T21:43:59.880" v="4325"/>
        <pc:sldMkLst>
          <pc:docMk/>
          <pc:sldMk cId="414081896" sldId="1133"/>
        </pc:sldMkLst>
        <pc:spChg chg="mod">
          <ac:chgData name="Jalila El Baraka" userId="ea93c961-285f-4edc-9e51-dff84fc1dbdc" providerId="ADAL" clId="{57C2819A-E835-47AA-9356-3BB7B51E441F}" dt="2026-03-11T21:43:51.616" v="4323"/>
          <ac:spMkLst>
            <pc:docMk/>
            <pc:sldMk cId="414081896" sldId="1133"/>
            <ac:spMk id="8" creationId="{E0F43DB5-4820-97F4-00EE-3B25753FC8A4}"/>
          </ac:spMkLst>
        </pc:spChg>
        <pc:picChg chg="add mod">
          <ac:chgData name="Jalila El Baraka" userId="ea93c961-285f-4edc-9e51-dff84fc1dbdc" providerId="ADAL" clId="{57C2819A-E835-47AA-9356-3BB7B51E441F}" dt="2026-03-11T21:43:59.880" v="4325"/>
          <ac:picMkLst>
            <pc:docMk/>
            <pc:sldMk cId="414081896" sldId="1133"/>
            <ac:picMk id="5" creationId="{3D238366-1A06-C6B3-7526-33885A12C79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3-11T21:47:53.655" v="4433"/>
        <pc:sldMkLst>
          <pc:docMk/>
          <pc:sldMk cId="3779187589" sldId="1134"/>
        </pc:sldMkLst>
        <pc:spChg chg="mod">
          <ac:chgData name="Jalila El Baraka" userId="ea93c961-285f-4edc-9e51-dff84fc1dbdc" providerId="ADAL" clId="{57C2819A-E835-47AA-9356-3BB7B51E441F}" dt="2026-03-11T21:47:39.454" v="4431"/>
          <ac:spMkLst>
            <pc:docMk/>
            <pc:sldMk cId="3779187589" sldId="1134"/>
            <ac:spMk id="8" creationId="{950A65D7-34FB-FBEB-CB5B-2F1B9AF62AE5}"/>
          </ac:spMkLst>
        </pc:spChg>
        <pc:picChg chg="add mod">
          <ac:chgData name="Jalila El Baraka" userId="ea93c961-285f-4edc-9e51-dff84fc1dbdc" providerId="ADAL" clId="{57C2819A-E835-47AA-9356-3BB7B51E441F}" dt="2026-03-11T21:47:53.655" v="4433"/>
          <ac:picMkLst>
            <pc:docMk/>
            <pc:sldMk cId="3779187589" sldId="1134"/>
            <ac:picMk id="6" creationId="{C5D93AEC-152E-35E8-3AF0-7E98358D8DB7}"/>
          </ac:picMkLst>
        </pc:picChg>
      </pc:sldChg>
    </pc:docChg>
  </pc:docChgLst>
  <pc:docChgLst>
    <pc:chgData name="Jalila El Baraka" userId="S::jalila.el-baraka@ifmaroc.com::ea93c961-285f-4edc-9e51-dff84fc1dbdc" providerId="AD" clId="Web-{BBF486C8-6208-15B4-5A3B-D4BED5DFC2E0}"/>
    <pc:docChg chg="modSld">
      <pc:chgData name="Jalila El Baraka" userId="S::jalila.el-baraka@ifmaroc.com::ea93c961-285f-4edc-9e51-dff84fc1dbdc" providerId="AD" clId="Web-{BBF486C8-6208-15B4-5A3B-D4BED5DFC2E0}" dt="2026-02-20T15:44:11.667" v="67" actId="20577"/>
      <pc:docMkLst>
        <pc:docMk/>
      </pc:docMkLst>
      <pc:sldChg chg="modSp">
        <pc:chgData name="Jalila El Baraka" userId="S::jalila.el-baraka@ifmaroc.com::ea93c961-285f-4edc-9e51-dff84fc1dbdc" providerId="AD" clId="Web-{BBF486C8-6208-15B4-5A3B-D4BED5DFC2E0}" dt="2026-02-20T15:44:11.667" v="67" actId="20577"/>
        <pc:sldMkLst>
          <pc:docMk/>
          <pc:sldMk cId="1186904655" sldId="1048"/>
        </pc:sldMkLst>
      </pc:sldChg>
      <pc:sldChg chg="addSp delSp modSp">
        <pc:chgData name="Jalila El Baraka" userId="S::jalila.el-baraka@ifmaroc.com::ea93c961-285f-4edc-9e51-dff84fc1dbdc" providerId="AD" clId="Web-{BBF486C8-6208-15B4-5A3B-D4BED5DFC2E0}" dt="2026-02-20T15:43:11.303" v="57" actId="20577"/>
        <pc:sldMkLst>
          <pc:docMk/>
          <pc:sldMk cId="2068234635" sldId="1110"/>
        </pc:sldMkLst>
        <pc:spChg chg="mod">
          <ac:chgData name="Jalila El Baraka" userId="S::jalila.el-baraka@ifmaroc.com::ea93c961-285f-4edc-9e51-dff84fc1dbdc" providerId="AD" clId="Web-{BBF486C8-6208-15B4-5A3B-D4BED5DFC2E0}" dt="2026-02-20T15:43:11.303" v="57" actId="20577"/>
          <ac:spMkLst>
            <pc:docMk/>
            <pc:sldMk cId="2068234635" sldId="1110"/>
            <ac:spMk id="7" creationId="{F4BB8375-101F-4E97-1AB7-D8ADFA8B2E79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3-20T15:22:21.098" v="6325" actId="2696"/>
      <pc:docMkLst>
        <pc:docMk/>
      </pc:docMkLst>
      <pc:sldChg chg="addSp delSp modSp mod">
        <pc:chgData name="Jalila El Baraka" userId="ea93c961-285f-4edc-9e51-dff84fc1dbdc" providerId="ADAL" clId="{AF35D566-9458-4FCB-BB0C-F789683C5E1A}" dt="2026-02-23T21:31:47.739" v="5448" actId="14100"/>
        <pc:sldMkLst>
          <pc:docMk/>
          <pc:sldMk cId="56895326" sldId="257"/>
        </pc:sldMkLst>
      </pc:sldChg>
      <pc:sldChg chg="addSp modSp mod">
        <pc:chgData name="Jalila El Baraka" userId="ea93c961-285f-4edc-9e51-dff84fc1dbdc" providerId="ADAL" clId="{AF35D566-9458-4FCB-BB0C-F789683C5E1A}" dt="2026-03-20T15:13:52.924" v="6293" actId="1076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3-20T15:13:52.924" v="6293" actId="1076"/>
          <ac:spMkLst>
            <pc:docMk/>
            <pc:sldMk cId="4261658029" sldId="679"/>
            <ac:spMk id="5" creationId="{A4ABD13B-111E-43CB-1034-9D272FBEA70F}"/>
          </ac:spMkLst>
        </pc:spChg>
        <pc:spChg chg="mod">
          <ac:chgData name="Jalila El Baraka" userId="ea93c961-285f-4edc-9e51-dff84fc1dbdc" providerId="ADAL" clId="{AF35D566-9458-4FCB-BB0C-F789683C5E1A}" dt="2026-03-20T15:13:22.462" v="6282" actId="1076"/>
          <ac:spMkLst>
            <pc:docMk/>
            <pc:sldMk cId="4261658029" sldId="679"/>
            <ac:spMk id="6" creationId="{79D82D8E-3660-5D8A-5BDA-6CC43BDCA50F}"/>
          </ac:spMkLst>
        </pc:spChg>
        <pc:spChg chg="mod">
          <ac:chgData name="Jalila El Baraka" userId="ea93c961-285f-4edc-9e51-dff84fc1dbdc" providerId="ADAL" clId="{AF35D566-9458-4FCB-BB0C-F789683C5E1A}" dt="2026-02-23T21:55:47.168" v="5843" actId="20577"/>
          <ac:spMkLst>
            <pc:docMk/>
            <pc:sldMk cId="4261658029" sldId="679"/>
            <ac:spMk id="8" creationId="{FEB082D5-E6CD-4695-6114-FD007FEEC39D}"/>
          </ac:spMkLst>
        </pc:spChg>
        <pc:picChg chg="add mod ord">
          <ac:chgData name="Jalila El Baraka" userId="ea93c961-285f-4edc-9e51-dff84fc1dbdc" providerId="ADAL" clId="{AF35D566-9458-4FCB-BB0C-F789683C5E1A}" dt="2026-03-20T15:13:17.978" v="6281" actId="1076"/>
          <ac:picMkLst>
            <pc:docMk/>
            <pc:sldMk cId="4261658029" sldId="679"/>
            <ac:picMk id="2" creationId="{6EE31D4C-828C-7603-917F-8C6F2CDDF06D}"/>
          </ac:picMkLst>
        </pc:picChg>
        <pc:picChg chg="add mod ord">
          <ac:chgData name="Jalila El Baraka" userId="ea93c961-285f-4edc-9e51-dff84fc1dbdc" providerId="ADAL" clId="{AF35D566-9458-4FCB-BB0C-F789683C5E1A}" dt="2026-03-20T15:13:49.576" v="6292" actId="1076"/>
          <ac:picMkLst>
            <pc:docMk/>
            <pc:sldMk cId="4261658029" sldId="679"/>
            <ac:picMk id="3" creationId="{56D9853F-855B-0E53-2902-6ACE84851DF0}"/>
          </ac:picMkLst>
        </pc:picChg>
        <pc:picChg chg="ord">
          <ac:chgData name="Jalila El Baraka" userId="ea93c961-285f-4edc-9e51-dff84fc1dbdc" providerId="ADAL" clId="{AF35D566-9458-4FCB-BB0C-F789683C5E1A}" dt="2026-03-20T15:13:46.003" v="6291" actId="167"/>
          <ac:picMkLst>
            <pc:docMk/>
            <pc:sldMk cId="4261658029" sldId="679"/>
            <ac:picMk id="7" creationId="{2D085470-6254-1CCC-EAE4-0E8D46854736}"/>
          </ac:picMkLst>
        </pc:picChg>
      </pc:sldChg>
      <pc:sldChg chg="addSp modSp mod">
        <pc:chgData name="Jalila El Baraka" userId="ea93c961-285f-4edc-9e51-dff84fc1dbdc" providerId="ADAL" clId="{AF35D566-9458-4FCB-BB0C-F789683C5E1A}" dt="2026-03-20T15:10:05.391" v="6191" actId="1076"/>
        <pc:sldMkLst>
          <pc:docMk/>
          <pc:sldMk cId="2379947899" sldId="817"/>
        </pc:sldMkLst>
        <pc:spChg chg="mod">
          <ac:chgData name="Jalila El Baraka" userId="ea93c961-285f-4edc-9e51-dff84fc1dbdc" providerId="ADAL" clId="{AF35D566-9458-4FCB-BB0C-F789683C5E1A}" dt="2026-03-20T15:10:05.391" v="6191" actId="1076"/>
          <ac:spMkLst>
            <pc:docMk/>
            <pc:sldMk cId="2379947899" sldId="817"/>
            <ac:spMk id="7" creationId="{8516A397-3D43-F851-04BA-D685C2342210}"/>
          </ac:spMkLst>
        </pc:spChg>
        <pc:picChg chg="add mod ord">
          <ac:chgData name="Jalila El Baraka" userId="ea93c961-285f-4edc-9e51-dff84fc1dbdc" providerId="ADAL" clId="{AF35D566-9458-4FCB-BB0C-F789683C5E1A}" dt="2026-03-20T15:10:01.234" v="6190" actId="1076"/>
          <ac:picMkLst>
            <pc:docMk/>
            <pc:sldMk cId="2379947899" sldId="817"/>
            <ac:picMk id="3" creationId="{3591BEE6-DAF4-4EA9-1A54-60475B1758D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5:09:15.695" v="6181" actId="20577"/>
        <pc:sldMkLst>
          <pc:docMk/>
          <pc:sldMk cId="2336507612" sldId="938"/>
        </pc:sldMkLst>
        <pc:spChg chg="mod">
          <ac:chgData name="Jalila El Baraka" userId="ea93c961-285f-4edc-9e51-dff84fc1dbdc" providerId="ADAL" clId="{AF35D566-9458-4FCB-BB0C-F789683C5E1A}" dt="2026-03-20T15:09:15.695" v="6181" actId="20577"/>
          <ac:spMkLst>
            <pc:docMk/>
            <pc:sldMk cId="2336507612" sldId="938"/>
            <ac:spMk id="2" creationId="{5F4BA523-E8BD-999C-18F6-5082307E7049}"/>
          </ac:spMkLst>
        </pc:spChg>
      </pc:sldChg>
      <pc:sldChg chg="addSp modSp mod">
        <pc:chgData name="Jalila El Baraka" userId="ea93c961-285f-4edc-9e51-dff84fc1dbdc" providerId="ADAL" clId="{AF35D566-9458-4FCB-BB0C-F789683C5E1A}" dt="2026-03-20T15:19:55.460" v="6304" actId="14100"/>
        <pc:sldMkLst>
          <pc:docMk/>
          <pc:sldMk cId="853510469" sldId="939"/>
        </pc:sldMkLst>
        <pc:spChg chg="add mod">
          <ac:chgData name="Jalila El Baraka" userId="ea93c961-285f-4edc-9e51-dff84fc1dbdc" providerId="ADAL" clId="{AF35D566-9458-4FCB-BB0C-F789683C5E1A}" dt="2026-03-20T15:19:55.460" v="6304" actId="14100"/>
          <ac:spMkLst>
            <pc:docMk/>
            <pc:sldMk cId="853510469" sldId="939"/>
            <ac:spMk id="3" creationId="{159BE51E-6C45-F735-6FF9-AAD7BD7DCB6C}"/>
          </ac:spMkLst>
        </pc:spChg>
        <pc:spChg chg="add mod">
          <ac:chgData name="Jalila El Baraka" userId="ea93c961-285f-4edc-9e51-dff84fc1dbdc" providerId="ADAL" clId="{AF35D566-9458-4FCB-BB0C-F789683C5E1A}" dt="2026-03-20T15:19:51.287" v="6303" actId="14100"/>
          <ac:spMkLst>
            <pc:docMk/>
            <pc:sldMk cId="853510469" sldId="939"/>
            <ac:spMk id="6" creationId="{0536B47B-2641-16FC-55CE-66BCA066F4A3}"/>
          </ac:spMkLst>
        </pc:spChg>
        <pc:spChg chg="add mod">
          <ac:chgData name="Jalila El Baraka" userId="ea93c961-285f-4edc-9e51-dff84fc1dbdc" providerId="ADAL" clId="{AF35D566-9458-4FCB-BB0C-F789683C5E1A}" dt="2026-03-20T15:19:35.189" v="6302" actId="14100"/>
          <ac:spMkLst>
            <pc:docMk/>
            <pc:sldMk cId="853510469" sldId="939"/>
            <ac:spMk id="7" creationId="{93830978-F8BF-729A-53A7-73B9CD025F84}"/>
          </ac:spMkLst>
        </pc:spChg>
      </pc:sldChg>
      <pc:sldChg chg="addSp modSp mod">
        <pc:chgData name="Jalila El Baraka" userId="ea93c961-285f-4edc-9e51-dff84fc1dbdc" providerId="ADAL" clId="{AF35D566-9458-4FCB-BB0C-F789683C5E1A}" dt="2026-03-20T15:12:57.118" v="6274" actId="1076"/>
        <pc:sldMkLst>
          <pc:docMk/>
          <pc:sldMk cId="253054449" sldId="984"/>
        </pc:sldMkLst>
        <pc:spChg chg="mod">
          <ac:chgData name="Jalila El Baraka" userId="ea93c961-285f-4edc-9e51-dff84fc1dbdc" providerId="ADAL" clId="{AF35D566-9458-4FCB-BB0C-F789683C5E1A}" dt="2026-03-20T15:12:57.118" v="6274" actId="1076"/>
          <ac:spMkLst>
            <pc:docMk/>
            <pc:sldMk cId="253054449" sldId="984"/>
            <ac:spMk id="9" creationId="{7F1AB38B-669E-C7C4-4992-4C68D7AE7A98}"/>
          </ac:spMkLst>
        </pc:spChg>
        <pc:picChg chg="add mod ord">
          <ac:chgData name="Jalila El Baraka" userId="ea93c961-285f-4edc-9e51-dff84fc1dbdc" providerId="ADAL" clId="{AF35D566-9458-4FCB-BB0C-F789683C5E1A}" dt="2026-03-20T15:12:54.378" v="6273" actId="167"/>
          <ac:picMkLst>
            <pc:docMk/>
            <pc:sldMk cId="253054449" sldId="984"/>
            <ac:picMk id="3" creationId="{C787481C-ABB5-9D49-ED03-4DAB7554EA12}"/>
          </ac:picMkLst>
        </pc:picChg>
      </pc:sldChg>
      <pc:sldChg chg="modSp mod">
        <pc:chgData name="Jalila El Baraka" userId="ea93c961-285f-4edc-9e51-dff84fc1dbdc" providerId="ADAL" clId="{AF35D566-9458-4FCB-BB0C-F789683C5E1A}" dt="2026-03-20T14:59:03.498" v="5991" actId="13926"/>
        <pc:sldMkLst>
          <pc:docMk/>
          <pc:sldMk cId="4223267053" sldId="1032"/>
        </pc:sldMkLst>
        <pc:spChg chg="mod">
          <ac:chgData name="Jalila El Baraka" userId="ea93c961-285f-4edc-9e51-dff84fc1dbdc" providerId="ADAL" clId="{AF35D566-9458-4FCB-BB0C-F789683C5E1A}" dt="2026-03-20T14:59:03.498" v="5991" actId="13926"/>
          <ac:spMkLst>
            <pc:docMk/>
            <pc:sldMk cId="4223267053" sldId="1032"/>
            <ac:spMk id="4" creationId="{F5F58E59-5520-C4C4-25CC-4DA75C52FBA6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0T15:08:22.842" v="6174"/>
        <pc:sldMkLst>
          <pc:docMk/>
          <pc:sldMk cId="1186904655" sldId="1048"/>
        </pc:sldMkLst>
        <pc:spChg chg="add mod">
          <ac:chgData name="Jalila El Baraka" userId="ea93c961-285f-4edc-9e51-dff84fc1dbdc" providerId="ADAL" clId="{AF35D566-9458-4FCB-BB0C-F789683C5E1A}" dt="2026-03-20T14:59:35.216" v="6031" actId="20577"/>
          <ac:spMkLst>
            <pc:docMk/>
            <pc:sldMk cId="1186904655" sldId="1048"/>
            <ac:spMk id="3" creationId="{AE97A6B1-45A1-98C4-1924-1A19508E0A01}"/>
          </ac:spMkLst>
        </pc:spChg>
        <pc:spChg chg="mod">
          <ac:chgData name="Jalila El Baraka" userId="ea93c961-285f-4edc-9e51-dff84fc1dbdc" providerId="ADAL" clId="{AF35D566-9458-4FCB-BB0C-F789683C5E1A}" dt="2026-02-23T21:41:47.836" v="5569" actId="13926"/>
          <ac:spMkLst>
            <pc:docMk/>
            <pc:sldMk cId="1186904655" sldId="1048"/>
            <ac:spMk id="4" creationId="{3CC19DEF-9D0E-C006-C640-D0A5796C37F0}"/>
          </ac:spMkLst>
        </pc:spChg>
        <pc:spChg chg="add del mod">
          <ac:chgData name="Jalila El Baraka" userId="ea93c961-285f-4edc-9e51-dff84fc1dbdc" providerId="ADAL" clId="{AF35D566-9458-4FCB-BB0C-F789683C5E1A}" dt="2026-03-20T15:08:22.077" v="6173" actId="478"/>
          <ac:spMkLst>
            <pc:docMk/>
            <pc:sldMk cId="1186904655" sldId="1048"/>
            <ac:spMk id="5" creationId="{0C718589-D24A-86CC-0A49-2107C0AC2D38}"/>
          </ac:spMkLst>
        </pc:spChg>
        <pc:spChg chg="mod">
          <ac:chgData name="Jalila El Baraka" userId="ea93c961-285f-4edc-9e51-dff84fc1dbdc" providerId="ADAL" clId="{AF35D566-9458-4FCB-BB0C-F789683C5E1A}" dt="2026-03-20T15:03:33.411" v="6161" actId="14100"/>
          <ac:spMkLst>
            <pc:docMk/>
            <pc:sldMk cId="1186904655" sldId="1048"/>
            <ac:spMk id="6" creationId="{B40A20CE-C9AE-1041-5FA3-150254AFD43A}"/>
          </ac:spMkLst>
        </pc:spChg>
        <pc:spChg chg="del mod">
          <ac:chgData name="Jalila El Baraka" userId="ea93c961-285f-4edc-9e51-dff84fc1dbdc" providerId="ADAL" clId="{AF35D566-9458-4FCB-BB0C-F789683C5E1A}" dt="2026-03-20T15:03:28.098" v="6159" actId="478"/>
          <ac:spMkLst>
            <pc:docMk/>
            <pc:sldMk cId="1186904655" sldId="1048"/>
            <ac:spMk id="7" creationId="{35065101-AE2B-D202-967A-4C8F1B77C502}"/>
          </ac:spMkLst>
        </pc:spChg>
        <pc:spChg chg="add mod">
          <ac:chgData name="Jalila El Baraka" userId="ea93c961-285f-4edc-9e51-dff84fc1dbdc" providerId="ADAL" clId="{AF35D566-9458-4FCB-BB0C-F789683C5E1A}" dt="2026-03-20T15:08:22.842" v="6174"/>
          <ac:spMkLst>
            <pc:docMk/>
            <pc:sldMk cId="1186904655" sldId="1048"/>
            <ac:spMk id="8" creationId="{C64B5A3C-C2A2-13A8-29FC-878123A70D6A}"/>
          </ac:spMkLst>
        </pc:spChg>
        <pc:spChg chg="mod">
          <ac:chgData name="Jalila El Baraka" userId="ea93c961-285f-4edc-9e51-dff84fc1dbdc" providerId="ADAL" clId="{AF35D566-9458-4FCB-BB0C-F789683C5E1A}" dt="2026-02-23T21:43:15.906" v="5606" actId="1076"/>
          <ac:spMkLst>
            <pc:docMk/>
            <pc:sldMk cId="1186904655" sldId="1048"/>
            <ac:spMk id="15" creationId="{BC5ECDFB-ABB3-0B75-3DA9-E28C179DB189}"/>
          </ac:spMkLst>
        </pc:spChg>
        <pc:spChg chg="mod">
          <ac:chgData name="Jalila El Baraka" userId="ea93c961-285f-4edc-9e51-dff84fc1dbdc" providerId="ADAL" clId="{AF35D566-9458-4FCB-BB0C-F789683C5E1A}" dt="2026-02-23T21:44:36.025" v="5679" actId="1076"/>
          <ac:spMkLst>
            <pc:docMk/>
            <pc:sldMk cId="1186904655" sldId="1048"/>
            <ac:spMk id="17" creationId="{ACFBA24D-68FE-67E4-AAED-0945524F4E2D}"/>
          </ac:spMkLst>
        </pc:spChg>
        <pc:spChg chg="mod">
          <ac:chgData name="Jalila El Baraka" userId="ea93c961-285f-4edc-9e51-dff84fc1dbdc" providerId="ADAL" clId="{AF35D566-9458-4FCB-BB0C-F789683C5E1A}" dt="2026-02-23T21:43:24.378" v="5609" actId="1076"/>
          <ac:spMkLst>
            <pc:docMk/>
            <pc:sldMk cId="1186904655" sldId="1048"/>
            <ac:spMk id="18" creationId="{51C3CAA2-4F6F-B880-E598-DD75DB864578}"/>
          </ac:spMkLst>
        </pc:spChg>
        <pc:spChg chg="mod">
          <ac:chgData name="Jalila El Baraka" userId="ea93c961-285f-4edc-9e51-dff84fc1dbdc" providerId="ADAL" clId="{AF35D566-9458-4FCB-BB0C-F789683C5E1A}" dt="2026-02-23T21:44:44.970" v="5682" actId="1076"/>
          <ac:spMkLst>
            <pc:docMk/>
            <pc:sldMk cId="1186904655" sldId="1048"/>
            <ac:spMk id="19" creationId="{15BF7B58-381C-AD74-7914-5BD7FD86F381}"/>
          </ac:spMkLst>
        </pc:spChg>
        <pc:spChg chg="mod">
          <ac:chgData name="Jalila El Baraka" userId="ea93c961-285f-4edc-9e51-dff84fc1dbdc" providerId="ADAL" clId="{AF35D566-9458-4FCB-BB0C-F789683C5E1A}" dt="2026-02-23T21:44:50.225" v="5683" actId="1076"/>
          <ac:spMkLst>
            <pc:docMk/>
            <pc:sldMk cId="1186904655" sldId="1048"/>
            <ac:spMk id="20" creationId="{94841068-607A-FFC9-FDED-1833F5D71747}"/>
          </ac:spMkLst>
        </pc:spChg>
        <pc:picChg chg="mod">
          <ac:chgData name="Jalila El Baraka" userId="ea93c961-285f-4edc-9e51-dff84fc1dbdc" providerId="ADAL" clId="{AF35D566-9458-4FCB-BB0C-F789683C5E1A}" dt="2026-02-23T21:45:36.514" v="5696" actId="1076"/>
          <ac:picMkLst>
            <pc:docMk/>
            <pc:sldMk cId="1186904655" sldId="1048"/>
            <ac:picMk id="10" creationId="{FD94499F-8722-4274-1ABF-959825D36961}"/>
          </ac:picMkLst>
        </pc:picChg>
        <pc:picChg chg="mod">
          <ac:chgData name="Jalila El Baraka" userId="ea93c961-285f-4edc-9e51-dff84fc1dbdc" providerId="ADAL" clId="{AF35D566-9458-4FCB-BB0C-F789683C5E1A}" dt="2026-02-23T21:45:34.810" v="5695" actId="14100"/>
          <ac:picMkLst>
            <pc:docMk/>
            <pc:sldMk cId="1186904655" sldId="1048"/>
            <ac:picMk id="11" creationId="{E5002EF0-091E-4492-115D-18C6EEB8BD20}"/>
          </ac:picMkLst>
        </pc:picChg>
      </pc:sldChg>
      <pc:sldChg chg="modSp mod">
        <pc:chgData name="Jalila El Baraka" userId="ea93c961-285f-4edc-9e51-dff84fc1dbdc" providerId="ADAL" clId="{AF35D566-9458-4FCB-BB0C-F789683C5E1A}" dt="2026-03-20T15:20:20.960" v="6305"/>
        <pc:sldMkLst>
          <pc:docMk/>
          <pc:sldMk cId="1098205435" sldId="1063"/>
        </pc:sldMkLst>
        <pc:spChg chg="mod">
          <ac:chgData name="Jalila El Baraka" userId="ea93c961-285f-4edc-9e51-dff84fc1dbdc" providerId="ADAL" clId="{AF35D566-9458-4FCB-BB0C-F789683C5E1A}" dt="2026-03-20T15:20:20.960" v="6305"/>
          <ac:spMkLst>
            <pc:docMk/>
            <pc:sldMk cId="1098205435" sldId="1063"/>
            <ac:spMk id="4" creationId="{5C6D808B-5C04-AC95-91BA-D42AE585E112}"/>
          </ac:spMkLst>
        </pc:spChg>
        <pc:picChg chg="mod">
          <ac:chgData name="Jalila El Baraka" userId="ea93c961-285f-4edc-9e51-dff84fc1dbdc" providerId="ADAL" clId="{AF35D566-9458-4FCB-BB0C-F789683C5E1A}" dt="2026-03-20T15:09:30.069" v="6182" actId="1076"/>
          <ac:picMkLst>
            <pc:docMk/>
            <pc:sldMk cId="1098205435" sldId="1063"/>
            <ac:picMk id="6" creationId="{91CBA917-A7F1-D143-F376-10C3D550D80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5:21:58.969" v="6324" actId="1076"/>
        <pc:sldMkLst>
          <pc:docMk/>
          <pc:sldMk cId="2150070737" sldId="1091"/>
        </pc:sldMkLst>
        <pc:spChg chg="mod">
          <ac:chgData name="Jalila El Baraka" userId="ea93c961-285f-4edc-9e51-dff84fc1dbdc" providerId="ADAL" clId="{AF35D566-9458-4FCB-BB0C-F789683C5E1A}" dt="2026-03-20T15:21:27.658" v="6319" actId="1076"/>
          <ac:spMkLst>
            <pc:docMk/>
            <pc:sldMk cId="2150070737" sldId="1091"/>
            <ac:spMk id="3" creationId="{056C7E5A-35A3-5326-E288-26AA8645A0C1}"/>
          </ac:spMkLst>
        </pc:spChg>
        <pc:spChg chg="mod">
          <ac:chgData name="Jalila El Baraka" userId="ea93c961-285f-4edc-9e51-dff84fc1dbdc" providerId="ADAL" clId="{AF35D566-9458-4FCB-BB0C-F789683C5E1A}" dt="2026-03-20T15:21:29.158" v="6320" actId="1076"/>
          <ac:spMkLst>
            <pc:docMk/>
            <pc:sldMk cId="2150070737" sldId="1091"/>
            <ac:spMk id="4" creationId="{67E2CA51-F85C-457C-0094-FFDAEFC391A5}"/>
          </ac:spMkLst>
        </pc:spChg>
        <pc:spChg chg="del mod">
          <ac:chgData name="Jalila El Baraka" userId="ea93c961-285f-4edc-9e51-dff84fc1dbdc" providerId="ADAL" clId="{AF35D566-9458-4FCB-BB0C-F789683C5E1A}" dt="2026-03-20T15:21:36.612" v="6322" actId="478"/>
          <ac:spMkLst>
            <pc:docMk/>
            <pc:sldMk cId="2150070737" sldId="1091"/>
            <ac:spMk id="7" creationId="{22970412-1FC6-9E0F-98B5-2DDF2688ED00}"/>
          </ac:spMkLst>
        </pc:spChg>
        <pc:spChg chg="add mod">
          <ac:chgData name="Jalila El Baraka" userId="ea93c961-285f-4edc-9e51-dff84fc1dbdc" providerId="ADAL" clId="{AF35D566-9458-4FCB-BB0C-F789683C5E1A}" dt="2026-03-20T15:21:14.332" v="6313" actId="1076"/>
          <ac:spMkLst>
            <pc:docMk/>
            <pc:sldMk cId="2150070737" sldId="1091"/>
            <ac:spMk id="13" creationId="{7A23DBA4-B9EB-45DC-32F7-E0C757C3FD4D}"/>
          </ac:spMkLst>
        </pc:spChg>
        <pc:spChg chg="add mod">
          <ac:chgData name="Jalila El Baraka" userId="ea93c961-285f-4edc-9e51-dff84fc1dbdc" providerId="ADAL" clId="{AF35D566-9458-4FCB-BB0C-F789683C5E1A}" dt="2026-03-20T15:21:25.453" v="6318" actId="1076"/>
          <ac:spMkLst>
            <pc:docMk/>
            <pc:sldMk cId="2150070737" sldId="1091"/>
            <ac:spMk id="14" creationId="{76AE4A46-1869-7B7D-E893-551471F138EA}"/>
          </ac:spMkLst>
        </pc:spChg>
        <pc:spChg chg="add mod">
          <ac:chgData name="Jalila El Baraka" userId="ea93c961-285f-4edc-9e51-dff84fc1dbdc" providerId="ADAL" clId="{AF35D566-9458-4FCB-BB0C-F789683C5E1A}" dt="2026-03-20T15:21:58.969" v="6324" actId="1076"/>
          <ac:spMkLst>
            <pc:docMk/>
            <pc:sldMk cId="2150070737" sldId="1091"/>
            <ac:spMk id="15" creationId="{56E79281-13B5-33A0-7E73-E7D0FF8F44DD}"/>
          </ac:spMkLst>
        </pc:spChg>
        <pc:spChg chg="mod">
          <ac:chgData name="Jalila El Baraka" userId="ea93c961-285f-4edc-9e51-dff84fc1dbdc" providerId="ADAL" clId="{AF35D566-9458-4FCB-BB0C-F789683C5E1A}" dt="2026-03-20T15:21:22.055" v="6317" actId="20577"/>
          <ac:spMkLst>
            <pc:docMk/>
            <pc:sldMk cId="2150070737" sldId="1091"/>
            <ac:spMk id="17" creationId="{2B4B98FB-E7DF-3C8C-5AC4-78AD0258AAA1}"/>
          </ac:spMkLst>
        </pc:spChg>
        <pc:spChg chg="mod">
          <ac:chgData name="Jalila El Baraka" userId="ea93c961-285f-4edc-9e51-dff84fc1dbdc" providerId="ADAL" clId="{AF35D566-9458-4FCB-BB0C-F789683C5E1A}" dt="2026-03-20T15:21:02.441" v="6309" actId="1076"/>
          <ac:spMkLst>
            <pc:docMk/>
            <pc:sldMk cId="2150070737" sldId="1091"/>
            <ac:spMk id="23" creationId="{73AF7C44-FBBC-88C9-56C6-28757FBA5D13}"/>
          </ac:spMkLst>
        </pc:spChg>
        <pc:grpChg chg="mod">
          <ac:chgData name="Jalila El Baraka" userId="ea93c961-285f-4edc-9e51-dff84fc1dbdc" providerId="ADAL" clId="{AF35D566-9458-4FCB-BB0C-F789683C5E1A}" dt="2026-03-20T15:20:56.676" v="6307" actId="14100"/>
          <ac:grpSpMkLst>
            <pc:docMk/>
            <pc:sldMk cId="2150070737" sldId="1091"/>
            <ac:grpSpMk id="26" creationId="{6019657F-9F0F-7A7F-6A2A-45904D5F2009}"/>
          </ac:grpSpMkLst>
        </pc:grpChg>
      </pc:sldChg>
      <pc:sldChg chg="modSp mod">
        <pc:chgData name="Jalila El Baraka" userId="ea93c961-285f-4edc-9e51-dff84fc1dbdc" providerId="ADAL" clId="{AF35D566-9458-4FCB-BB0C-F789683C5E1A}" dt="2026-03-20T15:11:01.432" v="6216" actId="20577"/>
        <pc:sldMkLst>
          <pc:docMk/>
          <pc:sldMk cId="1730863175" sldId="1093"/>
        </pc:sldMkLst>
        <pc:spChg chg="mod">
          <ac:chgData name="Jalila El Baraka" userId="ea93c961-285f-4edc-9e51-dff84fc1dbdc" providerId="ADAL" clId="{AF35D566-9458-4FCB-BB0C-F789683C5E1A}" dt="2026-03-20T15:11:01.432" v="6216" actId="20577"/>
          <ac:spMkLst>
            <pc:docMk/>
            <pc:sldMk cId="1730863175" sldId="1093"/>
            <ac:spMk id="18" creationId="{D8CA93C6-0B64-4F73-23D2-150D9B9B8EB2}"/>
          </ac:spMkLst>
        </pc:spChg>
      </pc:sldChg>
      <pc:sldChg chg="modSp mod">
        <pc:chgData name="Jalila El Baraka" userId="ea93c961-285f-4edc-9e51-dff84fc1dbdc" providerId="ADAL" clId="{AF35D566-9458-4FCB-BB0C-F789683C5E1A}" dt="2026-03-20T15:11:16.285" v="6217" actId="20577"/>
        <pc:sldMkLst>
          <pc:docMk/>
          <pc:sldMk cId="2496195959" sldId="1106"/>
        </pc:sldMkLst>
        <pc:spChg chg="mod">
          <ac:chgData name="Jalila El Baraka" userId="ea93c961-285f-4edc-9e51-dff84fc1dbdc" providerId="ADAL" clId="{AF35D566-9458-4FCB-BB0C-F789683C5E1A}" dt="2026-03-20T15:11:16.285" v="6217" actId="20577"/>
          <ac:spMkLst>
            <pc:docMk/>
            <pc:sldMk cId="2496195959" sldId="1106"/>
            <ac:spMk id="19" creationId="{30631AD3-BBBC-8F6C-3E1F-71C89FC342DF}"/>
          </ac:spMkLst>
        </pc:spChg>
      </pc:sldChg>
      <pc:sldChg chg="modSp mod">
        <pc:chgData name="Jalila El Baraka" userId="ea93c961-285f-4edc-9e51-dff84fc1dbdc" providerId="ADAL" clId="{AF35D566-9458-4FCB-BB0C-F789683C5E1A}" dt="2026-03-20T14:58:18.823" v="5987" actId="20577"/>
        <pc:sldMkLst>
          <pc:docMk/>
          <pc:sldMk cId="2068234635" sldId="1110"/>
        </pc:sldMkLst>
        <pc:spChg chg="mod">
          <ac:chgData name="Jalila El Baraka" userId="ea93c961-285f-4edc-9e51-dff84fc1dbdc" providerId="ADAL" clId="{AF35D566-9458-4FCB-BB0C-F789683C5E1A}" dt="2026-03-20T14:58:18.823" v="5987" actId="20577"/>
          <ac:spMkLst>
            <pc:docMk/>
            <pc:sldMk cId="2068234635" sldId="1110"/>
            <ac:spMk id="7" creationId="{F4BB8375-101F-4E97-1AB7-D8ADFA8B2E79}"/>
          </ac:spMkLst>
        </pc:spChg>
      </pc:sldChg>
      <pc:sldChg chg="addSp modSp mod modAnim">
        <pc:chgData name="Jalila El Baraka" userId="ea93c961-285f-4edc-9e51-dff84fc1dbdc" providerId="ADAL" clId="{AF35D566-9458-4FCB-BB0C-F789683C5E1A}" dt="2026-03-20T14:56:20.054" v="5857" actId="1076"/>
        <pc:sldMkLst>
          <pc:docMk/>
          <pc:sldMk cId="1396159103" sldId="1111"/>
        </pc:sldMkLst>
        <pc:picChg chg="add mod">
          <ac:chgData name="Jalila El Baraka" userId="ea93c961-285f-4edc-9e51-dff84fc1dbdc" providerId="ADAL" clId="{AF35D566-9458-4FCB-BB0C-F789683C5E1A}" dt="2026-03-20T14:56:20.054" v="5857" actId="1076"/>
          <ac:picMkLst>
            <pc:docMk/>
            <pc:sldMk cId="1396159103" sldId="1111"/>
            <ac:picMk id="2" creationId="{46F234D0-A16F-D07B-E5F1-F821C4B134D9}"/>
          </ac:picMkLst>
        </pc:picChg>
      </pc:sldChg>
      <pc:sldChg chg="modSp mod">
        <pc:chgData name="Jalila El Baraka" userId="ea93c961-285f-4edc-9e51-dff84fc1dbdc" providerId="ADAL" clId="{AF35D566-9458-4FCB-BB0C-F789683C5E1A}" dt="2026-03-20T15:03:06.119" v="6155" actId="20577"/>
        <pc:sldMkLst>
          <pc:docMk/>
          <pc:sldMk cId="463667465" sldId="1113"/>
        </pc:sldMkLst>
        <pc:spChg chg="mod">
          <ac:chgData name="Jalila El Baraka" userId="ea93c961-285f-4edc-9e51-dff84fc1dbdc" providerId="ADAL" clId="{AF35D566-9458-4FCB-BB0C-F789683C5E1A}" dt="2026-03-20T15:03:06.119" v="6155" actId="20577"/>
          <ac:spMkLst>
            <pc:docMk/>
            <pc:sldMk cId="463667465" sldId="1113"/>
            <ac:spMk id="9" creationId="{B2147BA4-9C97-9685-44A4-4CA3F5E73013}"/>
          </ac:spMkLst>
        </pc:spChg>
      </pc:sldChg>
      <pc:sldChg chg="addSp modSp mod">
        <pc:chgData name="Jalila El Baraka" userId="ea93c961-285f-4edc-9e51-dff84fc1dbdc" providerId="ADAL" clId="{AF35D566-9458-4FCB-BB0C-F789683C5E1A}" dt="2026-02-23T18:18:42.896" v="5443"/>
        <pc:sldMkLst>
          <pc:docMk/>
          <pc:sldMk cId="29234560" sldId="1115"/>
        </pc:sldMkLst>
      </pc:sldChg>
      <pc:sldChg chg="addSp delSp modSp add mod">
        <pc:chgData name="Jalila El Baraka" userId="ea93c961-285f-4edc-9e51-dff84fc1dbdc" providerId="ADAL" clId="{AF35D566-9458-4FCB-BB0C-F789683C5E1A}" dt="2026-03-20T15:08:43.969" v="6180" actId="1076"/>
        <pc:sldMkLst>
          <pc:docMk/>
          <pc:sldMk cId="4084808571" sldId="1130"/>
        </pc:sldMkLst>
        <pc:spChg chg="add del mod">
          <ac:chgData name="Jalila El Baraka" userId="ea93c961-285f-4edc-9e51-dff84fc1dbdc" providerId="ADAL" clId="{AF35D566-9458-4FCB-BB0C-F789683C5E1A}" dt="2026-03-20T14:59:43.992" v="6032" actId="478"/>
          <ac:spMkLst>
            <pc:docMk/>
            <pc:sldMk cId="4084808571" sldId="1130"/>
            <ac:spMk id="3" creationId="{A41FB5B7-27A9-518C-0656-CFBC894B3C98}"/>
          </ac:spMkLst>
        </pc:spChg>
        <pc:spChg chg="mod">
          <ac:chgData name="Jalila El Baraka" userId="ea93c961-285f-4edc-9e51-dff84fc1dbdc" providerId="ADAL" clId="{AF35D566-9458-4FCB-BB0C-F789683C5E1A}" dt="2026-02-23T21:46:17.616" v="5704"/>
          <ac:spMkLst>
            <pc:docMk/>
            <pc:sldMk cId="4084808571" sldId="1130"/>
            <ac:spMk id="4" creationId="{63A5B1EA-8467-D2C7-D9B4-F73C6D83C87A}"/>
          </ac:spMkLst>
        </pc:spChg>
        <pc:spChg chg="add del mod">
          <ac:chgData name="Jalila El Baraka" userId="ea93c961-285f-4edc-9e51-dff84fc1dbdc" providerId="ADAL" clId="{AF35D566-9458-4FCB-BB0C-F789683C5E1A}" dt="2026-03-20T15:03:19.896" v="6156" actId="478"/>
          <ac:spMkLst>
            <pc:docMk/>
            <pc:sldMk cId="4084808571" sldId="1130"/>
            <ac:spMk id="5" creationId="{DBD244B5-A382-5D33-589A-8C787EEA0321}"/>
          </ac:spMkLst>
        </pc:spChg>
        <pc:spChg chg="mod">
          <ac:chgData name="Jalila El Baraka" userId="ea93c961-285f-4edc-9e51-dff84fc1dbdc" providerId="ADAL" clId="{AF35D566-9458-4FCB-BB0C-F789683C5E1A}" dt="2026-03-20T15:08:40.641" v="6179" actId="1076"/>
          <ac:spMkLst>
            <pc:docMk/>
            <pc:sldMk cId="4084808571" sldId="1130"/>
            <ac:spMk id="6" creationId="{B2294332-8F6B-4378-A312-A5F35041D0E2}"/>
          </ac:spMkLst>
        </pc:spChg>
        <pc:spChg chg="del">
          <ac:chgData name="Jalila El Baraka" userId="ea93c961-285f-4edc-9e51-dff84fc1dbdc" providerId="ADAL" clId="{AF35D566-9458-4FCB-BB0C-F789683C5E1A}" dt="2026-03-20T15:03:23.380" v="6158" actId="478"/>
          <ac:spMkLst>
            <pc:docMk/>
            <pc:sldMk cId="4084808571" sldId="1130"/>
            <ac:spMk id="7" creationId="{76398E22-A1CD-42AE-D7A0-E171BECB4EC1}"/>
          </ac:spMkLst>
        </pc:spChg>
        <pc:spChg chg="add del mod">
          <ac:chgData name="Jalila El Baraka" userId="ea93c961-285f-4edc-9e51-dff84fc1dbdc" providerId="ADAL" clId="{AF35D566-9458-4FCB-BB0C-F789683C5E1A}" dt="2026-03-20T15:08:28.362" v="6175" actId="478"/>
          <ac:spMkLst>
            <pc:docMk/>
            <pc:sldMk cId="4084808571" sldId="1130"/>
            <ac:spMk id="8" creationId="{96B40E95-1EDD-457F-B766-256230A7AFBB}"/>
          </ac:spMkLst>
        </pc:spChg>
        <pc:spChg chg="add mod">
          <ac:chgData name="Jalila El Baraka" userId="ea93c961-285f-4edc-9e51-dff84fc1dbdc" providerId="ADAL" clId="{AF35D566-9458-4FCB-BB0C-F789683C5E1A}" dt="2026-03-20T15:08:43.969" v="6180" actId="1076"/>
          <ac:spMkLst>
            <pc:docMk/>
            <pc:sldMk cId="4084808571" sldId="1130"/>
            <ac:spMk id="9" creationId="{CDB346EE-3282-12F4-786B-EA4AC4B4C1A2}"/>
          </ac:spMkLst>
        </pc:spChg>
        <pc:spChg chg="mod">
          <ac:chgData name="Jalila El Baraka" userId="ea93c961-285f-4edc-9e51-dff84fc1dbdc" providerId="ADAL" clId="{AF35D566-9458-4FCB-BB0C-F789683C5E1A}" dt="2026-02-23T21:47:04.130" v="5716" actId="1076"/>
          <ac:spMkLst>
            <pc:docMk/>
            <pc:sldMk cId="4084808571" sldId="1130"/>
            <ac:spMk id="15" creationId="{1BC6FB29-0F8B-9279-6F70-E0EAEC8E9968}"/>
          </ac:spMkLst>
        </pc:spChg>
        <pc:spChg chg="mod">
          <ac:chgData name="Jalila El Baraka" userId="ea93c961-285f-4edc-9e51-dff84fc1dbdc" providerId="ADAL" clId="{AF35D566-9458-4FCB-BB0C-F789683C5E1A}" dt="2026-02-23T21:47:01.065" v="5715" actId="1076"/>
          <ac:spMkLst>
            <pc:docMk/>
            <pc:sldMk cId="4084808571" sldId="1130"/>
            <ac:spMk id="16" creationId="{F6CE146A-46DC-2CBD-E604-40488DBAB302}"/>
          </ac:spMkLst>
        </pc:spChg>
        <pc:spChg chg="mod">
          <ac:chgData name="Jalila El Baraka" userId="ea93c961-285f-4edc-9e51-dff84fc1dbdc" providerId="ADAL" clId="{AF35D566-9458-4FCB-BB0C-F789683C5E1A}" dt="2026-02-23T21:46:45.281" v="5710" actId="1076"/>
          <ac:spMkLst>
            <pc:docMk/>
            <pc:sldMk cId="4084808571" sldId="1130"/>
            <ac:spMk id="17" creationId="{67C8E3E8-058C-7107-7195-318DFF9A6B09}"/>
          </ac:spMkLst>
        </pc:spChg>
        <pc:spChg chg="mod">
          <ac:chgData name="Jalila El Baraka" userId="ea93c961-285f-4edc-9e51-dff84fc1dbdc" providerId="ADAL" clId="{AF35D566-9458-4FCB-BB0C-F789683C5E1A}" dt="2026-02-23T21:46:51.682" v="5713" actId="20577"/>
          <ac:spMkLst>
            <pc:docMk/>
            <pc:sldMk cId="4084808571" sldId="1130"/>
            <ac:spMk id="18" creationId="{6B4C1A82-D1D6-E8E9-0BC5-C6C9BB9CE085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3-20T15:08:07.858" v="6172" actId="1076"/>
        <pc:sldMkLst>
          <pc:docMk/>
          <pc:sldMk cId="2527380893" sldId="1131"/>
        </pc:sldMkLst>
        <pc:spChg chg="add mod">
          <ac:chgData name="Jalila El Baraka" userId="ea93c961-285f-4edc-9e51-dff84fc1dbdc" providerId="ADAL" clId="{AF35D566-9458-4FCB-BB0C-F789683C5E1A}" dt="2026-03-20T14:59:52.719" v="6037" actId="1076"/>
          <ac:spMkLst>
            <pc:docMk/>
            <pc:sldMk cId="2527380893" sldId="1131"/>
            <ac:spMk id="3" creationId="{EF776D93-16D3-C165-2E0D-1071E4E49F90}"/>
          </ac:spMkLst>
        </pc:spChg>
        <pc:spChg chg="mod">
          <ac:chgData name="Jalila El Baraka" userId="ea93c961-285f-4edc-9e51-dff84fc1dbdc" providerId="ADAL" clId="{AF35D566-9458-4FCB-BB0C-F789683C5E1A}" dt="2026-02-23T21:47:24.184" v="5719"/>
          <ac:spMkLst>
            <pc:docMk/>
            <pc:sldMk cId="2527380893" sldId="1131"/>
            <ac:spMk id="4" creationId="{51DE9016-0738-1E3C-C81E-769D976419F4}"/>
          </ac:spMkLst>
        </pc:spChg>
        <pc:spChg chg="del mod">
          <ac:chgData name="Jalila El Baraka" userId="ea93c961-285f-4edc-9e51-dff84fc1dbdc" providerId="ADAL" clId="{AF35D566-9458-4FCB-BB0C-F789683C5E1A}" dt="2026-03-20T14:59:50.398" v="6035" actId="478"/>
          <ac:spMkLst>
            <pc:docMk/>
            <pc:sldMk cId="2527380893" sldId="1131"/>
            <ac:spMk id="5" creationId="{5E5FAA56-9976-19F2-3B0F-3E81CD62B25B}"/>
          </ac:spMkLst>
        </pc:spChg>
        <pc:spChg chg="mod">
          <ac:chgData name="Jalila El Baraka" userId="ea93c961-285f-4edc-9e51-dff84fc1dbdc" providerId="ADAL" clId="{AF35D566-9458-4FCB-BB0C-F789683C5E1A}" dt="2026-03-20T15:03:40.153" v="6162" actId="14100"/>
          <ac:spMkLst>
            <pc:docMk/>
            <pc:sldMk cId="2527380893" sldId="1131"/>
            <ac:spMk id="6" creationId="{6F3B8AA5-7A38-90CC-FB18-75DA23034DC1}"/>
          </ac:spMkLst>
        </pc:spChg>
        <pc:spChg chg="del">
          <ac:chgData name="Jalila El Baraka" userId="ea93c961-285f-4edc-9e51-dff84fc1dbdc" providerId="ADAL" clId="{AF35D566-9458-4FCB-BB0C-F789683C5E1A}" dt="2026-03-20T15:00:32.976" v="6038" actId="478"/>
          <ac:spMkLst>
            <pc:docMk/>
            <pc:sldMk cId="2527380893" sldId="1131"/>
            <ac:spMk id="7" creationId="{0947AD84-B566-3966-7A3B-B8EA90579D94}"/>
          </ac:spMkLst>
        </pc:spChg>
        <pc:spChg chg="add del mod">
          <ac:chgData name="Jalila El Baraka" userId="ea93c961-285f-4edc-9e51-dff84fc1dbdc" providerId="ADAL" clId="{AF35D566-9458-4FCB-BB0C-F789683C5E1A}" dt="2026-03-20T15:08:00.662" v="6170" actId="478"/>
          <ac:spMkLst>
            <pc:docMk/>
            <pc:sldMk cId="2527380893" sldId="1131"/>
            <ac:spMk id="8" creationId="{9BB1ECED-6E19-5F78-7E1B-B4BE98F1F440}"/>
          </ac:spMkLst>
        </pc:spChg>
        <pc:spChg chg="add del mod">
          <ac:chgData name="Jalila El Baraka" userId="ea93c961-285f-4edc-9e51-dff84fc1dbdc" providerId="ADAL" clId="{AF35D566-9458-4FCB-BB0C-F789683C5E1A}" dt="2026-03-20T15:06:51.111" v="6164" actId="478"/>
          <ac:spMkLst>
            <pc:docMk/>
            <pc:sldMk cId="2527380893" sldId="1131"/>
            <ac:spMk id="9" creationId="{928D163D-AF87-F723-2242-84AC8F68E1E8}"/>
          </ac:spMkLst>
        </pc:spChg>
        <pc:spChg chg="add mod">
          <ac:chgData name="Jalila El Baraka" userId="ea93c961-285f-4edc-9e51-dff84fc1dbdc" providerId="ADAL" clId="{AF35D566-9458-4FCB-BB0C-F789683C5E1A}" dt="2026-03-20T15:08:07.858" v="6172" actId="1076"/>
          <ac:spMkLst>
            <pc:docMk/>
            <pc:sldMk cId="2527380893" sldId="1131"/>
            <ac:spMk id="12" creationId="{766A1EAF-A2A5-F97E-1D0E-B2BD17ED760A}"/>
          </ac:spMkLst>
        </pc:spChg>
        <pc:spChg chg="mod">
          <ac:chgData name="Jalila El Baraka" userId="ea93c961-285f-4edc-9e51-dff84fc1dbdc" providerId="ADAL" clId="{AF35D566-9458-4FCB-BB0C-F789683C5E1A}" dt="2026-02-23T21:48:01.297" v="5730" actId="1076"/>
          <ac:spMkLst>
            <pc:docMk/>
            <pc:sldMk cId="2527380893" sldId="1131"/>
            <ac:spMk id="15" creationId="{8DA913AB-7CB2-CFEF-A1E2-F60A59D14869}"/>
          </ac:spMkLst>
        </pc:spChg>
        <pc:spChg chg="mod ord">
          <ac:chgData name="Jalila El Baraka" userId="ea93c961-285f-4edc-9e51-dff84fc1dbdc" providerId="ADAL" clId="{AF35D566-9458-4FCB-BB0C-F789683C5E1A}" dt="2026-02-23T21:47:59.393" v="5729" actId="1076"/>
          <ac:spMkLst>
            <pc:docMk/>
            <pc:sldMk cId="2527380893" sldId="1131"/>
            <ac:spMk id="16" creationId="{7F9D2348-D850-F348-1A6D-028306C7B715}"/>
          </ac:spMkLst>
        </pc:spChg>
        <pc:spChg chg="mod">
          <ac:chgData name="Jalila El Baraka" userId="ea93c961-285f-4edc-9e51-dff84fc1dbdc" providerId="ADAL" clId="{AF35D566-9458-4FCB-BB0C-F789683C5E1A}" dt="2026-02-23T21:48:17.507" v="5733" actId="1076"/>
          <ac:spMkLst>
            <pc:docMk/>
            <pc:sldMk cId="2527380893" sldId="1131"/>
            <ac:spMk id="19" creationId="{65901F67-31DB-AAED-0BD2-970CA6281379}"/>
          </ac:spMkLst>
        </pc:spChg>
        <pc:spChg chg="mod">
          <ac:chgData name="Jalila El Baraka" userId="ea93c961-285f-4edc-9e51-dff84fc1dbdc" providerId="ADAL" clId="{AF35D566-9458-4FCB-BB0C-F789683C5E1A}" dt="2026-02-23T21:48:13.184" v="5732" actId="1076"/>
          <ac:spMkLst>
            <pc:docMk/>
            <pc:sldMk cId="2527380893" sldId="1131"/>
            <ac:spMk id="20" creationId="{2EB9D0EE-62C9-E089-9843-CB7FD2AEBD4F}"/>
          </ac:spMkLst>
        </pc:spChg>
      </pc:sldChg>
      <pc:sldChg chg="modSp del mod">
        <pc:chgData name="Jalila El Baraka" userId="ea93c961-285f-4edc-9e51-dff84fc1dbdc" providerId="ADAL" clId="{AF35D566-9458-4FCB-BB0C-F789683C5E1A}" dt="2026-03-20T15:22:21.098" v="6325" actId="2696"/>
        <pc:sldMkLst>
          <pc:docMk/>
          <pc:sldMk cId="2328805936" sldId="1132"/>
        </pc:sldMkLst>
        <pc:spChg chg="mod">
          <ac:chgData name="Jalila El Baraka" userId="ea93c961-285f-4edc-9e51-dff84fc1dbdc" providerId="ADAL" clId="{AF35D566-9458-4FCB-BB0C-F789683C5E1A}" dt="2026-03-20T15:12:32.697" v="6267" actId="1076"/>
          <ac:spMkLst>
            <pc:docMk/>
            <pc:sldMk cId="2328805936" sldId="1132"/>
            <ac:spMk id="3" creationId="{8F55D765-0FD8-CC25-F4AD-0D54B140E338}"/>
          </ac:spMkLst>
        </pc:spChg>
        <pc:spChg chg="mod">
          <ac:chgData name="Jalila El Baraka" userId="ea93c961-285f-4edc-9e51-dff84fc1dbdc" providerId="ADAL" clId="{AF35D566-9458-4FCB-BB0C-F789683C5E1A}" dt="2026-03-20T15:12:30.306" v="6266" actId="1076"/>
          <ac:spMkLst>
            <pc:docMk/>
            <pc:sldMk cId="2328805936" sldId="1132"/>
            <ac:spMk id="4" creationId="{930AFECB-2215-7469-2632-72176D742966}"/>
          </ac:spMkLst>
        </pc:spChg>
        <pc:spChg chg="mod">
          <ac:chgData name="Jalila El Baraka" userId="ea93c961-285f-4edc-9e51-dff84fc1dbdc" providerId="ADAL" clId="{AF35D566-9458-4FCB-BB0C-F789683C5E1A}" dt="2026-03-20T15:12:34.400" v="6268" actId="1076"/>
          <ac:spMkLst>
            <pc:docMk/>
            <pc:sldMk cId="2328805936" sldId="1132"/>
            <ac:spMk id="5" creationId="{B92512F4-B1F5-FD4A-9A03-246B4FBEEF4B}"/>
          </ac:spMkLst>
        </pc:spChg>
        <pc:spChg chg="mod">
          <ac:chgData name="Jalila El Baraka" userId="ea93c961-285f-4edc-9e51-dff84fc1dbdc" providerId="ADAL" clId="{AF35D566-9458-4FCB-BB0C-F789683C5E1A}" dt="2026-03-20T15:11:49.034" v="6219" actId="20577"/>
          <ac:spMkLst>
            <pc:docMk/>
            <pc:sldMk cId="2328805936" sldId="1132"/>
            <ac:spMk id="15" creationId="{4F4C86C2-16A2-EFA5-B4DE-B65D988FC4F6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3-19T13:56:08.878" v="2577" actId="1076"/>
      <pc:docMkLst>
        <pc:docMk/>
      </pc:docMkLst>
      <pc:sldChg chg="addSp delSp modSp mod">
        <pc:chgData name="Jalila El Baraka" userId="ea93c961-285f-4edc-9e51-dff84fc1dbdc" providerId="ADAL" clId="{F2DB4326-1773-40AF-ABF6-454663976D9D}" dt="2026-03-19T13:47:56.423" v="2575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F2DB4326-1773-40AF-ABF6-454663976D9D}" dt="2026-03-19T13:47:56.423" v="2575" actId="26606"/>
          <ac:spMkLst>
            <pc:docMk/>
            <pc:sldMk cId="56895326" sldId="257"/>
            <ac:spMk id="39" creationId="{42A4FC2C-047E-45A5-965D-8E1E3BF09BC6}"/>
          </ac:spMkLst>
        </pc:spChg>
        <pc:spChg chg="add">
          <ac:chgData name="Jalila El Baraka" userId="ea93c961-285f-4edc-9e51-dff84fc1dbdc" providerId="ADAL" clId="{F2DB4326-1773-40AF-ABF6-454663976D9D}" dt="2026-03-19T13:47:56.423" v="2575" actId="26606"/>
          <ac:spMkLst>
            <pc:docMk/>
            <pc:sldMk cId="56895326" sldId="257"/>
            <ac:spMk id="44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3-19T13:47:56.423" v="2575" actId="26606"/>
          <ac:picMkLst>
            <pc:docMk/>
            <pc:sldMk cId="56895326" sldId="257"/>
            <ac:picMk id="3" creationId="{F4E22267-9882-DCC1-B3F1-E1F369FBB752}"/>
          </ac:picMkLst>
        </pc:picChg>
      </pc:sldChg>
      <pc:sldChg chg="addSp modSp mod">
        <pc:chgData name="Jalila El Baraka" userId="ea93c961-285f-4edc-9e51-dff84fc1dbdc" providerId="ADAL" clId="{F2DB4326-1773-40AF-ABF6-454663976D9D}" dt="2026-03-19T13:56:08.878" v="2577" actId="1076"/>
        <pc:sldMkLst>
          <pc:docMk/>
          <pc:sldMk cId="29234560" sldId="1115"/>
        </pc:sldMkLst>
        <pc:picChg chg="add mod">
          <ac:chgData name="Jalila El Baraka" userId="ea93c961-285f-4edc-9e51-dff84fc1dbdc" providerId="ADAL" clId="{F2DB4326-1773-40AF-ABF6-454663976D9D}" dt="2026-03-19T13:56:08.878" v="2577" actId="1076"/>
          <ac:picMkLst>
            <pc:docMk/>
            <pc:sldMk cId="29234560" sldId="1115"/>
            <ac:picMk id="2" creationId="{42A516F8-71EF-49A8-E809-9555054978D6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70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8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2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03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6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38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9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16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23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550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2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3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5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66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27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72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32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6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94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75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1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164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21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442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039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62280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16720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2584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6352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63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237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766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1423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3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3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91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82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51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8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9756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54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6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customXml" Target="../ink/ink4.xml"/><Relationship Id="rId5" Type="http://schemas.openxmlformats.org/officeDocument/2006/relationships/image" Target="../media/image32.png"/><Relationship Id="rId4" Type="http://schemas.openxmlformats.org/officeDocument/2006/relationships/customXml" Target="../ink/ink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9.png"/><Relationship Id="rId5" Type="http://schemas.openxmlformats.org/officeDocument/2006/relationships/image" Target="../media/image33.png"/><Relationship Id="rId4" Type="http://schemas.openxmlformats.org/officeDocument/2006/relationships/customXml" Target="../ink/ink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7" Type="http://schemas.openxmlformats.org/officeDocument/2006/relationships/image" Target="../media/image23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1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3.xml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6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5.xml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7" Type="http://schemas.openxmlformats.org/officeDocument/2006/relationships/image" Target="../media/image23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20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2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1.xm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3.xml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391.png"/><Relationship Id="rId4" Type="http://schemas.openxmlformats.org/officeDocument/2006/relationships/customXml" Target="../ink/ink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391.png"/><Relationship Id="rId4" Type="http://schemas.openxmlformats.org/officeDocument/2006/relationships/customXml" Target="../ink/ink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6.png"/><Relationship Id="rId7" Type="http://schemas.openxmlformats.org/officeDocument/2006/relationships/image" Target="../media/image3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6" Type="http://schemas.openxmlformats.org/officeDocument/2006/relationships/customXml" Target="../ink/ink40.xml"/><Relationship Id="rId5" Type="http://schemas.openxmlformats.org/officeDocument/2006/relationships/image" Target="../media/image32.png"/><Relationship Id="rId4" Type="http://schemas.openxmlformats.org/officeDocument/2006/relationships/customXml" Target="../ink/ink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E22267-9882-DCC1-B3F1-E1F369FBB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2A516F8-71EF-49A8-E809-955505497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24" y="2481542"/>
            <a:ext cx="8237202" cy="25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lvl="0">
              <a:defRPr/>
            </a:pPr>
            <a:r>
              <a:rPr lang="fr-FR"/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>
              <a:defRPr/>
            </a:pPr>
            <a:r>
              <a:rPr lang="fr-FR"/>
              <a:t>É</a:t>
            </a:r>
            <a:r>
              <a:rPr lang="fr-FR">
                <a:sym typeface="Wingdings" panose="05000000000000000000" pitchFamily="2" charset="2"/>
              </a:rPr>
              <a:t>criture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47" y="3492349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883440" y="347395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03082" y="3941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Compréhension de texte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Phrases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des phrases.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/>
              <a:t>Écrire des phrases.</a:t>
            </a:r>
            <a:endParaRPr lang="fr-MA" sz="140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Prise de parole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parler de comment et avec qui on va quelque part.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44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  <a:t>Aujourd’hui, nous allons apprendre à dire à quelle heure on fait des activités le matin et le soir, et avec qui et comment on va dans différents lieux. 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0682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4_SEM2_S5 (oral) ">
            <a:hlinkClick r:id="" action="ppaction://media"/>
            <a:extLst>
              <a:ext uri="{FF2B5EF4-FFF2-40B4-BE49-F238E27FC236}">
                <a16:creationId xmlns:a16="http://schemas.microsoft.com/office/drawing/2014/main" id="{46F234D0-A16F-D07B-E5F1-F821C4B134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816" y="1949673"/>
            <a:ext cx="7144512" cy="401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45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375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dire à quelle heure on fait des activités le matin et le soir, et avec qui et comment on va dans différents lieux.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11493" y="1754343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441139" y="1760653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3788652" y="173329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041772" y="1779319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455584" y="175149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739477" y="175036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E22F1C-3612-A11D-6E29-A197F2A4BA19}"/>
              </a:ext>
            </a:extLst>
          </p:cNvPr>
          <p:cNvGrpSpPr/>
          <p:nvPr/>
        </p:nvGrpSpPr>
        <p:grpSpPr>
          <a:xfrm>
            <a:off x="211756" y="2275813"/>
            <a:ext cx="8423002" cy="3713515"/>
            <a:chOff x="211756" y="2275813"/>
            <a:chExt cx="8423002" cy="3713515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0A20CE-C9AE-1041-5FA3-150254AFD43A}"/>
                </a:ext>
              </a:extLst>
            </p:cNvPr>
            <p:cNvSpPr/>
            <p:nvPr/>
          </p:nvSpPr>
          <p:spPr>
            <a:xfrm>
              <a:off x="1748462" y="3085983"/>
              <a:ext cx="6783538" cy="290334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D94499F-8722-4274-1ABF-959825D36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1756" y="2766495"/>
              <a:ext cx="877258" cy="98006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5002EF0-091E-4492-115D-18C6EEB8B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137" y="3709727"/>
              <a:ext cx="1436031" cy="215404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E97A6B1-45A1-98C4-1924-1A19508E0A01}"/>
                </a:ext>
              </a:extLst>
            </p:cNvPr>
            <p:cNvSpPr txBox="1"/>
            <p:nvPr/>
          </p:nvSpPr>
          <p:spPr>
            <a:xfrm>
              <a:off x="788807" y="2275813"/>
              <a:ext cx="7845951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</a:t>
              </a:r>
              <a:r>
                <a:rPr kumimoji="0" lang="fr-FR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résente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-toi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 Puis dis à quelle heure tu fais des activités le matin et le soir, et avec qui et comment tu vas dans différents lieux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64B5A3C-C2A2-13A8-29FC-878123A70D6A}"/>
                </a:ext>
              </a:extLst>
            </p:cNvPr>
            <p:cNvSpPr txBox="1"/>
            <p:nvPr/>
          </p:nvSpPr>
          <p:spPr>
            <a:xfrm>
              <a:off x="1890907" y="3036979"/>
              <a:ext cx="6681387" cy="26690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________________ . </a:t>
              </a:r>
              <a:endParaRPr lang="fr-FR" sz="1900" dirty="0">
                <a:latin typeface="Dosis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moyen de transport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personne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02971-8112-7620-94B4-542FE213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3A5B1EA-8467-D2C7-D9B4-F73C6D83C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 :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7CF076-30EF-EB32-9B43-628219FFE2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BC6FB29-0F8B-9279-6F70-E0EAEC8E9968}"/>
              </a:ext>
            </a:extLst>
          </p:cNvPr>
          <p:cNvSpPr/>
          <p:nvPr/>
        </p:nvSpPr>
        <p:spPr>
          <a:xfrm>
            <a:off x="3899159" y="177353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CE146A-46DC-2CBD-E604-40488DBAB302}"/>
              </a:ext>
            </a:extLst>
          </p:cNvPr>
          <p:cNvSpPr txBox="1"/>
          <p:nvPr/>
        </p:nvSpPr>
        <p:spPr>
          <a:xfrm>
            <a:off x="4125018" y="174461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7C8E3E8-058C-7107-7195-318DFF9A6B09}"/>
              </a:ext>
            </a:extLst>
          </p:cNvPr>
          <p:cNvSpPr/>
          <p:nvPr/>
        </p:nvSpPr>
        <p:spPr>
          <a:xfrm>
            <a:off x="2381384" y="1750360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B4C1A82-D1D6-E8E9-0BC5-C6C9BB9CE085}"/>
              </a:ext>
            </a:extLst>
          </p:cNvPr>
          <p:cNvSpPr txBox="1"/>
          <p:nvPr/>
        </p:nvSpPr>
        <p:spPr>
          <a:xfrm>
            <a:off x="2558546" y="175036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85EB498-F7DE-433F-78A4-E570883AC9E4}"/>
              </a:ext>
            </a:extLst>
          </p:cNvPr>
          <p:cNvSpPr/>
          <p:nvPr/>
        </p:nvSpPr>
        <p:spPr>
          <a:xfrm>
            <a:off x="5450076" y="175149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07391A7-8E62-1CAB-EBB8-BD02C2F2B3DF}"/>
              </a:ext>
            </a:extLst>
          </p:cNvPr>
          <p:cNvSpPr txBox="1"/>
          <p:nvPr/>
        </p:nvSpPr>
        <p:spPr>
          <a:xfrm>
            <a:off x="5733969" y="175036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479E47A-02E4-4222-5916-3DD80AD4719E}"/>
              </a:ext>
            </a:extLst>
          </p:cNvPr>
          <p:cNvGrpSpPr/>
          <p:nvPr/>
        </p:nvGrpSpPr>
        <p:grpSpPr>
          <a:xfrm>
            <a:off x="211756" y="2275813"/>
            <a:ext cx="8423002" cy="3713515"/>
            <a:chOff x="211756" y="2275813"/>
            <a:chExt cx="8423002" cy="3713515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022E22D-77BA-9C6B-6EDB-4C9BEBDB146B}"/>
                </a:ext>
              </a:extLst>
            </p:cNvPr>
            <p:cNvSpPr/>
            <p:nvPr/>
          </p:nvSpPr>
          <p:spPr>
            <a:xfrm>
              <a:off x="1748462" y="3085983"/>
              <a:ext cx="6783538" cy="290334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F1B79CB-A473-9FDD-A6E6-34DA934E7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1756" y="2766495"/>
              <a:ext cx="877258" cy="98006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579078B-0055-95FD-072F-AC114D0B4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137" y="3709727"/>
              <a:ext cx="1436031" cy="2154045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B613E4E-30D9-F2C6-D1B5-EC95B21804BD}"/>
                </a:ext>
              </a:extLst>
            </p:cNvPr>
            <p:cNvSpPr txBox="1"/>
            <p:nvPr/>
          </p:nvSpPr>
          <p:spPr>
            <a:xfrm>
              <a:off x="788807" y="2275813"/>
              <a:ext cx="7845951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</a:t>
              </a:r>
              <a:r>
                <a:rPr kumimoji="0" lang="fr-FR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résente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-toi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 Puis dis à quelle heure tu fais des activités le matin et le soir, et avec qui et comment tu vas dans différents lieux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D1EE43E-4CFD-E446-0C85-FFDCA5327B47}"/>
                </a:ext>
              </a:extLst>
            </p:cNvPr>
            <p:cNvSpPr txBox="1"/>
            <p:nvPr/>
          </p:nvSpPr>
          <p:spPr>
            <a:xfrm>
              <a:off x="1890907" y="3036979"/>
              <a:ext cx="6681387" cy="26690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________________ . </a:t>
              </a:r>
              <a:endParaRPr lang="fr-FR" sz="1900" dirty="0">
                <a:latin typeface="Dosis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moyen de transport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personne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80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5D391-AF3D-DF75-E1EB-C355BDF7E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1DE9016-0738-1E3C-C81E-769D97641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 :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ADBA5B-850C-1EAB-919C-E17175EFC7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DA913AB-7CB2-CFEF-A1E2-F60A59D14869}"/>
              </a:ext>
            </a:extLst>
          </p:cNvPr>
          <p:cNvSpPr/>
          <p:nvPr/>
        </p:nvSpPr>
        <p:spPr>
          <a:xfrm>
            <a:off x="5906141" y="1773584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DAF5BCC-AADE-BE33-DB3C-912037F40ED2}"/>
              </a:ext>
            </a:extLst>
          </p:cNvPr>
          <p:cNvSpPr/>
          <p:nvPr/>
        </p:nvSpPr>
        <p:spPr>
          <a:xfrm>
            <a:off x="2381384" y="178341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F1AA7B-03BC-B6D1-1BDD-3C2F7472058A}"/>
              </a:ext>
            </a:extLst>
          </p:cNvPr>
          <p:cNvSpPr txBox="1"/>
          <p:nvPr/>
        </p:nvSpPr>
        <p:spPr>
          <a:xfrm>
            <a:off x="2558546" y="178341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5901F67-31DB-AAED-0BD2-970CA6281379}"/>
              </a:ext>
            </a:extLst>
          </p:cNvPr>
          <p:cNvSpPr/>
          <p:nvPr/>
        </p:nvSpPr>
        <p:spPr>
          <a:xfrm>
            <a:off x="4074209" y="179057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9D0EE-62C9-E089-9843-CB7FD2AEBD4F}"/>
              </a:ext>
            </a:extLst>
          </p:cNvPr>
          <p:cNvSpPr txBox="1"/>
          <p:nvPr/>
        </p:nvSpPr>
        <p:spPr>
          <a:xfrm>
            <a:off x="6083993" y="178268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9D2348-D850-F348-1A6D-028306C7B715}"/>
              </a:ext>
            </a:extLst>
          </p:cNvPr>
          <p:cNvSpPr txBox="1"/>
          <p:nvPr/>
        </p:nvSpPr>
        <p:spPr>
          <a:xfrm>
            <a:off x="4224476" y="17732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4BB46D-E376-264A-3070-328D44635B1F}"/>
              </a:ext>
            </a:extLst>
          </p:cNvPr>
          <p:cNvGrpSpPr/>
          <p:nvPr/>
        </p:nvGrpSpPr>
        <p:grpSpPr>
          <a:xfrm>
            <a:off x="211756" y="2275813"/>
            <a:ext cx="8423002" cy="3713515"/>
            <a:chOff x="211756" y="2275813"/>
            <a:chExt cx="8423002" cy="3713515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2E68412-8CD4-0F00-7118-2910E4ACA525}"/>
                </a:ext>
              </a:extLst>
            </p:cNvPr>
            <p:cNvSpPr/>
            <p:nvPr/>
          </p:nvSpPr>
          <p:spPr>
            <a:xfrm>
              <a:off x="1748462" y="3085983"/>
              <a:ext cx="6783538" cy="290334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A7131DE-8500-80B8-2D04-0EE49AE4F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1756" y="2766495"/>
              <a:ext cx="877258" cy="98006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97A4807-9DEA-ECFD-8F90-FA66E1E49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137" y="3709727"/>
              <a:ext cx="1436031" cy="21540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F2DB56C-6E42-13E6-09FB-615ED8D07E20}"/>
                </a:ext>
              </a:extLst>
            </p:cNvPr>
            <p:cNvSpPr txBox="1"/>
            <p:nvPr/>
          </p:nvSpPr>
          <p:spPr>
            <a:xfrm>
              <a:off x="788807" y="2275813"/>
              <a:ext cx="7845951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</a:t>
              </a:r>
              <a:r>
                <a:rPr kumimoji="0" lang="fr-FR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résente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-toi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 Puis dis à quelle heure tu fais des activités le matin et le soir, et avec qui et comment tu vas dans différents lieux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E7A8541-F9B6-92EB-57F2-BE0B1593DB4A}"/>
                </a:ext>
              </a:extLst>
            </p:cNvPr>
            <p:cNvSpPr txBox="1"/>
            <p:nvPr/>
          </p:nvSpPr>
          <p:spPr>
            <a:xfrm>
              <a:off x="1890907" y="3036979"/>
              <a:ext cx="6681387" cy="26690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________________ . </a:t>
              </a:r>
              <a:endParaRPr lang="fr-FR" sz="1900" dirty="0">
                <a:latin typeface="Dosis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moyen de transport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personne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738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prend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dire à quelle heure il fait des activités le matin et le soir, et avec qui et comment il va dans différents lieux. 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39721" y="5498117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Comprendre </a:t>
            </a:r>
            <a:r>
              <a:rPr lang="fr-FR" sz="1400"/>
              <a:t>des phrases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71356" y="3584018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51417D1-BC4F-71B1-1251-4AA458276AC3}"/>
              </a:ext>
            </a:extLst>
          </p:cNvPr>
          <p:cNvSpPr txBox="1">
            <a:spLocks/>
          </p:cNvSpPr>
          <p:nvPr/>
        </p:nvSpPr>
        <p:spPr>
          <a:xfrm>
            <a:off x="7930338" y="1073034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lang="fr-FR" sz="1400">
              <a:solidFill>
                <a:srgbClr val="757575"/>
              </a:solidFill>
            </a:endParaRP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3DE6804B-5CDC-BE39-CF53-B4C8F82B772D}"/>
              </a:ext>
            </a:extLst>
          </p:cNvPr>
          <p:cNvSpPr txBox="1">
            <a:spLocks/>
          </p:cNvSpPr>
          <p:nvPr/>
        </p:nvSpPr>
        <p:spPr>
          <a:xfrm>
            <a:off x="1939199" y="2598732"/>
            <a:ext cx="5747199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comment et avec qui on va quelque part.</a:t>
            </a:r>
          </a:p>
        </p:txBody>
      </p:sp>
    </p:spTree>
    <p:extLst>
      <p:ext uri="{BB962C8B-B14F-4D97-AF65-F5344CB8AC3E}">
        <p14:creationId xmlns:p14="http://schemas.microsoft.com/office/powerpoint/2010/main" val="1718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ces images. Le garçon s’appelle Brahim.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0CEEFE-A744-52F7-326D-5188DF6064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534" y="2304196"/>
            <a:ext cx="6569570" cy="296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8FC3BF-F91C-7176-16B3-A3FD39BDA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6530" y="3157112"/>
            <a:ext cx="3788187" cy="17083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5E41C9-45B0-527E-EF01-CA6245B55840}"/>
              </a:ext>
            </a:extLst>
          </p:cNvPr>
          <p:cNvSpPr txBox="1"/>
          <p:nvPr/>
        </p:nvSpPr>
        <p:spPr>
          <a:xfrm>
            <a:off x="1582942" y="178013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Brahim va à l’école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A21DBE-77A5-3B61-A59B-3BB075E31535}"/>
              </a:ext>
            </a:extLst>
          </p:cNvPr>
          <p:cNvSpPr txBox="1"/>
          <p:nvPr/>
        </p:nvSpPr>
        <p:spPr>
          <a:xfrm>
            <a:off x="422342" y="2891774"/>
            <a:ext cx="509062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va à l’école à vélo.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va à l’école à pied.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va à l’école avec sa mère.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va à l’école avec son père.</a:t>
            </a:r>
          </a:p>
        </p:txBody>
      </p:sp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945" y="756000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votre ardoise ( 1, 2, 3 ou 4 ). 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A3D3DD94-BAB7-C532-9ACF-261C6C5EE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9894A2-6D1E-993F-FECF-090489084373}"/>
              </a:ext>
            </a:extLst>
          </p:cNvPr>
          <p:cNvSpPr txBox="1"/>
          <p:nvPr/>
        </p:nvSpPr>
        <p:spPr>
          <a:xfrm>
            <a:off x="1582942" y="178013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Brahim va à l’école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980E701-5618-9339-0E24-4B58DFEC4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6530" y="3157112"/>
            <a:ext cx="3788187" cy="1708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98327E-6C31-214B-F62E-0D673225ED88}"/>
              </a:ext>
            </a:extLst>
          </p:cNvPr>
          <p:cNvSpPr txBox="1"/>
          <p:nvPr/>
        </p:nvSpPr>
        <p:spPr>
          <a:xfrm>
            <a:off x="422342" y="2891774"/>
            <a:ext cx="509062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va à l’école à vélo.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va à l’école à pied.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va à l’école avec sa mère.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va à l’école avec son père.</a:t>
            </a:r>
          </a:p>
        </p:txBody>
      </p:sp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025" y="701418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9208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Les bonnes réponses sont : « 2. Brahim va à l’école à pied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 et « 4. Brahim va à l’école avec son père ».  Qui veut expliquer les réponses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3106633D-14AD-44F1-8CCC-3345A0EA96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D76E535-1438-5A59-98BF-958274B07AA1}"/>
              </a:ext>
            </a:extLst>
          </p:cNvPr>
          <p:cNvSpPr txBox="1"/>
          <p:nvPr/>
        </p:nvSpPr>
        <p:spPr>
          <a:xfrm>
            <a:off x="1582942" y="178013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Brahim va à l’école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0D76B3-E461-24D7-FF70-5564BAA49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6530" y="3157112"/>
            <a:ext cx="3788187" cy="17083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76A355-28F7-0B87-C6FA-F21558A79E7F}"/>
              </a:ext>
            </a:extLst>
          </p:cNvPr>
          <p:cNvSpPr txBox="1"/>
          <p:nvPr/>
        </p:nvSpPr>
        <p:spPr>
          <a:xfrm>
            <a:off x="422342" y="2891774"/>
            <a:ext cx="509062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Brahim va à l’école à vélo.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Brahim va à l’école à pied.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Brahim va à l’école avec sa mère.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Brahim va à l’école avec son père</a:t>
            </a: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591BEE6-DAF4-4EA9-1A54-60475B175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1537547"/>
            <a:ext cx="3228343" cy="495183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93.   Avec votre voisin, lisez et répondez à la question.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60532" y="2835741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770437" y="4995125"/>
            <a:ext cx="3071468" cy="9595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724699" y="3643510"/>
            <a:ext cx="3666548" cy="45493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1BBD74-EDF8-D681-C521-F9BCBD05B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66" y="2472433"/>
            <a:ext cx="8111934" cy="267733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9BE51E-6C45-F735-6FF9-AAD7BD7DCB6C}"/>
              </a:ext>
            </a:extLst>
          </p:cNvPr>
          <p:cNvSpPr/>
          <p:nvPr/>
        </p:nvSpPr>
        <p:spPr>
          <a:xfrm>
            <a:off x="612000" y="3138918"/>
            <a:ext cx="3071468" cy="38588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536B47B-2641-16FC-55CE-66BCA066F4A3}"/>
              </a:ext>
            </a:extLst>
          </p:cNvPr>
          <p:cNvSpPr/>
          <p:nvPr/>
        </p:nvSpPr>
        <p:spPr>
          <a:xfrm>
            <a:off x="612000" y="4003232"/>
            <a:ext cx="3071468" cy="38588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3830978-F8BF-729A-53A7-73B9CD025F84}"/>
              </a:ext>
            </a:extLst>
          </p:cNvPr>
          <p:cNvSpPr/>
          <p:nvPr/>
        </p:nvSpPr>
        <p:spPr>
          <a:xfrm>
            <a:off x="612000" y="4507824"/>
            <a:ext cx="3362592" cy="45493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212" y="4941898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/>
              <a:t>Comprendre 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phrases.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5C6D808B-5C04-AC95-91BA-D42AE585E112}"/>
              </a:ext>
            </a:extLst>
          </p:cNvPr>
          <p:cNvSpPr txBox="1">
            <a:spLocks/>
          </p:cNvSpPr>
          <p:nvPr/>
        </p:nvSpPr>
        <p:spPr>
          <a:xfrm>
            <a:off x="2091597" y="261075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comment et avec qui on va quelque part.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098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25461"/>
            <a:ext cx="7303423" cy="692326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56B3738-FC78-A4A9-878E-E926C183E40A}"/>
              </a:ext>
            </a:extLst>
          </p:cNvPr>
          <p:cNvGrpSpPr/>
          <p:nvPr/>
        </p:nvGrpSpPr>
        <p:grpSpPr>
          <a:xfrm>
            <a:off x="724699" y="1282491"/>
            <a:ext cx="8609176" cy="5098526"/>
            <a:chOff x="820995" y="1036513"/>
            <a:chExt cx="8424356" cy="5098526"/>
          </a:xfrm>
        </p:grpSpPr>
        <p:grpSp>
          <p:nvGrpSpPr>
            <p:cNvPr id="4" name="Google Shape;507;g3a8d32713fb_0_0">
              <a:extLst>
                <a:ext uri="{FF2B5EF4-FFF2-40B4-BE49-F238E27FC236}">
                  <a16:creationId xmlns:a16="http://schemas.microsoft.com/office/drawing/2014/main" id="{397526D0-CD93-4A60-DE18-69021BB424A1}"/>
                </a:ext>
              </a:extLst>
            </p:cNvPr>
            <p:cNvGrpSpPr/>
            <p:nvPr/>
          </p:nvGrpSpPr>
          <p:grpSpPr>
            <a:xfrm>
              <a:off x="820995" y="1036513"/>
              <a:ext cx="7897728" cy="4407498"/>
              <a:chOff x="1584191" y="2520573"/>
              <a:chExt cx="7500584" cy="4161106"/>
            </a:xfrm>
          </p:grpSpPr>
          <p:pic>
            <p:nvPicPr>
              <p:cNvPr id="5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F112944D-DF6D-734B-9FCA-DFA840E7C92C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84191" y="3575374"/>
                <a:ext cx="7500584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Google Shape;509;g3a8d32713fb_0_0">
                <a:extLst>
                  <a:ext uri="{FF2B5EF4-FFF2-40B4-BE49-F238E27FC236}">
                    <a16:creationId xmlns:a16="http://schemas.microsoft.com/office/drawing/2014/main" id="{9151FE99-9D20-6615-0EC4-F124DE03C10D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510;g3a8d32713fb_0_0">
                <a:extLst>
                  <a:ext uri="{FF2B5EF4-FFF2-40B4-BE49-F238E27FC236}">
                    <a16:creationId xmlns:a16="http://schemas.microsoft.com/office/drawing/2014/main" id="{E8B609FE-72CF-D8B0-C33B-0C1D319B8A35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511;g3a8d32713fb_0_0">
                <a:extLst>
                  <a:ext uri="{FF2B5EF4-FFF2-40B4-BE49-F238E27FC236}">
                    <a16:creationId xmlns:a16="http://schemas.microsoft.com/office/drawing/2014/main" id="{DC0FD703-7F0C-E55E-6368-F5E0C286910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E712A35-0E84-0EFE-C94C-B39FC14F3D68}"/>
                </a:ext>
              </a:extLst>
            </p:cNvPr>
            <p:cNvSpPr txBox="1"/>
            <p:nvPr/>
          </p:nvSpPr>
          <p:spPr>
            <a:xfrm>
              <a:off x="1104739" y="3122676"/>
              <a:ext cx="8140612" cy="30123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J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   vais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   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à  l’école   à vélo    avec</a:t>
              </a:r>
            </a:p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mes    amis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fr-FR" sz="4400" b="1" dirty="0">
                <a:solidFill>
                  <a:srgbClr val="00ACA4"/>
                </a:solidFill>
                <a:latin typeface="Dosis SemiBold" pitchFamily="2" charset="0"/>
              </a:endParaRPr>
            </a:p>
          </p:txBody>
        </p:sp>
      </p:grp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38273FE0-BAE1-052E-BDE8-9EF05C40D35B}"/>
              </a:ext>
            </a:extLst>
          </p:cNvPr>
          <p:cNvSpPr/>
          <p:nvPr/>
        </p:nvSpPr>
        <p:spPr>
          <a:xfrm>
            <a:off x="5127882" y="3969735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1C2F2137-CB53-1305-9A0C-D8B167337994}"/>
              </a:ext>
            </a:extLst>
          </p:cNvPr>
          <p:cNvSpPr/>
          <p:nvPr/>
        </p:nvSpPr>
        <p:spPr>
          <a:xfrm>
            <a:off x="2899165" y="3969735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B29693FA-2953-9945-A8AC-481AA0CC9950}"/>
              </a:ext>
            </a:extLst>
          </p:cNvPr>
          <p:cNvSpPr/>
          <p:nvPr/>
        </p:nvSpPr>
        <p:spPr>
          <a:xfrm>
            <a:off x="1671054" y="3964376"/>
            <a:ext cx="252000" cy="13337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84F797E0-ABC6-8D13-85F5-C25ED5304C81}"/>
              </a:ext>
            </a:extLst>
          </p:cNvPr>
          <p:cNvSpPr/>
          <p:nvPr/>
        </p:nvSpPr>
        <p:spPr>
          <a:xfrm>
            <a:off x="2097276" y="5032483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Flèche : double flèche horizontale 16">
            <a:extLst>
              <a:ext uri="{FF2B5EF4-FFF2-40B4-BE49-F238E27FC236}">
                <a16:creationId xmlns:a16="http://schemas.microsoft.com/office/drawing/2014/main" id="{EE930D20-4045-D8D6-ECF0-7348D64E2D02}"/>
              </a:ext>
            </a:extLst>
          </p:cNvPr>
          <p:cNvSpPr/>
          <p:nvPr/>
        </p:nvSpPr>
        <p:spPr>
          <a:xfrm>
            <a:off x="6794705" y="3969735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Flèche : double flèche horizontale 17">
            <a:extLst>
              <a:ext uri="{FF2B5EF4-FFF2-40B4-BE49-F238E27FC236}">
                <a16:creationId xmlns:a16="http://schemas.microsoft.com/office/drawing/2014/main" id="{01FE2ED7-EFDC-B669-A9CF-C9E736DD374C}"/>
              </a:ext>
            </a:extLst>
          </p:cNvPr>
          <p:cNvSpPr/>
          <p:nvPr/>
        </p:nvSpPr>
        <p:spPr>
          <a:xfrm>
            <a:off x="8209528" y="3986035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Flèche : double flèche horizontale 19">
            <a:extLst>
              <a:ext uri="{FF2B5EF4-FFF2-40B4-BE49-F238E27FC236}">
                <a16:creationId xmlns:a16="http://schemas.microsoft.com/office/drawing/2014/main" id="{24367D62-C5C9-706D-B997-178FD8DBF884}"/>
              </a:ext>
            </a:extLst>
          </p:cNvPr>
          <p:cNvSpPr/>
          <p:nvPr/>
        </p:nvSpPr>
        <p:spPr>
          <a:xfrm>
            <a:off x="3449147" y="3980084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3 S5">
            <a:hlinkClick r:id="" action="ppaction://media"/>
            <a:extLst>
              <a:ext uri="{FF2B5EF4-FFF2-40B4-BE49-F238E27FC236}">
                <a16:creationId xmlns:a16="http://schemas.microsoft.com/office/drawing/2014/main" id="{FB092C7A-9B8C-D255-E81B-19F5D68E8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26127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3 S5">
            <a:hlinkClick r:id="" action="ppaction://media"/>
            <a:extLst>
              <a:ext uri="{FF2B5EF4-FFF2-40B4-BE49-F238E27FC236}">
                <a16:creationId xmlns:a16="http://schemas.microsoft.com/office/drawing/2014/main" id="{E26E221A-BF88-BF46-02C7-C42791EA2C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26127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8819141-ED1B-F633-C61A-97E875044F6F}"/>
              </a:ext>
            </a:extLst>
          </p:cNvPr>
          <p:cNvGrpSpPr/>
          <p:nvPr/>
        </p:nvGrpSpPr>
        <p:grpSpPr>
          <a:xfrm>
            <a:off x="862974" y="1334952"/>
            <a:ext cx="8335890" cy="4188095"/>
            <a:chOff x="808110" y="1036513"/>
            <a:chExt cx="8335890" cy="4188095"/>
          </a:xfrm>
        </p:grpSpPr>
        <p:grpSp>
          <p:nvGrpSpPr>
            <p:cNvPr id="18" name="Google Shape;507;g3a8d32713fb_0_0">
              <a:extLst>
                <a:ext uri="{FF2B5EF4-FFF2-40B4-BE49-F238E27FC236}">
                  <a16:creationId xmlns:a16="http://schemas.microsoft.com/office/drawing/2014/main" id="{604F0E44-B3F9-61AE-EE64-4AE307A5242F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20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A63172AE-10E2-8DA6-B568-9941D515DB0D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Google Shape;509;g3a8d32713fb_0_0">
                <a:extLst>
                  <a:ext uri="{FF2B5EF4-FFF2-40B4-BE49-F238E27FC236}">
                    <a16:creationId xmlns:a16="http://schemas.microsoft.com/office/drawing/2014/main" id="{6A184935-7E11-F6A4-8EBF-5076ECC72AF1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0;g3a8d32713fb_0_0">
                <a:extLst>
                  <a:ext uri="{FF2B5EF4-FFF2-40B4-BE49-F238E27FC236}">
                    <a16:creationId xmlns:a16="http://schemas.microsoft.com/office/drawing/2014/main" id="{66F8FFF8-A7A1-3C11-0E6F-68EF3B04A70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11;g3a8d32713fb_0_0">
                <a:extLst>
                  <a:ext uri="{FF2B5EF4-FFF2-40B4-BE49-F238E27FC236}">
                    <a16:creationId xmlns:a16="http://schemas.microsoft.com/office/drawing/2014/main" id="{BBF3F80D-9F6E-01D1-B52B-4A2FF1867C14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448ABA6-3341-FEC2-17C3-CB86804B23AF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19967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J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 vais à l’école à vélo avec mes amis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95A9498F-1F4E-A6C1-B73B-3AC45C4E0D72}"/>
              </a:ext>
            </a:extLst>
          </p:cNvPr>
          <p:cNvSpPr txBox="1">
            <a:spLocks/>
          </p:cNvSpPr>
          <p:nvPr/>
        </p:nvSpPr>
        <p:spPr>
          <a:xfrm>
            <a:off x="1611891" y="725461"/>
            <a:ext cx="7303423" cy="6923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019657F-9F0F-7A7F-6A2A-45904D5F2009}"/>
              </a:ext>
            </a:extLst>
          </p:cNvPr>
          <p:cNvGrpSpPr/>
          <p:nvPr/>
        </p:nvGrpSpPr>
        <p:grpSpPr>
          <a:xfrm>
            <a:off x="451105" y="1205869"/>
            <a:ext cx="9057580" cy="4120373"/>
            <a:chOff x="451105" y="-1067557"/>
            <a:chExt cx="8696101" cy="412037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6DA3FCC-7D0E-4B5A-61E3-E35A1B0354DE}"/>
                </a:ext>
              </a:extLst>
            </p:cNvPr>
            <p:cNvGrpSpPr/>
            <p:nvPr/>
          </p:nvGrpSpPr>
          <p:grpSpPr>
            <a:xfrm>
              <a:off x="451105" y="-1067557"/>
              <a:ext cx="8696101" cy="4120373"/>
              <a:chOff x="451105" y="1036513"/>
              <a:chExt cx="8696101" cy="4120373"/>
            </a:xfrm>
          </p:grpSpPr>
          <p:grpSp>
            <p:nvGrpSpPr>
              <p:cNvPr id="8" name="Google Shape;507;g3a8d32713fb_0_0">
                <a:extLst>
                  <a:ext uri="{FF2B5EF4-FFF2-40B4-BE49-F238E27FC236}">
                    <a16:creationId xmlns:a16="http://schemas.microsoft.com/office/drawing/2014/main" id="{C8BA1928-E3F0-B944-AE81-2F4D11D38A43}"/>
                  </a:ext>
                </a:extLst>
              </p:cNvPr>
              <p:cNvGrpSpPr/>
              <p:nvPr/>
            </p:nvGrpSpPr>
            <p:grpSpPr>
              <a:xfrm>
                <a:off x="451105" y="1036513"/>
                <a:ext cx="7884786" cy="4120373"/>
                <a:chOff x="1232901" y="2520573"/>
                <a:chExt cx="7488294" cy="3890032"/>
              </a:xfrm>
            </p:grpSpPr>
            <p:pic>
              <p:nvPicPr>
                <p:cNvPr id="19" name="Google Shape;508;g3a8d32713fb_0_0" descr="Une image contenant texte, ligne, reçu&#10;&#10;Description générée automatiquement">
                  <a:extLst>
                    <a:ext uri="{FF2B5EF4-FFF2-40B4-BE49-F238E27FC236}">
                      <a16:creationId xmlns:a16="http://schemas.microsoft.com/office/drawing/2014/main" id="{F538ACAB-0DE0-5EE3-DF5B-79DEF2467D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24020" t="34833" r="19865" b="18381"/>
                <a:stretch>
                  <a:fillRect/>
                </a:stretch>
              </p:blipFill>
              <p:spPr>
                <a:xfrm>
                  <a:off x="1232901" y="3353888"/>
                  <a:ext cx="7488294" cy="305671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0" name="Google Shape;509;g3a8d32713fb_0_0">
                  <a:extLst>
                    <a:ext uri="{FF2B5EF4-FFF2-40B4-BE49-F238E27FC236}">
                      <a16:creationId xmlns:a16="http://schemas.microsoft.com/office/drawing/2014/main" id="{CD5D5B91-3718-FF25-966C-3CDBAC6FC0EF}"/>
                    </a:ext>
                  </a:extLst>
                </p:cNvPr>
                <p:cNvSpPr txBox="1"/>
                <p:nvPr/>
              </p:nvSpPr>
              <p:spPr>
                <a:xfrm>
                  <a:off x="2757815" y="2520573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" name="Google Shape;510;g3a8d32713fb_0_0">
                  <a:extLst>
                    <a:ext uri="{FF2B5EF4-FFF2-40B4-BE49-F238E27FC236}">
                      <a16:creationId xmlns:a16="http://schemas.microsoft.com/office/drawing/2014/main" id="{719ACCB7-7CAF-4A7F-8489-63C91906DB74}"/>
                    </a:ext>
                  </a:extLst>
                </p:cNvPr>
                <p:cNvSpPr txBox="1"/>
                <p:nvPr/>
              </p:nvSpPr>
              <p:spPr>
                <a:xfrm>
                  <a:off x="3698573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Google Shape;511;g3a8d32713fb_0_0">
                  <a:extLst>
                    <a:ext uri="{FF2B5EF4-FFF2-40B4-BE49-F238E27FC236}">
                      <a16:creationId xmlns:a16="http://schemas.microsoft.com/office/drawing/2014/main" id="{8CC78950-1DFE-DD86-4454-6745AAF1EB3D}"/>
                    </a:ext>
                  </a:extLst>
                </p:cNvPr>
                <p:cNvSpPr txBox="1"/>
                <p:nvPr/>
              </p:nvSpPr>
              <p:spPr>
                <a:xfrm>
                  <a:off x="7459395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B4B98FB-E7DF-3C8C-5AC4-78AD0258AAA1}"/>
                  </a:ext>
                </a:extLst>
              </p:cNvPr>
              <p:cNvSpPr txBox="1"/>
              <p:nvPr/>
            </p:nvSpPr>
            <p:spPr>
              <a:xfrm>
                <a:off x="713780" y="2874518"/>
                <a:ext cx="8433426" cy="19967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4400" b="1" dirty="0">
                    <a:solidFill>
                      <a:srgbClr val="00ACA4"/>
                    </a:solidFill>
                    <a:latin typeface="Dosis SemiBold" pitchFamily="2" charset="0"/>
                  </a:rPr>
                  <a:t>J</a:t>
                </a:r>
                <a:r>
                  <a:rPr lang="fr-FR" sz="4400" b="1" dirty="0">
                    <a:solidFill>
                      <a:srgbClr val="565F88"/>
                    </a:solidFill>
                    <a:latin typeface="Dosis SemiBold" pitchFamily="2" charset="0"/>
                  </a:rPr>
                  <a:t>e   vais   à  la   maison   en   voiture 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4400" b="1" dirty="0">
                    <a:solidFill>
                      <a:srgbClr val="565F88"/>
                    </a:solidFill>
                    <a:latin typeface="Dosis SemiBold" pitchFamily="2" charset="0"/>
                  </a:rPr>
                  <a:t>avec   mes   parents</a:t>
                </a:r>
                <a:r>
                  <a:rPr lang="fr-FR" sz="44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23" name="Flèche : double flèche horizontale 22">
              <a:extLst>
                <a:ext uri="{FF2B5EF4-FFF2-40B4-BE49-F238E27FC236}">
                  <a16:creationId xmlns:a16="http://schemas.microsoft.com/office/drawing/2014/main" id="{73AF7C44-FBBC-88C9-56C6-28757FBA5D13}"/>
                </a:ext>
              </a:extLst>
            </p:cNvPr>
            <p:cNvSpPr/>
            <p:nvPr/>
          </p:nvSpPr>
          <p:spPr>
            <a:xfrm>
              <a:off x="2492677" y="1341697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A96797BF-42EE-1D45-99FE-C460B3FB3D42}"/>
              </a:ext>
            </a:extLst>
          </p:cNvPr>
          <p:cNvSpPr/>
          <p:nvPr/>
        </p:nvSpPr>
        <p:spPr>
          <a:xfrm>
            <a:off x="1380287" y="364337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056C7E5A-35A3-5326-E288-26AA8645A0C1}"/>
              </a:ext>
            </a:extLst>
          </p:cNvPr>
          <p:cNvSpPr/>
          <p:nvPr/>
        </p:nvSpPr>
        <p:spPr>
          <a:xfrm>
            <a:off x="5755465" y="364337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67E2CA51-F85C-457C-0094-FFDAEFC391A5}"/>
              </a:ext>
            </a:extLst>
          </p:cNvPr>
          <p:cNvSpPr/>
          <p:nvPr/>
        </p:nvSpPr>
        <p:spPr>
          <a:xfrm>
            <a:off x="6605910" y="3628650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Flèche : double flèche horizontale 4">
            <a:extLst>
              <a:ext uri="{FF2B5EF4-FFF2-40B4-BE49-F238E27FC236}">
                <a16:creationId xmlns:a16="http://schemas.microsoft.com/office/drawing/2014/main" id="{50352F3F-F888-FE74-8C67-CDC9633672BB}"/>
              </a:ext>
            </a:extLst>
          </p:cNvPr>
          <p:cNvSpPr/>
          <p:nvPr/>
        </p:nvSpPr>
        <p:spPr>
          <a:xfrm>
            <a:off x="1813266" y="4600442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BDE81464-7ECD-D9C6-E4A4-994C9C0CC599}"/>
              </a:ext>
            </a:extLst>
          </p:cNvPr>
          <p:cNvSpPr/>
          <p:nvPr/>
        </p:nvSpPr>
        <p:spPr>
          <a:xfrm>
            <a:off x="3133371" y="4638028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7A23DBA4-B9EB-45DC-32F7-E0C757C3FD4D}"/>
              </a:ext>
            </a:extLst>
          </p:cNvPr>
          <p:cNvSpPr/>
          <p:nvPr/>
        </p:nvSpPr>
        <p:spPr>
          <a:xfrm>
            <a:off x="3131298" y="3628650"/>
            <a:ext cx="262475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76AE4A46-1869-7B7D-E893-551471F138EA}"/>
              </a:ext>
            </a:extLst>
          </p:cNvPr>
          <p:cNvSpPr/>
          <p:nvPr/>
        </p:nvSpPr>
        <p:spPr>
          <a:xfrm>
            <a:off x="3812545" y="3643376"/>
            <a:ext cx="262475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id="{56E79281-13B5-33A0-7E73-E7D0FF8F44DD}"/>
              </a:ext>
            </a:extLst>
          </p:cNvPr>
          <p:cNvSpPr/>
          <p:nvPr/>
        </p:nvSpPr>
        <p:spPr>
          <a:xfrm>
            <a:off x="8500462" y="3643376"/>
            <a:ext cx="262475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2 N3 S5">
            <a:hlinkClick r:id="" action="ppaction://media"/>
            <a:extLst>
              <a:ext uri="{FF2B5EF4-FFF2-40B4-BE49-F238E27FC236}">
                <a16:creationId xmlns:a16="http://schemas.microsoft.com/office/drawing/2014/main" id="{E6D37DC5-07CF-9CB7-1931-F5E1BC1405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76391" y="947653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2 N3 S5">
            <a:hlinkClick r:id="" action="ppaction://media"/>
            <a:extLst>
              <a:ext uri="{FF2B5EF4-FFF2-40B4-BE49-F238E27FC236}">
                <a16:creationId xmlns:a16="http://schemas.microsoft.com/office/drawing/2014/main" id="{AFA8033A-014E-E8B2-0104-9391F1FA19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21307" y="931776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1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7FEB-AC16-992C-E6E9-C6440D67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014F51-C46C-097E-D196-4EEF86929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CC95025-31D0-CA76-6F37-23F9CCC5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2861E9F-A96F-389A-B9E1-5E62CCA2C651}"/>
              </a:ext>
            </a:extLst>
          </p:cNvPr>
          <p:cNvGrpSpPr/>
          <p:nvPr/>
        </p:nvGrpSpPr>
        <p:grpSpPr>
          <a:xfrm>
            <a:off x="494712" y="1205869"/>
            <a:ext cx="8649287" cy="4316937"/>
            <a:chOff x="764023" y="1036513"/>
            <a:chExt cx="8379977" cy="4316937"/>
          </a:xfrm>
        </p:grpSpPr>
        <p:grpSp>
          <p:nvGrpSpPr>
            <p:cNvPr id="17" name="Google Shape;507;g3a8d32713fb_0_0">
              <a:extLst>
                <a:ext uri="{FF2B5EF4-FFF2-40B4-BE49-F238E27FC236}">
                  <a16:creationId xmlns:a16="http://schemas.microsoft.com/office/drawing/2014/main" id="{9496D9BA-886B-8469-9E35-3A5F9A60AC63}"/>
                </a:ext>
              </a:extLst>
            </p:cNvPr>
            <p:cNvGrpSpPr/>
            <p:nvPr/>
          </p:nvGrpSpPr>
          <p:grpSpPr>
            <a:xfrm>
              <a:off x="764023" y="1036513"/>
              <a:ext cx="7900669" cy="4316937"/>
              <a:chOff x="1530084" y="2520573"/>
              <a:chExt cx="7503378" cy="4075607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4A2172A0-5ADC-2BBC-9CDB-BB7A15F70688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30084" y="3489875"/>
                <a:ext cx="7503378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68AAF40F-85D5-B08A-9FB8-B7B536DE28A0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DDB7B085-1CE5-9A31-3146-55A421CAA0F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DF869268-7496-2908-18CA-5107323B50D2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8CA93C6-0B64-4F73-23D2-150D9B9B8EB2}"/>
                </a:ext>
              </a:extLst>
            </p:cNvPr>
            <p:cNvSpPr txBox="1"/>
            <p:nvPr/>
          </p:nvSpPr>
          <p:spPr>
            <a:xfrm>
              <a:off x="1003388" y="3042394"/>
              <a:ext cx="8140612" cy="19967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 J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 vais à la maison en voiture avec</a:t>
              </a:r>
            </a:p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mes parents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08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E242-15DB-D6EE-5D14-8822FB5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AA38B8E-4EEE-3AA9-9655-76BD23B6E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A5EEA59-E815-F13D-F773-0F8D274C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E38B98-C1C0-8E65-016C-E5F9DC7484A8}"/>
              </a:ext>
            </a:extLst>
          </p:cNvPr>
          <p:cNvSpPr/>
          <p:nvPr/>
        </p:nvSpPr>
        <p:spPr>
          <a:xfrm>
            <a:off x="5364480" y="3226083"/>
            <a:ext cx="131740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va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AE5B0-087E-7217-F297-96847E88C24C}"/>
              </a:ext>
            </a:extLst>
          </p:cNvPr>
          <p:cNvSpPr/>
          <p:nvPr/>
        </p:nvSpPr>
        <p:spPr>
          <a:xfrm>
            <a:off x="574438" y="3262209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en bus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5C57D8-3B17-6957-EFB7-D889ED7E9D3C}"/>
              </a:ext>
            </a:extLst>
          </p:cNvPr>
          <p:cNvSpPr/>
          <p:nvPr/>
        </p:nvSpPr>
        <p:spPr>
          <a:xfrm>
            <a:off x="7058322" y="3251766"/>
            <a:ext cx="151124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Nabil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41207E-F263-81EE-D6BE-48ED36A64057}"/>
              </a:ext>
            </a:extLst>
          </p:cNvPr>
          <p:cNvSpPr/>
          <p:nvPr/>
        </p:nvSpPr>
        <p:spPr>
          <a:xfrm>
            <a:off x="3014373" y="3251766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l’école</a:t>
            </a:r>
          </a:p>
        </p:txBody>
      </p:sp>
    </p:spTree>
    <p:extLst>
      <p:ext uri="{BB962C8B-B14F-4D97-AF65-F5344CB8AC3E}">
        <p14:creationId xmlns:p14="http://schemas.microsoft.com/office/powerpoint/2010/main" val="358104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C2EAC-775F-14EA-49CB-82CFC1511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4A9ECC-7F19-AD61-0545-A4A2134040D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4A9ECC-7F19-AD61-0545-A4A2134040D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C92DB1F-4E30-B565-097C-A2BF6D7EBD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C92DB1F-4E30-B565-097C-A2BF6D7EBD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E0F43DB5-4820-97F4-00EE-3B25753FC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48E3E89-0FAB-B846-FF07-E267EC184003}"/>
              </a:ext>
            </a:extLst>
          </p:cNvPr>
          <p:cNvSpPr/>
          <p:nvPr/>
        </p:nvSpPr>
        <p:spPr>
          <a:xfrm>
            <a:off x="5364480" y="3226083"/>
            <a:ext cx="131740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va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595A1D3-EDC5-EC72-4605-43C5245630A2}"/>
              </a:ext>
            </a:extLst>
          </p:cNvPr>
          <p:cNvSpPr/>
          <p:nvPr/>
        </p:nvSpPr>
        <p:spPr>
          <a:xfrm>
            <a:off x="574438" y="3262209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en bus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99E6020-F674-62E9-A4A1-CBBE01781A92}"/>
              </a:ext>
            </a:extLst>
          </p:cNvPr>
          <p:cNvSpPr/>
          <p:nvPr/>
        </p:nvSpPr>
        <p:spPr>
          <a:xfrm>
            <a:off x="7058322" y="3251766"/>
            <a:ext cx="151124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Nabil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0697EB5-91C8-4B9D-AF19-992F461A3509}"/>
              </a:ext>
            </a:extLst>
          </p:cNvPr>
          <p:cNvSpPr/>
          <p:nvPr/>
        </p:nvSpPr>
        <p:spPr>
          <a:xfrm>
            <a:off x="3014373" y="3251766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l’école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238366-1A06-C6B3-7526-33885A12C79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408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E7E9-58CD-35F6-8316-43A73666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6A96E91-576C-035F-3B94-E96A20D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E389BE-D45D-3545-9143-3538C14A8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7C506E3-F3CD-9EDA-6CF4-D224BE62ED7B}"/>
              </a:ext>
            </a:extLst>
          </p:cNvPr>
          <p:cNvGrpSpPr/>
          <p:nvPr/>
        </p:nvGrpSpPr>
        <p:grpSpPr>
          <a:xfrm>
            <a:off x="808110" y="1205869"/>
            <a:ext cx="8335890" cy="4188095"/>
            <a:chOff x="808110" y="1036513"/>
            <a:chExt cx="8335890" cy="4188095"/>
          </a:xfrm>
        </p:grpSpPr>
        <p:grpSp>
          <p:nvGrpSpPr>
            <p:cNvPr id="18" name="Google Shape;507;g3a8d32713fb_0_0">
              <a:extLst>
                <a:ext uri="{FF2B5EF4-FFF2-40B4-BE49-F238E27FC236}">
                  <a16:creationId xmlns:a16="http://schemas.microsoft.com/office/drawing/2014/main" id="{77393023-97ED-7CA8-5262-75DFD71F63A7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20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1B5635C8-90EB-B21C-04DE-01D15FDCAAB5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Google Shape;509;g3a8d32713fb_0_0">
                <a:extLst>
                  <a:ext uri="{FF2B5EF4-FFF2-40B4-BE49-F238E27FC236}">
                    <a16:creationId xmlns:a16="http://schemas.microsoft.com/office/drawing/2014/main" id="{B6C675F5-1DFF-5044-4CBC-BB942B66675B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0;g3a8d32713fb_0_0">
                <a:extLst>
                  <a:ext uri="{FF2B5EF4-FFF2-40B4-BE49-F238E27FC236}">
                    <a16:creationId xmlns:a16="http://schemas.microsoft.com/office/drawing/2014/main" id="{9AE119A1-1514-3E6B-78DF-CCB1DD080F90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11;g3a8d32713fb_0_0">
                <a:extLst>
                  <a:ext uri="{FF2B5EF4-FFF2-40B4-BE49-F238E27FC236}">
                    <a16:creationId xmlns:a16="http://schemas.microsoft.com/office/drawing/2014/main" id="{6A553BA3-F469-D445-ABB5-B7109D183A9C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0631AD3-BBBC-8F6C-3E1F-71C89FC342DF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N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abil va à l’école en bus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1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FC1E-FA42-3382-B39F-CDA21BF5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D16B07-AFDF-8DE4-B286-90E59134B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1A7EF33-D176-FB94-E715-76B7615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autre phrase en désordre. Écrivez sur vos cahiers une phrase correcte à partir de ces mots.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B0C51E-49F9-FDBA-0393-9B1355F62BFE}"/>
              </a:ext>
            </a:extLst>
          </p:cNvPr>
          <p:cNvSpPr/>
          <p:nvPr/>
        </p:nvSpPr>
        <p:spPr>
          <a:xfrm>
            <a:off x="2092419" y="3291845"/>
            <a:ext cx="145665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Amine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CA64163-6D4E-07FB-0C11-89DC00BBBC6C}"/>
              </a:ext>
            </a:extLst>
          </p:cNvPr>
          <p:cNvSpPr/>
          <p:nvPr/>
        </p:nvSpPr>
        <p:spPr>
          <a:xfrm>
            <a:off x="448400" y="3291845"/>
            <a:ext cx="14566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va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3061959-81C8-7693-13E9-F9C3FBA76AEB}"/>
              </a:ext>
            </a:extLst>
          </p:cNvPr>
          <p:cNvSpPr/>
          <p:nvPr/>
        </p:nvSpPr>
        <p:spPr>
          <a:xfrm>
            <a:off x="3736438" y="3291844"/>
            <a:ext cx="2658335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avec ses parents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2B421C-7B4B-6491-9686-33B86EE50623}"/>
              </a:ext>
            </a:extLst>
          </p:cNvPr>
          <p:cNvSpPr/>
          <p:nvPr/>
        </p:nvSpPr>
        <p:spPr>
          <a:xfrm>
            <a:off x="6528391" y="3291844"/>
            <a:ext cx="2003609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à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l’é</a:t>
            </a:r>
            <a:r>
              <a:rPr lang="fr-FR" sz="2800" b="1" kern="0" dirty="0" err="1">
                <a:solidFill>
                  <a:srgbClr val="424D7B"/>
                </a:solidFill>
                <a:latin typeface="Dosis SemiBold" pitchFamily="2" charset="0"/>
              </a:rPr>
              <a:t>cole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6FD34-AD4A-3607-099F-650267F87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445F94D-9495-752A-D39A-F4F122702A0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445F94D-9495-752A-D39A-F4F122702A0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5A04E78-1E44-56BA-8878-9A8FA5F6555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5A04E78-1E44-56BA-8878-9A8FA5F655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50A65D7-34FB-FBEB-CB5B-2F1B9AF6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2EE2F9B-BACD-AF0C-4535-301E0EABCAB2}"/>
              </a:ext>
            </a:extLst>
          </p:cNvPr>
          <p:cNvSpPr/>
          <p:nvPr/>
        </p:nvSpPr>
        <p:spPr>
          <a:xfrm>
            <a:off x="2092419" y="3291845"/>
            <a:ext cx="145665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Amine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78D8C4-1A32-EE1A-7917-5BA736D32A31}"/>
              </a:ext>
            </a:extLst>
          </p:cNvPr>
          <p:cNvSpPr/>
          <p:nvPr/>
        </p:nvSpPr>
        <p:spPr>
          <a:xfrm>
            <a:off x="448400" y="3291845"/>
            <a:ext cx="14566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va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B036F9-7AAD-20EE-B2D9-A315F628AEF0}"/>
              </a:ext>
            </a:extLst>
          </p:cNvPr>
          <p:cNvSpPr/>
          <p:nvPr/>
        </p:nvSpPr>
        <p:spPr>
          <a:xfrm>
            <a:off x="3736438" y="3291844"/>
            <a:ext cx="2658335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avec ses parents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84C45DC-C251-F9C8-EFB7-B82212D98407}"/>
              </a:ext>
            </a:extLst>
          </p:cNvPr>
          <p:cNvSpPr/>
          <p:nvPr/>
        </p:nvSpPr>
        <p:spPr>
          <a:xfrm>
            <a:off x="6528391" y="3291844"/>
            <a:ext cx="2003609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à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l’é</a:t>
            </a:r>
            <a:r>
              <a:rPr lang="fr-FR" sz="2800" b="1" kern="0" dirty="0" err="1">
                <a:solidFill>
                  <a:srgbClr val="424D7B"/>
                </a:solidFill>
                <a:latin typeface="Dosis SemiBold" pitchFamily="2" charset="0"/>
              </a:rPr>
              <a:t>cole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D93AEC-152E-35E8-3AF0-7E98358D8DB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918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1E92-387A-5A70-9C85-F3A05EC9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A20A55A-0568-0828-1A94-7D512B1C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37CE5C-6BB0-E505-0637-DE874B26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8106F7-0693-DA9F-05A5-C14EB2B38707}"/>
              </a:ext>
            </a:extLst>
          </p:cNvPr>
          <p:cNvGrpSpPr/>
          <p:nvPr/>
        </p:nvGrpSpPr>
        <p:grpSpPr>
          <a:xfrm>
            <a:off x="351902" y="1175330"/>
            <a:ext cx="8792099" cy="4336953"/>
            <a:chOff x="612049" y="1036513"/>
            <a:chExt cx="8358099" cy="4336953"/>
          </a:xfrm>
        </p:grpSpPr>
        <p:grpSp>
          <p:nvGrpSpPr>
            <p:cNvPr id="17" name="Google Shape;507;g3a8d32713fb_0_0">
              <a:extLst>
                <a:ext uri="{FF2B5EF4-FFF2-40B4-BE49-F238E27FC236}">
                  <a16:creationId xmlns:a16="http://schemas.microsoft.com/office/drawing/2014/main" id="{2E01776F-7DD1-00B7-C813-AD7112BDEF60}"/>
                </a:ext>
              </a:extLst>
            </p:cNvPr>
            <p:cNvGrpSpPr/>
            <p:nvPr/>
          </p:nvGrpSpPr>
          <p:grpSpPr>
            <a:xfrm>
              <a:off x="612049" y="1036513"/>
              <a:ext cx="7776307" cy="4336953"/>
              <a:chOff x="1385752" y="2520573"/>
              <a:chExt cx="7385270" cy="4094504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CF8CC3F6-E09F-8459-575E-097419EA9EFC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385752" y="3508772"/>
                <a:ext cx="7385270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03D2A955-42AF-06CE-E681-EAFB6E5B787E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AC912A2E-3C25-C953-1B0B-A89BED3936D6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B80F9027-7886-35C6-CA92-57CD0734AB7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575B429-3CE7-6BE7-36A9-776DA967FE3C}"/>
                </a:ext>
              </a:extLst>
            </p:cNvPr>
            <p:cNvSpPr txBox="1"/>
            <p:nvPr/>
          </p:nvSpPr>
          <p:spPr>
            <a:xfrm>
              <a:off x="829536" y="3052687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A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mine va à l’école avec ses parents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5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787481C-ABB5-9D49-ED03-4DAB7554E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63" y="1608119"/>
            <a:ext cx="3322726" cy="509660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95. Réalisez l’activité.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BCEC06-8A62-7450-BB95-DE27E1D8B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AB38B-669E-C7C4-4992-4C68D7AE7A98}"/>
              </a:ext>
            </a:extLst>
          </p:cNvPr>
          <p:cNvSpPr/>
          <p:nvPr/>
        </p:nvSpPr>
        <p:spPr>
          <a:xfrm>
            <a:off x="1957280" y="4984991"/>
            <a:ext cx="3094892" cy="52977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499B07D-F305-13E1-6841-0CB8E7E6F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711" y="4065218"/>
            <a:ext cx="6624625" cy="19712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7BD19B-9B38-1037-538A-81B5FF085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821" y="1756249"/>
            <a:ext cx="5986443" cy="19577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7834BF-88AC-3D5A-9902-8373E87445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F49F2A2-7C0C-56D6-9FE9-5F1881651C56}"/>
              </a:ext>
            </a:extLst>
          </p:cNvPr>
          <p:cNvSpPr txBox="1"/>
          <p:nvPr/>
        </p:nvSpPr>
        <p:spPr>
          <a:xfrm>
            <a:off x="148577" y="2516423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err="1">
                <a:solidFill>
                  <a:srgbClr val="C00000"/>
                </a:solidFill>
                <a:latin typeface="Dosis" pitchFamily="2" charset="0"/>
              </a:rPr>
              <a:t>M</a:t>
            </a:r>
            <a:r>
              <a:rPr lang="fr-FR" sz="3200" dirty="0" err="1">
                <a:solidFill>
                  <a:srgbClr val="C00000"/>
                </a:solidFill>
                <a:latin typeface="Dosis" pitchFamily="2" charset="0"/>
              </a:rPr>
              <a:t>ajda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 va à l’école à pied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82B0601-FDD2-F973-F179-5413684DC14A}"/>
              </a:ext>
            </a:extLst>
          </p:cNvPr>
          <p:cNvSpPr txBox="1"/>
          <p:nvPr/>
        </p:nvSpPr>
        <p:spPr>
          <a:xfrm>
            <a:off x="724699" y="4866283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M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ourad va à l’école avec sa sœur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D9853F-855B-0E53-2902-6ACE84851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332" y="1588169"/>
            <a:ext cx="3268139" cy="50128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EE31D4C-828C-7603-917F-8C6F2CDDF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60" y="1588169"/>
            <a:ext cx="3268140" cy="5012874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réalisez l’activité 5 de la page 95 et recopiez les phrases de la page 93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D82D8E-3660-5D8A-5BDA-6CC43BDCA50F}"/>
              </a:ext>
            </a:extLst>
          </p:cNvPr>
          <p:cNvSpPr/>
          <p:nvPr/>
        </p:nvSpPr>
        <p:spPr>
          <a:xfrm>
            <a:off x="5414638" y="5406531"/>
            <a:ext cx="2966584" cy="57013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ABD13B-111E-43CB-1034-9D272FBEA70F}"/>
              </a:ext>
            </a:extLst>
          </p:cNvPr>
          <p:cNvSpPr/>
          <p:nvPr/>
        </p:nvSpPr>
        <p:spPr>
          <a:xfrm>
            <a:off x="2013964" y="3499546"/>
            <a:ext cx="1756816" cy="138684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EE8B3D-D117-3972-2888-2AC87147F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8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085470-6254-1CCC-EAE4-0E8D468547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61537" y="2307318"/>
            <a:ext cx="1996613" cy="354953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1324</Words>
  <Application>Microsoft Office PowerPoint</Application>
  <PresentationFormat>Affichage à l'écran (4:3)</PresentationFormat>
  <Paragraphs>161</Paragraphs>
  <Slides>43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43</vt:i4>
      </vt:variant>
    </vt:vector>
  </HeadingPairs>
  <TitlesOfParts>
    <vt:vector size="64" baseType="lpstr">
      <vt:lpstr>Aptos</vt:lpstr>
      <vt:lpstr>Wingdings</vt:lpstr>
      <vt:lpstr>Calibri</vt:lpstr>
      <vt:lpstr>Arial</vt:lpstr>
      <vt:lpstr>Dosis SemiBold</vt:lpstr>
      <vt:lpstr>Dosis</vt:lpstr>
      <vt:lpstr>Dosis ExtraBold</vt:lpstr>
      <vt:lpstr>Dosis Medium</vt:lpstr>
      <vt:lpstr>Aptos Display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1_Oral</vt:lpstr>
      <vt:lpstr>3_Env-Enseignant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dire à quelle heure on fait des activités le matin et le soir, et avec qui et comment on va dans différents lieux. Écoutez bien.</vt:lpstr>
      <vt:lpstr>Lecture de la vidéo.</vt:lpstr>
      <vt:lpstr>Maintenant, on va prendre la parole pour dire à quelle heure on fait des activités le matin et le soir, et avec qui et comment on va dans différents lieux. On va le faire en 3 étapes. Soyez attentifs. </vt:lpstr>
      <vt:lpstr>Étape 1 : Je vais vous expliquer la situation. </vt:lpstr>
      <vt:lpstr>Étape 2 : Chacun réfléchit silencieusement à ce qu’il va dire dans sa prise de parole.</vt:lpstr>
      <vt:lpstr>Étape 3 : Maintenant, vous allez prendre la parole. Qui veut passer au tableau ? </vt:lpstr>
      <vt:lpstr>Maintenant, tout le monde participe. Chacun prend la parole pour dire à quelle heure il fait des activités le matin et le soir, et avec qui et comment il va dans différents lieux. </vt:lpstr>
      <vt:lpstr>Plan de la séance 5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93.   Avec votre voisin, lisez et répondez à la question.  Je vais circuler entre les rangs pour vous aider. </vt:lpstr>
      <vt:lpstr>Corrigez.</vt:lpstr>
      <vt:lpstr>Plan de la séance 5</vt:lpstr>
      <vt:lpstr>Maintenant, nous allons faire de l’écriture.  Prenez vos cahiers.</vt:lpstr>
      <vt:lpstr>Lisez et observez cette phrase. Vous allez l’écrire après. Tenez-vous prêts. Je n’oublie  pas la majuscule au début de la phrase, le point à la fin et les espaces entre les mots. </vt:lpstr>
      <vt:lpstr>Première dictée en cours.</vt:lpstr>
      <vt:lpstr>Deuxième dictée en cours.</vt:lpstr>
      <vt:lpstr>Corrigez. </vt:lpstr>
      <vt:lpstr>Présentation PowerPoint</vt:lpstr>
      <vt:lpstr>Première dictée en cours.</vt:lpstr>
      <vt:lpstr>Deuxième dictée en cours.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Voici une autre phrase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95. Réalisez l’activité. Je vais circuler entre les rangs pour vous aider. </vt:lpstr>
      <vt:lpstr>Présentation PowerPoint</vt:lpstr>
      <vt:lpstr>À la maison, réalisez l’activité 5 de la page 95 et recopiez les phrases de la page 93 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28</cp:revision>
  <cp:lastPrinted>2025-08-13T10:11:39Z</cp:lastPrinted>
  <dcterms:created xsi:type="dcterms:W3CDTF">2025-08-01T12:31:49Z</dcterms:created>
  <dcterms:modified xsi:type="dcterms:W3CDTF">2026-03-31T10:43:57Z</dcterms:modified>
</cp:coreProperties>
</file>