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94" r:id="rId9"/>
    <p:sldMasterId id="2147483804" r:id="rId10"/>
  </p:sldMasterIdLst>
  <p:notesMasterIdLst>
    <p:notesMasterId r:id="rId65"/>
  </p:notesMasterIdLst>
  <p:sldIdLst>
    <p:sldId id="257" r:id="rId11"/>
    <p:sldId id="1029" r:id="rId12"/>
    <p:sldId id="705" r:id="rId13"/>
    <p:sldId id="1030" r:id="rId14"/>
    <p:sldId id="798" r:id="rId15"/>
    <p:sldId id="799" r:id="rId16"/>
    <p:sldId id="779" r:id="rId17"/>
    <p:sldId id="780" r:id="rId18"/>
    <p:sldId id="784" r:id="rId19"/>
    <p:sldId id="1055" r:id="rId20"/>
    <p:sldId id="1121" r:id="rId21"/>
    <p:sldId id="1056" r:id="rId22"/>
    <p:sldId id="1111" r:id="rId23"/>
    <p:sldId id="1116" r:id="rId24"/>
    <p:sldId id="1057" r:id="rId25"/>
    <p:sldId id="1089" r:id="rId26"/>
    <p:sldId id="1091" r:id="rId27"/>
    <p:sldId id="1092" r:id="rId28"/>
    <p:sldId id="1093" r:id="rId29"/>
    <p:sldId id="955" r:id="rId30"/>
    <p:sldId id="800" r:id="rId31"/>
    <p:sldId id="902" r:id="rId32"/>
    <p:sldId id="1077" r:id="rId33"/>
    <p:sldId id="1078" r:id="rId34"/>
    <p:sldId id="881" r:id="rId35"/>
    <p:sldId id="1120" r:id="rId36"/>
    <p:sldId id="1110" r:id="rId37"/>
    <p:sldId id="1115" r:id="rId38"/>
    <p:sldId id="1114" r:id="rId39"/>
    <p:sldId id="805" r:id="rId40"/>
    <p:sldId id="653" r:id="rId41"/>
    <p:sldId id="1060" r:id="rId42"/>
    <p:sldId id="1066" r:id="rId43"/>
    <p:sldId id="1073" r:id="rId44"/>
    <p:sldId id="1072" r:id="rId45"/>
    <p:sldId id="1094" r:id="rId46"/>
    <p:sldId id="1042" r:id="rId47"/>
    <p:sldId id="1043" r:id="rId48"/>
    <p:sldId id="1044" r:id="rId49"/>
    <p:sldId id="1045" r:id="rId50"/>
    <p:sldId id="1095" r:id="rId51"/>
    <p:sldId id="1096" r:id="rId52"/>
    <p:sldId id="1097" r:id="rId53"/>
    <p:sldId id="1046" r:id="rId54"/>
    <p:sldId id="1047" r:id="rId55"/>
    <p:sldId id="1048" r:id="rId56"/>
    <p:sldId id="1049" r:id="rId57"/>
    <p:sldId id="1050" r:id="rId58"/>
    <p:sldId id="1051" r:id="rId59"/>
    <p:sldId id="895" r:id="rId60"/>
    <p:sldId id="896" r:id="rId61"/>
    <p:sldId id="1118" r:id="rId62"/>
    <p:sldId id="679" r:id="rId63"/>
    <p:sldId id="1122" r:id="rId64"/>
  </p:sldIdLst>
  <p:sldSz cx="9144000" cy="6858000" type="screen4x3"/>
  <p:notesSz cx="6735763" cy="9866313"/>
  <p:embeddedFontLst>
    <p:embeddedFont>
      <p:font typeface="Dosis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Medium" pitchFamily="2" charset="0"/>
      <p:regular r:id="rId69"/>
    </p:embeddedFont>
    <p:embeddedFont>
      <p:font typeface="Dosis SemiBold" pitchFamily="2" charset="0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DEEBF7"/>
    <a:srgbClr val="565F88"/>
    <a:srgbClr val="4B5377"/>
    <a:srgbClr val="424D7B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143AD4-09FE-4257-A8D6-6FC4905146FC}" v="2" dt="2026-03-24T16:55:44.5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68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27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font" Target="fonts/font3.fntdata"/><Relationship Id="rId76" Type="http://schemas.microsoft.com/office/2015/10/relationships/revisionInfo" Target="revisionInfo.xml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1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notesMaster" Target="notesMasters/notesMaster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font" Target="fonts/font4.fntdata"/><Relationship Id="rId77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2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5.fntdata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3-11T21:14:13.867" v="1792"/>
      <pc:docMkLst>
        <pc:docMk/>
      </pc:docMkLst>
      <pc:sldChg chg="delSp mod">
        <pc:chgData name="Jalila El Baraka" userId="ea93c961-285f-4edc-9e51-dff84fc1dbdc" providerId="ADAL" clId="{57C2819A-E835-47AA-9356-3BB7B51E441F}" dt="2026-03-03T22:09:58.695" v="861" actId="478"/>
        <pc:sldMkLst>
          <pc:docMk/>
          <pc:sldMk cId="56895326" sldId="257"/>
        </pc:sldMkLst>
      </pc:sldChg>
      <pc:sldChg chg="delSp modSp mod">
        <pc:chgData name="Jalila El Baraka" userId="ea93c961-285f-4edc-9e51-dff84fc1dbdc" providerId="ADAL" clId="{57C2819A-E835-47AA-9356-3BB7B51E441F}" dt="2026-03-03T22:36:56.983" v="1419" actId="20577"/>
        <pc:sldMkLst>
          <pc:docMk/>
          <pc:sldMk cId="4261658029" sldId="679"/>
        </pc:sldMkLst>
        <pc:spChg chg="mod">
          <ac:chgData name="Jalila El Baraka" userId="ea93c961-285f-4edc-9e51-dff84fc1dbdc" providerId="ADAL" clId="{57C2819A-E835-47AA-9356-3BB7B51E441F}" dt="2026-03-03T22:36:56.983" v="1419" actId="20577"/>
          <ac:spMkLst>
            <pc:docMk/>
            <pc:sldMk cId="4261658029" sldId="679"/>
            <ac:spMk id="2" creationId="{FE91AC9D-0C0C-4684-927E-D7846FC8300F}"/>
          </ac:spMkLst>
        </pc:spChg>
      </pc:sldChg>
      <pc:sldChg chg="delSp mod delAnim">
        <pc:chgData name="Jalila El Baraka" userId="ea93c961-285f-4edc-9e51-dff84fc1dbdc" providerId="ADAL" clId="{57C2819A-E835-47AA-9356-3BB7B51E441F}" dt="2026-03-03T22:10:12.152" v="863" actId="478"/>
        <pc:sldMkLst>
          <pc:docMk/>
          <pc:sldMk cId="927543826" sldId="784"/>
        </pc:sldMkLst>
      </pc:sldChg>
      <pc:sldChg chg="addSp delSp modSp mod">
        <pc:chgData name="Jalila El Baraka" userId="ea93c961-285f-4edc-9e51-dff84fc1dbdc" providerId="ADAL" clId="{57C2819A-E835-47AA-9356-3BB7B51E441F}" dt="2026-03-10T22:17:03.340" v="1491" actId="1076"/>
        <pc:sldMkLst>
          <pc:docMk/>
          <pc:sldMk cId="2808393960" sldId="881"/>
        </pc:sldMkLst>
        <pc:spChg chg="mod">
          <ac:chgData name="Jalila El Baraka" userId="ea93c961-285f-4edc-9e51-dff84fc1dbdc" providerId="ADAL" clId="{57C2819A-E835-47AA-9356-3BB7B51E441F}" dt="2026-03-10T22:15:19.398" v="1434" actId="20577"/>
          <ac:spMkLst>
            <pc:docMk/>
            <pc:sldMk cId="2808393960" sldId="881"/>
            <ac:spMk id="3" creationId="{CC40D8D1-6881-0A7E-59E9-FDD914B7E784}"/>
          </ac:spMkLst>
        </pc:spChg>
        <pc:spChg chg="add mod">
          <ac:chgData name="Jalila El Baraka" userId="ea93c961-285f-4edc-9e51-dff84fc1dbdc" providerId="ADAL" clId="{57C2819A-E835-47AA-9356-3BB7B51E441F}" dt="2026-03-10T22:16:49.574" v="1487" actId="20577"/>
          <ac:spMkLst>
            <pc:docMk/>
            <pc:sldMk cId="2808393960" sldId="881"/>
            <ac:spMk id="7" creationId="{D8BDAEEB-CBF5-EB5C-5F81-E1DE420AD852}"/>
          </ac:spMkLst>
        </pc:spChg>
        <pc:spChg chg="mod">
          <ac:chgData name="Jalila El Baraka" userId="ea93c961-285f-4edc-9e51-dff84fc1dbdc" providerId="ADAL" clId="{57C2819A-E835-47AA-9356-3BB7B51E441F}" dt="2026-03-10T22:15:39.614" v="1447" actId="1076"/>
          <ac:spMkLst>
            <pc:docMk/>
            <pc:sldMk cId="2808393960" sldId="881"/>
            <ac:spMk id="10" creationId="{5D8FA266-70EE-24FF-0C02-CD53500A8B34}"/>
          </ac:spMkLst>
        </pc:spChg>
        <pc:spChg chg="mod">
          <ac:chgData name="Jalila El Baraka" userId="ea93c961-285f-4edc-9e51-dff84fc1dbdc" providerId="ADAL" clId="{57C2819A-E835-47AA-9356-3BB7B51E441F}" dt="2026-03-10T22:15:04.993" v="1421" actId="1076"/>
          <ac:spMkLst>
            <pc:docMk/>
            <pc:sldMk cId="2808393960" sldId="881"/>
            <ac:spMk id="18" creationId="{55AA84E4-F792-0E3A-732B-B67F8C1BCDE0}"/>
          </ac:spMkLst>
        </pc:spChg>
        <pc:spChg chg="add mod">
          <ac:chgData name="Jalila El Baraka" userId="ea93c961-285f-4edc-9e51-dff84fc1dbdc" providerId="ADAL" clId="{57C2819A-E835-47AA-9356-3BB7B51E441F}" dt="2026-03-10T22:16:22.017" v="1468"/>
          <ac:spMkLst>
            <pc:docMk/>
            <pc:sldMk cId="2808393960" sldId="881"/>
            <ac:spMk id="21" creationId="{01722C3F-CD0E-2CF5-50A5-B9088B2546F5}"/>
          </ac:spMkLst>
        </pc:spChg>
        <pc:picChg chg="mod">
          <ac:chgData name="Jalila El Baraka" userId="ea93c961-285f-4edc-9e51-dff84fc1dbdc" providerId="ADAL" clId="{57C2819A-E835-47AA-9356-3BB7B51E441F}" dt="2026-03-10T22:15:50.075" v="1451" actId="1076"/>
          <ac:picMkLst>
            <pc:docMk/>
            <pc:sldMk cId="2808393960" sldId="881"/>
            <ac:picMk id="8" creationId="{FD06D9B8-28F6-8CA7-27E0-E6484C2DE2E2}"/>
          </ac:picMkLst>
        </pc:picChg>
        <pc:picChg chg="add mod">
          <ac:chgData name="Jalila El Baraka" userId="ea93c961-285f-4edc-9e51-dff84fc1dbdc" providerId="ADAL" clId="{57C2819A-E835-47AA-9356-3BB7B51E441F}" dt="2026-03-10T22:17:03.340" v="1491" actId="1076"/>
          <ac:picMkLst>
            <pc:docMk/>
            <pc:sldMk cId="2808393960" sldId="881"/>
            <ac:picMk id="9" creationId="{AC41DCB5-02F4-5F52-0431-F82A270FA3DB}"/>
          </ac:picMkLst>
        </pc:picChg>
        <pc:picChg chg="add mod">
          <ac:chgData name="Jalila El Baraka" userId="ea93c961-285f-4edc-9e51-dff84fc1dbdc" providerId="ADAL" clId="{57C2819A-E835-47AA-9356-3BB7B51E441F}" dt="2026-03-10T22:15:46.834" v="1450" actId="14100"/>
          <ac:picMkLst>
            <pc:docMk/>
            <pc:sldMk cId="2808393960" sldId="881"/>
            <ac:picMk id="15" creationId="{719A9A70-93B8-85C6-8861-1EA8C194E1BA}"/>
          </ac:picMkLst>
        </pc:picChg>
        <pc:picChg chg="add mod">
          <ac:chgData name="Jalila El Baraka" userId="ea93c961-285f-4edc-9e51-dff84fc1dbdc" providerId="ADAL" clId="{57C2819A-E835-47AA-9356-3BB7B51E441F}" dt="2026-03-10T22:15:43.991" v="1449" actId="14100"/>
          <ac:picMkLst>
            <pc:docMk/>
            <pc:sldMk cId="2808393960" sldId="881"/>
            <ac:picMk id="22" creationId="{F9BF05F5-771D-EA4C-883E-1FD3C79CA1FA}"/>
          </ac:picMkLst>
        </pc:picChg>
        <pc:picChg chg="add mod">
          <ac:chgData name="Jalila El Baraka" userId="ea93c961-285f-4edc-9e51-dff84fc1dbdc" providerId="ADAL" clId="{57C2819A-E835-47AA-9356-3BB7B51E441F}" dt="2026-03-10T22:16:13.599" v="1467" actId="1076"/>
          <ac:picMkLst>
            <pc:docMk/>
            <pc:sldMk cId="2808393960" sldId="881"/>
            <ac:picMk id="23" creationId="{C6C60BB0-86E2-71F2-78C3-DD84D733A8C0}"/>
          </ac:picMkLst>
        </pc:picChg>
      </pc:sldChg>
      <pc:sldChg chg="delSp modSp mod">
        <pc:chgData name="Jalila El Baraka" userId="ea93c961-285f-4edc-9e51-dff84fc1dbdc" providerId="ADAL" clId="{57C2819A-E835-47AA-9356-3BB7B51E441F}" dt="2026-03-10T22:25:45.251" v="1701" actId="20577"/>
        <pc:sldMkLst>
          <pc:docMk/>
          <pc:sldMk cId="3128690644" sldId="895"/>
        </pc:sldMkLst>
        <pc:spChg chg="mod">
          <ac:chgData name="Jalila El Baraka" userId="ea93c961-285f-4edc-9e51-dff84fc1dbdc" providerId="ADAL" clId="{57C2819A-E835-47AA-9356-3BB7B51E441F}" dt="2026-03-10T22:25:45.251" v="1701" actId="20577"/>
          <ac:spMkLst>
            <pc:docMk/>
            <pc:sldMk cId="3128690644" sldId="895"/>
            <ac:spMk id="4" creationId="{E9145ECC-000C-F876-22B9-FF30903C9504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0T22:31:34.713" v="1761" actId="20577"/>
        <pc:sldMkLst>
          <pc:docMk/>
          <pc:sldMk cId="2359735619" sldId="896"/>
        </pc:sldMkLst>
        <pc:spChg chg="mod">
          <ac:chgData name="Jalila El Baraka" userId="ea93c961-285f-4edc-9e51-dff84fc1dbdc" providerId="ADAL" clId="{57C2819A-E835-47AA-9356-3BB7B51E441F}" dt="2026-03-10T22:31:34.713" v="1761" actId="20577"/>
          <ac:spMkLst>
            <pc:docMk/>
            <pc:sldMk cId="2359735619" sldId="896"/>
            <ac:spMk id="12" creationId="{F1388B74-5FD3-EE46-F009-52B558A03915}"/>
          </ac:spMkLst>
        </pc:spChg>
        <pc:picChg chg="add del mod">
          <ac:chgData name="Jalila El Baraka" userId="ea93c961-285f-4edc-9e51-dff84fc1dbdc" providerId="ADAL" clId="{57C2819A-E835-47AA-9356-3BB7B51E441F}" dt="2026-03-10T22:27:05.184" v="1718" actId="14100"/>
          <ac:picMkLst>
            <pc:docMk/>
            <pc:sldMk cId="2359735619" sldId="896"/>
            <ac:picMk id="3" creationId="{FBFD976A-6E87-D243-C7AE-447178C671C6}"/>
          </ac:picMkLst>
        </pc:picChg>
        <pc:picChg chg="add mod">
          <ac:chgData name="Jalila El Baraka" userId="ea93c961-285f-4edc-9e51-dff84fc1dbdc" providerId="ADAL" clId="{57C2819A-E835-47AA-9356-3BB7B51E441F}" dt="2026-03-03T22:31:37.749" v="1344" actId="1076"/>
          <ac:picMkLst>
            <pc:docMk/>
            <pc:sldMk cId="2359735619" sldId="896"/>
            <ac:picMk id="8" creationId="{C5ECBAC6-3A97-2556-DA9C-A37FB8B43C8A}"/>
          </ac:picMkLst>
        </pc:picChg>
        <pc:picChg chg="add mod">
          <ac:chgData name="Jalila El Baraka" userId="ea93c961-285f-4edc-9e51-dff84fc1dbdc" providerId="ADAL" clId="{57C2819A-E835-47AA-9356-3BB7B51E441F}" dt="2026-03-10T22:27:01.674" v="1717" actId="1076"/>
          <ac:picMkLst>
            <pc:docMk/>
            <pc:sldMk cId="2359735619" sldId="896"/>
            <ac:picMk id="11" creationId="{488C5999-669A-260C-6D99-F7986D6ED8D7}"/>
          </ac:picMkLst>
        </pc:picChg>
        <pc:picChg chg="mod ord">
          <ac:chgData name="Jalila El Baraka" userId="ea93c961-285f-4edc-9e51-dff84fc1dbdc" providerId="ADAL" clId="{57C2819A-E835-47AA-9356-3BB7B51E441F}" dt="2026-03-03T22:35:15.780" v="1396" actId="1076"/>
          <ac:picMkLst>
            <pc:docMk/>
            <pc:sldMk cId="2359735619" sldId="896"/>
            <ac:picMk id="16" creationId="{0F81318D-7F60-47C5-DCE4-F346B6658CC1}"/>
          </ac:picMkLst>
        </pc:picChg>
      </pc:sldChg>
      <pc:sldChg chg="delSp mod">
        <pc:chgData name="Jalila El Baraka" userId="ea93c961-285f-4edc-9e51-dff84fc1dbdc" providerId="ADAL" clId="{57C2819A-E835-47AA-9356-3BB7B51E441F}" dt="2026-03-03T22:10:02.811" v="862" actId="478"/>
        <pc:sldMkLst>
          <pc:docMk/>
          <pc:sldMk cId="1677520056" sldId="1030"/>
        </pc:sldMkLst>
      </pc:sldChg>
      <pc:sldChg chg="delSp mod">
        <pc:chgData name="Jalila El Baraka" userId="ea93c961-285f-4edc-9e51-dff84fc1dbdc" providerId="ADAL" clId="{57C2819A-E835-47AA-9356-3BB7B51E441F}" dt="2026-03-03T22:27:50.483" v="1163" actId="478"/>
        <pc:sldMkLst>
          <pc:docMk/>
          <pc:sldMk cId="4286339454" sldId="1043"/>
        </pc:sldMkLst>
      </pc:sldChg>
      <pc:sldChg chg="delSp modSp mod">
        <pc:chgData name="Jalila El Baraka" userId="ea93c961-285f-4edc-9e51-dff84fc1dbdc" providerId="ADAL" clId="{57C2819A-E835-47AA-9356-3BB7B51E441F}" dt="2026-03-10T22:24:05.003" v="1620" actId="20577"/>
        <pc:sldMkLst>
          <pc:docMk/>
          <pc:sldMk cId="2528783342" sldId="1045"/>
        </pc:sldMkLst>
        <pc:spChg chg="mod">
          <ac:chgData name="Jalila El Baraka" userId="ea93c961-285f-4edc-9e51-dff84fc1dbdc" providerId="ADAL" clId="{57C2819A-E835-47AA-9356-3BB7B51E441F}" dt="2026-03-10T22:23:57.753" v="1597" actId="20577"/>
          <ac:spMkLst>
            <pc:docMk/>
            <pc:sldMk cId="2528783342" sldId="1045"/>
            <ac:spMk id="4" creationId="{6B09D95E-9CD3-F393-EB2C-60A9E31A2F47}"/>
          </ac:spMkLst>
        </pc:spChg>
        <pc:spChg chg="mod">
          <ac:chgData name="Jalila El Baraka" userId="ea93c961-285f-4edc-9e51-dff84fc1dbdc" providerId="ADAL" clId="{57C2819A-E835-47AA-9356-3BB7B51E441F}" dt="2026-03-10T22:24:05.003" v="1620" actId="20577"/>
          <ac:spMkLst>
            <pc:docMk/>
            <pc:sldMk cId="2528783342" sldId="1045"/>
            <ac:spMk id="6" creationId="{AD5588A9-4B39-D987-C24F-25962CDCA520}"/>
          </ac:spMkLst>
        </pc:spChg>
      </pc:sldChg>
      <pc:sldChg chg="delSp mod">
        <pc:chgData name="Jalila El Baraka" userId="ea93c961-285f-4edc-9e51-dff84fc1dbdc" providerId="ADAL" clId="{57C2819A-E835-47AA-9356-3BB7B51E441F}" dt="2026-03-03T22:28:41.987" v="1194" actId="478"/>
        <pc:sldMkLst>
          <pc:docMk/>
          <pc:sldMk cId="2601927636" sldId="1046"/>
        </pc:sldMkLst>
      </pc:sldChg>
      <pc:sldChg chg="delSp modSp mod">
        <pc:chgData name="Jalila El Baraka" userId="ea93c961-285f-4edc-9e51-dff84fc1dbdc" providerId="ADAL" clId="{57C2819A-E835-47AA-9356-3BB7B51E441F}" dt="2026-03-10T22:24:45.334" v="1653" actId="20577"/>
        <pc:sldMkLst>
          <pc:docMk/>
          <pc:sldMk cId="622911738" sldId="1048"/>
        </pc:sldMkLst>
        <pc:spChg chg="mod">
          <ac:chgData name="Jalila El Baraka" userId="ea93c961-285f-4edc-9e51-dff84fc1dbdc" providerId="ADAL" clId="{57C2819A-E835-47AA-9356-3BB7B51E441F}" dt="2026-03-10T22:24:30.271" v="1643" actId="20577"/>
          <ac:spMkLst>
            <pc:docMk/>
            <pc:sldMk cId="622911738" sldId="1048"/>
            <ac:spMk id="4" creationId="{62CDA534-F5B7-2AEB-7F2E-E9961163642F}"/>
          </ac:spMkLst>
        </pc:spChg>
        <pc:spChg chg="mod">
          <ac:chgData name="Jalila El Baraka" userId="ea93c961-285f-4edc-9e51-dff84fc1dbdc" providerId="ADAL" clId="{57C2819A-E835-47AA-9356-3BB7B51E441F}" dt="2026-03-10T22:24:45.334" v="1653" actId="20577"/>
          <ac:spMkLst>
            <pc:docMk/>
            <pc:sldMk cId="622911738" sldId="1048"/>
            <ac:spMk id="6" creationId="{9A40CBE2-705C-FAB0-8700-E47E696887FE}"/>
          </ac:spMkLst>
        </pc:spChg>
      </pc:sldChg>
      <pc:sldChg chg="delSp mod">
        <pc:chgData name="Jalila El Baraka" userId="ea93c961-285f-4edc-9e51-dff84fc1dbdc" providerId="ADAL" clId="{57C2819A-E835-47AA-9356-3BB7B51E441F}" dt="2026-03-03T22:29:19.176" v="1224" actId="478"/>
        <pc:sldMkLst>
          <pc:docMk/>
          <pc:sldMk cId="2728908029" sldId="1049"/>
        </pc:sldMkLst>
      </pc:sldChg>
      <pc:sldChg chg="delSp modSp mod">
        <pc:chgData name="Jalila El Baraka" userId="ea93c961-285f-4edc-9e51-dff84fc1dbdc" providerId="ADAL" clId="{57C2819A-E835-47AA-9356-3BB7B51E441F}" dt="2026-03-10T22:25:30.062" v="1699" actId="20577"/>
        <pc:sldMkLst>
          <pc:docMk/>
          <pc:sldMk cId="27580735" sldId="1051"/>
        </pc:sldMkLst>
        <pc:spChg chg="mod">
          <ac:chgData name="Jalila El Baraka" userId="ea93c961-285f-4edc-9e51-dff84fc1dbdc" providerId="ADAL" clId="{57C2819A-E835-47AA-9356-3BB7B51E441F}" dt="2026-03-10T22:25:30.062" v="1699" actId="20577"/>
          <ac:spMkLst>
            <pc:docMk/>
            <pc:sldMk cId="27580735" sldId="1051"/>
            <ac:spMk id="4" creationId="{FB7CA891-9FC6-1FB9-2334-F5C710FD1613}"/>
          </ac:spMkLst>
        </pc:spChg>
        <pc:spChg chg="mod">
          <ac:chgData name="Jalila El Baraka" userId="ea93c961-285f-4edc-9e51-dff84fc1dbdc" providerId="ADAL" clId="{57C2819A-E835-47AA-9356-3BB7B51E441F}" dt="2026-03-10T22:25:26.170" v="1693" actId="20577"/>
          <ac:spMkLst>
            <pc:docMk/>
            <pc:sldMk cId="27580735" sldId="1051"/>
            <ac:spMk id="6" creationId="{625DB457-A451-4DFC-FBCE-EF088CBDA991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24T21:06:33.288" v="801" actId="1076"/>
        <pc:sldMkLst>
          <pc:docMk/>
          <pc:sldMk cId="1339474844" sldId="1056"/>
        </pc:sldMkLst>
        <pc:picChg chg="add mod">
          <ac:chgData name="Jalila El Baraka" userId="ea93c961-285f-4edc-9e51-dff84fc1dbdc" providerId="ADAL" clId="{57C2819A-E835-47AA-9356-3BB7B51E441F}" dt="2026-02-24T21:06:20.627" v="798" actId="1076"/>
          <ac:picMkLst>
            <pc:docMk/>
            <pc:sldMk cId="1339474844" sldId="1056"/>
            <ac:picMk id="3" creationId="{E75E8F70-4CF0-741A-5FB6-239CA45604CE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0T22:22:56.732" v="1544" actId="20577"/>
        <pc:sldMkLst>
          <pc:docMk/>
          <pc:sldMk cId="4105693330" sldId="1060"/>
        </pc:sldMkLst>
        <pc:spChg chg="mod">
          <ac:chgData name="Jalila El Baraka" userId="ea93c961-285f-4edc-9e51-dff84fc1dbdc" providerId="ADAL" clId="{57C2819A-E835-47AA-9356-3BB7B51E441F}" dt="2026-03-10T22:22:56.732" v="1544" actId="20577"/>
          <ac:spMkLst>
            <pc:docMk/>
            <pc:sldMk cId="4105693330" sldId="1060"/>
            <ac:spMk id="3" creationId="{72441CBE-8A4C-5F0F-E453-F8C743DF3949}"/>
          </ac:spMkLst>
        </pc:spChg>
        <pc:spChg chg="add mod">
          <ac:chgData name="Jalila El Baraka" userId="ea93c961-285f-4edc-9e51-dff84fc1dbdc" providerId="ADAL" clId="{57C2819A-E835-47AA-9356-3BB7B51E441F}" dt="2026-03-10T22:22:07.691" v="1537" actId="20577"/>
          <ac:spMkLst>
            <pc:docMk/>
            <pc:sldMk cId="4105693330" sldId="1060"/>
            <ac:spMk id="5" creationId="{D2D87E6A-E26F-31A8-B7A3-4AE84FB69151}"/>
          </ac:spMkLst>
        </pc:spChg>
        <pc:spChg chg="add mod">
          <ac:chgData name="Jalila El Baraka" userId="ea93c961-285f-4edc-9e51-dff84fc1dbdc" providerId="ADAL" clId="{57C2819A-E835-47AA-9356-3BB7B51E441F}" dt="2026-03-10T22:21:00.212" v="1519" actId="20577"/>
          <ac:spMkLst>
            <pc:docMk/>
            <pc:sldMk cId="4105693330" sldId="1060"/>
            <ac:spMk id="16" creationId="{6EE14137-615A-DEB2-C97B-C0CBF02A9A9D}"/>
          </ac:spMkLst>
        </pc:spChg>
        <pc:spChg chg="add mod">
          <ac:chgData name="Jalila El Baraka" userId="ea93c961-285f-4edc-9e51-dff84fc1dbdc" providerId="ADAL" clId="{57C2819A-E835-47AA-9356-3BB7B51E441F}" dt="2026-03-10T22:21:19.399" v="1524" actId="20577"/>
          <ac:spMkLst>
            <pc:docMk/>
            <pc:sldMk cId="4105693330" sldId="1060"/>
            <ac:spMk id="17" creationId="{2ABB451F-293B-D37A-68CC-E5EF80DC5311}"/>
          </ac:spMkLst>
        </pc:spChg>
      </pc:sldChg>
      <pc:sldChg chg="modSp mod">
        <pc:chgData name="Jalila El Baraka" userId="ea93c961-285f-4edc-9e51-dff84fc1dbdc" providerId="ADAL" clId="{57C2819A-E835-47AA-9356-3BB7B51E441F}" dt="2026-03-10T22:23:04.786" v="1556" actId="20577"/>
        <pc:sldMkLst>
          <pc:docMk/>
          <pc:sldMk cId="651081844" sldId="1066"/>
        </pc:sldMkLst>
        <pc:spChg chg="mod">
          <ac:chgData name="Jalila El Baraka" userId="ea93c961-285f-4edc-9e51-dff84fc1dbdc" providerId="ADAL" clId="{57C2819A-E835-47AA-9356-3BB7B51E441F}" dt="2026-03-10T22:23:04.786" v="1556" actId="20577"/>
          <ac:spMkLst>
            <pc:docMk/>
            <pc:sldMk cId="651081844" sldId="1066"/>
            <ac:spMk id="3" creationId="{0A6CD4CA-A5ED-BCB7-17D7-D2A13734472E}"/>
          </ac:spMkLst>
        </pc:spChg>
      </pc:sldChg>
      <pc:sldChg chg="modSp mod">
        <pc:chgData name="Jalila El Baraka" userId="ea93c961-285f-4edc-9e51-dff84fc1dbdc" providerId="ADAL" clId="{57C2819A-E835-47AA-9356-3BB7B51E441F}" dt="2026-03-10T22:23:43.896" v="1578" actId="20577"/>
        <pc:sldMkLst>
          <pc:docMk/>
          <pc:sldMk cId="1139443024" sldId="1072"/>
        </pc:sldMkLst>
        <pc:spChg chg="mod">
          <ac:chgData name="Jalila El Baraka" userId="ea93c961-285f-4edc-9e51-dff84fc1dbdc" providerId="ADAL" clId="{57C2819A-E835-47AA-9356-3BB7B51E441F}" dt="2026-03-10T22:23:43.896" v="1578" actId="20577"/>
          <ac:spMkLst>
            <pc:docMk/>
            <pc:sldMk cId="1139443024" sldId="1072"/>
            <ac:spMk id="7" creationId="{1BB1534D-1ADD-379B-FCB4-98743E490851}"/>
          </ac:spMkLst>
        </pc:spChg>
      </pc:sldChg>
      <pc:sldChg chg="modSp mod">
        <pc:chgData name="Jalila El Baraka" userId="ea93c961-285f-4edc-9e51-dff84fc1dbdc" providerId="ADAL" clId="{57C2819A-E835-47AA-9356-3BB7B51E441F}" dt="2026-03-10T22:23:36.905" v="1569"/>
        <pc:sldMkLst>
          <pc:docMk/>
          <pc:sldMk cId="1770791097" sldId="1073"/>
        </pc:sldMkLst>
        <pc:spChg chg="mod">
          <ac:chgData name="Jalila El Baraka" userId="ea93c961-285f-4edc-9e51-dff84fc1dbdc" providerId="ADAL" clId="{57C2819A-E835-47AA-9356-3BB7B51E441F}" dt="2026-03-10T22:23:36.905" v="1569"/>
          <ac:spMkLst>
            <pc:docMk/>
            <pc:sldMk cId="1770791097" sldId="1073"/>
            <ac:spMk id="7" creationId="{DE4AB454-133B-A921-C13B-88111B265F1E}"/>
          </ac:spMkLst>
        </pc:spChg>
      </pc:sldChg>
      <pc:sldChg chg="modSp mod">
        <pc:chgData name="Jalila El Baraka" userId="ea93c961-285f-4edc-9e51-dff84fc1dbdc" providerId="ADAL" clId="{57C2819A-E835-47AA-9356-3BB7B51E441F}" dt="2026-03-03T22:17:26.933" v="923" actId="1076"/>
        <pc:sldMkLst>
          <pc:docMk/>
          <pc:sldMk cId="2833459920" sldId="1077"/>
        </pc:sldMkLst>
        <pc:spChg chg="mod">
          <ac:chgData name="Jalila El Baraka" userId="ea93c961-285f-4edc-9e51-dff84fc1dbdc" providerId="ADAL" clId="{57C2819A-E835-47AA-9356-3BB7B51E441F}" dt="2026-03-03T22:17:13.849" v="920" actId="20577"/>
          <ac:spMkLst>
            <pc:docMk/>
            <pc:sldMk cId="2833459920" sldId="1077"/>
            <ac:spMk id="10" creationId="{D8CF3698-1223-BBB6-8641-E5AB8C66917B}"/>
          </ac:spMkLst>
        </pc:spChg>
        <pc:picChg chg="mod">
          <ac:chgData name="Jalila El Baraka" userId="ea93c961-285f-4edc-9e51-dff84fc1dbdc" providerId="ADAL" clId="{57C2819A-E835-47AA-9356-3BB7B51E441F}" dt="2026-03-03T22:17:26.933" v="923" actId="1076"/>
          <ac:picMkLst>
            <pc:docMk/>
            <pc:sldMk cId="2833459920" sldId="1077"/>
            <ac:picMk id="14" creationId="{F413AA24-56CE-C65A-CA4A-B3E29FBA0F34}"/>
          </ac:picMkLst>
        </pc:picChg>
      </pc:sldChg>
      <pc:sldChg chg="delSp mod delAnim">
        <pc:chgData name="Jalila El Baraka" userId="ea93c961-285f-4edc-9e51-dff84fc1dbdc" providerId="ADAL" clId="{57C2819A-E835-47AA-9356-3BB7B51E441F}" dt="2026-03-03T22:17:33.270" v="924" actId="478"/>
        <pc:sldMkLst>
          <pc:docMk/>
          <pc:sldMk cId="3375577450" sldId="1078"/>
        </pc:sldMkLst>
      </pc:sldChg>
      <pc:sldChg chg="addSp delSp modSp mod">
        <pc:chgData name="Jalila El Baraka" userId="ea93c961-285f-4edc-9e51-dff84fc1dbdc" providerId="ADAL" clId="{57C2819A-E835-47AA-9356-3BB7B51E441F}" dt="2026-03-11T21:12:53.886" v="1777" actId="1076"/>
        <pc:sldMkLst>
          <pc:docMk/>
          <pc:sldMk cId="22325713" sldId="1089"/>
        </pc:sldMkLst>
        <pc:picChg chg="mod ord">
          <ac:chgData name="Jalila El Baraka" userId="ea93c961-285f-4edc-9e51-dff84fc1dbdc" providerId="ADAL" clId="{57C2819A-E835-47AA-9356-3BB7B51E441F}" dt="2026-03-11T21:12:53.886" v="1777" actId="1076"/>
          <ac:picMkLst>
            <pc:docMk/>
            <pc:sldMk cId="22325713" sldId="1089"/>
            <ac:picMk id="2" creationId="{169432A6-95FA-5870-54FF-8558110F8500}"/>
          </ac:picMkLst>
        </pc:picChg>
        <pc:picChg chg="mod ord">
          <ac:chgData name="Jalila El Baraka" userId="ea93c961-285f-4edc-9e51-dff84fc1dbdc" providerId="ADAL" clId="{57C2819A-E835-47AA-9356-3BB7B51E441F}" dt="2026-03-11T21:12:44.774" v="1774" actId="1076"/>
          <ac:picMkLst>
            <pc:docMk/>
            <pc:sldMk cId="22325713" sldId="1089"/>
            <ac:picMk id="4" creationId="{B9ADB382-78DD-6294-C8A4-195C17501507}"/>
          </ac:picMkLst>
        </pc:picChg>
        <pc:picChg chg="add mod">
          <ac:chgData name="Jalila El Baraka" userId="ea93c961-285f-4edc-9e51-dff84fc1dbdc" providerId="ADAL" clId="{57C2819A-E835-47AA-9356-3BB7B51E441F}" dt="2026-03-11T21:12:17.447" v="1768" actId="11530"/>
          <ac:picMkLst>
            <pc:docMk/>
            <pc:sldMk cId="22325713" sldId="1089"/>
            <ac:picMk id="6" creationId="{7576A9E1-3DB9-57F8-6271-39F751FCA56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1T21:13:41.847" v="1784" actId="1076"/>
        <pc:sldMkLst>
          <pc:docMk/>
          <pc:sldMk cId="2400070717" sldId="1091"/>
        </pc:sldMkLst>
        <pc:spChg chg="mod">
          <ac:chgData name="Jalila El Baraka" userId="ea93c961-285f-4edc-9e51-dff84fc1dbdc" providerId="ADAL" clId="{57C2819A-E835-47AA-9356-3BB7B51E441F}" dt="2026-03-03T22:15:32.403" v="888" actId="14100"/>
          <ac:spMkLst>
            <pc:docMk/>
            <pc:sldMk cId="2400070717" sldId="1091"/>
            <ac:spMk id="3" creationId="{0ECA807E-0321-E64F-D06A-B3049EC3C5C1}"/>
          </ac:spMkLst>
        </pc:spChg>
        <pc:spChg chg="mod">
          <ac:chgData name="Jalila El Baraka" userId="ea93c961-285f-4edc-9e51-dff84fc1dbdc" providerId="ADAL" clId="{57C2819A-E835-47AA-9356-3BB7B51E441F}" dt="2026-03-03T22:15:52.215" v="905" actId="20577"/>
          <ac:spMkLst>
            <pc:docMk/>
            <pc:sldMk cId="2400070717" sldId="1091"/>
            <ac:spMk id="25" creationId="{394A8462-4351-1368-7183-86F34336CAF3}"/>
          </ac:spMkLst>
        </pc:spChg>
        <pc:picChg chg="add mod ord">
          <ac:chgData name="Jalila El Baraka" userId="ea93c961-285f-4edc-9e51-dff84fc1dbdc" providerId="ADAL" clId="{57C2819A-E835-47AA-9356-3BB7B51E441F}" dt="2026-03-11T21:13:41.847" v="1784" actId="1076"/>
          <ac:picMkLst>
            <pc:docMk/>
            <pc:sldMk cId="2400070717" sldId="1091"/>
            <ac:picMk id="10" creationId="{0400B1DC-F4D5-7E8F-96AC-127DFCBAF3A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1T21:13:58.704" v="1790" actId="14100"/>
        <pc:sldMkLst>
          <pc:docMk/>
          <pc:sldMk cId="4034462506" sldId="1092"/>
        </pc:sldMkLst>
        <pc:spChg chg="add mod">
          <ac:chgData name="Jalila El Baraka" userId="ea93c961-285f-4edc-9e51-dff84fc1dbdc" providerId="ADAL" clId="{57C2819A-E835-47AA-9356-3BB7B51E441F}" dt="2026-03-03T22:16:06.829" v="907"/>
          <ac:spMkLst>
            <pc:docMk/>
            <pc:sldMk cId="4034462506" sldId="1092"/>
            <ac:spMk id="2" creationId="{2B66B31A-08B9-DDD0-875F-A55AC2121489}"/>
          </ac:spMkLst>
        </pc:spChg>
        <pc:spChg chg="mod">
          <ac:chgData name="Jalila El Baraka" userId="ea93c961-285f-4edc-9e51-dff84fc1dbdc" providerId="ADAL" clId="{57C2819A-E835-47AA-9356-3BB7B51E441F}" dt="2026-03-03T22:16:20.989" v="908" actId="13926"/>
          <ac:spMkLst>
            <pc:docMk/>
            <pc:sldMk cId="4034462506" sldId="1092"/>
            <ac:spMk id="12" creationId="{9CEA2FDC-0480-D209-8398-11BB4927E88F}"/>
          </ac:spMkLst>
        </pc:spChg>
        <pc:picChg chg="add mod ord">
          <ac:chgData name="Jalila El Baraka" userId="ea93c961-285f-4edc-9e51-dff84fc1dbdc" providerId="ADAL" clId="{57C2819A-E835-47AA-9356-3BB7B51E441F}" dt="2026-03-11T21:13:58.704" v="1790" actId="14100"/>
          <ac:picMkLst>
            <pc:docMk/>
            <pc:sldMk cId="4034462506" sldId="1092"/>
            <ac:picMk id="3" creationId="{C19FEBA7-1C50-6ACD-1A1B-D55C9538AA9F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1T21:14:13.867" v="1792"/>
        <pc:sldMkLst>
          <pc:docMk/>
          <pc:sldMk cId="1152843136" sldId="1093"/>
        </pc:sldMkLst>
        <pc:picChg chg="add mod">
          <ac:chgData name="Jalila El Baraka" userId="ea93c961-285f-4edc-9e51-dff84fc1dbdc" providerId="ADAL" clId="{57C2819A-E835-47AA-9356-3BB7B51E441F}" dt="2026-03-11T21:14:13.867" v="1792"/>
          <ac:picMkLst>
            <pc:docMk/>
            <pc:sldMk cId="1152843136" sldId="1093"/>
            <ac:picMk id="2" creationId="{BD0260E1-0953-3695-8934-0B9565359E22}"/>
          </ac:picMkLst>
        </pc:picChg>
      </pc:sldChg>
      <pc:sldChg chg="modSp mod">
        <pc:chgData name="Jalila El Baraka" userId="ea93c961-285f-4edc-9e51-dff84fc1dbdc" providerId="ADAL" clId="{57C2819A-E835-47AA-9356-3BB7B51E441F}" dt="2026-03-10T22:23:49.300" v="1585" actId="20577"/>
        <pc:sldMkLst>
          <pc:docMk/>
          <pc:sldMk cId="1928887374" sldId="1094"/>
        </pc:sldMkLst>
        <pc:spChg chg="mod">
          <ac:chgData name="Jalila El Baraka" userId="ea93c961-285f-4edc-9e51-dff84fc1dbdc" providerId="ADAL" clId="{57C2819A-E835-47AA-9356-3BB7B51E441F}" dt="2026-03-10T22:23:49.300" v="1585" actId="20577"/>
          <ac:spMkLst>
            <pc:docMk/>
            <pc:sldMk cId="1928887374" sldId="1094"/>
            <ac:spMk id="7" creationId="{B031AF25-10BF-DB0B-BBAA-053EB6E800FE}"/>
          </ac:spMkLst>
        </pc:spChg>
      </pc:sldChg>
      <pc:sldChg chg="delSp mod">
        <pc:chgData name="Jalila El Baraka" userId="ea93c961-285f-4edc-9e51-dff84fc1dbdc" providerId="ADAL" clId="{57C2819A-E835-47AA-9356-3BB7B51E441F}" dt="2026-03-03T22:28:29.637" v="1181" actId="478"/>
        <pc:sldMkLst>
          <pc:docMk/>
          <pc:sldMk cId="1490635244" sldId="1095"/>
        </pc:sldMkLst>
      </pc:sldChg>
      <pc:sldChg chg="delSp modSp mod">
        <pc:chgData name="Jalila El Baraka" userId="ea93c961-285f-4edc-9e51-dff84fc1dbdc" providerId="ADAL" clId="{57C2819A-E835-47AA-9356-3BB7B51E441F}" dt="2026-03-10T22:25:07.266" v="1679" actId="20577"/>
        <pc:sldMkLst>
          <pc:docMk/>
          <pc:sldMk cId="3285596702" sldId="1097"/>
        </pc:sldMkLst>
        <pc:spChg chg="mod">
          <ac:chgData name="Jalila El Baraka" userId="ea93c961-285f-4edc-9e51-dff84fc1dbdc" providerId="ADAL" clId="{57C2819A-E835-47AA-9356-3BB7B51E441F}" dt="2026-03-10T22:25:03.573" v="1678" actId="20577"/>
          <ac:spMkLst>
            <pc:docMk/>
            <pc:sldMk cId="3285596702" sldId="1097"/>
            <ac:spMk id="4" creationId="{7CE9C8A7-2807-8C9E-11F6-A354B6D37C0A}"/>
          </ac:spMkLst>
        </pc:spChg>
        <pc:spChg chg="mod">
          <ac:chgData name="Jalila El Baraka" userId="ea93c961-285f-4edc-9e51-dff84fc1dbdc" providerId="ADAL" clId="{57C2819A-E835-47AA-9356-3BB7B51E441F}" dt="2026-03-10T22:25:07.266" v="1679" actId="20577"/>
          <ac:spMkLst>
            <pc:docMk/>
            <pc:sldMk cId="3285596702" sldId="1097"/>
            <ac:spMk id="6" creationId="{C9368B84-85E0-005F-06E5-D996E43CD8C2}"/>
          </ac:spMkLst>
        </pc:spChg>
      </pc:sldChg>
      <pc:sldChg chg="delSp mod delAnim">
        <pc:chgData name="Jalila El Baraka" userId="ea93c961-285f-4edc-9e51-dff84fc1dbdc" providerId="ADAL" clId="{57C2819A-E835-47AA-9356-3BB7B51E441F}" dt="2026-03-10T22:01:33.947" v="1420" actId="478"/>
        <pc:sldMkLst>
          <pc:docMk/>
          <pc:sldMk cId="656335347" sldId="1108"/>
        </pc:sldMkLst>
      </pc:sldChg>
      <pc:sldChg chg="addSp delSp modSp mod">
        <pc:chgData name="Jalila El Baraka" userId="ea93c961-285f-4edc-9e51-dff84fc1dbdc" providerId="ADAL" clId="{57C2819A-E835-47AA-9356-3BB7B51E441F}" dt="2026-03-10T22:18:14.602" v="1500"/>
        <pc:sldMkLst>
          <pc:docMk/>
          <pc:sldMk cId="114787939" sldId="1110"/>
        </pc:sldMkLst>
        <pc:spChg chg="mod">
          <ac:chgData name="Jalila El Baraka" userId="ea93c961-285f-4edc-9e51-dff84fc1dbdc" providerId="ADAL" clId="{57C2819A-E835-47AA-9356-3BB7B51E441F}" dt="2026-03-10T22:18:14.602" v="1500"/>
          <ac:spMkLst>
            <pc:docMk/>
            <pc:sldMk cId="114787939" sldId="1110"/>
            <ac:spMk id="6" creationId="{C6D77288-10C4-797B-1DCB-AAB72E182238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24T21:22:05.532" v="844" actId="1076"/>
        <pc:sldMkLst>
          <pc:docMk/>
          <pc:sldMk cId="871344162" sldId="1111"/>
        </pc:sldMkLst>
      </pc:sldChg>
      <pc:sldChg chg="addSp delSp modSp add mod">
        <pc:chgData name="Jalila El Baraka" userId="ea93c961-285f-4edc-9e51-dff84fc1dbdc" providerId="ADAL" clId="{57C2819A-E835-47AA-9356-3BB7B51E441F}" dt="2026-03-10T22:18:37.249" v="1507" actId="1076"/>
        <pc:sldMkLst>
          <pc:docMk/>
          <pc:sldMk cId="1980266324" sldId="1114"/>
        </pc:sldMkLst>
      </pc:sldChg>
      <pc:sldChg chg="addSp delSp modSp add mod">
        <pc:chgData name="Jalila El Baraka" userId="ea93c961-285f-4edc-9e51-dff84fc1dbdc" providerId="ADAL" clId="{57C2819A-E835-47AA-9356-3BB7B51E441F}" dt="2026-03-10T22:18:28.218" v="1503" actId="1076"/>
        <pc:sldMkLst>
          <pc:docMk/>
          <pc:sldMk cId="3786251075" sldId="1115"/>
        </pc:sldMkLst>
      </pc:sldChg>
      <pc:sldChg chg="addSp delSp modSp mod">
        <pc:chgData name="Jalila El Baraka" userId="ea93c961-285f-4edc-9e51-dff84fc1dbdc" providerId="ADAL" clId="{57C2819A-E835-47AA-9356-3BB7B51E441F}" dt="2026-02-24T21:26:57.333" v="860" actId="1076"/>
        <pc:sldMkLst>
          <pc:docMk/>
          <pc:sldMk cId="1880813532" sldId="1116"/>
        </pc:sldMkLst>
      </pc:sldChg>
      <pc:sldChg chg="addSp delSp modSp add mod">
        <pc:chgData name="Jalila El Baraka" userId="ea93c961-285f-4edc-9e51-dff84fc1dbdc" providerId="ADAL" clId="{57C2819A-E835-47AA-9356-3BB7B51E441F}" dt="2026-03-10T22:28:33.598" v="1752" actId="1076"/>
        <pc:sldMkLst>
          <pc:docMk/>
          <pc:sldMk cId="3032066510" sldId="1118"/>
        </pc:sldMkLst>
        <pc:spChg chg="add mod">
          <ac:chgData name="Jalila El Baraka" userId="ea93c961-285f-4edc-9e51-dff84fc1dbdc" providerId="ADAL" clId="{57C2819A-E835-47AA-9356-3BB7B51E441F}" dt="2026-03-10T22:28:33.598" v="1752" actId="1076"/>
          <ac:spMkLst>
            <pc:docMk/>
            <pc:sldMk cId="3032066510" sldId="1118"/>
            <ac:spMk id="8" creationId="{192C7363-7E4A-CE7C-E559-0A6644E422FD}"/>
          </ac:spMkLst>
        </pc:spChg>
        <pc:spChg chg="mod">
          <ac:chgData name="Jalila El Baraka" userId="ea93c961-285f-4edc-9e51-dff84fc1dbdc" providerId="ADAL" clId="{57C2819A-E835-47AA-9356-3BB7B51E441F}" dt="2026-03-03T22:36:02.427" v="1402"/>
          <ac:spMkLst>
            <pc:docMk/>
            <pc:sldMk cId="3032066510" sldId="1118"/>
            <ac:spMk id="12" creationId="{3EAB1E1B-9918-DA89-1527-EE60C6C72891}"/>
          </ac:spMkLst>
        </pc:spChg>
        <pc:spChg chg="mod">
          <ac:chgData name="Jalila El Baraka" userId="ea93c961-285f-4edc-9e51-dff84fc1dbdc" providerId="ADAL" clId="{57C2819A-E835-47AA-9356-3BB7B51E441F}" dt="2026-03-10T22:28:28.281" v="1750" actId="1076"/>
          <ac:spMkLst>
            <pc:docMk/>
            <pc:sldMk cId="3032066510" sldId="1118"/>
            <ac:spMk id="13" creationId="{C39EEF72-CAB3-10CA-8FFF-9B82E5625955}"/>
          </ac:spMkLst>
        </pc:spChg>
        <pc:spChg chg="mod">
          <ac:chgData name="Jalila El Baraka" userId="ea93c961-285f-4edc-9e51-dff84fc1dbdc" providerId="ADAL" clId="{57C2819A-E835-47AA-9356-3BB7B51E441F}" dt="2026-03-03T22:36:24.343" v="1410" actId="1076"/>
          <ac:spMkLst>
            <pc:docMk/>
            <pc:sldMk cId="3032066510" sldId="1118"/>
            <ac:spMk id="19" creationId="{654A1FE3-1DC1-E247-59F3-92BABC57E70A}"/>
          </ac:spMkLst>
        </pc:spChg>
        <pc:picChg chg="add mod">
          <ac:chgData name="Jalila El Baraka" userId="ea93c961-285f-4edc-9e51-dff84fc1dbdc" providerId="ADAL" clId="{57C2819A-E835-47AA-9356-3BB7B51E441F}" dt="2026-03-10T22:28:30.019" v="1751" actId="1076"/>
          <ac:picMkLst>
            <pc:docMk/>
            <pc:sldMk cId="3032066510" sldId="1118"/>
            <ac:picMk id="3" creationId="{7CBF31D3-9D94-86BB-67B3-84FEAE9ACAED}"/>
          </ac:picMkLst>
        </pc:picChg>
        <pc:picChg chg="add mod ord">
          <ac:chgData name="Jalila El Baraka" userId="ea93c961-285f-4edc-9e51-dff84fc1dbdc" providerId="ADAL" clId="{57C2819A-E835-47AA-9356-3BB7B51E441F}" dt="2026-03-10T22:28:24.877" v="1749" actId="1076"/>
          <ac:picMkLst>
            <pc:docMk/>
            <pc:sldMk cId="3032066510" sldId="1118"/>
            <ac:picMk id="7" creationId="{B41B3D61-5C9E-36E1-4795-BFD2750F96C7}"/>
          </ac:picMkLst>
        </pc:picChg>
        <pc:picChg chg="mod">
          <ac:chgData name="Jalila El Baraka" userId="ea93c961-285f-4edc-9e51-dff84fc1dbdc" providerId="ADAL" clId="{57C2819A-E835-47AA-9356-3BB7B51E441F}" dt="2026-03-03T22:36:21.071" v="1409" actId="1076"/>
          <ac:picMkLst>
            <pc:docMk/>
            <pc:sldMk cId="3032066510" sldId="1118"/>
            <ac:picMk id="16" creationId="{C8818AB9-E5F1-8C1B-1E48-EEBE6A789D19}"/>
          </ac:picMkLst>
        </pc:picChg>
      </pc:sldChg>
    </pc:docChg>
  </pc:docChgLst>
  <pc:docChgLst>
    <pc:chgData name="Jalila El Baraka" userId="S::jalila.el-baraka@ifmaroc.com::ea93c961-285f-4edc-9e51-dff84fc1dbdc" providerId="AD" clId="Web-{7FBD1FCF-75E4-1559-912F-05F1418EFC61}"/>
    <pc:docChg chg="modSld">
      <pc:chgData name="Jalila El Baraka" userId="S::jalila.el-baraka@ifmaroc.com::ea93c961-285f-4edc-9e51-dff84fc1dbdc" providerId="AD" clId="Web-{7FBD1FCF-75E4-1559-912F-05F1418EFC61}" dt="2026-02-23T15:10:18.827" v="10"/>
      <pc:docMkLst>
        <pc:docMk/>
      </pc:docMkLst>
      <pc:sldChg chg="addSp delSp modSp">
        <pc:chgData name="Jalila El Baraka" userId="S::jalila.el-baraka@ifmaroc.com::ea93c961-285f-4edc-9e51-dff84fc1dbdc" providerId="AD" clId="Web-{7FBD1FCF-75E4-1559-912F-05F1418EFC61}" dt="2026-02-23T15:01:24.262" v="1"/>
        <pc:sldMkLst>
          <pc:docMk/>
          <pc:sldMk cId="56895326" sldId="257"/>
        </pc:sldMkLst>
      </pc:sldChg>
      <pc:sldChg chg="addSp modSp">
        <pc:chgData name="Jalila El Baraka" userId="S::jalila.el-baraka@ifmaroc.com::ea93c961-285f-4edc-9e51-dff84fc1dbdc" providerId="AD" clId="Web-{7FBD1FCF-75E4-1559-912F-05F1418EFC61}" dt="2026-02-23T15:10:18.827" v="10"/>
        <pc:sldMkLst>
          <pc:docMk/>
          <pc:sldMk cId="1677520056" sldId="1030"/>
        </pc:sldMkLst>
      </pc:sldChg>
      <pc:sldChg chg="addSp modSp addAnim">
        <pc:chgData name="Jalila El Baraka" userId="S::jalila.el-baraka@ifmaroc.com::ea93c961-285f-4edc-9e51-dff84fc1dbdc" providerId="AD" clId="Web-{7FBD1FCF-75E4-1559-912F-05F1418EFC61}" dt="2026-02-23T15:03:51.968" v="4" actId="1076"/>
        <pc:sldMkLst>
          <pc:docMk/>
          <pc:sldMk cId="3375577450" sldId="1078"/>
        </pc:sldMkLst>
      </pc:sldChg>
      <pc:sldChg chg="addSp delSp modSp addAnim delAnim">
        <pc:chgData name="Jalila El Baraka" userId="S::jalila.el-baraka@ifmaroc.com::ea93c961-285f-4edc-9e51-dff84fc1dbdc" providerId="AD" clId="Web-{7FBD1FCF-75E4-1559-912F-05F1418EFC61}" dt="2026-02-23T15:10:12.045" v="9"/>
        <pc:sldMkLst>
          <pc:docMk/>
          <pc:sldMk cId="656335347" sldId="1108"/>
        </pc:sldMkLst>
      </pc:sldChg>
    </pc:docChg>
  </pc:docChgLst>
  <pc:docChgLst>
    <pc:chgData name="Jalila El Baraka" userId="ea93c961-285f-4edc-9e51-dff84fc1dbdc" providerId="ADAL" clId="{AF35D566-9458-4FCB-BB0C-F789683C5E1A}"/>
    <pc:docChg chg="undo custSel addSld delSld modSld">
      <pc:chgData name="Jalila El Baraka" userId="ea93c961-285f-4edc-9e51-dff84fc1dbdc" providerId="ADAL" clId="{AF35D566-9458-4FCB-BB0C-F789683C5E1A}" dt="2026-03-24T18:37:23.428" v="1809" actId="20577"/>
      <pc:docMkLst>
        <pc:docMk/>
      </pc:docMkLst>
      <pc:sldChg chg="addSp delSp modSp mod">
        <pc:chgData name="Jalila El Baraka" userId="ea93c961-285f-4edc-9e51-dff84fc1dbdc" providerId="ADAL" clId="{AF35D566-9458-4FCB-BB0C-F789683C5E1A}" dt="2026-03-24T18:34:31.968" v="1802" actId="14100"/>
        <pc:sldMkLst>
          <pc:docMk/>
          <pc:sldMk cId="4261658029" sldId="679"/>
        </pc:sldMkLst>
        <pc:spChg chg="mod">
          <ac:chgData name="Jalila El Baraka" userId="ea93c961-285f-4edc-9e51-dff84fc1dbdc" providerId="ADAL" clId="{AF35D566-9458-4FCB-BB0C-F789683C5E1A}" dt="2026-03-20T14:54:41.901" v="1562" actId="20577"/>
          <ac:spMkLst>
            <pc:docMk/>
            <pc:sldMk cId="4261658029" sldId="679"/>
            <ac:spMk id="2" creationId="{FE91AC9D-0C0C-4684-927E-D7846FC8300F}"/>
          </ac:spMkLst>
        </pc:spChg>
        <pc:picChg chg="add mod ord">
          <ac:chgData name="Jalila El Baraka" userId="ea93c961-285f-4edc-9e51-dff84fc1dbdc" providerId="ADAL" clId="{AF35D566-9458-4FCB-BB0C-F789683C5E1A}" dt="2026-03-20T14:54:26.643" v="1555" actId="1076"/>
          <ac:picMkLst>
            <pc:docMk/>
            <pc:sldMk cId="4261658029" sldId="679"/>
            <ac:picMk id="4" creationId="{E60E93A9-E0FE-7688-0465-EC79FE5846AB}"/>
          </ac:picMkLst>
        </pc:picChg>
        <pc:picChg chg="mod">
          <ac:chgData name="Jalila El Baraka" userId="ea93c961-285f-4edc-9e51-dff84fc1dbdc" providerId="ADAL" clId="{AF35D566-9458-4FCB-BB0C-F789683C5E1A}" dt="2026-03-20T14:54:34.647" v="1558" actId="1076"/>
          <ac:picMkLst>
            <pc:docMk/>
            <pc:sldMk cId="4261658029" sldId="679"/>
            <ac:picMk id="9" creationId="{4DABB5A8-820A-F8B4-90B3-D39BDD055E9A}"/>
          </ac:picMkLst>
        </pc:picChg>
        <pc:picChg chg="mod">
          <ac:chgData name="Jalila El Baraka" userId="ea93c961-285f-4edc-9e51-dff84fc1dbdc" providerId="ADAL" clId="{AF35D566-9458-4FCB-BB0C-F789683C5E1A}" dt="2026-03-24T18:34:31.968" v="1802" actId="14100"/>
          <ac:picMkLst>
            <pc:docMk/>
            <pc:sldMk cId="4261658029" sldId="679"/>
            <ac:picMk id="10" creationId="{E77DB89E-85D8-27CE-59AA-4DC05B95904A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6-03-20T14:19:55.939" v="1381" actId="21"/>
        <pc:sldMkLst>
          <pc:docMk/>
          <pc:sldMk cId="927543826" sldId="784"/>
        </pc:sldMkLst>
      </pc:sldChg>
      <pc:sldChg chg="addSp delSp modSp mod">
        <pc:chgData name="Jalila El Baraka" userId="ea93c961-285f-4edc-9e51-dff84fc1dbdc" providerId="ADAL" clId="{AF35D566-9458-4FCB-BB0C-F789683C5E1A}" dt="2026-03-24T18:33:30.058" v="1799" actId="14100"/>
        <pc:sldMkLst>
          <pc:docMk/>
          <pc:sldMk cId="3128690644" sldId="895"/>
        </pc:sldMkLst>
        <pc:spChg chg="mod">
          <ac:chgData name="Jalila El Baraka" userId="ea93c961-285f-4edc-9e51-dff84fc1dbdc" providerId="ADAL" clId="{AF35D566-9458-4FCB-BB0C-F789683C5E1A}" dt="2026-03-24T18:33:30.058" v="1799" actId="14100"/>
          <ac:spMkLst>
            <pc:docMk/>
            <pc:sldMk cId="3128690644" sldId="895"/>
            <ac:spMk id="15" creationId="{354EBED3-0B83-C456-5242-F9D79F9BBDDD}"/>
          </ac:spMkLst>
        </pc:spChg>
        <pc:picChg chg="add mod ord">
          <ac:chgData name="Jalila El Baraka" userId="ea93c961-285f-4edc-9e51-dff84fc1dbdc" providerId="ADAL" clId="{AF35D566-9458-4FCB-BB0C-F789683C5E1A}" dt="2026-03-20T14:52:43.056" v="1512" actId="167"/>
          <ac:picMkLst>
            <pc:docMk/>
            <pc:sldMk cId="3128690644" sldId="895"/>
            <ac:picMk id="2" creationId="{65BD99C1-6AC4-0887-88C8-87B2AD6A5F93}"/>
          </ac:picMkLst>
        </pc:picChg>
      </pc:sldChg>
      <pc:sldChg chg="modSp mod">
        <pc:chgData name="Jalila El Baraka" userId="ea93c961-285f-4edc-9e51-dff84fc1dbdc" providerId="ADAL" clId="{AF35D566-9458-4FCB-BB0C-F789683C5E1A}" dt="2026-03-20T17:53:59.502" v="1793" actId="20577"/>
        <pc:sldMkLst>
          <pc:docMk/>
          <pc:sldMk cId="2359735619" sldId="896"/>
        </pc:sldMkLst>
        <pc:spChg chg="mod">
          <ac:chgData name="Jalila El Baraka" userId="ea93c961-285f-4edc-9e51-dff84fc1dbdc" providerId="ADAL" clId="{AF35D566-9458-4FCB-BB0C-F789683C5E1A}" dt="2026-03-20T17:53:59.502" v="1793" actId="20577"/>
          <ac:spMkLst>
            <pc:docMk/>
            <pc:sldMk cId="2359735619" sldId="896"/>
            <ac:spMk id="12" creationId="{F1388B74-5FD3-EE46-F009-52B558A03915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24T18:37:23.428" v="1809" actId="20577"/>
        <pc:sldMkLst>
          <pc:docMk/>
          <pc:sldMk cId="3440061512" sldId="955"/>
        </pc:sldMkLst>
        <pc:spChg chg="add mod">
          <ac:chgData name="Jalila El Baraka" userId="ea93c961-285f-4edc-9e51-dff84fc1dbdc" providerId="ADAL" clId="{AF35D566-9458-4FCB-BB0C-F789683C5E1A}" dt="2026-03-24T18:37:23.428" v="1809" actId="20577"/>
          <ac:spMkLst>
            <pc:docMk/>
            <pc:sldMk cId="3440061512" sldId="955"/>
            <ac:spMk id="4" creationId="{67D7D9A7-398D-7497-2AE8-667BD4D8D75D}"/>
          </ac:spMkLst>
        </pc:spChg>
        <pc:picChg chg="mod">
          <ac:chgData name="Jalila El Baraka" userId="ea93c961-285f-4edc-9e51-dff84fc1dbdc" providerId="ADAL" clId="{AF35D566-9458-4FCB-BB0C-F789683C5E1A}" dt="2026-02-23T21:04:41.694" v="1262" actId="1076"/>
          <ac:picMkLst>
            <pc:docMk/>
            <pc:sldMk cId="3440061512" sldId="955"/>
            <ac:picMk id="2" creationId="{5E8CF3E4-AD4E-CEF9-A55E-C931C36BD027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3T18:18:24.440" v="977" actId="1076"/>
        <pc:sldMkLst>
          <pc:docMk/>
          <pc:sldMk cId="1677520056" sldId="1030"/>
        </pc:sldMkLst>
      </pc:sldChg>
      <pc:sldChg chg="addSp delSp modSp mod">
        <pc:chgData name="Jalila El Baraka" userId="ea93c961-285f-4edc-9e51-dff84fc1dbdc" providerId="ADAL" clId="{AF35D566-9458-4FCB-BB0C-F789683C5E1A}" dt="2026-03-20T14:50:34.079" v="1476" actId="1076"/>
        <pc:sldMkLst>
          <pc:docMk/>
          <pc:sldMk cId="4286339454" sldId="1043"/>
        </pc:sldMkLst>
        <pc:picChg chg="add mod">
          <ac:chgData name="Jalila El Baraka" userId="ea93c961-285f-4edc-9e51-dff84fc1dbdc" providerId="ADAL" clId="{AF35D566-9458-4FCB-BB0C-F789683C5E1A}" dt="2026-03-20T14:50:34.079" v="1476" actId="1076"/>
          <ac:picMkLst>
            <pc:docMk/>
            <pc:sldMk cId="4286339454" sldId="1043"/>
            <ac:picMk id="2" creationId="{13B604E2-05C6-F103-5861-363C2ABA5AA8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0T14:50:40.495" v="1480" actId="1076"/>
        <pc:sldMkLst>
          <pc:docMk/>
          <pc:sldMk cId="2528783342" sldId="1045"/>
        </pc:sldMkLst>
        <pc:picChg chg="add mod">
          <ac:chgData name="Jalila El Baraka" userId="ea93c961-285f-4edc-9e51-dff84fc1dbdc" providerId="ADAL" clId="{AF35D566-9458-4FCB-BB0C-F789683C5E1A}" dt="2026-03-20T14:50:40.495" v="1480" actId="1076"/>
          <ac:picMkLst>
            <pc:docMk/>
            <pc:sldMk cId="2528783342" sldId="1045"/>
            <ac:picMk id="2" creationId="{FC34BCB0-441A-8FA5-6CAF-38EA5C8D15FF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0T14:51:44.047" v="1500" actId="14100"/>
        <pc:sldMkLst>
          <pc:docMk/>
          <pc:sldMk cId="2601927636" sldId="1046"/>
        </pc:sldMkLst>
        <pc:picChg chg="add mod">
          <ac:chgData name="Jalila El Baraka" userId="ea93c961-285f-4edc-9e51-dff84fc1dbdc" providerId="ADAL" clId="{AF35D566-9458-4FCB-BB0C-F789683C5E1A}" dt="2026-03-20T14:51:44.047" v="1500" actId="14100"/>
          <ac:picMkLst>
            <pc:docMk/>
            <pc:sldMk cId="2601927636" sldId="1046"/>
            <ac:picMk id="3" creationId="{5813CD93-CBC3-4536-CE0F-111CD5393872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0T14:51:34.526" v="1497" actId="1076"/>
        <pc:sldMkLst>
          <pc:docMk/>
          <pc:sldMk cId="622911738" sldId="1048"/>
        </pc:sldMkLst>
        <pc:spChg chg="mod">
          <ac:chgData name="Jalila El Baraka" userId="ea93c961-285f-4edc-9e51-dff84fc1dbdc" providerId="ADAL" clId="{AF35D566-9458-4FCB-BB0C-F789683C5E1A}" dt="2026-03-20T14:51:12.178" v="1489" actId="20577"/>
          <ac:spMkLst>
            <pc:docMk/>
            <pc:sldMk cId="622911738" sldId="1048"/>
            <ac:spMk id="4" creationId="{62CDA534-F5B7-2AEB-7F2E-E9961163642F}"/>
          </ac:spMkLst>
        </pc:spChg>
        <pc:spChg chg="mod">
          <ac:chgData name="Jalila El Baraka" userId="ea93c961-285f-4edc-9e51-dff84fc1dbdc" providerId="ADAL" clId="{AF35D566-9458-4FCB-BB0C-F789683C5E1A}" dt="2026-03-20T14:51:21.556" v="1492" actId="20577"/>
          <ac:spMkLst>
            <pc:docMk/>
            <pc:sldMk cId="622911738" sldId="1048"/>
            <ac:spMk id="6" creationId="{9A40CBE2-705C-FAB0-8700-E47E696887FE}"/>
          </ac:spMkLst>
        </pc:spChg>
        <pc:picChg chg="add mod">
          <ac:chgData name="Jalila El Baraka" userId="ea93c961-285f-4edc-9e51-dff84fc1dbdc" providerId="ADAL" clId="{AF35D566-9458-4FCB-BB0C-F789683C5E1A}" dt="2026-03-20T14:51:34.526" v="1497" actId="1076"/>
          <ac:picMkLst>
            <pc:docMk/>
            <pc:sldMk cId="622911738" sldId="1048"/>
            <ac:picMk id="3" creationId="{EE70A87F-CC4B-ACDA-380D-4AF84BFADB45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0T14:51:58.328" v="1503" actId="1076"/>
        <pc:sldMkLst>
          <pc:docMk/>
          <pc:sldMk cId="2728908029" sldId="1049"/>
        </pc:sldMkLst>
        <pc:picChg chg="add mod">
          <ac:chgData name="Jalila El Baraka" userId="ea93c961-285f-4edc-9e51-dff84fc1dbdc" providerId="ADAL" clId="{AF35D566-9458-4FCB-BB0C-F789683C5E1A}" dt="2026-03-20T14:51:58.328" v="1503" actId="1076"/>
          <ac:picMkLst>
            <pc:docMk/>
            <pc:sldMk cId="2728908029" sldId="1049"/>
            <ac:picMk id="2" creationId="{40F23192-5D1F-61A6-74DF-00C94B930983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0T14:52:08.211" v="1507" actId="1076"/>
        <pc:sldMkLst>
          <pc:docMk/>
          <pc:sldMk cId="27580735" sldId="1051"/>
        </pc:sldMkLst>
        <pc:picChg chg="add mod">
          <ac:chgData name="Jalila El Baraka" userId="ea93c961-285f-4edc-9e51-dff84fc1dbdc" providerId="ADAL" clId="{AF35D566-9458-4FCB-BB0C-F789683C5E1A}" dt="2026-03-20T14:52:08.211" v="1507" actId="1076"/>
          <ac:picMkLst>
            <pc:docMk/>
            <pc:sldMk cId="27580735" sldId="1051"/>
            <ac:picMk id="2" creationId="{FAAA25B1-FBEC-7E11-80EF-5B187E552749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0T17:22:44.342" v="1568"/>
        <pc:sldMkLst>
          <pc:docMk/>
          <pc:sldMk cId="1339474844" sldId="1056"/>
        </pc:sldMkLst>
        <pc:picChg chg="add mod">
          <ac:chgData name="Jalila El Baraka" userId="ea93c961-285f-4edc-9e51-dff84fc1dbdc" providerId="ADAL" clId="{AF35D566-9458-4FCB-BB0C-F789683C5E1A}" dt="2026-03-20T17:22:39.818" v="1566" actId="1076"/>
          <ac:picMkLst>
            <pc:docMk/>
            <pc:sldMk cId="1339474844" sldId="1056"/>
            <ac:picMk id="4" creationId="{EDB53935-BDE2-A736-DFF1-C8CDD35D815B}"/>
          </ac:picMkLst>
        </pc:picChg>
        <pc:picChg chg="add mod">
          <ac:chgData name="Jalila El Baraka" userId="ea93c961-285f-4edc-9e51-dff84fc1dbdc" providerId="ADAL" clId="{AF35D566-9458-4FCB-BB0C-F789683C5E1A}" dt="2026-03-20T17:22:44.342" v="1568"/>
          <ac:picMkLst>
            <pc:docMk/>
            <pc:sldMk cId="1339474844" sldId="1056"/>
            <ac:picMk id="6" creationId="{801B2BF9-6FEA-14A3-CA86-8F82DFD470EE}"/>
          </ac:picMkLst>
        </pc:picChg>
        <pc:picChg chg="add mod">
          <ac:chgData name="Jalila El Baraka" userId="ea93c961-285f-4edc-9e51-dff84fc1dbdc" providerId="ADAL" clId="{AF35D566-9458-4FCB-BB0C-F789683C5E1A}" dt="2026-03-20T17:22:44.342" v="1568"/>
          <ac:picMkLst>
            <pc:docMk/>
            <pc:sldMk cId="1339474844" sldId="1056"/>
            <ac:picMk id="7" creationId="{B238FF89-F6DE-9FFA-03B4-6B03BE2D81D4}"/>
          </ac:picMkLst>
        </pc:picChg>
      </pc:sldChg>
      <pc:sldChg chg="addSp modSp mod">
        <pc:chgData name="Jalila El Baraka" userId="ea93c961-285f-4edc-9e51-dff84fc1dbdc" providerId="ADAL" clId="{AF35D566-9458-4FCB-BB0C-F789683C5E1A}" dt="2026-03-20T14:50:06.582" v="1469" actId="1076"/>
        <pc:sldMkLst>
          <pc:docMk/>
          <pc:sldMk cId="4105693330" sldId="1060"/>
        </pc:sldMkLst>
        <pc:spChg chg="mod">
          <ac:chgData name="Jalila El Baraka" userId="ea93c961-285f-4edc-9e51-dff84fc1dbdc" providerId="ADAL" clId="{AF35D566-9458-4FCB-BB0C-F789683C5E1A}" dt="2026-03-20T14:50:06.582" v="1469" actId="1076"/>
          <ac:spMkLst>
            <pc:docMk/>
            <pc:sldMk cId="4105693330" sldId="1060"/>
            <ac:spMk id="3" creationId="{72441CBE-8A4C-5F0F-E453-F8C743DF3949}"/>
          </ac:spMkLst>
        </pc:spChg>
        <pc:spChg chg="mod">
          <ac:chgData name="Jalila El Baraka" userId="ea93c961-285f-4edc-9e51-dff84fc1dbdc" providerId="ADAL" clId="{AF35D566-9458-4FCB-BB0C-F789683C5E1A}" dt="2026-03-20T14:49:42.429" v="1460" actId="1076"/>
          <ac:spMkLst>
            <pc:docMk/>
            <pc:sldMk cId="4105693330" sldId="1060"/>
            <ac:spMk id="5" creationId="{D2D87E6A-E26F-31A8-B7A3-4AE84FB69151}"/>
          </ac:spMkLst>
        </pc:spChg>
        <pc:picChg chg="add mod">
          <ac:chgData name="Jalila El Baraka" userId="ea93c961-285f-4edc-9e51-dff84fc1dbdc" providerId="ADAL" clId="{AF35D566-9458-4FCB-BB0C-F789683C5E1A}" dt="2026-03-20T14:49:13.176" v="1453" actId="14100"/>
          <ac:picMkLst>
            <pc:docMk/>
            <pc:sldMk cId="4105693330" sldId="1060"/>
            <ac:picMk id="4" creationId="{DFF8D63C-F1EE-F2C0-7B9B-86F330356FE9}"/>
          </ac:picMkLst>
        </pc:picChg>
        <pc:picChg chg="add mod">
          <ac:chgData name="Jalila El Baraka" userId="ea93c961-285f-4edc-9e51-dff84fc1dbdc" providerId="ADAL" clId="{AF35D566-9458-4FCB-BB0C-F789683C5E1A}" dt="2026-03-20T14:49:25.532" v="1456" actId="14100"/>
          <ac:picMkLst>
            <pc:docMk/>
            <pc:sldMk cId="4105693330" sldId="1060"/>
            <ac:picMk id="7" creationId="{A1BAAAC2-0464-8A51-AAC5-D4B4F7B37A38}"/>
          </ac:picMkLst>
        </pc:picChg>
        <pc:picChg chg="add mod">
          <ac:chgData name="Jalila El Baraka" userId="ea93c961-285f-4edc-9e51-dff84fc1dbdc" providerId="ADAL" clId="{AF35D566-9458-4FCB-BB0C-F789683C5E1A}" dt="2026-03-20T14:49:49.616" v="1463" actId="14100"/>
          <ac:picMkLst>
            <pc:docMk/>
            <pc:sldMk cId="4105693330" sldId="1060"/>
            <ac:picMk id="8" creationId="{22908E7D-5976-D1B8-7F47-8E2041CDAF39}"/>
          </ac:picMkLst>
        </pc:picChg>
        <pc:picChg chg="add mod">
          <ac:chgData name="Jalila El Baraka" userId="ea93c961-285f-4edc-9e51-dff84fc1dbdc" providerId="ADAL" clId="{AF35D566-9458-4FCB-BB0C-F789683C5E1A}" dt="2026-03-20T14:50:04.786" v="1468" actId="1076"/>
          <ac:picMkLst>
            <pc:docMk/>
            <pc:sldMk cId="4105693330" sldId="1060"/>
            <ac:picMk id="10" creationId="{785ACE19-070F-5C35-952F-ED9B0EB83161}"/>
          </ac:picMkLst>
        </pc:picChg>
      </pc:sldChg>
      <pc:sldChg chg="modSp mod">
        <pc:chgData name="Jalila El Baraka" userId="ea93c961-285f-4edc-9e51-dff84fc1dbdc" providerId="ADAL" clId="{AF35D566-9458-4FCB-BB0C-F789683C5E1A}" dt="2026-03-20T14:50:17.619" v="1472" actId="20577"/>
        <pc:sldMkLst>
          <pc:docMk/>
          <pc:sldMk cId="1139443024" sldId="1072"/>
        </pc:sldMkLst>
        <pc:spChg chg="mod">
          <ac:chgData name="Jalila El Baraka" userId="ea93c961-285f-4edc-9e51-dff84fc1dbdc" providerId="ADAL" clId="{AF35D566-9458-4FCB-BB0C-F789683C5E1A}" dt="2026-03-20T14:50:17.619" v="1472" actId="20577"/>
          <ac:spMkLst>
            <pc:docMk/>
            <pc:sldMk cId="1139443024" sldId="1072"/>
            <ac:spMk id="7" creationId="{1BB1534D-1ADD-379B-FCB4-98743E490851}"/>
          </ac:spMkLst>
        </pc:spChg>
      </pc:sldChg>
      <pc:sldChg chg="addSp modSp modAnim">
        <pc:chgData name="Jalila El Baraka" userId="ea93c961-285f-4edc-9e51-dff84fc1dbdc" providerId="ADAL" clId="{AF35D566-9458-4FCB-BB0C-F789683C5E1A}" dt="2026-03-20T14:20:02.965" v="1382"/>
        <pc:sldMkLst>
          <pc:docMk/>
          <pc:sldMk cId="3375577450" sldId="1078"/>
        </pc:sldMkLst>
        <pc:picChg chg="add mod">
          <ac:chgData name="Jalila El Baraka" userId="ea93c961-285f-4edc-9e51-dff84fc1dbdc" providerId="ADAL" clId="{AF35D566-9458-4FCB-BB0C-F789683C5E1A}" dt="2026-03-20T14:20:02.965" v="1382"/>
          <ac:picMkLst>
            <pc:docMk/>
            <pc:sldMk cId="3375577450" sldId="1078"/>
            <ac:picMk id="3" creationId="{1380A779-2B08-23E4-DA01-C948332B3AAE}"/>
          </ac:picMkLst>
        </pc:picChg>
      </pc:sldChg>
      <pc:sldChg chg="modSp mod">
        <pc:chgData name="Jalila El Baraka" userId="ea93c961-285f-4edc-9e51-dff84fc1dbdc" providerId="ADAL" clId="{AF35D566-9458-4FCB-BB0C-F789683C5E1A}" dt="2026-03-24T18:37:15.241" v="1807" actId="20577"/>
        <pc:sldMkLst>
          <pc:docMk/>
          <pc:sldMk cId="2400070717" sldId="1091"/>
        </pc:sldMkLst>
        <pc:spChg chg="mod">
          <ac:chgData name="Jalila El Baraka" userId="ea93c961-285f-4edc-9e51-dff84fc1dbdc" providerId="ADAL" clId="{AF35D566-9458-4FCB-BB0C-F789683C5E1A}" dt="2026-03-24T18:37:15.241" v="1807" actId="20577"/>
          <ac:spMkLst>
            <pc:docMk/>
            <pc:sldMk cId="2400070717" sldId="1091"/>
            <ac:spMk id="3" creationId="{0ECA807E-0321-E64F-D06A-B3049EC3C5C1}"/>
          </ac:spMkLst>
        </pc:spChg>
        <pc:spChg chg="mod">
          <ac:chgData name="Jalila El Baraka" userId="ea93c961-285f-4edc-9e51-dff84fc1dbdc" providerId="ADAL" clId="{AF35D566-9458-4FCB-BB0C-F789683C5E1A}" dt="2026-02-23T21:03:57.909" v="1249" actId="13926"/>
          <ac:spMkLst>
            <pc:docMk/>
            <pc:sldMk cId="2400070717" sldId="1091"/>
            <ac:spMk id="4" creationId="{5B80A2B1-8CCC-CAAB-3319-B7B41A18B8DA}"/>
          </ac:spMkLst>
        </pc:spChg>
        <pc:spChg chg="mod">
          <ac:chgData name="Jalila El Baraka" userId="ea93c961-285f-4edc-9e51-dff84fc1dbdc" providerId="ADAL" clId="{AF35D566-9458-4FCB-BB0C-F789683C5E1A}" dt="2026-03-20T17:25:43.023" v="1752" actId="20577"/>
          <ac:spMkLst>
            <pc:docMk/>
            <pc:sldMk cId="2400070717" sldId="1091"/>
            <ac:spMk id="25" creationId="{394A8462-4351-1368-7183-86F34336CAF3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24T18:37:17.678" v="1808" actId="20577"/>
        <pc:sldMkLst>
          <pc:docMk/>
          <pc:sldMk cId="4034462506" sldId="1092"/>
        </pc:sldMkLst>
        <pc:spChg chg="mod">
          <ac:chgData name="Jalila El Baraka" userId="ea93c961-285f-4edc-9e51-dff84fc1dbdc" providerId="ADAL" clId="{AF35D566-9458-4FCB-BB0C-F789683C5E1A}" dt="2026-03-20T17:25:52.476" v="1768" actId="20577"/>
          <ac:spMkLst>
            <pc:docMk/>
            <pc:sldMk cId="4034462506" sldId="1092"/>
            <ac:spMk id="2" creationId="{2B66B31A-08B9-DDD0-875F-A55AC2121489}"/>
          </ac:spMkLst>
        </pc:spChg>
        <pc:spChg chg="add mod">
          <ac:chgData name="Jalila El Baraka" userId="ea93c961-285f-4edc-9e51-dff84fc1dbdc" providerId="ADAL" clId="{AF35D566-9458-4FCB-BB0C-F789683C5E1A}" dt="2026-03-24T18:37:17.678" v="1808" actId="20577"/>
          <ac:spMkLst>
            <pc:docMk/>
            <pc:sldMk cId="4034462506" sldId="1092"/>
            <ac:spMk id="5" creationId="{47773DA2-E9A5-348D-0A7A-663F56031FE4}"/>
          </ac:spMkLst>
        </pc:spChg>
        <pc:spChg chg="mod">
          <ac:chgData name="Jalila El Baraka" userId="ea93c961-285f-4edc-9e51-dff84fc1dbdc" providerId="ADAL" clId="{AF35D566-9458-4FCB-BB0C-F789683C5E1A}" dt="2026-03-20T17:25:27.581" v="1724" actId="13926"/>
          <ac:spMkLst>
            <pc:docMk/>
            <pc:sldMk cId="4034462506" sldId="1092"/>
            <ac:spMk id="12" creationId="{9CEA2FDC-0480-D209-8398-11BB4927E88F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24T18:37:11.491" v="1806" actId="20577"/>
        <pc:sldMkLst>
          <pc:docMk/>
          <pc:sldMk cId="1152843136" sldId="1093"/>
        </pc:sldMkLst>
        <pc:spChg chg="mod">
          <ac:chgData name="Jalila El Baraka" userId="ea93c961-285f-4edc-9e51-dff84fc1dbdc" providerId="ADAL" clId="{AF35D566-9458-4FCB-BB0C-F789683C5E1A}" dt="2026-03-20T17:25:58.543" v="1781" actId="20577"/>
          <ac:spMkLst>
            <pc:docMk/>
            <pc:sldMk cId="1152843136" sldId="1093"/>
            <ac:spMk id="3" creationId="{001B98D7-4CC5-56B7-BF88-229A0AA3AB76}"/>
          </ac:spMkLst>
        </pc:spChg>
        <pc:spChg chg="add mod">
          <ac:chgData name="Jalila El Baraka" userId="ea93c961-285f-4edc-9e51-dff84fc1dbdc" providerId="ADAL" clId="{AF35D566-9458-4FCB-BB0C-F789683C5E1A}" dt="2026-03-24T18:37:11.491" v="1806" actId="20577"/>
          <ac:spMkLst>
            <pc:docMk/>
            <pc:sldMk cId="1152843136" sldId="1093"/>
            <ac:spMk id="10" creationId="{3B401EA2-672B-72C7-326A-B893D3092078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20T14:50:53.420" v="1484" actId="1076"/>
        <pc:sldMkLst>
          <pc:docMk/>
          <pc:sldMk cId="1490635244" sldId="1095"/>
        </pc:sldMkLst>
        <pc:picChg chg="add mod">
          <ac:chgData name="Jalila El Baraka" userId="ea93c961-285f-4edc-9e51-dff84fc1dbdc" providerId="ADAL" clId="{AF35D566-9458-4FCB-BB0C-F789683C5E1A}" dt="2026-03-20T14:50:53.420" v="1484" actId="1076"/>
          <ac:picMkLst>
            <pc:docMk/>
            <pc:sldMk cId="1490635244" sldId="1095"/>
            <ac:picMk id="2" creationId="{9C23155A-F338-EF08-8F9E-1633A3B42746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0T14:51:01.596" v="1486" actId="1076"/>
        <pc:sldMkLst>
          <pc:docMk/>
          <pc:sldMk cId="3285596702" sldId="1097"/>
        </pc:sldMkLst>
        <pc:picChg chg="add mod">
          <ac:chgData name="Jalila El Baraka" userId="ea93c961-285f-4edc-9e51-dff84fc1dbdc" providerId="ADAL" clId="{AF35D566-9458-4FCB-BB0C-F789683C5E1A}" dt="2026-03-20T14:51:01.596" v="1486" actId="1076"/>
          <ac:picMkLst>
            <pc:docMk/>
            <pc:sldMk cId="3285596702" sldId="1097"/>
            <ac:picMk id="2" creationId="{35DA38A8-FCFC-D0CE-02F1-DA789C777F26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3-24T18:32:58.089" v="1794" actId="20577"/>
        <pc:sldMkLst>
          <pc:docMk/>
          <pc:sldMk cId="114787939" sldId="1110"/>
        </pc:sldMkLst>
        <pc:spChg chg="mod">
          <ac:chgData name="Jalila El Baraka" userId="ea93c961-285f-4edc-9e51-dff84fc1dbdc" providerId="ADAL" clId="{AF35D566-9458-4FCB-BB0C-F789683C5E1A}" dt="2026-03-24T18:32:58.089" v="1794" actId="20577"/>
          <ac:spMkLst>
            <pc:docMk/>
            <pc:sldMk cId="114787939" sldId="1110"/>
            <ac:spMk id="6" creationId="{C6D77288-10C4-797B-1DCB-AAB72E182238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20T17:53:06.108" v="1788" actId="478"/>
        <pc:sldMkLst>
          <pc:docMk/>
          <pc:sldMk cId="871344162" sldId="1111"/>
        </pc:sldMkLst>
        <pc:spChg chg="mod">
          <ac:chgData name="Jalila El Baraka" userId="ea93c961-285f-4edc-9e51-dff84fc1dbdc" providerId="ADAL" clId="{AF35D566-9458-4FCB-BB0C-F789683C5E1A}" dt="2026-02-23T18:26:46.399" v="990" actId="13926"/>
          <ac:spMkLst>
            <pc:docMk/>
            <pc:sldMk cId="871344162" sldId="1111"/>
            <ac:spMk id="2" creationId="{9CE2AB91-5B3C-C206-4FE5-5A7BDEB34B85}"/>
          </ac:spMkLst>
        </pc:spChg>
        <pc:picChg chg="add del mod">
          <ac:chgData name="Jalila El Baraka" userId="ea93c961-285f-4edc-9e51-dff84fc1dbdc" providerId="ADAL" clId="{AF35D566-9458-4FCB-BB0C-F789683C5E1A}" dt="2026-03-20T17:53:06.108" v="1788" actId="478"/>
          <ac:picMkLst>
            <pc:docMk/>
            <pc:sldMk cId="871344162" sldId="1111"/>
            <ac:picMk id="3" creationId="{F32C65A3-65EB-2CD8-74E1-744988D4CA4A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4T18:33:02.995" v="1796" actId="20577"/>
        <pc:sldMkLst>
          <pc:docMk/>
          <pc:sldMk cId="1980266324" sldId="1114"/>
        </pc:sldMkLst>
        <pc:spChg chg="add mod">
          <ac:chgData name="Jalila El Baraka" userId="ea93c961-285f-4edc-9e51-dff84fc1dbdc" providerId="ADAL" clId="{AF35D566-9458-4FCB-BB0C-F789683C5E1A}" dt="2026-03-24T18:33:02.995" v="1796" actId="20577"/>
          <ac:spMkLst>
            <pc:docMk/>
            <pc:sldMk cId="1980266324" sldId="1114"/>
            <ac:spMk id="3" creationId="{718CFD00-6419-830A-A398-0E0C149A19E6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24T18:33:00.651" v="1795" actId="20577"/>
        <pc:sldMkLst>
          <pc:docMk/>
          <pc:sldMk cId="3786251075" sldId="1115"/>
        </pc:sldMkLst>
        <pc:spChg chg="add mod">
          <ac:chgData name="Jalila El Baraka" userId="ea93c961-285f-4edc-9e51-dff84fc1dbdc" providerId="ADAL" clId="{AF35D566-9458-4FCB-BB0C-F789683C5E1A}" dt="2026-02-23T21:05:36.613" v="1280"/>
          <ac:spMkLst>
            <pc:docMk/>
            <pc:sldMk cId="3786251075" sldId="1115"/>
            <ac:spMk id="4" creationId="{EC4C8463-BA14-A478-85E8-080D14B3433E}"/>
          </ac:spMkLst>
        </pc:spChg>
        <pc:spChg chg="add mod">
          <ac:chgData name="Jalila El Baraka" userId="ea93c961-285f-4edc-9e51-dff84fc1dbdc" providerId="ADAL" clId="{AF35D566-9458-4FCB-BB0C-F789683C5E1A}" dt="2026-03-24T18:33:00.651" v="1795" actId="20577"/>
          <ac:spMkLst>
            <pc:docMk/>
            <pc:sldMk cId="3786251075" sldId="1115"/>
            <ac:spMk id="5" creationId="{5A7D0883-DA87-6E79-1587-D79A7B19CB36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3-20T17:53:14.149" v="1791" actId="478"/>
        <pc:sldMkLst>
          <pc:docMk/>
          <pc:sldMk cId="1880813532" sldId="1116"/>
        </pc:sldMkLst>
        <pc:spChg chg="mod">
          <ac:chgData name="Jalila El Baraka" userId="ea93c961-285f-4edc-9e51-dff84fc1dbdc" providerId="ADAL" clId="{AF35D566-9458-4FCB-BB0C-F789683C5E1A}" dt="2026-02-23T20:59:52.122" v="1027" actId="108"/>
          <ac:spMkLst>
            <pc:docMk/>
            <pc:sldMk cId="1880813532" sldId="1116"/>
            <ac:spMk id="2" creationId="{EF720263-EAD4-6D5C-28A3-6E58292CCCBB}"/>
          </ac:spMkLst>
        </pc:spChg>
      </pc:sldChg>
      <pc:sldChg chg="modSp mod">
        <pc:chgData name="Jalila El Baraka" userId="ea93c961-285f-4edc-9e51-dff84fc1dbdc" providerId="ADAL" clId="{AF35D566-9458-4FCB-BB0C-F789683C5E1A}" dt="2026-03-24T18:34:15.086" v="1800" actId="1076"/>
        <pc:sldMkLst>
          <pc:docMk/>
          <pc:sldMk cId="3032066510" sldId="1118"/>
        </pc:sldMkLst>
        <pc:spChg chg="mod">
          <ac:chgData name="Jalila El Baraka" userId="ea93c961-285f-4edc-9e51-dff84fc1dbdc" providerId="ADAL" clId="{AF35D566-9458-4FCB-BB0C-F789683C5E1A}" dt="2026-03-24T18:34:15.086" v="1800" actId="1076"/>
          <ac:spMkLst>
            <pc:docMk/>
            <pc:sldMk cId="3032066510" sldId="1118"/>
            <ac:spMk id="8" creationId="{192C7363-7E4A-CE7C-E559-0A6644E422FD}"/>
          </ac:spMkLst>
        </pc:spChg>
        <pc:spChg chg="mod">
          <ac:chgData name="Jalila El Baraka" userId="ea93c961-285f-4edc-9e51-dff84fc1dbdc" providerId="ADAL" clId="{AF35D566-9458-4FCB-BB0C-F789683C5E1A}" dt="2026-03-20T14:53:13.867" v="1545" actId="20577"/>
          <ac:spMkLst>
            <pc:docMk/>
            <pc:sldMk cId="3032066510" sldId="1118"/>
            <ac:spMk id="12" creationId="{3EAB1E1B-9918-DA89-1527-EE60C6C72891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3-20T14:21:09.118" v="1391"/>
        <pc:sldMkLst>
          <pc:docMk/>
          <pc:sldMk cId="2826265421" sldId="1120"/>
        </pc:sldMkLst>
        <pc:spChg chg="mod">
          <ac:chgData name="Jalila El Baraka" userId="ea93c961-285f-4edc-9e51-dff84fc1dbdc" providerId="ADAL" clId="{AF35D566-9458-4FCB-BB0C-F789683C5E1A}" dt="2026-03-20T14:21:02.122" v="1389"/>
          <ac:spMkLst>
            <pc:docMk/>
            <pc:sldMk cId="2826265421" sldId="1120"/>
            <ac:spMk id="2" creationId="{261820C9-9506-DE05-55E7-92EC8DF634B9}"/>
          </ac:spMkLst>
        </pc:spChg>
        <pc:picChg chg="add mod">
          <ac:chgData name="Jalila El Baraka" userId="ea93c961-285f-4edc-9e51-dff84fc1dbdc" providerId="ADAL" clId="{AF35D566-9458-4FCB-BB0C-F789683C5E1A}" dt="2026-03-20T14:21:09.118" v="1391"/>
          <ac:picMkLst>
            <pc:docMk/>
            <pc:sldMk cId="2826265421" sldId="1120"/>
            <ac:picMk id="4" creationId="{7E487F84-EB5C-43FA-F171-531E887ED126}"/>
          </ac:picMkLst>
        </pc:picChg>
      </pc:sldChg>
    </pc:docChg>
  </pc:docChgLst>
  <pc:docChgLst>
    <pc:chgData name="Jalila El Baraka" userId="ea93c961-285f-4edc-9e51-dff84fc1dbdc" providerId="ADAL" clId="{F2DB4326-1773-40AF-ABF6-454663976D9D}"/>
    <pc:docChg chg="undo custSel addSld delSld modSld sldOrd">
      <pc:chgData name="Jalila El Baraka" userId="ea93c961-285f-4edc-9e51-dff84fc1dbdc" providerId="ADAL" clId="{F2DB4326-1773-40AF-ABF6-454663976D9D}" dt="2026-03-24T16:59:53.622" v="2973" actId="14100"/>
      <pc:docMkLst>
        <pc:docMk/>
      </pc:docMkLst>
      <pc:sldChg chg="addSp delSp modSp mod">
        <pc:chgData name="Jalila El Baraka" userId="ea93c961-285f-4edc-9e51-dff84fc1dbdc" providerId="ADAL" clId="{F2DB4326-1773-40AF-ABF6-454663976D9D}" dt="2026-03-19T13:46:33.653" v="2908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F2DB4326-1773-40AF-ABF6-454663976D9D}" dt="2026-03-19T13:46:33.653" v="2908" actId="26606"/>
          <ac:spMkLst>
            <pc:docMk/>
            <pc:sldMk cId="56895326" sldId="257"/>
            <ac:spMk id="50" creationId="{42A4FC2C-047E-45A5-965D-8E1E3BF09BC6}"/>
          </ac:spMkLst>
        </pc:spChg>
        <pc:picChg chg="add mod">
          <ac:chgData name="Jalila El Baraka" userId="ea93c961-285f-4edc-9e51-dff84fc1dbdc" providerId="ADAL" clId="{F2DB4326-1773-40AF-ABF6-454663976D9D}" dt="2026-03-19T13:46:33.653" v="2908" actId="26606"/>
          <ac:picMkLst>
            <pc:docMk/>
            <pc:sldMk cId="56895326" sldId="257"/>
            <ac:picMk id="3" creationId="{08DF738E-B85C-5B8E-A502-5C1D4721222C}"/>
          </ac:picMkLst>
        </pc:picChg>
      </pc:sldChg>
      <pc:sldChg chg="addSp modSp mod modAnim">
        <pc:chgData name="Jalila El Baraka" userId="ea93c961-285f-4edc-9e51-dff84fc1dbdc" providerId="ADAL" clId="{F2DB4326-1773-40AF-ABF6-454663976D9D}" dt="2026-03-24T16:35:12.858" v="2913" actId="1076"/>
        <pc:sldMkLst>
          <pc:docMk/>
          <pc:sldMk cId="927543826" sldId="784"/>
        </pc:sldMkLst>
        <pc:picChg chg="add mod">
          <ac:chgData name="Jalila El Baraka" userId="ea93c961-285f-4edc-9e51-dff84fc1dbdc" providerId="ADAL" clId="{F2DB4326-1773-40AF-ABF6-454663976D9D}" dt="2026-03-24T16:35:12.858" v="2913" actId="1076"/>
          <ac:picMkLst>
            <pc:docMk/>
            <pc:sldMk cId="927543826" sldId="784"/>
            <ac:picMk id="3" creationId="{FBAF9E98-C37B-A999-7287-27B80C9F2031}"/>
          </ac:picMkLst>
        </pc:picChg>
      </pc:sldChg>
      <pc:sldChg chg="addSp modSp mod">
        <pc:chgData name="Jalila El Baraka" userId="ea93c961-285f-4edc-9e51-dff84fc1dbdc" providerId="ADAL" clId="{F2DB4326-1773-40AF-ABF6-454663976D9D}" dt="2026-03-19T13:55:57.774" v="2910" actId="1076"/>
        <pc:sldMkLst>
          <pc:docMk/>
          <pc:sldMk cId="1677520056" sldId="1030"/>
        </pc:sldMkLst>
        <pc:picChg chg="add mod">
          <ac:chgData name="Jalila El Baraka" userId="ea93c961-285f-4edc-9e51-dff84fc1dbdc" providerId="ADAL" clId="{F2DB4326-1773-40AF-ABF6-454663976D9D}" dt="2026-03-19T13:55:57.774" v="2910" actId="1076"/>
          <ac:picMkLst>
            <pc:docMk/>
            <pc:sldMk cId="1677520056" sldId="1030"/>
            <ac:picMk id="2" creationId="{42A516F8-71EF-49A8-E809-9555054978D6}"/>
          </ac:picMkLst>
        </pc:picChg>
      </pc:sldChg>
      <pc:sldChg chg="modSp mod">
        <pc:chgData name="Jalila El Baraka" userId="ea93c961-285f-4edc-9e51-dff84fc1dbdc" providerId="ADAL" clId="{F2DB4326-1773-40AF-ABF6-454663976D9D}" dt="2026-03-24T16:44:21.848" v="2921" actId="14100"/>
        <pc:sldMkLst>
          <pc:docMk/>
          <pc:sldMk cId="1339474844" sldId="1056"/>
        </pc:sldMkLst>
        <pc:picChg chg="mod">
          <ac:chgData name="Jalila El Baraka" userId="ea93c961-285f-4edc-9e51-dff84fc1dbdc" providerId="ADAL" clId="{F2DB4326-1773-40AF-ABF6-454663976D9D}" dt="2026-03-24T16:44:21.848" v="2921" actId="14100"/>
          <ac:picMkLst>
            <pc:docMk/>
            <pc:sldMk cId="1339474844" sldId="1056"/>
            <ac:picMk id="3" creationId="{E75E8F70-4CF0-741A-5FB6-239CA45604CE}"/>
          </ac:picMkLst>
        </pc:picChg>
      </pc:sldChg>
      <pc:sldChg chg="addSp modSp mod modAnim">
        <pc:chgData name="Jalila El Baraka" userId="ea93c961-285f-4edc-9e51-dff84fc1dbdc" providerId="ADAL" clId="{F2DB4326-1773-40AF-ABF6-454663976D9D}" dt="2026-03-24T16:55:48.382" v="2963" actId="14100"/>
        <pc:sldMkLst>
          <pc:docMk/>
          <pc:sldMk cId="656335347" sldId="1108"/>
        </pc:sldMkLst>
        <pc:picChg chg="add mod">
          <ac:chgData name="Jalila El Baraka" userId="ea93c961-285f-4edc-9e51-dff84fc1dbdc" providerId="ADAL" clId="{F2DB4326-1773-40AF-ABF6-454663976D9D}" dt="2026-03-24T16:55:48.382" v="2963" actId="14100"/>
          <ac:picMkLst>
            <pc:docMk/>
            <pc:sldMk cId="656335347" sldId="1108"/>
            <ac:picMk id="3" creationId="{4E9C76BC-86B0-58BF-5E56-6B4CAAB52BC2}"/>
          </ac:picMkLst>
        </pc:picChg>
      </pc:sldChg>
      <pc:sldChg chg="addSp modSp mod">
        <pc:chgData name="Jalila El Baraka" userId="ea93c961-285f-4edc-9e51-dff84fc1dbdc" providerId="ADAL" clId="{F2DB4326-1773-40AF-ABF6-454663976D9D}" dt="2026-03-24T16:48:48.941" v="2927" actId="1076"/>
        <pc:sldMkLst>
          <pc:docMk/>
          <pc:sldMk cId="871344162" sldId="1111"/>
        </pc:sldMkLst>
        <pc:picChg chg="mod">
          <ac:chgData name="Jalila El Baraka" userId="ea93c961-285f-4edc-9e51-dff84fc1dbdc" providerId="ADAL" clId="{F2DB4326-1773-40AF-ABF6-454663976D9D}" dt="2026-03-24T16:43:56.627" v="2914" actId="1076"/>
          <ac:picMkLst>
            <pc:docMk/>
            <pc:sldMk cId="871344162" sldId="1111"/>
            <ac:picMk id="3" creationId="{F32C65A3-65EB-2CD8-74E1-744988D4CA4A}"/>
          </ac:picMkLst>
        </pc:picChg>
        <pc:picChg chg="add mod">
          <ac:chgData name="Jalila El Baraka" userId="ea93c961-285f-4edc-9e51-dff84fc1dbdc" providerId="ADAL" clId="{F2DB4326-1773-40AF-ABF6-454663976D9D}" dt="2026-03-24T16:48:48.941" v="2927" actId="1076"/>
          <ac:picMkLst>
            <pc:docMk/>
            <pc:sldMk cId="871344162" sldId="1111"/>
            <ac:picMk id="5" creationId="{B6CFB6DE-C69C-8C41-8F8C-DFD37CD861CB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3-24T16:59:53.622" v="2973" actId="14100"/>
        <pc:sldMkLst>
          <pc:docMk/>
          <pc:sldMk cId="1880813532" sldId="1116"/>
        </pc:sldMkLst>
        <pc:picChg chg="add del mod">
          <ac:chgData name="Jalila El Baraka" userId="ea93c961-285f-4edc-9e51-dff84fc1dbdc" providerId="ADAL" clId="{F2DB4326-1773-40AF-ABF6-454663976D9D}" dt="2026-03-24T16:48:52.252" v="2928" actId="478"/>
          <ac:picMkLst>
            <pc:docMk/>
            <pc:sldMk cId="1880813532" sldId="1116"/>
            <ac:picMk id="4" creationId="{0F67E081-75A4-4FC0-D058-052D76436DE6}"/>
          </ac:picMkLst>
        </pc:picChg>
        <pc:picChg chg="add mod">
          <ac:chgData name="Jalila El Baraka" userId="ea93c961-285f-4edc-9e51-dff84fc1dbdc" providerId="ADAL" clId="{F2DB4326-1773-40AF-ABF6-454663976D9D}" dt="2026-03-24T16:52:37.049" v="2942" actId="1076"/>
          <ac:picMkLst>
            <pc:docMk/>
            <pc:sldMk cId="1880813532" sldId="1116"/>
            <ac:picMk id="6" creationId="{B292E0F6-312E-8D8A-113A-02780ED8278C}"/>
          </ac:picMkLst>
        </pc:picChg>
        <pc:picChg chg="add mod ord">
          <ac:chgData name="Jalila El Baraka" userId="ea93c961-285f-4edc-9e51-dff84fc1dbdc" providerId="ADAL" clId="{F2DB4326-1773-40AF-ABF6-454663976D9D}" dt="2026-03-24T16:53:47.950" v="2959" actId="1076"/>
          <ac:picMkLst>
            <pc:docMk/>
            <pc:sldMk cId="1880813532" sldId="1116"/>
            <ac:picMk id="8" creationId="{56C21BF9-E593-6DE6-4883-5C8FDE32556A}"/>
          </ac:picMkLst>
        </pc:picChg>
        <pc:picChg chg="del mod ord">
          <ac:chgData name="Jalila El Baraka" userId="ea93c961-285f-4edc-9e51-dff84fc1dbdc" providerId="ADAL" clId="{F2DB4326-1773-40AF-ABF6-454663976D9D}" dt="2026-03-24T16:52:57.288" v="2948" actId="21"/>
          <ac:picMkLst>
            <pc:docMk/>
            <pc:sldMk cId="1880813532" sldId="1116"/>
            <ac:picMk id="9" creationId="{BC3A7EA1-6FF3-ED4F-D588-E88144A8F49E}"/>
          </ac:picMkLst>
        </pc:picChg>
        <pc:picChg chg="add mod ord">
          <ac:chgData name="Jalila El Baraka" userId="ea93c961-285f-4edc-9e51-dff84fc1dbdc" providerId="ADAL" clId="{F2DB4326-1773-40AF-ABF6-454663976D9D}" dt="2026-03-24T16:53:50.299" v="2960" actId="166"/>
          <ac:picMkLst>
            <pc:docMk/>
            <pc:sldMk cId="1880813532" sldId="1116"/>
            <ac:picMk id="11" creationId="{316501D6-172A-CEB9-B3F1-E85F81F364C8}"/>
          </ac:picMkLst>
        </pc:picChg>
        <pc:picChg chg="add mod">
          <ac:chgData name="Jalila El Baraka" userId="ea93c961-285f-4edc-9e51-dff84fc1dbdc" providerId="ADAL" clId="{F2DB4326-1773-40AF-ABF6-454663976D9D}" dt="2026-03-24T16:59:53.622" v="2973" actId="14100"/>
          <ac:picMkLst>
            <pc:docMk/>
            <pc:sldMk cId="1880813532" sldId="1116"/>
            <ac:picMk id="13" creationId="{AE8EDEA2-404E-96EA-0F89-C4544B42FCE0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 dirty="0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267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55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16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63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65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103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958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618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91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5355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42385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21515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4272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5212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76549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80628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02983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4709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09177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7900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3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Relationship Id="rId9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6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4122188" y="19471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6402380" y="235371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002BFE-177B-4B13-8D6C-759741F5B12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CF30A0-71C6-D211-0586-2F430F06001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8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016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8.png"/><Relationship Id="rId5" Type="http://schemas.openxmlformats.org/officeDocument/2006/relationships/image" Target="../media/image27.png"/><Relationship Id="rId4" Type="http://schemas.openxmlformats.org/officeDocument/2006/relationships/image" Target="../media/image28.gi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7" Type="http://schemas.openxmlformats.org/officeDocument/2006/relationships/image" Target="../media/image4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00.png"/><Relationship Id="rId5" Type="http://schemas.openxmlformats.org/officeDocument/2006/relationships/customXml" Target="../ink/ink2.xml"/><Relationship Id="rId4" Type="http://schemas.openxmlformats.org/officeDocument/2006/relationships/image" Target="../media/image390.png"/><Relationship Id="rId9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4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7.png"/><Relationship Id="rId5" Type="http://schemas.openxmlformats.org/officeDocument/2006/relationships/image" Target="../media/image50.png"/><Relationship Id="rId4" Type="http://schemas.openxmlformats.org/officeDocument/2006/relationships/customXml" Target="../ink/ink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51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7" Type="http://schemas.openxmlformats.org/officeDocument/2006/relationships/image" Target="../media/image23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6.xml"/><Relationship Id="rId5" Type="http://schemas.openxmlformats.org/officeDocument/2006/relationships/image" Target="../media/image220.png"/><Relationship Id="rId10" Type="http://schemas.openxmlformats.org/officeDocument/2006/relationships/image" Target="../media/image25.png"/><Relationship Id="rId9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520.png"/><Relationship Id="rId7" Type="http://schemas.openxmlformats.org/officeDocument/2006/relationships/image" Target="../media/image2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11" Type="http://schemas.openxmlformats.org/officeDocument/2006/relationships/image" Target="../media/image56.jpg"/><Relationship Id="rId5" Type="http://schemas.openxmlformats.org/officeDocument/2006/relationships/image" Target="../media/image530.png"/><Relationship Id="rId10" Type="http://schemas.openxmlformats.org/officeDocument/2006/relationships/image" Target="../media/image55.jpg"/><Relationship Id="rId4" Type="http://schemas.openxmlformats.org/officeDocument/2006/relationships/customXml" Target="../ink/ink8.xml"/><Relationship Id="rId9" Type="http://schemas.openxmlformats.org/officeDocument/2006/relationships/image" Target="../media/image54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0.png"/><Relationship Id="rId5" Type="http://schemas.openxmlformats.org/officeDocument/2006/relationships/image" Target="../media/image4000.png"/><Relationship Id="rId4" Type="http://schemas.openxmlformats.org/officeDocument/2006/relationships/customXml" Target="../ink/ink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0.png"/><Relationship Id="rId5" Type="http://schemas.openxmlformats.org/officeDocument/2006/relationships/image" Target="../media/image511.png"/><Relationship Id="rId4" Type="http://schemas.openxmlformats.org/officeDocument/2006/relationships/customXml" Target="../ink/ink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0.png"/><Relationship Id="rId5" Type="http://schemas.openxmlformats.org/officeDocument/2006/relationships/image" Target="../media/image511.png"/><Relationship Id="rId4" Type="http://schemas.openxmlformats.org/officeDocument/2006/relationships/customXml" Target="../ink/ink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0.png"/><Relationship Id="rId5" Type="http://schemas.openxmlformats.org/officeDocument/2006/relationships/image" Target="../media/image440.png"/><Relationship Id="rId4" Type="http://schemas.openxmlformats.org/officeDocument/2006/relationships/customXml" Target="../ink/ink1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7.png"/><Relationship Id="rId5" Type="http://schemas.openxmlformats.org/officeDocument/2006/relationships/image" Target="../media/image3900.png"/><Relationship Id="rId4" Type="http://schemas.openxmlformats.org/officeDocument/2006/relationships/customXml" Target="../ink/ink18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0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7.png"/><Relationship Id="rId5" Type="http://schemas.openxmlformats.org/officeDocument/2006/relationships/image" Target="../media/image3900.png"/><Relationship Id="rId4" Type="http://schemas.openxmlformats.org/officeDocument/2006/relationships/customXml" Target="../ink/ink2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7.png"/><Relationship Id="rId5" Type="http://schemas.openxmlformats.org/officeDocument/2006/relationships/image" Target="../media/image3900.png"/><Relationship Id="rId4" Type="http://schemas.openxmlformats.org/officeDocument/2006/relationships/customXml" Target="../ink/ink28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0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7.png"/><Relationship Id="rId5" Type="http://schemas.openxmlformats.org/officeDocument/2006/relationships/image" Target="../media/image3900.png"/><Relationship Id="rId4" Type="http://schemas.openxmlformats.org/officeDocument/2006/relationships/customXml" Target="../ink/ink34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7.png"/><Relationship Id="rId5" Type="http://schemas.openxmlformats.org/officeDocument/2006/relationships/image" Target="../media/image3900.png"/><Relationship Id="rId4" Type="http://schemas.openxmlformats.org/officeDocument/2006/relationships/customXml" Target="../ink/ink40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4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ustomXml" Target="../ink/ink43.xml"/><Relationship Id="rId7" Type="http://schemas.openxmlformats.org/officeDocument/2006/relationships/image" Target="../media/image2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10.png"/><Relationship Id="rId5" Type="http://schemas.openxmlformats.org/officeDocument/2006/relationships/customXml" Target="../ink/ink44.xml"/><Relationship Id="rId4" Type="http://schemas.openxmlformats.org/officeDocument/2006/relationships/image" Target="../media/image50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6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62.png"/><Relationship Id="rId5" Type="http://schemas.openxmlformats.org/officeDocument/2006/relationships/image" Target="../media/image60.png"/><Relationship Id="rId4" Type="http://schemas.openxmlformats.org/officeDocument/2006/relationships/image" Target="../media/image2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6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2.pn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8DF738E-B85C-5B8E-A502-5C1D47212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2A516F8-71EF-49A8-E809-955505497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99" y="2352847"/>
            <a:ext cx="8237202" cy="250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44975" y="220720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4960975" y="195520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4924975" y="243601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50" y="1925193"/>
            <a:ext cx="3831420" cy="1362012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77067" y="193884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31558" y="391248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5001836" y="2419657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– Mots</a:t>
            </a:r>
          </a:p>
        </p:txBody>
      </p: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C637EF-9750-2AD4-1AA0-7781761DA3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1912975"/>
            <a:ext cx="540000" cy="540000"/>
          </a:xfrm>
          <a:prstGeom prst="rect">
            <a:avLst/>
          </a:prstGeom>
          <a:noFill/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B68327-D8F2-FFB0-D87D-40E3605D7F63}"/>
              </a:ext>
            </a:extLst>
          </p:cNvPr>
          <p:cNvSpPr txBox="1"/>
          <p:nvPr/>
        </p:nvSpPr>
        <p:spPr>
          <a:xfrm>
            <a:off x="2227716" y="2160000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288C67C-16DF-C185-F19A-A42E866F87B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2D274C-C6E9-2B62-D73F-765FDAC06F1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3069AA-9308-D9D1-7CE4-F687D3F56E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97A279E5-018A-966C-DCAA-54C3B5AD0E7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8">
            <a:extLst>
              <a:ext uri="{FF2B5EF4-FFF2-40B4-BE49-F238E27FC236}">
                <a16:creationId xmlns:a16="http://schemas.microsoft.com/office/drawing/2014/main" id="{57CC2779-10D6-2776-58A0-12D5B013A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4" name="Nada-Wave">
            <a:hlinkClick r:id="" action="ppaction://media"/>
            <a:extLst>
              <a:ext uri="{FF2B5EF4-FFF2-40B4-BE49-F238E27FC236}">
                <a16:creationId xmlns:a16="http://schemas.microsoft.com/office/drawing/2014/main" id="{5F718657-3368-A961-11CC-2EDD596505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43412" y="2264121"/>
            <a:ext cx="2251426" cy="3595561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E6C55DE7-A455-4572-E1FD-CE1F2FD90ED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521073" y="2261937"/>
            <a:ext cx="2050927" cy="3522846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3013F144-4F4B-6E7F-3C89-FC78FEB7C02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3B42EA-4E50-DA4C-36C9-1E72914A5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8EB289-6DC3-9614-D7C5-2C548B2218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8">
            <a:extLst>
              <a:ext uri="{FF2B5EF4-FFF2-40B4-BE49-F238E27FC236}">
                <a16:creationId xmlns:a16="http://schemas.microsoft.com/office/drawing/2014/main" id="{CE33753F-F444-0D26-7729-A2BD15F84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75C05E3-20E6-645F-D8DF-3DF847B1891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B477A46-319C-C902-A9D3-80069BEC0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B7D2EE-542B-A024-F7B7-5C305BE482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8D836BA-BF2D-607C-0AE6-B897B47AE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660" y="2498085"/>
            <a:ext cx="4477375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WhatsApp Video 2026-03-24 at 14.29.58">
            <a:hlinkClick r:id="" action="ppaction://media"/>
            <a:extLst>
              <a:ext uri="{FF2B5EF4-FFF2-40B4-BE49-F238E27FC236}">
                <a16:creationId xmlns:a16="http://schemas.microsoft.com/office/drawing/2014/main" id="{FBAF9E98-C37B-A999-7287-27B80C9F20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3079" y="2393981"/>
            <a:ext cx="7719461" cy="275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WhatsApp Video 2026-03-24 at 14.29.58">
            <a:hlinkClick r:id="" action="ppaction://media"/>
            <a:extLst>
              <a:ext uri="{FF2B5EF4-FFF2-40B4-BE49-F238E27FC236}">
                <a16:creationId xmlns:a16="http://schemas.microsoft.com/office/drawing/2014/main" id="{FBAF9E98-C37B-A999-7287-27B80C9F20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3079" y="2393981"/>
            <a:ext cx="7719461" cy="275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49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</a:t>
            </a:r>
            <a:b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75E8F70-4CF0-741A-5FB6-239CA4560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901" y="1443595"/>
            <a:ext cx="5919486" cy="10100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1B2BF9-6FEA-14A3-CA86-8F82DFD470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805" y="2299973"/>
            <a:ext cx="5545183" cy="187806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38FF89-F6DE-9FFA-03B4-6B03BE2D81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4354" y="4108014"/>
            <a:ext cx="5850073" cy="174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40091-21D0-DC06-A631-2941454D7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E2AB91-5B3C-C206-4FE5-5A7BDEB34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069B5644-C3CA-2BE9-F888-B6A42AC50B6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3897B66B-4BF2-F069-3DA5-E34572B00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DEE1A40-4FAD-F017-91B5-9564D082E6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32C65A3-65EB-2CD8-74E1-744988D4C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724" y="1918518"/>
            <a:ext cx="6474423" cy="253657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CFB6DE-C69C-8C41-8F8C-DFD37CD861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6724" y="4514852"/>
            <a:ext cx="6836649" cy="171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4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42915-347A-0B3C-0A69-CABDF8EF3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20263-EAD4-6D5C-28A3-6E58292CC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9013ECCB-945C-3B56-F263-15F71CCD02A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B25FF1EA-C902-38AC-C5B4-BE7D9B87A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FEAE3D3-6DF3-5643-4542-5F44391CC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B292E0F6-312E-8D8A-113A-02780ED82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1822" y="1410340"/>
            <a:ext cx="6425227" cy="24834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6C21BF9-E593-6DE6-4883-5C8FDE325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3066" y="3781084"/>
            <a:ext cx="6425227" cy="191541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16501D6-172A-CEB9-B3F1-E85F81F364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6255" y="5230535"/>
            <a:ext cx="5726032" cy="131273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8EDEA2-404E-96EA-0F89-C4544B42FC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8876" y="4132053"/>
            <a:ext cx="328518" cy="31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81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77E59-B3A4-6A75-9EB2-7B494D2BF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C4B11-BE9C-728C-F755-53E73AFA7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498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Maintenant, on va comprendre le sens du dialogue. Qui veut expliquer, </a:t>
            </a:r>
            <a:r>
              <a:rPr lang="fr-FR" b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dans sa 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langue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, de quoi ont parlé Majd et Nada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83209B-1345-5577-84E2-081E4F557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83819E1-C9C5-F7A8-223C-C927AEBA4D9D}"/>
              </a:ext>
            </a:extLst>
          </p:cNvPr>
          <p:cNvSpPr txBox="1"/>
          <p:nvPr/>
        </p:nvSpPr>
        <p:spPr>
          <a:xfrm>
            <a:off x="2677652" y="2074853"/>
            <a:ext cx="4222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De quoi ont parlé Majd et Nada ?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FB4F27D-F7BB-A344-10BE-7FBCC06B1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652" y="2835041"/>
            <a:ext cx="4030235" cy="316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8">
            <a:extLst>
              <a:ext uri="{FF2B5EF4-FFF2-40B4-BE49-F238E27FC236}">
                <a16:creationId xmlns:a16="http://schemas.microsoft.com/office/drawing/2014/main" id="{4E19B85D-FB63-4F5C-6EF1-5A00B91AA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778DD3D-5E32-9B4C-37F4-5D828DB4DD77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21E5AF6-F018-6523-3F09-4F970310EE1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BD1BD40-7AA4-9D70-4C90-FB8D0487FD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1EF887-1842-282C-DADA-13194B32D8A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7D1802E-CAF7-A915-A66D-5F1870BDE913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98D713-E6C1-C9C1-1B01-519D8469B05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0F12CD7-28D1-DB14-E242-1D695A7289F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4A3BFBE-4403-7177-7FFD-6B58569AB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9CF95B-EEE9-0081-6EA7-2557B9311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 descr="Une image contenant habits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7576A9E1-3DB9-57F8-6271-39F751FCA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987" y="2626604"/>
            <a:ext cx="5402424" cy="3601616"/>
          </a:xfrm>
          <a:prstGeom prst="round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ADB382-78DD-6294-C8A4-195C1750150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6508730" y="1973372"/>
            <a:ext cx="1383692" cy="12241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69432A6-95FA-5870-54FF-8558110F850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98272" y="1982997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76DE7-3188-B24A-C662-24D544967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400B1DC-F4D5-7E8F-96AC-127DFCBAF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02" y="3214152"/>
            <a:ext cx="4337729" cy="2736474"/>
          </a:xfrm>
          <a:prstGeom prst="rect">
            <a:avLst/>
          </a:prstGeo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5B80A2B1-8CCC-CAAB-3319-B7B41A18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E209C8-67C7-63CA-BC6E-5ED1D5A2374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FFE94B-80E4-0C7A-53A1-2C3CFB789754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975E34-0387-1860-80E2-C05AEC801585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F2125C-E970-9492-79C4-A54216C8E12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8842B3-667D-642B-44BC-33A10B445C5D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06913ED-AABD-B879-105D-560E62B0CA3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E9C3AD9-D545-C049-C49B-9408BB370BA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F707965-7DF4-93C7-0089-5D65626E8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5F032E-476A-EE20-308B-886241320F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394A8462-4351-1368-7183-86F34336CAF3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dans la rue.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ECA807E-0321-E64F-D06A-B3049EC3C5C1}"/>
              </a:ext>
            </a:extLst>
          </p:cNvPr>
          <p:cNvSpPr txBox="1"/>
          <p:nvPr/>
        </p:nvSpPr>
        <p:spPr>
          <a:xfrm>
            <a:off x="4689031" y="3214152"/>
            <a:ext cx="423382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ça va ? 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soir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te réveilles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sors de l’école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vas à l’école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Avec qui tu vas à l’école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5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7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7C0AD-46CF-0C29-D257-76F1A65C7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19FEBA7-1C50-6ACD-1A1B-D55C9538A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45" y="3269063"/>
            <a:ext cx="4121226" cy="2599892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7F64EA4-50F0-5C0F-15BA-22C5EF26A729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79452EF-0457-1B60-8EC7-6363ED855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34E6FD-E261-48DA-CCA0-2CE984B2CC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Titre 8">
            <a:extLst>
              <a:ext uri="{FF2B5EF4-FFF2-40B4-BE49-F238E27FC236}">
                <a16:creationId xmlns:a16="http://schemas.microsoft.com/office/drawing/2014/main" id="{9CEA2FDC-0480-D209-8398-11BB4927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 Chacun réfléchit silencieusement à ce qu’il va dire dans le dialogue.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C3D0990-BB9A-5FC8-9EC5-C10854219A2D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CE7D78-D1F8-00C4-6E19-DB8165A3815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3037AA4-C4FF-19B1-F647-9F390DF5B561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B500E4-3DE5-26F7-5750-019ED6C0A29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5DD0D88-2F85-7C63-0C23-F083645FAB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C085F7-3071-DC6D-7A4D-5D720D4074C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B66B31A-08B9-DDD0-875F-A55AC2121489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dans la rue.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7773DA2-E9A5-348D-0A7A-663F56031FE4}"/>
              </a:ext>
            </a:extLst>
          </p:cNvPr>
          <p:cNvSpPr txBox="1"/>
          <p:nvPr/>
        </p:nvSpPr>
        <p:spPr>
          <a:xfrm>
            <a:off x="4689031" y="3214152"/>
            <a:ext cx="423382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ça va ? 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soir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te réveilles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sors de l’école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vas à l’école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Avec qui tu vas à l’école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5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4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2B99-7F9E-9B7A-1891-248615323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D3CB10-9F6B-1BDF-5D7C-AB7563ABF48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61B95E-9DB1-89D6-0CF4-0230A55F3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B4CE5698-9313-FA6B-2E3A-584EC5B3E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 Maintenant, vous allez jouer le dialogue. Qui veut passer au tableau ?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D864D34-119E-A318-1D47-038B0F34BD4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EC5E28-7401-E743-D3AF-5BF3618FAB4C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0A87A73-9A53-D900-AABF-CFE8E1B9B1CE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D1BEF29-4915-5047-61A6-D3676C8B6AA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92BA01-15FF-260D-17A2-B3DBDA2805B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01B98D7-4CC5-56B7-BF88-229A0AA3AB76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dans la rue.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0260E1-0953-3695-8934-0B9565359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545" y="3269063"/>
            <a:ext cx="4121226" cy="259989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B401EA2-672B-72C7-326A-B893D3092078}"/>
              </a:ext>
            </a:extLst>
          </p:cNvPr>
          <p:cNvSpPr txBox="1"/>
          <p:nvPr/>
        </p:nvSpPr>
        <p:spPr>
          <a:xfrm>
            <a:off x="4689031" y="3214152"/>
            <a:ext cx="423382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ça va ? 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soir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te réveilles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sors de l’école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vas à l’école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Avec qui tu vas à l’école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5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84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10732" y="2650522"/>
            <a:ext cx="2951753" cy="196783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7D7D9A7-398D-7497-2AE8-667BD4D8D75D}"/>
              </a:ext>
            </a:extLst>
          </p:cNvPr>
          <p:cNvSpPr txBox="1"/>
          <p:nvPr/>
        </p:nvSpPr>
        <p:spPr>
          <a:xfrm>
            <a:off x="4005985" y="2354837"/>
            <a:ext cx="423382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ça va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soir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te réveilles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sors de l’école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vas à l’école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Avec qui tu vas à l’école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5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06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5C48731-0E0F-7D05-6FF5-39C9C4470C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5" y="3503592"/>
            <a:ext cx="6246795" cy="1349939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mots correctement.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135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des phrases.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8" name="Titre 8">
            <a:extLst>
              <a:ext uri="{FF2B5EF4-FFF2-40B4-BE49-F238E27FC236}">
                <a16:creationId xmlns:a16="http://schemas.microsoft.com/office/drawing/2014/main" id="{23A11E90-F131-455C-B0A9-BBC244658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011903B-3FA2-D25D-B221-904457101B5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583D81-B18C-E8AE-5287-702FBE0AE5D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30F4ED5-D534-F9F9-EF66-45B639CF531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82D4842-F5A2-B67B-6B69-51BDDCB7571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59A3F90-11E9-82FE-2A25-B83F75BC83DC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E044CBA-64E3-FCC8-E1EE-D3C30951A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lire des mots, puis des phrases. 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B1E3695-ADBC-2AC0-E889-5AFE9ECAE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1AA4E8-69B0-1548-DCF5-04D34CC09FE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100D9F1-5F45-1FD5-3C54-1CFD44BF3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997678-A1F0-85FD-BF1E-E0FF12E3DD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apprendre à lire en faisant les liaisons. 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FE555AA-AAAD-21C3-29F2-3AE7661C8BA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BA0E4A7-09C9-5BF9-CCC5-74CA5DE0F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556862-0303-73B9-9431-7FAF50F8E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D8CF3698-1223-BBB6-8641-E5AB8C66917B}"/>
              </a:ext>
            </a:extLst>
          </p:cNvPr>
          <p:cNvSpPr txBox="1"/>
          <p:nvPr/>
        </p:nvSpPr>
        <p:spPr>
          <a:xfrm>
            <a:off x="1692000" y="2921168"/>
            <a:ext cx="6383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solidFill>
                  <a:srgbClr val="424D7B"/>
                </a:solidFill>
                <a:latin typeface="Dosis SemiBold" pitchFamily="2" charset="0"/>
              </a:rPr>
              <a:t>sept heures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13AA24-56CE-C65A-CA4A-B3E29FBA0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4429" y="3806988"/>
            <a:ext cx="945243" cy="68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5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5B0CA79-B300-3170-A3D1-FB08B3422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BA3B9C5-7E98-3B00-260D-AA88A0C13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FR_N3_P3_SEM2_S4_liaison">
            <a:hlinkClick r:id="" action="ppaction://media"/>
            <a:extLst>
              <a:ext uri="{FF2B5EF4-FFF2-40B4-BE49-F238E27FC236}">
                <a16:creationId xmlns:a16="http://schemas.microsoft.com/office/drawing/2014/main" id="{1380A779-2B08-23E4-DA01-C948332B3AA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4184" y="1909434"/>
            <a:ext cx="7216048" cy="405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7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38F52-9869-5DA7-4565-4BF4F27D9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66C88-6FAD-0C48-C213-B710A74C4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en silence. Faites attention aux liaisons et aux lettres qui ne prononcent pas.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55AA84E4-F792-0E3A-732B-B67F8C1BCDE0}"/>
              </a:ext>
            </a:extLst>
          </p:cNvPr>
          <p:cNvSpPr txBox="1"/>
          <p:nvPr/>
        </p:nvSpPr>
        <p:spPr>
          <a:xfrm>
            <a:off x="1117203" y="2233389"/>
            <a:ext cx="2580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sept heures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06D9B8-28F6-8CA7-27E0-E6484C2DE2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9776" y="2987908"/>
            <a:ext cx="627892" cy="507583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EBEC4477-EFDA-F99B-C653-2CABDD69957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D7501809-2B35-68F2-BFDB-2105C599F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DE13E1-D031-8D5D-234E-147CD397BE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C40D8D1-6881-0A7E-59E9-FDD914B7E784}"/>
              </a:ext>
            </a:extLst>
          </p:cNvPr>
          <p:cNvSpPr txBox="1"/>
          <p:nvPr/>
        </p:nvSpPr>
        <p:spPr>
          <a:xfrm>
            <a:off x="4926752" y="2210759"/>
            <a:ext cx="4217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son amie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D8FA266-70EE-24FF-0C02-CD53500A8B34}"/>
              </a:ext>
            </a:extLst>
          </p:cNvPr>
          <p:cNvSpPr txBox="1"/>
          <p:nvPr/>
        </p:nvSpPr>
        <p:spPr>
          <a:xfrm>
            <a:off x="474123" y="4143669"/>
            <a:ext cx="29002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 avion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19A9A70-93B8-85C6-8861-1EA8C194E1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6100" y="2918645"/>
            <a:ext cx="601932" cy="48659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01722C3F-CD0E-2CF5-50A5-B9088B2546F5}"/>
              </a:ext>
            </a:extLst>
          </p:cNvPr>
          <p:cNvSpPr txBox="1"/>
          <p:nvPr/>
        </p:nvSpPr>
        <p:spPr>
          <a:xfrm>
            <a:off x="3266394" y="4113127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mon oncle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9BF05F5-771D-EA4C-883E-1FD3C79CA1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405" y="4836122"/>
            <a:ext cx="557175" cy="45041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6C60BB0-86E2-71F2-78C3-DD84D733A8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6135" y="4805904"/>
            <a:ext cx="575865" cy="465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8BDAEEB-CBF5-EB5C-5F81-E1DE420AD852}"/>
              </a:ext>
            </a:extLst>
          </p:cNvPr>
          <p:cNvSpPr txBox="1"/>
          <p:nvPr/>
        </p:nvSpPr>
        <p:spPr>
          <a:xfrm>
            <a:off x="6246000" y="4098018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l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élèves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C41DCB5-02F4-5F52-0431-F82A270FA3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4410" y="4837121"/>
            <a:ext cx="601932" cy="48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9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8F27A-E287-8524-B8DB-586FC3BDA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820C9-9506-DE05-55E7-92EC8DF63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B787AA6-DE63-939B-3BFB-EF46B5AB1C6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B787AA6-DE63-939B-3BFB-EF46B5AB1C6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A1E506-62AF-725A-1C5A-84DCF131977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A1E506-62AF-725A-1C5A-84DCF131977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5369381B-8545-404D-B96E-3C87111BF990}"/>
              </a:ext>
            </a:extLst>
          </p:cNvPr>
          <p:cNvSpPr txBox="1"/>
          <p:nvPr/>
        </p:nvSpPr>
        <p:spPr>
          <a:xfrm>
            <a:off x="1117203" y="2233389"/>
            <a:ext cx="2580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sept heures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FF1962D-790B-B6B1-8B2B-6906D44536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9776" y="2987908"/>
            <a:ext cx="627892" cy="50758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028B85-0270-0171-EFB4-8B8F4015F756}"/>
              </a:ext>
            </a:extLst>
          </p:cNvPr>
          <p:cNvSpPr txBox="1"/>
          <p:nvPr/>
        </p:nvSpPr>
        <p:spPr>
          <a:xfrm>
            <a:off x="4926752" y="2210759"/>
            <a:ext cx="4217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son amie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90BAAA-AD4F-29B7-6EF6-3ACED09F209C}"/>
              </a:ext>
            </a:extLst>
          </p:cNvPr>
          <p:cNvSpPr txBox="1"/>
          <p:nvPr/>
        </p:nvSpPr>
        <p:spPr>
          <a:xfrm>
            <a:off x="474123" y="4143669"/>
            <a:ext cx="29002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 avion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2EB14D0-AF7C-81D2-DDC8-0E14FE86A5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6100" y="2918645"/>
            <a:ext cx="601932" cy="48659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556DC6E0-7203-450F-3528-EAA5E9ED5DDB}"/>
              </a:ext>
            </a:extLst>
          </p:cNvPr>
          <p:cNvSpPr txBox="1"/>
          <p:nvPr/>
        </p:nvSpPr>
        <p:spPr>
          <a:xfrm>
            <a:off x="3266394" y="4113127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mon oncle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ACDB5B4-3D16-21FF-1BBB-19B7DF56C6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405" y="4836122"/>
            <a:ext cx="557175" cy="45041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1A84250-2EEA-03C7-CA33-09117752BC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6135" y="4805904"/>
            <a:ext cx="575865" cy="465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5C4CA81-8E09-E0D5-709A-039266CD2D09}"/>
              </a:ext>
            </a:extLst>
          </p:cNvPr>
          <p:cNvSpPr txBox="1"/>
          <p:nvPr/>
        </p:nvSpPr>
        <p:spPr>
          <a:xfrm>
            <a:off x="6246000" y="4098018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l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élèves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5541ED8-6762-CCBD-AA60-5BEDF3233F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4410" y="4837121"/>
            <a:ext cx="601932" cy="486596"/>
          </a:xfrm>
          <a:prstGeom prst="rect">
            <a:avLst/>
          </a:prstGeom>
        </p:spPr>
      </p:pic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487F84-EB5C-43FA-F171-531E887ED1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2626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62356-9333-5F1F-940F-72AEF3A6C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83B182-8235-E3CA-B7F7-166D0A6DD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une lecture audio.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6D77288-10C4-797B-1DCB-AAB72E182238}"/>
              </a:ext>
            </a:extLst>
          </p:cNvPr>
          <p:cNvSpPr txBox="1"/>
          <p:nvPr/>
        </p:nvSpPr>
        <p:spPr>
          <a:xfrm>
            <a:off x="818481" y="2295694"/>
            <a:ext cx="7954583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Lina va à l’école en voiture avec sa mère.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Karim va à la bibliothèque à vélo seul.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Nour va à la forêt en bus avec ses amis.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Sami va à la maison à pied avec son père.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A91B9B8-0FBD-5678-43FA-2E12AD77269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F274123-5A2A-93B9-42ED-2C5E5F2E3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8893989-6BAE-DEA7-BC87-A1756DB8DC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78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2F784-5C06-EDD2-50F5-283F917DC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BA45E2-5630-9CE4-C675-11D00C3F8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83FEF34-24C2-C8F3-6BC7-EC8A92091B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A7D0883-DA87-6E79-1587-D79A7B19CB36}"/>
              </a:ext>
            </a:extLst>
          </p:cNvPr>
          <p:cNvSpPr txBox="1"/>
          <p:nvPr/>
        </p:nvSpPr>
        <p:spPr>
          <a:xfrm>
            <a:off x="754184" y="2246118"/>
            <a:ext cx="7954583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Lina va à l’école en voiture avec sa mère.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Karim va à la bibliothèque à vélo seul.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Nour va à la forêt en bus avec ses amis.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Sami va à la maison à pied avec son père.</a:t>
            </a:r>
          </a:p>
        </p:txBody>
      </p:sp>
      <p:pic>
        <p:nvPicPr>
          <p:cNvPr id="4" name="phrases N3 S4">
            <a:hlinkClick r:id="" action="ppaction://media"/>
            <a:extLst>
              <a:ext uri="{FF2B5EF4-FFF2-40B4-BE49-F238E27FC236}">
                <a16:creationId xmlns:a16="http://schemas.microsoft.com/office/drawing/2014/main" id="{683E86A0-47AE-BA48-EC62-06BE3C90CE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86892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5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F984E-FF9B-8D7B-C3EE-32921D81C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41A93C-DE43-610C-2BB9-35A067FD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CC5B71-B366-A53F-1D48-0BA783C50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18CFD00-6419-830A-A398-0E0C149A19E6}"/>
              </a:ext>
            </a:extLst>
          </p:cNvPr>
          <p:cNvSpPr txBox="1"/>
          <p:nvPr/>
        </p:nvSpPr>
        <p:spPr>
          <a:xfrm>
            <a:off x="699426" y="2350778"/>
            <a:ext cx="7954583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Lina va à l’école en voiture avec sa mère.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Karim va à la bibliothèque à vélo seul.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Nour va à la forêt en bus avec ses amis.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Sami va à la maison à pied avec son père.</a:t>
            </a:r>
          </a:p>
        </p:txBody>
      </p:sp>
    </p:spTree>
    <p:extLst>
      <p:ext uri="{BB962C8B-B14F-4D97-AF65-F5344CB8AC3E}">
        <p14:creationId xmlns:p14="http://schemas.microsoft.com/office/powerpoint/2010/main" val="198026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E872F5-6395-64CF-CF07-5572B67C38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4997385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E731194D-6BD6-657D-ADAB-911B2F570A92}"/>
              </a:ext>
            </a:extLst>
          </p:cNvPr>
          <p:cNvSpPr txBox="1">
            <a:spLocks/>
          </p:cNvSpPr>
          <p:nvPr/>
        </p:nvSpPr>
        <p:spPr>
          <a:xfrm>
            <a:off x="628650" y="1356143"/>
            <a:ext cx="7886700" cy="70526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2800"/>
              <a:t>Plan de la séance 4 </a:t>
            </a:r>
            <a:endParaRPr lang="fr-MA" sz="2800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80FFC5A-5737-0B14-16CA-8D0712B3A62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34F7A66-497A-1066-FE99-FD92DECEB7F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3B39F8B-04B4-1A0F-5D25-E39C2629522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52D64D6-9694-9443-5E75-839FECD445E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66974" y="5075557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Ecriture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66974" y="550185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mots correctement.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1B36E60-DCDF-B0BC-9196-D9865520F1B8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60519" y="2604646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  <a:p>
            <a:pPr>
              <a:buFont typeface="Wingdings" panose="05000000000000000000" pitchFamily="2" charset="2"/>
              <a:buChar char="m"/>
            </a:pPr>
            <a:endParaRPr lang="fr-FR" sz="1400" dirty="0">
              <a:solidFill>
                <a:srgbClr val="7575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mots. 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2C45F347-3EDA-3504-1E41-377FE33A50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3AA6777-2044-2FF6-A96B-D79DF94398E6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244E31C-641B-D628-E371-95D78AF3D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8FE82D7-50B7-403B-FDAB-2106CA5DA1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9B98D-5C9D-BA06-7683-E7C1A6CAC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729A714-2C34-EFD3-4128-FFD48D280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les mots suivants.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2441CBE-8A4C-5F0F-E453-F8C743DF3949}"/>
              </a:ext>
            </a:extLst>
          </p:cNvPr>
          <p:cNvSpPr txBox="1"/>
          <p:nvPr/>
        </p:nvSpPr>
        <p:spPr>
          <a:xfrm>
            <a:off x="5020397" y="5543781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Un bus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F4C3E2F-1740-F0CE-2AE3-107C34137742}"/>
              </a:ext>
            </a:extLst>
          </p:cNvPr>
          <p:cNvGrpSpPr/>
          <p:nvPr/>
        </p:nvGrpSpPr>
        <p:grpSpPr>
          <a:xfrm>
            <a:off x="122396" y="592986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1312499-CF72-4749-1AD6-3FBAC5FA7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FAD48BF-E1D8-8FB7-E4C5-322B7B6F75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EE14137-615A-DEB2-C97B-C0CBF02A9A9D}"/>
              </a:ext>
            </a:extLst>
          </p:cNvPr>
          <p:cNvSpPr txBox="1"/>
          <p:nvPr/>
        </p:nvSpPr>
        <p:spPr>
          <a:xfrm>
            <a:off x="1641201" y="3429000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Une voiture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ABB451F-293B-D37A-68CC-E5EF80DC5311}"/>
              </a:ext>
            </a:extLst>
          </p:cNvPr>
          <p:cNvSpPr txBox="1"/>
          <p:nvPr/>
        </p:nvSpPr>
        <p:spPr>
          <a:xfrm>
            <a:off x="4994001" y="3429000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À pied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D87E6A-E26F-31A8-B7A3-4AE84FB69151}"/>
              </a:ext>
            </a:extLst>
          </p:cNvPr>
          <p:cNvSpPr txBox="1"/>
          <p:nvPr/>
        </p:nvSpPr>
        <p:spPr>
          <a:xfrm>
            <a:off x="1611891" y="5484240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Un vélo</a:t>
            </a:r>
          </a:p>
        </p:txBody>
      </p:sp>
      <p:pic>
        <p:nvPicPr>
          <p:cNvPr id="4" name="Image 3" descr="Une image contenant véhicule, Véhicule terrestre, roue, voiture de sport&#10;&#10;Le contenu généré par l’IA peut être incorrect.">
            <a:extLst>
              <a:ext uri="{FF2B5EF4-FFF2-40B4-BE49-F238E27FC236}">
                <a16:creationId xmlns:a16="http://schemas.microsoft.com/office/drawing/2014/main" id="{DFF8D63C-F1EE-F2C0-7B9B-86F330356F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457" y="1794493"/>
            <a:ext cx="1492771" cy="1633102"/>
          </a:xfrm>
          <a:prstGeom prst="rect">
            <a:avLst/>
          </a:prstGeom>
        </p:spPr>
      </p:pic>
      <p:pic>
        <p:nvPicPr>
          <p:cNvPr id="7" name="Image 6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1BAAAC2-0464-8A51-AAC5-D4B4F7B37A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240" y="1794493"/>
            <a:ext cx="1492771" cy="1633102"/>
          </a:xfrm>
          <a:prstGeom prst="rect">
            <a:avLst/>
          </a:prstGeom>
        </p:spPr>
      </p:pic>
      <p:pic>
        <p:nvPicPr>
          <p:cNvPr id="8" name="Image 7" descr="Une image contenant roue, vélo, transport, Roue de vélo&#10;&#10;Le contenu généré par l’IA peut être incorrect.">
            <a:extLst>
              <a:ext uri="{FF2B5EF4-FFF2-40B4-BE49-F238E27FC236}">
                <a16:creationId xmlns:a16="http://schemas.microsoft.com/office/drawing/2014/main" id="{22908E7D-5976-D1B8-7F47-8E2041CDAF3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457" y="3890664"/>
            <a:ext cx="1492771" cy="1633101"/>
          </a:xfrm>
          <a:prstGeom prst="rect">
            <a:avLst/>
          </a:prstGeom>
        </p:spPr>
      </p:pic>
      <p:pic>
        <p:nvPicPr>
          <p:cNvPr id="10" name="Image 9" descr="Une image contenant transport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785ACE19-070F-5C35-952F-ED9B0EB8316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16" y="3910680"/>
            <a:ext cx="1492770" cy="163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D9509-1F08-A8C0-227E-BFE164AF6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DBF2880-BB79-D47B-5081-C7E79EC1C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A6CD4CA-A5ED-BCB7-17D7-D2A13734472E}"/>
              </a:ext>
            </a:extLst>
          </p:cNvPr>
          <p:cNvSpPr txBox="1"/>
          <p:nvPr/>
        </p:nvSpPr>
        <p:spPr>
          <a:xfrm>
            <a:off x="814946" y="2875002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Une voiture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C4BFF4-2AA7-D8BA-BAA9-B86F55F356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5108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4C7E9-0C4A-6288-B7E0-2E9E9AF89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4624FC2-4D64-6938-2E57-89C9E3AD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4AB454-133B-A921-C13B-88111B265F1E}"/>
              </a:ext>
            </a:extLst>
          </p:cNvPr>
          <p:cNvSpPr txBox="1"/>
          <p:nvPr/>
        </p:nvSpPr>
        <p:spPr>
          <a:xfrm>
            <a:off x="592898" y="2984587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À pied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3524C4F-855A-71B7-94A9-E7A786A376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7079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DA8DA-D3D4-A497-6298-F5355138F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B8AAE33-3839-2E8B-8EF2-3EE955A75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B1534D-1ADD-379B-FCB4-98743E490851}"/>
              </a:ext>
            </a:extLst>
          </p:cNvPr>
          <p:cNvSpPr txBox="1"/>
          <p:nvPr/>
        </p:nvSpPr>
        <p:spPr>
          <a:xfrm>
            <a:off x="764147" y="2925801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Un vélo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D2C155-9D8F-1524-66BF-A586994127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394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9C0C4-AAA8-E25E-A07F-B0F52323B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9E6E7CA-F544-1162-1291-9B8CCD7E6BA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9E6E7CA-F544-1162-1291-9B8CCD7E6B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C17584E-827B-D8A6-79C7-E6F3D4086C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C17584E-827B-D8A6-79C7-E6F3D4086C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90FF102-C30D-4F5C-F667-AF9FCAA8B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031AF25-10BF-DB0B-BBAA-053EB6E800FE}"/>
              </a:ext>
            </a:extLst>
          </p:cNvPr>
          <p:cNvSpPr txBox="1"/>
          <p:nvPr/>
        </p:nvSpPr>
        <p:spPr>
          <a:xfrm>
            <a:off x="730281" y="2976600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Un bus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51F3D3-A8DE-57F6-87A2-6B59024ED7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2888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FD1F6-3545-F866-3A32-553814893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EC3584E6-FBEE-9C6E-2581-CB4473FD9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1186CE3-73FC-8C3A-AEAE-2C4578607C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4FF577B-196D-496F-4B0B-FE9B75769BBF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5D79C9-A4A7-F5B1-6CCA-86FC06131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93D91E2-C715-59BF-8873-4754EE9C36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768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F9DE2-0ECC-27B1-E3FD-1A70A3076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re 1">
            <a:extLst>
              <a:ext uri="{FF2B5EF4-FFF2-40B4-BE49-F238E27FC236}">
                <a16:creationId xmlns:a16="http://schemas.microsoft.com/office/drawing/2014/main" id="{B4D0106A-D01E-2A62-2807-AE8A3C26B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D266CF7-0C56-A3B4-68D6-9ABCCB76B777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D7B3927-E270-C9A0-E7F1-B182212A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F2A923-591A-ECF3-729E-4C965A2B0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véhicule, Véhicule terrestre, roue, voiture de sport&#10;&#10;Le contenu généré par l’IA peut être incorrect.">
            <a:extLst>
              <a:ext uri="{FF2B5EF4-FFF2-40B4-BE49-F238E27FC236}">
                <a16:creationId xmlns:a16="http://schemas.microsoft.com/office/drawing/2014/main" id="{13B604E2-05C6-F103-5861-363C2ABA5A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953" y="2391017"/>
            <a:ext cx="2391590" cy="261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3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DD1FC-85C3-3551-1581-00E49656B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11D3907-E040-6272-5CBE-A36FAE2DE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53B49D-5367-65F5-A1F0-5F1D85C567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53D327E-8736-5E68-973E-E107DE3EF4D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1545AF-CA76-AC9D-77C4-1736D5AA5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C555645-798C-E4A0-0FCE-45E87F3C7A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7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F927F-2FEF-4C9F-F0B8-2CBBA5876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AD5588A9-4B39-D987-C24F-25962CDCA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Une voiture.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09D95E-9CD3-F393-EB2C-60A9E31A2F47}"/>
              </a:ext>
            </a:extLst>
          </p:cNvPr>
          <p:cNvSpPr txBox="1"/>
          <p:nvPr/>
        </p:nvSpPr>
        <p:spPr>
          <a:xfrm>
            <a:off x="3199301" y="2967335"/>
            <a:ext cx="56514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Une voiture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7FCC6E3-00D0-2D72-8DFE-D79AB4FF87DE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31A2445-7642-52D1-F5C0-C1038C7F8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6387AF-C359-16A6-5476-863C05A2BD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véhicule, Véhicule terrestre, roue, voiture de sport&#10;&#10;Le contenu généré par l’IA peut être incorrect.">
            <a:extLst>
              <a:ext uri="{FF2B5EF4-FFF2-40B4-BE49-F238E27FC236}">
                <a16:creationId xmlns:a16="http://schemas.microsoft.com/office/drawing/2014/main" id="{FC34BCB0-441A-8FA5-6CAF-38EA5C8D15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724" y="2492617"/>
            <a:ext cx="2219114" cy="242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8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95E7-8AE2-2842-D3CC-67E802592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74593E7-D09E-33D0-9705-6310434E143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827F87-CD00-17F3-06E7-5436489BA0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5BED4E10-B81E-075C-F15D-0AD733221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7E1410-56CC-6919-26F6-F9B7EBB59706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5BEFF90-E227-5D96-6298-FB249823B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7A2EE16-A937-CF56-FF4A-B0E7416076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C23155A-F338-EF08-8F9E-1633A3B427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124" y="2243678"/>
            <a:ext cx="2805133" cy="306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63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99B07-14EF-A217-C904-DA9466FBD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170E561-59FC-2E13-E692-B3BE96E4234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258D1E3-CCD9-48B6-4698-0ECCB45DEED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A20F0ED-A15E-4ABA-F791-5A4CC118B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289C77-F35C-A57B-5FCA-5D6D92B9D5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C055964-4EDC-05FE-5674-988D3E0D464D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98C9D8B-42D5-1E11-FEB2-86CEAE553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A90947-1375-2657-46B7-4ADD208C08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335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EAB84-F8AC-F56D-B06C-341A0BAB9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C5713AD-F526-360F-327E-9758FA04C88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709AE33-1FEB-786E-579C-69B56A48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C9368B84-85E0-005F-06E5-D996E43CD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À pied.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E9C8A7-2807-8C9E-11F6-A354B6D37C0A}"/>
              </a:ext>
            </a:extLst>
          </p:cNvPr>
          <p:cNvSpPr txBox="1"/>
          <p:nvPr/>
        </p:nvSpPr>
        <p:spPr>
          <a:xfrm>
            <a:off x="4255195" y="3175168"/>
            <a:ext cx="38536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À pied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7AE6D7D-E644-67F2-DF16-6197A96DA805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61623DB-D660-3491-96F2-E6B922698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03D78E-037A-8D26-61DA-9F88D92A21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5DA38A8-FCFC-D0CE-02F1-DA789C777F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062" y="2316250"/>
            <a:ext cx="2805133" cy="306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9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562FC-7FA0-E2D6-0963-F5EB8CC1A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7CE8B6A-26BC-7E9D-0D3E-2D3188516B2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7CE8B6A-26BC-7E9D-0D3E-2D3188516B2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3FD1EA-DE34-588A-BACA-0AA4C9BE761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3FD1EA-DE34-588A-BACA-0AA4C9BE761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47D0C72C-2AF3-059B-3D3B-7FB7C5F9C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1CB421B-A635-2938-26D9-C26218CBBF83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DE122D-C99A-6B8A-9FFE-E7AE01A43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BC272A-2C87-3CA8-D357-304A8CB24D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roue, vélo, transport, Roue de vélo&#10;&#10;Le contenu généré par l’IA peut être incorrect.">
            <a:extLst>
              <a:ext uri="{FF2B5EF4-FFF2-40B4-BE49-F238E27FC236}">
                <a16:creationId xmlns:a16="http://schemas.microsoft.com/office/drawing/2014/main" id="{5813CD93-CBC3-4536-CE0F-111CD53938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357" y="2125459"/>
            <a:ext cx="3097243" cy="338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2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4F20F-FE66-8210-7384-726E9EDEE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3CE8F04-DB78-B2CE-427F-5E280256A71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3CE8F04-DB78-B2CE-427F-5E280256A71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4CD2D91-FE34-85CB-AC8E-3CECE4C614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4CD2D91-FE34-85CB-AC8E-3CECE4C6142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C467827-DF10-BA1B-B4C7-0B0A0BFCF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89576E-BB97-5F02-7112-8A028871D5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18973A6-32D7-6700-E6A1-503926C773EA}"/>
              </a:ext>
            </a:extLst>
          </p:cNvPr>
          <p:cNvGrpSpPr/>
          <p:nvPr/>
        </p:nvGrpSpPr>
        <p:grpSpPr>
          <a:xfrm>
            <a:off x="12260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FC7310-9A1B-582E-BF27-964667269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0F13A7-8643-0A59-8A25-02A9980CAE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997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A1EE5-409B-F45D-106A-66CF6907D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9E2DC24-D0FC-1401-2D25-9E8C81B80A9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9E2DC24-D0FC-1401-2D25-9E8C81B80A9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CDC76EE-5BB5-8950-E730-C816B22BB50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CDC76EE-5BB5-8950-E730-C816B22BB50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A40CBE2-705C-FAB0-8700-E47E69688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Un vélo.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CDA534-F5B7-2AEB-7F2E-E9961163642F}"/>
              </a:ext>
            </a:extLst>
          </p:cNvPr>
          <p:cNvSpPr txBox="1"/>
          <p:nvPr/>
        </p:nvSpPr>
        <p:spPr>
          <a:xfrm>
            <a:off x="2816320" y="3119900"/>
            <a:ext cx="71669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Un vélo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6D89543-20A4-B9C7-D05F-BB3ADA1200F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040708F-992B-7081-E759-2C9984B43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57B9CB-0C5C-192C-84D7-DC9F322DFE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roue, vélo, transport, Roue de vélo&#10;&#10;Le contenu généré par l’IA peut être incorrect.">
            <a:extLst>
              <a:ext uri="{FF2B5EF4-FFF2-40B4-BE49-F238E27FC236}">
                <a16:creationId xmlns:a16="http://schemas.microsoft.com/office/drawing/2014/main" id="{EE70A87F-CC4B-ACDA-380D-4AF84BFADB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271" y="2285116"/>
            <a:ext cx="2846599" cy="311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1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87125-2722-5D23-C3DD-954B9C5BD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80CC2B8F-949B-B087-2574-0286155AF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F3553D7-EE11-0BB2-99F6-6EBEF43B6D23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1F3C2D7-67E7-8A3A-39C4-ABF91CDF5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D37D3A-3BDE-6B1D-A1DA-70CB2AFDB1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transport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40F23192-5D1F-61A6-74DF-00C94B9309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571" y="2259105"/>
            <a:ext cx="3082647" cy="337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0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034DA-79B1-EA0D-7AC9-C2024BBCF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BF4CDA9-4529-52CF-8810-C9CEFE191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E98250-DC73-45EC-A4EB-15671B3F0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A9895C3-5429-3BA3-77B2-BE98799505FE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08AFE73-67C1-53E4-7723-A8A6C565E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4D23979-A6A3-C850-C0E4-90BF9F9273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749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22C52-4373-D86A-FF9C-EC72D8BA5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625DB457-A451-4DFC-FBCE-EF088CBD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Un bus.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B7CA891-9FC6-1FB9-2334-F5C710FD1613}"/>
              </a:ext>
            </a:extLst>
          </p:cNvPr>
          <p:cNvSpPr txBox="1"/>
          <p:nvPr/>
        </p:nvSpPr>
        <p:spPr>
          <a:xfrm>
            <a:off x="4339861" y="2921168"/>
            <a:ext cx="38536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565F88"/>
                </a:solidFill>
                <a:latin typeface="Dosis SemiBold" pitchFamily="2" charset="0"/>
              </a:rPr>
              <a:t>Un bus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7FC22F4-B280-9FCC-BD91-27F1CD873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B51133-7A71-ED7B-E1F5-F2BFE7FCB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B7AA414-F7B7-1848-D969-E527ABAB1A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transport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FAAA25B1-FBEC-7E11-80EF-5B187E5527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748" y="2202330"/>
            <a:ext cx="2981646" cy="326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840D-776B-0E04-4FFF-76329948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BD99C1-6AC4-0887-88C8-87B2AD6A5F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257" y="1553327"/>
            <a:ext cx="3218900" cy="493734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F61BB38-7CA4-A746-1F1D-B80ACE12B5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245B913-089E-3ADD-60AE-792610C3070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9145ECC-000C-F876-22B9-FF30903C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894636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95.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54EBED3-0B83-C456-5242-F9D79F9BBDDD}"/>
              </a:ext>
            </a:extLst>
          </p:cNvPr>
          <p:cNvSpPr/>
          <p:nvPr/>
        </p:nvSpPr>
        <p:spPr>
          <a:xfrm>
            <a:off x="3376413" y="4387337"/>
            <a:ext cx="2936252" cy="41864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91D4A6D-DA09-6C2D-E6F0-276B3ED42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862C5C1-71F0-CADC-7074-26B8E7CA3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021E07-155A-544F-264E-518BA56D4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86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C8D5E-2858-9A19-CC31-457DA118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5">
            <a:extLst>
              <a:ext uri="{FF2B5EF4-FFF2-40B4-BE49-F238E27FC236}">
                <a16:creationId xmlns:a16="http://schemas.microsoft.com/office/drawing/2014/main" id="{F1388B74-5FD3-EE46-F009-52B558A0391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3 page 95. 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C51A7F-E467-49E3-50B4-814609035808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4EEDD06-B230-B227-1E5E-204B2F347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3BEAEC8-03E7-7529-5022-9D7381CD69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5ECBAC6-3A97-2556-DA9C-A37FB8B43C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9151" y="1904747"/>
            <a:ext cx="5880519" cy="61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81318D-7F60-47C5-DCE4-F346B6658C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230" y="2516746"/>
            <a:ext cx="2047885" cy="2047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BFD976A-6E87-D243-C7AE-447178C671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078" y="2843560"/>
            <a:ext cx="6067152" cy="97759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8C5999-669A-260C-6D99-F7986D6ED8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42" y="4199435"/>
            <a:ext cx="6113288" cy="109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3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F86BE-787F-1ADC-6F47-EC8B136CF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41B3D61-5C9E-36E1-4795-BFD2750F9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078" y="2595187"/>
            <a:ext cx="6067152" cy="977597"/>
          </a:xfrm>
          <a:prstGeom prst="rect">
            <a:avLst/>
          </a:prstGeom>
        </p:spPr>
      </p:pic>
      <p:sp>
        <p:nvSpPr>
          <p:cNvPr id="12" name="Titre 5">
            <a:extLst>
              <a:ext uri="{FF2B5EF4-FFF2-40B4-BE49-F238E27FC236}">
                <a16:creationId xmlns:a16="http://schemas.microsoft.com/office/drawing/2014/main" id="{3EAB1E1B-9918-DA89-1527-EE60C6C72891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Les bonnes réponses sont : « voiture » et « vélo ».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EFC513D-9CEA-2D0C-1249-E4A4D80D2CB8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EC29F82-461F-3CA0-D08C-913F29B34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F12D8-FDC3-47E9-62DA-7C52526B75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C39EEF72-CAB3-10CA-8FFF-9B82E5625955}"/>
              </a:ext>
            </a:extLst>
          </p:cNvPr>
          <p:cNvSpPr txBox="1"/>
          <p:nvPr/>
        </p:nvSpPr>
        <p:spPr>
          <a:xfrm>
            <a:off x="3860362" y="2875184"/>
            <a:ext cx="1240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voiture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54A1FE3-1DC1-E247-59F3-92BABC57E70A}"/>
              </a:ext>
            </a:extLst>
          </p:cNvPr>
          <p:cNvSpPr txBox="1"/>
          <p:nvPr/>
        </p:nvSpPr>
        <p:spPr>
          <a:xfrm>
            <a:off x="3067725" y="4560901"/>
            <a:ext cx="1240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se lave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8818AB9-E5F1-8C1B-1E48-EEBE6A789D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596" y="2405057"/>
            <a:ext cx="2047885" cy="2047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CBF31D3-9D94-86BB-67B3-84FEAE9ACA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05" y="3807944"/>
            <a:ext cx="6226298" cy="111842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2C7363-7E4A-CE7C-E559-0A6644E422FD}"/>
              </a:ext>
            </a:extLst>
          </p:cNvPr>
          <p:cNvSpPr txBox="1"/>
          <p:nvPr/>
        </p:nvSpPr>
        <p:spPr>
          <a:xfrm>
            <a:off x="3951514" y="4121268"/>
            <a:ext cx="1240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vélo</a:t>
            </a:r>
          </a:p>
        </p:txBody>
      </p:sp>
    </p:spTree>
    <p:extLst>
      <p:ext uri="{BB962C8B-B14F-4D97-AF65-F5344CB8AC3E}">
        <p14:creationId xmlns:p14="http://schemas.microsoft.com/office/powerpoint/2010/main" val="303206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60E93A9-E0FE-7688-0465-EC79FE584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288" y="1512339"/>
            <a:ext cx="3309505" cy="507632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À la maison,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lisez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les mots de l’activité 2 à</a:t>
            </a:r>
            <a:r>
              <a:rPr kumimoji="0" lang="fr-FR" sz="16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la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page 9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3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et les phrases de l’activité 3.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6F1B13-1C9B-1D81-C5CD-1CED964D7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57754" y="549853"/>
            <a:ext cx="1393241" cy="102429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DABB5A8-820A-F8B4-90B3-D39BDD055E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0289" y="3172430"/>
            <a:ext cx="2956673" cy="33119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7DB89E-85D8-27CE-59AA-4DC05B959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0289" y="3503624"/>
            <a:ext cx="1904472" cy="139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6F1B13-1C9B-1D81-C5CD-1CED964D7A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57754" y="549853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2FE8BC74-7F1B-1612-A567-433D7B787F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08721" y="2017067"/>
            <a:ext cx="2190014" cy="349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9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10529</TotalTime>
  <Words>1164</Words>
  <Application>Microsoft Office PowerPoint</Application>
  <PresentationFormat>Affichage à l'écran (4:3)</PresentationFormat>
  <Paragraphs>185</Paragraphs>
  <Slides>54</Slides>
  <Notes>1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54</vt:i4>
      </vt:variant>
    </vt:vector>
  </HeadingPairs>
  <TitlesOfParts>
    <vt:vector size="73" baseType="lpstr">
      <vt:lpstr>Dosis Medium</vt:lpstr>
      <vt:lpstr>Aptos Display</vt:lpstr>
      <vt:lpstr>Dosis</vt:lpstr>
      <vt:lpstr>Aptos</vt:lpstr>
      <vt:lpstr>Dosis SemiBold</vt:lpstr>
      <vt:lpstr>Wingdings</vt:lpstr>
      <vt:lpstr>Calibri</vt:lpstr>
      <vt:lpstr>Arial</vt:lpstr>
      <vt:lpstr>Dosis ExtraBold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3_Lecture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 </vt:lpstr>
      <vt:lpstr>Bonjour les enfants !  La leçon de français commence maintenant. Soyez attentifs.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 et vous allez répéter après moi. </vt:lpstr>
      <vt:lpstr>On continue à répéter ensemble le dialogue. </vt:lpstr>
      <vt:lpstr>On continue à répéter ensemble le dialogue. </vt:lpstr>
      <vt:lpstr>Maintenant, on va comprendre le sens du dialogue. Qui veut expliquer, dans sa langue, de quoi ont parlé Majd et Nada ? </vt:lpstr>
      <vt:lpstr>Maintenant, on va jouer ce dialogue. On va le faire en 3 étapes. Soyez attentifs. </vt:lpstr>
      <vt:lpstr>Étape 1. Je vais vous expliquer la situation.  </vt:lpstr>
      <vt:lpstr>Étape 2.  Chacun réfléchit silencieusement à ce qu’il va dire dans le dialogue.</vt:lpstr>
      <vt:lpstr>Étape 3.  Maintenant, vous allez jouer le dialogue. Qui veut passer au tableau ? </vt:lpstr>
      <vt:lpstr>Maintenant, tout le monde participe. Jouez le dialogue avec votre voisin.</vt:lpstr>
      <vt:lpstr>Plan de la séance 4 </vt:lpstr>
      <vt:lpstr>Maintenant, on va faire de la lecture. On va lire des mots, puis des phrases. </vt:lpstr>
      <vt:lpstr>On va apprendre à lire en faisant les liaisons.  Soyez attentifs.</vt:lpstr>
      <vt:lpstr>Lecture de la vidéo.</vt:lpstr>
      <vt:lpstr>Lisez en silence. Faites attention aux liaisons et aux lettres qui ne prononcent pas. </vt:lpstr>
      <vt:lpstr>Qui veut lire à haute voix ? </vt:lpstr>
      <vt:lpstr>Lisez ces phrases en silence. Après, on va écouter une lecture audio. </vt:lpstr>
      <vt:lpstr>Lecture de l’audio. </vt:lpstr>
      <vt:lpstr>Qui veut lire à haute voix  ?</vt:lpstr>
      <vt:lpstr>Présentation PowerPoint</vt:lpstr>
      <vt:lpstr>Maintenant, nous allons écrire des mots.  Soyez attentifs.</vt:lpstr>
      <vt:lpstr>Lisons les mots suivants. </vt:lpstr>
      <vt:lpstr>Qui veut épeler ce mot ? </vt:lpstr>
      <vt:lpstr>Qui veut épeler ce mot ? </vt:lpstr>
      <vt:lpstr>Qui veut épeler ce mot ? </vt:lpstr>
      <vt:lpstr>Qui veut épeler ce mot ? </vt:lpstr>
      <vt:lpstr>Prenez vos ardoises.</vt:lpstr>
      <vt:lpstr>Regardez l’image. Écrivez le mot correspondant sur les ardoises. </vt:lpstr>
      <vt:lpstr>Levez vos ardoises. </vt:lpstr>
      <vt:lpstr>Corrigez. Une voiture.</vt:lpstr>
      <vt:lpstr>Regardez l’image. Écrivez le mot correspondant sur les ardoises. </vt:lpstr>
      <vt:lpstr>Levez vos ardoises. </vt:lpstr>
      <vt:lpstr>Corrigez. À pied.</vt:lpstr>
      <vt:lpstr>Regardez l’image. Écrivez le mot correspondant sur les ardoises. </vt:lpstr>
      <vt:lpstr>Levez vos ardoises. </vt:lpstr>
      <vt:lpstr>Corrigez. Un vélo.</vt:lpstr>
      <vt:lpstr>Regardez l’image. Écrivez le mot correspondant sur les ardoises. </vt:lpstr>
      <vt:lpstr>Levez vos ardoises. </vt:lpstr>
      <vt:lpstr>Corrigez. Un bus.</vt:lpstr>
      <vt:lpstr>Prenez vos livrets à la page 95. </vt:lpstr>
      <vt:lpstr>Présentation PowerPoint</vt:lpstr>
      <vt:lpstr>Présentation PowerPoint</vt:lpstr>
      <vt:lpstr>À la maison, lisez les mots de l’activité 2 à la page 93 et les phrases de l’activité 3.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24</cp:revision>
  <cp:lastPrinted>2025-08-13T10:11:39Z</cp:lastPrinted>
  <dcterms:created xsi:type="dcterms:W3CDTF">2025-08-01T12:31:49Z</dcterms:created>
  <dcterms:modified xsi:type="dcterms:W3CDTF">2026-03-31T09:19:03Z</dcterms:modified>
</cp:coreProperties>
</file>