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0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1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811" r:id="rId16"/>
    <p:sldMasterId id="2147483821" r:id="rId17"/>
    <p:sldMasterId id="2147483826" r:id="rId18"/>
    <p:sldMasterId id="2147483830" r:id="rId19"/>
    <p:sldMasterId id="2147483844" r:id="rId20"/>
    <p:sldMasterId id="2147483851" r:id="rId21"/>
    <p:sldMasterId id="2147483856" r:id="rId22"/>
  </p:sldMasterIdLst>
  <p:notesMasterIdLst>
    <p:notesMasterId r:id="rId50"/>
  </p:notesMasterIdLst>
  <p:sldIdLst>
    <p:sldId id="257" r:id="rId23"/>
    <p:sldId id="1029" r:id="rId24"/>
    <p:sldId id="705" r:id="rId25"/>
    <p:sldId id="1229" r:id="rId26"/>
    <p:sldId id="1290" r:id="rId27"/>
    <p:sldId id="1246" r:id="rId28"/>
    <p:sldId id="1262" r:id="rId29"/>
    <p:sldId id="1287" r:id="rId30"/>
    <p:sldId id="1257" r:id="rId31"/>
    <p:sldId id="1289" r:id="rId32"/>
    <p:sldId id="1263" r:id="rId33"/>
    <p:sldId id="1258" r:id="rId34"/>
    <p:sldId id="1231" r:id="rId35"/>
    <p:sldId id="1270" r:id="rId36"/>
    <p:sldId id="1271" r:id="rId37"/>
    <p:sldId id="1276" r:id="rId38"/>
    <p:sldId id="1277" r:id="rId39"/>
    <p:sldId id="1278" r:id="rId40"/>
    <p:sldId id="1279" r:id="rId41"/>
    <p:sldId id="1280" r:id="rId42"/>
    <p:sldId id="1281" r:id="rId43"/>
    <p:sldId id="1272" r:id="rId44"/>
    <p:sldId id="1273" r:id="rId45"/>
    <p:sldId id="1275" r:id="rId46"/>
    <p:sldId id="1274" r:id="rId47"/>
    <p:sldId id="1282" r:id="rId48"/>
    <p:sldId id="1283" r:id="rId49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51"/>
      <p:bold r:id="rId52"/>
      <p:italic r:id="rId53"/>
      <p:boldItalic r:id="rId54"/>
    </p:embeddedFon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E7E6E6"/>
    <a:srgbClr val="AFABAB"/>
    <a:srgbClr val="E6F3FA"/>
    <a:srgbClr val="9EE0F4"/>
    <a:srgbClr val="A09F9F"/>
    <a:srgbClr val="DEEBF7"/>
    <a:srgbClr val="424D7B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54" Type="http://schemas.openxmlformats.org/officeDocument/2006/relationships/font" Target="fonts/font4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font" Target="fonts/font7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font" Target="fonts/font6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983B1D6-0A82-49A9-AD30-497B9D28A0FB}"/>
    <pc:docChg chg="undo custSel delSld modSld sldOrd delMainMaster">
      <pc:chgData name="LAMIAE BEZZAZ" userId="f9bc3cc0-8e1c-4944-afa8-b4b36bbf20e1" providerId="ADAL" clId="{1983B1D6-0A82-49A9-AD30-497B9D28A0FB}" dt="2026-04-16T14:05:24.882" v="627"/>
      <pc:docMkLst>
        <pc:docMk/>
      </pc:docMkLst>
      <pc:sldChg chg="addSp modSp del">
        <pc:chgData name="LAMIAE BEZZAZ" userId="f9bc3cc0-8e1c-4944-afa8-b4b36bbf20e1" providerId="ADAL" clId="{1983B1D6-0A82-49A9-AD30-497B9D28A0FB}" dt="2026-04-16T13:33:04.699" v="5" actId="14100"/>
        <pc:sldMkLst>
          <pc:docMk/>
          <pc:sldMk cId="56895326" sldId="257"/>
        </pc:sldMkLst>
        <pc:picChg chg="add mod">
          <ac:chgData name="LAMIAE BEZZAZ" userId="f9bc3cc0-8e1c-4944-afa8-b4b36bbf20e1" providerId="ADAL" clId="{1983B1D6-0A82-49A9-AD30-497B9D28A0FB}" dt="2026-04-16T13:33:04.699" v="5" actId="14100"/>
          <ac:picMkLst>
            <pc:docMk/>
            <pc:sldMk cId="56895326" sldId="257"/>
            <ac:picMk id="3" creationId="{F173ABDB-963E-4630-AF45-8DE91B9B60F7}"/>
          </ac:picMkLst>
        </pc:pic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1502274348" sldId="689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569277105" sldId="705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3182982399" sldId="1029"/>
        </pc:sldMkLst>
      </pc:sldChg>
      <pc:sldChg chg="addSp delSp modSp del">
        <pc:chgData name="LAMIAE BEZZAZ" userId="f9bc3cc0-8e1c-4944-afa8-b4b36bbf20e1" providerId="ADAL" clId="{1983B1D6-0A82-49A9-AD30-497B9D28A0FB}" dt="2026-04-16T13:58:46.163" v="420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1983B1D6-0A82-49A9-AD30-497B9D28A0FB}" dt="2026-04-16T13:58:35.293" v="416" actId="1076"/>
          <ac:picMkLst>
            <pc:docMk/>
            <pc:sldMk cId="2448685570" sldId="1231"/>
            <ac:picMk id="12" creationId="{D25F7C40-AEC8-45E5-8B14-5182047A360E}"/>
          </ac:picMkLst>
        </pc:picChg>
        <pc:picChg chg="add mod">
          <ac:chgData name="LAMIAE BEZZAZ" userId="f9bc3cc0-8e1c-4944-afa8-b4b36bbf20e1" providerId="ADAL" clId="{1983B1D6-0A82-49A9-AD30-497B9D28A0FB}" dt="2026-04-16T13:58:39.267" v="417" actId="1076"/>
          <ac:picMkLst>
            <pc:docMk/>
            <pc:sldMk cId="2448685570" sldId="1231"/>
            <ac:picMk id="17" creationId="{50D34CE0-2A04-4CE8-844F-BE68EE9D8098}"/>
          </ac:picMkLst>
        </pc:picChg>
        <pc:picChg chg="add mod">
          <ac:chgData name="LAMIAE BEZZAZ" userId="f9bc3cc0-8e1c-4944-afa8-b4b36bbf20e1" providerId="ADAL" clId="{1983B1D6-0A82-49A9-AD30-497B9D28A0FB}" dt="2026-04-16T13:58:43.703" v="419" actId="1076"/>
          <ac:picMkLst>
            <pc:docMk/>
            <pc:sldMk cId="2448685570" sldId="1231"/>
            <ac:picMk id="18" creationId="{AEBFC39F-3BD1-4E3D-88FF-0D39B2D3FC2C}"/>
          </ac:picMkLst>
        </pc:picChg>
        <pc:picChg chg="add mod">
          <ac:chgData name="LAMIAE BEZZAZ" userId="f9bc3cc0-8e1c-4944-afa8-b4b36bbf20e1" providerId="ADAL" clId="{1983B1D6-0A82-49A9-AD30-497B9D28A0FB}" dt="2026-04-16T13:58:46.163" v="420" actId="1076"/>
          <ac:picMkLst>
            <pc:docMk/>
            <pc:sldMk cId="2448685570" sldId="1231"/>
            <ac:picMk id="19" creationId="{54137041-07C0-4505-9F12-CADA4924A7B9}"/>
          </ac:picMkLst>
        </pc:picChg>
        <pc:picChg chg="add mod">
          <ac:chgData name="LAMIAE BEZZAZ" userId="f9bc3cc0-8e1c-4944-afa8-b4b36bbf20e1" providerId="ADAL" clId="{1983B1D6-0A82-49A9-AD30-497B9D28A0FB}" dt="2026-04-16T13:58:41.137" v="418" actId="1076"/>
          <ac:picMkLst>
            <pc:docMk/>
            <pc:sldMk cId="2448685570" sldId="1231"/>
            <ac:picMk id="20" creationId="{1F317E22-942B-4AB2-8560-AEE0BE1F9A3F}"/>
          </ac:picMkLst>
        </pc:picChg>
        <pc:picChg chg="del">
          <ac:chgData name="LAMIAE BEZZAZ" userId="f9bc3cc0-8e1c-4944-afa8-b4b36bbf20e1" providerId="ADAL" clId="{1983B1D6-0A82-49A9-AD30-497B9D28A0FB}" dt="2026-04-16T13:38:24.808" v="33" actId="478"/>
          <ac:picMkLst>
            <pc:docMk/>
            <pc:sldMk cId="2448685570" sldId="1231"/>
            <ac:picMk id="21" creationId="{5CDCA925-6788-4265-8006-B8B0B0C64987}"/>
          </ac:picMkLst>
        </pc:picChg>
        <pc:picChg chg="del">
          <ac:chgData name="LAMIAE BEZZAZ" userId="f9bc3cc0-8e1c-4944-afa8-b4b36bbf20e1" providerId="ADAL" clId="{1983B1D6-0A82-49A9-AD30-497B9D28A0FB}" dt="2026-04-16T13:38:30.839" v="36" actId="478"/>
          <ac:picMkLst>
            <pc:docMk/>
            <pc:sldMk cId="2448685570" sldId="1231"/>
            <ac:picMk id="22" creationId="{20540661-60E7-4216-AA6A-FA0B56ED310B}"/>
          </ac:picMkLst>
        </pc:picChg>
        <pc:picChg chg="del">
          <ac:chgData name="LAMIAE BEZZAZ" userId="f9bc3cc0-8e1c-4944-afa8-b4b36bbf20e1" providerId="ADAL" clId="{1983B1D6-0A82-49A9-AD30-497B9D28A0FB}" dt="2026-04-16T13:38:30.839" v="36" actId="478"/>
          <ac:picMkLst>
            <pc:docMk/>
            <pc:sldMk cId="2448685570" sldId="1231"/>
            <ac:picMk id="23" creationId="{9855BE4E-7736-4AF4-8E61-7D048A8FBC08}"/>
          </ac:picMkLst>
        </pc:picChg>
        <pc:picChg chg="del">
          <ac:chgData name="LAMIAE BEZZAZ" userId="f9bc3cc0-8e1c-4944-afa8-b4b36bbf20e1" providerId="ADAL" clId="{1983B1D6-0A82-49A9-AD30-497B9D28A0FB}" dt="2026-04-16T13:38:30.839" v="36" actId="478"/>
          <ac:picMkLst>
            <pc:docMk/>
            <pc:sldMk cId="2448685570" sldId="1231"/>
            <ac:picMk id="24" creationId="{C2BA3DC3-12A0-43F2-8B94-C53F3AE04776}"/>
          </ac:picMkLst>
        </pc:picChg>
        <pc:picChg chg="del">
          <ac:chgData name="LAMIAE BEZZAZ" userId="f9bc3cc0-8e1c-4944-afa8-b4b36bbf20e1" providerId="ADAL" clId="{1983B1D6-0A82-49A9-AD30-497B9D28A0FB}" dt="2026-04-16T13:38:30.839" v="36" actId="478"/>
          <ac:picMkLst>
            <pc:docMk/>
            <pc:sldMk cId="2448685570" sldId="1231"/>
            <ac:picMk id="25" creationId="{F839451C-59AB-4362-B43C-053C16EC7227}"/>
          </ac:picMkLst>
        </pc:pic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155981778" sldId="1232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73515141" sldId="1240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3024707293" sldId="1246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2291597756" sldId="1262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1983B1D6-0A82-49A9-AD30-497B9D28A0FB}" dt="2026-04-16T13:57:04.610" v="360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1983B1D6-0A82-49A9-AD30-497B9D28A0FB}" dt="2026-04-16T13:55:59.899" v="338" actId="14100"/>
          <ac:spMkLst>
            <pc:docMk/>
            <pc:sldMk cId="1932069011" sldId="127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1983B1D6-0A82-49A9-AD30-497B9D28A0FB}" dt="2026-04-16T13:57:00.816" v="358" actId="14100"/>
          <ac:picMkLst>
            <pc:docMk/>
            <pc:sldMk cId="1932069011" sldId="1271"/>
            <ac:picMk id="3" creationId="{78F19EA7-511E-47E2-B127-54DD22D68B06}"/>
          </ac:picMkLst>
        </pc:picChg>
        <pc:picChg chg="add mod modCrop">
          <ac:chgData name="LAMIAE BEZZAZ" userId="f9bc3cc0-8e1c-4944-afa8-b4b36bbf20e1" providerId="ADAL" clId="{1983B1D6-0A82-49A9-AD30-497B9D28A0FB}" dt="2026-04-16T13:57:04.610" v="360" actId="14100"/>
          <ac:picMkLst>
            <pc:docMk/>
            <pc:sldMk cId="1932069011" sldId="1271"/>
            <ac:picMk id="5" creationId="{875ADC7E-41FF-443A-9FA3-B08ACDB0EE1E}"/>
          </ac:picMkLst>
        </pc:picChg>
        <pc:picChg chg="add mod">
          <ac:chgData name="LAMIAE BEZZAZ" userId="f9bc3cc0-8e1c-4944-afa8-b4b36bbf20e1" providerId="ADAL" clId="{1983B1D6-0A82-49A9-AD30-497B9D28A0FB}" dt="2026-04-16T13:56:54.747" v="356" actId="14100"/>
          <ac:picMkLst>
            <pc:docMk/>
            <pc:sldMk cId="1932069011" sldId="1271"/>
            <ac:picMk id="7" creationId="{0C0264AB-BC80-4DD8-BC19-40452A8F99B9}"/>
          </ac:picMkLst>
        </pc:picChg>
        <pc:picChg chg="del">
          <ac:chgData name="LAMIAE BEZZAZ" userId="f9bc3cc0-8e1c-4944-afa8-b4b36bbf20e1" providerId="ADAL" clId="{1983B1D6-0A82-49A9-AD30-497B9D28A0FB}" dt="2026-04-16T13:56:35.950" v="350" actId="478"/>
          <ac:picMkLst>
            <pc:docMk/>
            <pc:sldMk cId="1932069011" sldId="1271"/>
            <ac:picMk id="8" creationId="{4E6C2D9D-7DA1-48BE-9E95-8E1B4A008796}"/>
          </ac:picMkLst>
        </pc:picChg>
        <pc:picChg chg="del">
          <ac:chgData name="LAMIAE BEZZAZ" userId="f9bc3cc0-8e1c-4944-afa8-b4b36bbf20e1" providerId="ADAL" clId="{1983B1D6-0A82-49A9-AD30-497B9D28A0FB}" dt="2026-04-16T13:41:58.055" v="52" actId="478"/>
          <ac:picMkLst>
            <pc:docMk/>
            <pc:sldMk cId="1932069011" sldId="1271"/>
            <ac:picMk id="10" creationId="{43898EBC-3BE7-4D53-A60E-C14B722EADC9}"/>
          </ac:picMkLst>
        </pc:picChg>
        <pc:picChg chg="add mod">
          <ac:chgData name="LAMIAE BEZZAZ" userId="f9bc3cc0-8e1c-4944-afa8-b4b36bbf20e1" providerId="ADAL" clId="{1983B1D6-0A82-49A9-AD30-497B9D28A0FB}" dt="2026-04-16T13:56:32.371" v="349" actId="14100"/>
          <ac:picMkLst>
            <pc:docMk/>
            <pc:sldMk cId="1932069011" sldId="1271"/>
            <ac:picMk id="11" creationId="{F4D3666A-4057-4D40-BE09-3C9BB3C24B8E}"/>
          </ac:picMkLst>
        </pc:picChg>
        <pc:picChg chg="del">
          <ac:chgData name="LAMIAE BEZZAZ" userId="f9bc3cc0-8e1c-4944-afa8-b4b36bbf20e1" providerId="ADAL" clId="{1983B1D6-0A82-49A9-AD30-497B9D28A0FB}" dt="2026-04-16T13:52:26.337" v="65" actId="478"/>
          <ac:picMkLst>
            <pc:docMk/>
            <pc:sldMk cId="1932069011" sldId="1271"/>
            <ac:picMk id="12" creationId="{AA3C10B1-CD25-4592-AEC0-D88DB2958808}"/>
          </ac:picMkLst>
        </pc:picChg>
        <pc:picChg chg="add mod">
          <ac:chgData name="LAMIAE BEZZAZ" userId="f9bc3cc0-8e1c-4944-afa8-b4b36bbf20e1" providerId="ADAL" clId="{1983B1D6-0A82-49A9-AD30-497B9D28A0FB}" dt="2026-04-16T13:56:29.466" v="348" actId="1076"/>
          <ac:picMkLst>
            <pc:docMk/>
            <pc:sldMk cId="1932069011" sldId="1271"/>
            <ac:picMk id="18" creationId="{065E7C3A-899F-4AE3-AD79-15583887DC6F}"/>
          </ac:picMkLst>
        </pc:picChg>
        <pc:picChg chg="del">
          <ac:chgData name="LAMIAE BEZZAZ" userId="f9bc3cc0-8e1c-4944-afa8-b4b36bbf20e1" providerId="ADAL" clId="{1983B1D6-0A82-49A9-AD30-497B9D28A0FB}" dt="2026-04-16T13:52:23.304" v="63" actId="478"/>
          <ac:picMkLst>
            <pc:docMk/>
            <pc:sldMk cId="1932069011" sldId="1271"/>
            <ac:picMk id="28" creationId="{5D8C36F1-5304-44E4-A57C-4645D7C8236A}"/>
          </ac:picMkLst>
        </pc:picChg>
        <pc:picChg chg="del">
          <ac:chgData name="LAMIAE BEZZAZ" userId="f9bc3cc0-8e1c-4944-afa8-b4b36bbf20e1" providerId="ADAL" clId="{1983B1D6-0A82-49A9-AD30-497B9D28A0FB}" dt="2026-04-16T13:52:38.486" v="66" actId="478"/>
          <ac:picMkLst>
            <pc:docMk/>
            <pc:sldMk cId="1932069011" sldId="1271"/>
            <ac:picMk id="29" creationId="{15C61E3C-9141-4FDB-8C19-8E0B2533D7A0}"/>
          </ac:picMkLst>
        </pc:pic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1983B1D6-0A82-49A9-AD30-497B9D28A0FB}" dt="2026-04-16T14:00:57.097" v="533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1983B1D6-0A82-49A9-AD30-497B9D28A0FB}" dt="2026-04-16T14:00:57.097" v="533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1983B1D6-0A82-49A9-AD30-497B9D28A0FB}" dt="2026-04-16T14:03:59.282" v="591" actId="20577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1983B1D6-0A82-49A9-AD30-497B9D28A0FB}" dt="2026-04-16T14:03:59.282" v="591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1983B1D6-0A82-49A9-AD30-497B9D28A0FB}" dt="2026-04-16T13:59:30.636" v="484" actId="1076"/>
        <pc:sldMkLst>
          <pc:docMk/>
          <pc:sldMk cId="353481677" sldId="1277"/>
        </pc:sldMkLst>
        <pc:picChg chg="add mod">
          <ac:chgData name="LAMIAE BEZZAZ" userId="f9bc3cc0-8e1c-4944-afa8-b4b36bbf20e1" providerId="ADAL" clId="{1983B1D6-0A82-49A9-AD30-497B9D28A0FB}" dt="2026-04-16T13:59:30.636" v="484" actId="1076"/>
          <ac:picMkLst>
            <pc:docMk/>
            <pc:sldMk cId="353481677" sldId="1277"/>
            <ac:picMk id="12" creationId="{C782006E-F780-4EF5-A8E5-D42502F15AAD}"/>
          </ac:picMkLst>
        </pc:picChg>
        <pc:picChg chg="add mod">
          <ac:chgData name="LAMIAE BEZZAZ" userId="f9bc3cc0-8e1c-4944-afa8-b4b36bbf20e1" providerId="ADAL" clId="{1983B1D6-0A82-49A9-AD30-497B9D28A0FB}" dt="2026-04-16T13:59:09.065" v="478" actId="1076"/>
          <ac:picMkLst>
            <pc:docMk/>
            <pc:sldMk cId="353481677" sldId="1277"/>
            <ac:picMk id="17" creationId="{DDF4B819-3001-4187-A17D-C2E2C76B3210}"/>
          </ac:picMkLst>
        </pc:picChg>
        <pc:picChg chg="add mod">
          <ac:chgData name="LAMIAE BEZZAZ" userId="f9bc3cc0-8e1c-4944-afa8-b4b36bbf20e1" providerId="ADAL" clId="{1983B1D6-0A82-49A9-AD30-497B9D28A0FB}" dt="2026-04-16T13:59:21.973" v="482" actId="1076"/>
          <ac:picMkLst>
            <pc:docMk/>
            <pc:sldMk cId="353481677" sldId="1277"/>
            <ac:picMk id="18" creationId="{EF3F41B8-ACAC-4D03-AE7C-5933D5A72616}"/>
          </ac:picMkLst>
        </pc:picChg>
        <pc:picChg chg="add mod">
          <ac:chgData name="LAMIAE BEZZAZ" userId="f9bc3cc0-8e1c-4944-afa8-b4b36bbf20e1" providerId="ADAL" clId="{1983B1D6-0A82-49A9-AD30-497B9D28A0FB}" dt="2026-04-16T13:59:14.123" v="480" actId="1076"/>
          <ac:picMkLst>
            <pc:docMk/>
            <pc:sldMk cId="353481677" sldId="1277"/>
            <ac:picMk id="19" creationId="{5528921A-3BAD-4A05-9A88-E55DAF2F4A73}"/>
          </ac:picMkLst>
        </pc:picChg>
        <pc:picChg chg="add mod">
          <ac:chgData name="LAMIAE BEZZAZ" userId="f9bc3cc0-8e1c-4944-afa8-b4b36bbf20e1" providerId="ADAL" clId="{1983B1D6-0A82-49A9-AD30-497B9D28A0FB}" dt="2026-04-16T13:59:26.473" v="483" actId="1076"/>
          <ac:picMkLst>
            <pc:docMk/>
            <pc:sldMk cId="353481677" sldId="1277"/>
            <ac:picMk id="20" creationId="{44A5891E-4771-4D9E-88FD-35C913F1C10F}"/>
          </ac:picMkLst>
        </pc:picChg>
        <pc:picChg chg="del">
          <ac:chgData name="LAMIAE BEZZAZ" userId="f9bc3cc0-8e1c-4944-afa8-b4b36bbf20e1" providerId="ADAL" clId="{1983B1D6-0A82-49A9-AD30-497B9D28A0FB}" dt="2026-04-16T13:39:46.297" v="42" actId="478"/>
          <ac:picMkLst>
            <pc:docMk/>
            <pc:sldMk cId="353481677" sldId="1277"/>
            <ac:picMk id="21" creationId="{07AFAEF3-839C-4937-8C1D-C5605AEFB3AE}"/>
          </ac:picMkLst>
        </pc:picChg>
        <pc:picChg chg="del">
          <ac:chgData name="LAMIAE BEZZAZ" userId="f9bc3cc0-8e1c-4944-afa8-b4b36bbf20e1" providerId="ADAL" clId="{1983B1D6-0A82-49A9-AD30-497B9D28A0FB}" dt="2026-04-16T13:39:46.297" v="42" actId="478"/>
          <ac:picMkLst>
            <pc:docMk/>
            <pc:sldMk cId="353481677" sldId="1277"/>
            <ac:picMk id="22" creationId="{50FDC9F1-D599-448B-85B9-5AC460A28500}"/>
          </ac:picMkLst>
        </pc:picChg>
        <pc:picChg chg="del">
          <ac:chgData name="LAMIAE BEZZAZ" userId="f9bc3cc0-8e1c-4944-afa8-b4b36bbf20e1" providerId="ADAL" clId="{1983B1D6-0A82-49A9-AD30-497B9D28A0FB}" dt="2026-04-16T13:39:46.297" v="42" actId="478"/>
          <ac:picMkLst>
            <pc:docMk/>
            <pc:sldMk cId="353481677" sldId="1277"/>
            <ac:picMk id="23" creationId="{886F6F04-CF7D-4689-9F32-8D131E2E3C79}"/>
          </ac:picMkLst>
        </pc:picChg>
        <pc:picChg chg="del">
          <ac:chgData name="LAMIAE BEZZAZ" userId="f9bc3cc0-8e1c-4944-afa8-b4b36bbf20e1" providerId="ADAL" clId="{1983B1D6-0A82-49A9-AD30-497B9D28A0FB}" dt="2026-04-16T13:39:46.297" v="42" actId="478"/>
          <ac:picMkLst>
            <pc:docMk/>
            <pc:sldMk cId="353481677" sldId="1277"/>
            <ac:picMk id="24" creationId="{D6CD6C9D-9AE1-43A6-BBE8-30A5603B8360}"/>
          </ac:picMkLst>
        </pc:picChg>
        <pc:picChg chg="del">
          <ac:chgData name="LAMIAE BEZZAZ" userId="f9bc3cc0-8e1c-4944-afa8-b4b36bbf20e1" providerId="ADAL" clId="{1983B1D6-0A82-49A9-AD30-497B9D28A0FB}" dt="2026-04-16T13:39:46.297" v="42" actId="478"/>
          <ac:picMkLst>
            <pc:docMk/>
            <pc:sldMk cId="353481677" sldId="1277"/>
            <ac:picMk id="25" creationId="{E2123A70-0945-4D3D-9A16-277E2A847891}"/>
          </ac:picMkLst>
        </pc:pic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1983B1D6-0A82-49A9-AD30-497B9D28A0FB}" dt="2026-04-16T14:00:09.293" v="515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1983B1D6-0A82-49A9-AD30-497B9D28A0FB}" dt="2026-04-16T14:00:09.293" v="515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1726868563" sldId="1280"/>
        </pc:sldMkLst>
      </pc:sldChg>
      <pc:sldChg chg="modSp">
        <pc:chgData name="LAMIAE BEZZAZ" userId="f9bc3cc0-8e1c-4944-afa8-b4b36bbf20e1" providerId="ADAL" clId="{1983B1D6-0A82-49A9-AD30-497B9D28A0FB}" dt="2026-04-16T14:05:24.882" v="627"/>
        <pc:sldMkLst>
          <pc:docMk/>
          <pc:sldMk cId="155981778" sldId="1282"/>
        </pc:sldMkLst>
        <pc:spChg chg="mod">
          <ac:chgData name="LAMIAE BEZZAZ" userId="f9bc3cc0-8e1c-4944-afa8-b4b36bbf20e1" providerId="ADAL" clId="{1983B1D6-0A82-49A9-AD30-497B9D28A0FB}" dt="2026-04-16T14:05:24.882" v="62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 del">
        <pc:chgData name="LAMIAE BEZZAZ" userId="f9bc3cc0-8e1c-4944-afa8-b4b36bbf20e1" providerId="ADAL" clId="{1983B1D6-0A82-49A9-AD30-497B9D28A0FB}" dt="2026-04-16T13:37:47.577" v="32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1983B1D6-0A82-49A9-AD30-497B9D28A0FB}" dt="2026-04-16T13:37:47.577" v="32" actId="20577"/>
          <ac:spMkLst>
            <pc:docMk/>
            <pc:sldMk cId="2978975811" sldId="1289"/>
            <ac:spMk id="7" creationId="{926954AF-F1E1-39EA-0347-22DD6224C885}"/>
          </ac:spMkLst>
        </pc:spChg>
        <pc:spChg chg="mod">
          <ac:chgData name="LAMIAE BEZZAZ" userId="f9bc3cc0-8e1c-4944-afa8-b4b36bbf20e1" providerId="ADAL" clId="{1983B1D6-0A82-49A9-AD30-497B9D28A0FB}" dt="2026-04-16T13:37:28.366" v="29" actId="14100"/>
          <ac:spMkLst>
            <pc:docMk/>
            <pc:sldMk cId="2978975811" sldId="1289"/>
            <ac:spMk id="10" creationId="{6CA2980C-DE3A-4B78-A458-F7DADA3DA1CE}"/>
          </ac:spMkLst>
        </pc:spChg>
        <pc:picChg chg="del">
          <ac:chgData name="LAMIAE BEZZAZ" userId="f9bc3cc0-8e1c-4944-afa8-b4b36bbf20e1" providerId="ADAL" clId="{1983B1D6-0A82-49A9-AD30-497B9D28A0FB}" dt="2026-04-16T13:36:43.607" v="14" actId="478"/>
          <ac:picMkLst>
            <pc:docMk/>
            <pc:sldMk cId="2978975811" sldId="1289"/>
            <ac:picMk id="9" creationId="{BEAABAF6-7113-4CDC-BC3B-EDFE66A50DCA}"/>
          </ac:picMkLst>
        </pc:picChg>
        <pc:picChg chg="add mod ord">
          <ac:chgData name="LAMIAE BEZZAZ" userId="f9bc3cc0-8e1c-4944-afa8-b4b36bbf20e1" providerId="ADAL" clId="{1983B1D6-0A82-49A9-AD30-497B9D28A0FB}" dt="2026-04-16T13:37:23.636" v="27" actId="1076"/>
          <ac:picMkLst>
            <pc:docMk/>
            <pc:sldMk cId="2978975811" sldId="1289"/>
            <ac:picMk id="11" creationId="{D0E169A9-25A5-42BB-9889-44B4A2724EE5}"/>
          </ac:picMkLst>
        </pc:picChg>
      </pc:sldChg>
      <pc:sldChg chg="ord">
        <pc:chgData name="LAMIAE BEZZAZ" userId="f9bc3cc0-8e1c-4944-afa8-b4b36bbf20e1" providerId="ADAL" clId="{1983B1D6-0A82-49A9-AD30-497B9D28A0FB}" dt="2026-04-16T13:32:34.736" v="1"/>
        <pc:sldMkLst>
          <pc:docMk/>
          <pc:sldMk cId="379146290" sldId="1290"/>
        </pc:sldMkLst>
      </pc:sldChg>
      <pc:sldChg chg="del">
        <pc:chgData name="LAMIAE BEZZAZ" userId="f9bc3cc0-8e1c-4944-afa8-b4b36bbf20e1" providerId="ADAL" clId="{1983B1D6-0A82-49A9-AD30-497B9D28A0FB}" dt="2026-04-16T13:32:36.264" v="2" actId="47"/>
        <pc:sldMkLst>
          <pc:docMk/>
          <pc:sldMk cId="3158680162" sldId="1291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590573129" sldId="1390"/>
        </pc:sldMkLst>
      </pc:sldChg>
      <pc:sldChg chg="del">
        <pc:chgData name="LAMIAE BEZZAZ" userId="f9bc3cc0-8e1c-4944-afa8-b4b36bbf20e1" providerId="ADAL" clId="{1983B1D6-0A82-49A9-AD30-497B9D28A0FB}" dt="2026-04-16T13:32:27.216" v="0" actId="47"/>
        <pc:sldMkLst>
          <pc:docMk/>
          <pc:sldMk cId="941468883" sldId="1397"/>
        </pc:sldMkLst>
      </pc:sldChg>
      <pc:sldMasterChg chg="del delSldLayout">
        <pc:chgData name="LAMIAE BEZZAZ" userId="f9bc3cc0-8e1c-4944-afa8-b4b36bbf20e1" providerId="ADAL" clId="{1983B1D6-0A82-49A9-AD30-497B9D28A0FB}" dt="2026-04-16T13:32:27.216" v="0" actId="47"/>
        <pc:sldMasterMkLst>
          <pc:docMk/>
          <pc:sldMasterMk cId="241199528" sldId="2147483786"/>
        </pc:sldMasterMkLst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214106657" sldId="2147483787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512134984" sldId="2147483788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1565656944" sldId="2147483789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1746384574" sldId="2147483790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3246810344" sldId="2147483791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2468765251" sldId="2147483792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2310630693" sldId="2147483793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1582233743" sldId="2147483794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518193350" sldId="2147483795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2619081236" sldId="2147483796"/>
          </pc:sldLayoutMkLst>
        </pc:sldLayoutChg>
        <pc:sldLayoutChg chg="del">
          <pc:chgData name="LAMIAE BEZZAZ" userId="f9bc3cc0-8e1c-4944-afa8-b4b36bbf20e1" providerId="ADAL" clId="{1983B1D6-0A82-49A9-AD30-497B9D28A0FB}" dt="2026-04-16T13:32:27.216" v="0" actId="47"/>
          <pc:sldLayoutMkLst>
            <pc:docMk/>
            <pc:sldMasterMk cId="241199528" sldId="2147483786"/>
            <pc:sldLayoutMk cId="102990695" sldId="21474837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3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9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0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3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5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7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37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4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10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66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16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80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65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0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84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70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52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32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9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0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3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1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7471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6259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9919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6772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8711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81438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18270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71781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91008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225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813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9" Type="http://schemas.openxmlformats.org/officeDocument/2006/relationships/image" Target="../media/image3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0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81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99.xml"/><Relationship Id="rId7" Type="http://schemas.openxmlformats.org/officeDocument/2006/relationships/theme" Target="../theme/theme17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1.pn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0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781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9773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38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212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1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95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03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73ABDB-963E-4630-AF45-8DE91B9B6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FC09D2-D9C7-4EE6-8602-F5C012CE1E46}"/>
              </a:ext>
            </a:extLst>
          </p:cNvPr>
          <p:cNvGrpSpPr/>
          <p:nvPr/>
        </p:nvGrpSpPr>
        <p:grpSpPr>
          <a:xfrm>
            <a:off x="299598" y="2671263"/>
            <a:ext cx="3284708" cy="2820137"/>
            <a:chOff x="-1938598" y="6009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128E83-07A5-4966-9355-829E9DDB4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8598" y="60091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9FE234-638A-4074-8ED8-5CAD57C87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470" y="60091"/>
              <a:ext cx="4471068" cy="685800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FB5E98-4F8D-4212-87CC-1F291C2E2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5" y="2707231"/>
            <a:ext cx="1625765" cy="27482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7FFFE03-2F7E-4122-AA20-3FF5EFD65F91}"/>
              </a:ext>
            </a:extLst>
          </p:cNvPr>
          <p:cNvGrpSpPr/>
          <p:nvPr/>
        </p:nvGrpSpPr>
        <p:grpSpPr>
          <a:xfrm>
            <a:off x="3687981" y="2671263"/>
            <a:ext cx="3284708" cy="2820137"/>
            <a:chOff x="-2070980" y="-501987"/>
            <a:chExt cx="892216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358B82-3A65-45E4-B7A7-BBB2BB15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0980" y="-501987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B68D694-E7F3-4A6E-985F-26E8BCD8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119" y="-50198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7274137-CE1D-4407-B60C-2D2E47B07AF4}"/>
              </a:ext>
            </a:extLst>
          </p:cNvPr>
          <p:cNvSpPr/>
          <p:nvPr/>
        </p:nvSpPr>
        <p:spPr>
          <a:xfrm>
            <a:off x="4839143" y="346201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577948" y="2000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793948" y="17489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825143" y="21940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600" dirty="0"/>
              <a:t>Activités de vocabulaire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524858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740858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4951474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4699474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5180287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772053" y="51926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D2C53A34-0295-4437-938B-B5779B67C1DC}"/>
              </a:ext>
            </a:extLst>
          </p:cNvPr>
          <p:cNvSpPr/>
          <p:nvPr/>
        </p:nvSpPr>
        <p:spPr>
          <a:xfrm>
            <a:off x="5055143" y="321001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dirty="0">
              <a:solidFill>
                <a:srgbClr val="474F71"/>
              </a:solidFill>
              <a:latin typeface="Dosis ExtraBold" pitchFamily="2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2CE841BB-B888-45CE-A6A9-2E41B95735F7}"/>
              </a:ext>
            </a:extLst>
          </p:cNvPr>
          <p:cNvSpPr txBox="1">
            <a:spLocks/>
          </p:cNvSpPr>
          <p:nvPr/>
        </p:nvSpPr>
        <p:spPr>
          <a:xfrm>
            <a:off x="5086338" y="365588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fr-FR" sz="1600" b="1" dirty="0">
              <a:solidFill>
                <a:srgbClr val="565F88"/>
              </a:solidFill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201D42C0-4977-4789-B3BA-3207FD333E6D}"/>
              </a:ext>
            </a:extLst>
          </p:cNvPr>
          <p:cNvSpPr/>
          <p:nvPr/>
        </p:nvSpPr>
        <p:spPr>
          <a:xfrm>
            <a:off x="5080659" y="322902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90964FF-2EDB-470E-AECA-412D0A617788}"/>
              </a:ext>
            </a:extLst>
          </p:cNvPr>
          <p:cNvSpPr txBox="1"/>
          <p:nvPr/>
        </p:nvSpPr>
        <p:spPr>
          <a:xfrm>
            <a:off x="5080659" y="3878420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109 et de recopier les phrases sur leurs cahiers.</a:t>
            </a:r>
            <a:endParaRPr lang="fr-FR" sz="2000" b="1" dirty="0">
              <a:solidFill>
                <a:srgbClr val="106585"/>
              </a:solidFill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E169A9-25A5-42BB-9889-44B4A2724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277" y="1215844"/>
            <a:ext cx="3670515" cy="545832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A2980C-DE3A-4B78-A458-F7DADA3DA1CE}"/>
              </a:ext>
            </a:extLst>
          </p:cNvPr>
          <p:cNvSpPr/>
          <p:nvPr/>
        </p:nvSpPr>
        <p:spPr>
          <a:xfrm>
            <a:off x="5266945" y="1754659"/>
            <a:ext cx="2816352" cy="1866365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5F7C40-AEC8-45E5-8B14-5182047A3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671" y="1895017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0D34CE0-2A04-4CE8-844F-BE68EE9D80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200" y="1891518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137041-07C0-4505-9F12-CADA4924A7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03266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317E22-942B-4AB2-8560-AEE0BE1F9A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891518"/>
            <a:ext cx="1744230" cy="190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A5891E-4771-4D9E-88FD-35C913F1C1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46" y="4032667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6907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Le soir, je me brosse les dents. 2) Sami porte une casquette rouge. 3) Vendredi, Salma aime voyager avec son frère. 4) Kamal va à l’école à huit heures. 5) La famille fait un pique-nique dans la forêt.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19EA7-511E-47E2-B127-54DD22D68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479" y="3646008"/>
            <a:ext cx="2691962" cy="23205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ADC7E-41FF-443A-9FA3-B08ACDB0EE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55" t="17931" r="5948" b="14699"/>
          <a:stretch/>
        </p:blipFill>
        <p:spPr>
          <a:xfrm>
            <a:off x="3641834" y="3646007"/>
            <a:ext cx="2202297" cy="23205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0264AB-BC80-4DD8-BC19-40452A8F99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22" y="3646007"/>
            <a:ext cx="2449838" cy="23205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D3666A-4057-4D40-BE09-3C9BB3C24B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84" y="1874952"/>
            <a:ext cx="3713423" cy="16921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5E7C3A-899F-4AE3-AD79-15583887DC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97" y="1868932"/>
            <a:ext cx="3539359" cy="16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82006E-F780-4EF5-A8E5-D42502F15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20986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DF4B819-3001-4187-A17D-C2E2C76B32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31" y="1864657"/>
            <a:ext cx="174423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3F41B8-ACAC-4D03-AE7C-5933D5A72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341" y="1864657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28921A-3BAD-4A05-9A88-E55DAF2F4A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36" y="1864657"/>
            <a:ext cx="1744230" cy="190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59193A-0BDA-5E1B-53CA-55E03D15E2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552" y="4020986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505650" y="2033781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prends le petit-déjeuner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samedi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 et parle de ta journée et de ce que tu fais dimanche.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4D4DBB-4714-48DC-BBF1-08DB0C507050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et parle de ta journée et de ce que tu fais dimanche.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973183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ein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ier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ette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ian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erre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618904"/>
              </p:ext>
            </p:extLst>
          </p:nvPr>
        </p:nvGraphicFramePr>
        <p:xfrm>
          <a:off x="685799" y="2662518"/>
          <a:ext cx="7551684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7225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367231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517228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champignon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viande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panier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maitresse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palette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maitresse a beaucoup de palettes.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Je fais de la peinture.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69470F-C499-476E-8B43-4A98D3E2493E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6722</TotalTime>
  <Words>861</Words>
  <Application>Microsoft Office PowerPoint</Application>
  <PresentationFormat>Affichage à l'écran (4:3)</PresentationFormat>
  <Paragraphs>109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27</vt:i4>
      </vt:variant>
    </vt:vector>
  </HeadingPairs>
  <TitlesOfParts>
    <vt:vector size="57" baseType="lpstr">
      <vt:lpstr>Comic Sans MS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2_Env-Enseignant</vt:lpstr>
      <vt:lpstr>6_New Voc_01-Livret</vt:lpstr>
      <vt:lpstr>2_Révision</vt:lpstr>
      <vt:lpstr>3_Révision</vt:lpstr>
      <vt:lpstr>7_New Voc_01-Livret</vt:lpstr>
      <vt:lpstr>8_New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Le soir, je me brosse les dents. 2) Sami porte une casquette rouge. 3) Vendredi, Salma aime voyager avec son frère. 4) Kamal va à l’école à huit heures. 5) La famille fait un pique-nique dans la forêt.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journée et de ce que tu fais dimanche.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39</cp:revision>
  <cp:lastPrinted>2025-08-13T10:11:39Z</cp:lastPrinted>
  <dcterms:created xsi:type="dcterms:W3CDTF">2025-08-01T12:31:49Z</dcterms:created>
  <dcterms:modified xsi:type="dcterms:W3CDTF">2026-04-24T18:41:56Z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